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359" r:id="rId2"/>
    <p:sldId id="279" r:id="rId3"/>
    <p:sldId id="360" r:id="rId4"/>
    <p:sldId id="256" r:id="rId5"/>
    <p:sldId id="316" r:id="rId6"/>
    <p:sldId id="347" r:id="rId7"/>
    <p:sldId id="348" r:id="rId8"/>
    <p:sldId id="349" r:id="rId9"/>
    <p:sldId id="283" r:id="rId10"/>
    <p:sldId id="361" r:id="rId11"/>
    <p:sldId id="363" r:id="rId12"/>
    <p:sldId id="276" r:id="rId13"/>
    <p:sldId id="298" r:id="rId14"/>
    <p:sldId id="351" r:id="rId15"/>
    <p:sldId id="362" r:id="rId16"/>
    <p:sldId id="327" r:id="rId17"/>
    <p:sldId id="314" r:id="rId18"/>
    <p:sldId id="354" r:id="rId19"/>
    <p:sldId id="358" r:id="rId20"/>
    <p:sldId id="35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6113"/>
    <a:srgbClr val="7192A9"/>
    <a:srgbClr val="EF4B66"/>
    <a:srgbClr val="3B87CD"/>
    <a:srgbClr val="5DD2FF"/>
    <a:srgbClr val="AD4F0F"/>
    <a:srgbClr val="E0702A"/>
    <a:srgbClr val="00B0F0"/>
    <a:srgbClr val="1596F3"/>
    <a:srgbClr val="F79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8" autoAdjust="0"/>
    <p:restoredTop sz="94660"/>
  </p:normalViewPr>
  <p:slideViewPr>
    <p:cSldViewPr snapToGrid="0" showGuides="1">
      <p:cViewPr varScale="1">
        <p:scale>
          <a:sx n="83" d="100"/>
          <a:sy n="83" d="100"/>
        </p:scale>
        <p:origin x="883"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05/10/2023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759693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992972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1378227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2811498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3440311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03117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94010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24662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1349964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513448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236795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05/10/2023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0051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05/10/2023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7817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05/10/2023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10814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t>05/10/2023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4293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05/10/2023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62994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t>05/10/2023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7595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26A92-8AAF-4BF0-85FE-B336BF0F8D2D}" type="datetimeFigureOut">
              <a:rPr lang="en-US" smtClean="0"/>
              <a:t>05/10/2023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35471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26A92-8AAF-4BF0-85FE-B336BF0F8D2D}" type="datetimeFigureOut">
              <a:rPr lang="en-US" smtClean="0"/>
              <a:t>05/10/2023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02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05/10/2023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6589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99969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05/10/2023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6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2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05/10/2023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887728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audio" Target="../media/media3.mp3"/><Relationship Id="rId3" Type="http://schemas.microsoft.com/office/2007/relationships/media" Target="../media/media1.mp3"/><Relationship Id="rId7" Type="http://schemas.microsoft.com/office/2007/relationships/media" Target="../media/media3.mp3"/><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audio" Target="../media/media2.mp3"/><Relationship Id="rId11" Type="http://schemas.openxmlformats.org/officeDocument/2006/relationships/image" Target="../media/image7.png"/><Relationship Id="rId5" Type="http://schemas.microsoft.com/office/2007/relationships/media" Target="../media/media2.mp3"/><Relationship Id="rId10" Type="http://schemas.openxmlformats.org/officeDocument/2006/relationships/notesSlide" Target="../notesSlides/notesSlide7.xml"/><Relationship Id="rId4" Type="http://schemas.openxmlformats.org/officeDocument/2006/relationships/audio" Target="../media/media1.mp3"/><Relationship Id="rId9"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200"/>
            <a:ext cx="11988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2311400"/>
            <a:ext cx="9956800"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Good morning class !!!</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930" t="18036" r="15012" b="18522"/>
          <a:stretch/>
        </p:blipFill>
        <p:spPr>
          <a:xfrm>
            <a:off x="10813132" y="5435503"/>
            <a:ext cx="1414920" cy="1381323"/>
          </a:xfrm>
          <a:prstGeom prst="ellipse">
            <a:avLst/>
          </a:prstGeom>
          <a:ln>
            <a:noFill/>
          </a:ln>
          <a:effectLst>
            <a:softEdge rad="112500"/>
          </a:effectLst>
        </p:spPr>
      </p:pic>
    </p:spTree>
    <p:extLst>
      <p:ext uri="{BB962C8B-B14F-4D97-AF65-F5344CB8AC3E}">
        <p14:creationId xmlns:p14="http://schemas.microsoft.com/office/powerpoint/2010/main" val="1332287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531" y="3531"/>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778581" y="1112287"/>
            <a:ext cx="1052007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about life in a village in Viet </a:t>
            </a:r>
            <a:r>
              <a:rPr lang="en-US" sz="2400" b="1" dirty="0" smtClean="0">
                <a:effectLst>
                  <a:glow rad="88900">
                    <a:schemeClr val="bg1"/>
                  </a:glow>
                </a:effectLst>
                <a:cs typeface="Arial" panose="020B0604020202020204" pitchFamily="34" charset="0"/>
              </a:rPr>
              <a:t>Nam</a:t>
            </a:r>
            <a:r>
              <a:rPr lang="en-US" sz="2400" b="1" dirty="0">
                <a:effectLst>
                  <a:glow rad="88900">
                    <a:schemeClr val="bg1"/>
                  </a:glow>
                </a:effectLst>
                <a:cs typeface="Arial" panose="020B0604020202020204" pitchFamily="34" charset="0"/>
              </a:rPr>
              <a:t>. Match the highlighted words in the text with their meanings</a:t>
            </a:r>
          </a:p>
        </p:txBody>
      </p:sp>
      <p:sp>
        <p:nvSpPr>
          <p:cNvPr id="8" name="TextBox 7"/>
          <p:cNvSpPr txBox="1"/>
          <p:nvPr/>
        </p:nvSpPr>
        <p:spPr>
          <a:xfrm>
            <a:off x="487066" y="199630"/>
            <a:ext cx="3092713" cy="646331"/>
          </a:xfrm>
          <a:prstGeom prst="rect">
            <a:avLst/>
          </a:prstGeom>
          <a:noFill/>
          <a:effectLst/>
        </p:spPr>
        <p:txBody>
          <a:bodyPr wrap="square" rtlCol="0">
            <a:spAutoFit/>
          </a:bodyPr>
          <a:lstStyle/>
          <a:p>
            <a:r>
              <a:rPr lang="vi-VN" sz="3600" b="1" dirty="0" smtClean="0">
                <a:solidFill>
                  <a:srgbClr val="C00000"/>
                </a:solidFill>
                <a:effectLst>
                  <a:glow rad="88900">
                    <a:schemeClr val="bg1"/>
                  </a:glow>
                </a:effectLst>
                <a:latin typeface="Arial" panose="020B0604020202020204" pitchFamily="34" charset="0"/>
                <a:cs typeface="Arial" panose="020B0604020202020204" pitchFamily="34" charset="0"/>
              </a:rPr>
              <a:t>I. </a:t>
            </a:r>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READING</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11" name="Rectangle 1">
            <a:extLst>
              <a:ext uri="{FF2B5EF4-FFF2-40B4-BE49-F238E27FC236}">
                <a16:creationId xmlns:a16="http://schemas.microsoft.com/office/drawing/2014/main" id="{7CCA15E0-B754-2E42-2C34-1BC0C0779008}"/>
              </a:ext>
            </a:extLst>
          </p:cNvPr>
          <p:cNvSpPr>
            <a:spLocks noChangeArrowheads="1"/>
          </p:cNvSpPr>
          <p:nvPr/>
        </p:nvSpPr>
        <p:spPr bwMode="auto">
          <a:xfrm>
            <a:off x="4733925" y="24622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800" b="0" i="0" u="none" strike="noStrike" cap="none" normalizeH="0" baseline="0">
                <a:ln>
                  <a:noFill/>
                </a:ln>
                <a:solidFill>
                  <a:schemeClr val="tx1"/>
                </a:solidFill>
                <a:effectLst/>
                <a:latin typeface="Arial" panose="020B0604020202020204" pitchFamily="34" charset="0"/>
              </a:rPr>
              <a:t/>
            </a:r>
            <a:br>
              <a:rPr kumimoji="0" lang="vi-VN" altLang="vi-VN" sz="1800" b="0" i="0" u="none" strike="noStrike" cap="none" normalizeH="0" baseline="0">
                <a:ln>
                  <a:noFill/>
                </a:ln>
                <a:solidFill>
                  <a:schemeClr val="tx1"/>
                </a:solidFill>
                <a:effectLst/>
                <a:latin typeface="Arial" panose="020B0604020202020204" pitchFamily="34" charset="0"/>
              </a:rPr>
            </a:br>
            <a:endParaRPr kumimoji="0" lang="vi-VN" altLang="vi-VN" sz="1800" b="0" i="0" u="none" strike="noStrike" cap="none" normalizeH="0" baseline="0">
              <a:ln>
                <a:noFill/>
              </a:ln>
              <a:solidFill>
                <a:schemeClr val="tx1"/>
              </a:solidFill>
              <a:effectLst/>
              <a:latin typeface="Arial" panose="020B0604020202020204" pitchFamily="34" charset="0"/>
            </a:endParaRPr>
          </a:p>
        </p:txBody>
      </p:sp>
      <p:sp>
        <p:nvSpPr>
          <p:cNvPr id="3" name="Rounded Rectangle 15">
            <a:extLst>
              <a:ext uri="{FF2B5EF4-FFF2-40B4-BE49-F238E27FC236}">
                <a16:creationId xmlns:a16="http://schemas.microsoft.com/office/drawing/2014/main" id="{FF937253-10E2-8269-58D3-E349800667DF}"/>
              </a:ext>
            </a:extLst>
          </p:cNvPr>
          <p:cNvSpPr/>
          <p:nvPr/>
        </p:nvSpPr>
        <p:spPr>
          <a:xfrm>
            <a:off x="265592" y="119072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318377" y="108808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9" name="Picture 8"/>
          <p:cNvPicPr>
            <a:picLocks noChangeAspect="1"/>
          </p:cNvPicPr>
          <p:nvPr/>
        </p:nvPicPr>
        <p:blipFill rotWithShape="1">
          <a:blip r:embed="rId3"/>
          <a:srcRect r="69687"/>
          <a:stretch/>
        </p:blipFill>
        <p:spPr>
          <a:xfrm>
            <a:off x="890093" y="2253166"/>
            <a:ext cx="2197372" cy="3994787"/>
          </a:xfrm>
          <a:prstGeom prst="rect">
            <a:avLst/>
          </a:prstGeom>
        </p:spPr>
      </p:pic>
      <p:pic>
        <p:nvPicPr>
          <p:cNvPr id="28" name="Picture 27"/>
          <p:cNvPicPr>
            <a:picLocks noChangeAspect="1"/>
          </p:cNvPicPr>
          <p:nvPr/>
        </p:nvPicPr>
        <p:blipFill rotWithShape="1">
          <a:blip r:embed="rId3"/>
          <a:srcRect l="31080" r="-1"/>
          <a:stretch/>
        </p:blipFill>
        <p:spPr>
          <a:xfrm>
            <a:off x="5843720" y="2253165"/>
            <a:ext cx="4995933" cy="3994787"/>
          </a:xfrm>
          <a:prstGeom prst="rect">
            <a:avLst/>
          </a:prstGeom>
        </p:spPr>
      </p:pic>
      <p:cxnSp>
        <p:nvCxnSpPr>
          <p:cNvPr id="30" name="Straight Arrow Connector 29"/>
          <p:cNvCxnSpPr/>
          <p:nvPr/>
        </p:nvCxnSpPr>
        <p:spPr>
          <a:xfrm>
            <a:off x="3094934" y="2920682"/>
            <a:ext cx="2748786" cy="23083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9" idx="3"/>
          </p:cNvCxnSpPr>
          <p:nvPr/>
        </p:nvCxnSpPr>
        <p:spPr>
          <a:xfrm flipV="1">
            <a:off x="3087465" y="3043345"/>
            <a:ext cx="2756255" cy="120721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094934" y="5228984"/>
            <a:ext cx="2748786" cy="700820"/>
          </a:xfrm>
          <a:prstGeom prst="straightConnector1">
            <a:avLst/>
          </a:prstGeom>
          <a:ln w="57150">
            <a:solidFill>
              <a:srgbClr val="5DD2FF"/>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28" idx="1"/>
          </p:cNvCxnSpPr>
          <p:nvPr/>
        </p:nvCxnSpPr>
        <p:spPr>
          <a:xfrm flipV="1">
            <a:off x="3094934" y="4250559"/>
            <a:ext cx="2748786" cy="162671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95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61849" y="701607"/>
            <a:ext cx="1052007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about life in a village in Viet </a:t>
            </a:r>
            <a:r>
              <a:rPr lang="en-US" sz="2400" b="1" dirty="0" smtClean="0">
                <a:effectLst>
                  <a:glow rad="88900">
                    <a:schemeClr val="bg1"/>
                  </a:glow>
                </a:effectLst>
                <a:cs typeface="Arial" panose="020B0604020202020204" pitchFamily="34" charset="0"/>
              </a:rPr>
              <a:t>Nam</a:t>
            </a:r>
            <a:r>
              <a:rPr lang="en-US" sz="2400" b="1" dirty="0">
                <a:effectLst>
                  <a:glow rad="88900">
                    <a:schemeClr val="bg1"/>
                  </a:glow>
                </a:effectLst>
                <a:cs typeface="Arial" panose="020B0604020202020204" pitchFamily="34" charset="0"/>
              </a:rPr>
              <a:t>. Match the highlighted words in the text with their meanings</a:t>
            </a:r>
          </a:p>
        </p:txBody>
      </p:sp>
      <p:sp>
        <p:nvSpPr>
          <p:cNvPr id="8" name="TextBox 7"/>
          <p:cNvSpPr txBox="1"/>
          <p:nvPr/>
        </p:nvSpPr>
        <p:spPr>
          <a:xfrm>
            <a:off x="380063" y="92626"/>
            <a:ext cx="2664696" cy="584775"/>
          </a:xfrm>
          <a:prstGeom prst="rect">
            <a:avLst/>
          </a:prstGeom>
          <a:solidFill>
            <a:schemeClr val="accent6">
              <a:lumMod val="40000"/>
              <a:lumOff val="60000"/>
            </a:schemeClr>
          </a:solidFill>
          <a:effectLst/>
        </p:spPr>
        <p:txBody>
          <a:bodyPr wrap="square" rtlCol="0">
            <a:spAutoFit/>
          </a:bodyPr>
          <a:lstStyle/>
          <a:p>
            <a:r>
              <a:rPr lang="vi-VN" sz="3200" b="1" dirty="0" smtClean="0">
                <a:solidFill>
                  <a:srgbClr val="C00000"/>
                </a:solidFill>
                <a:effectLst>
                  <a:glow rad="88900">
                    <a:schemeClr val="bg1"/>
                  </a:glow>
                </a:effectLst>
                <a:latin typeface="Arial" panose="020B0604020202020204" pitchFamily="34" charset="0"/>
                <a:cs typeface="Arial" panose="020B0604020202020204" pitchFamily="34" charset="0"/>
              </a:rPr>
              <a:t>I. </a:t>
            </a:r>
            <a:r>
              <a:rPr lang="en-US" sz="3200" b="1" dirty="0" smtClean="0">
                <a:solidFill>
                  <a:srgbClr val="C00000"/>
                </a:solidFill>
                <a:effectLst>
                  <a:glow rad="88900">
                    <a:schemeClr val="bg1"/>
                  </a:glow>
                </a:effectLst>
                <a:latin typeface="Arial" panose="020B0604020202020204" pitchFamily="34" charset="0"/>
                <a:cs typeface="Arial" panose="020B0604020202020204" pitchFamily="34" charset="0"/>
              </a:rPr>
              <a:t>READING</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3" name="Rounded Rectangle 15">
            <a:extLst>
              <a:ext uri="{FF2B5EF4-FFF2-40B4-BE49-F238E27FC236}">
                <a16:creationId xmlns:a16="http://schemas.microsoft.com/office/drawing/2014/main" id="{FF937253-10E2-8269-58D3-E349800667DF}"/>
              </a:ext>
            </a:extLst>
          </p:cNvPr>
          <p:cNvSpPr/>
          <p:nvPr/>
        </p:nvSpPr>
        <p:spPr>
          <a:xfrm>
            <a:off x="148860" y="78004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201645" y="67740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Rectangle 1"/>
          <p:cNvSpPr/>
          <p:nvPr/>
        </p:nvSpPr>
        <p:spPr>
          <a:xfrm>
            <a:off x="917642" y="1683270"/>
            <a:ext cx="10950102" cy="4154984"/>
          </a:xfrm>
          <a:prstGeom prst="rect">
            <a:avLst/>
          </a:prstGeom>
          <a:solidFill>
            <a:schemeClr val="accent5">
              <a:lumMod val="20000"/>
              <a:lumOff val="80000"/>
            </a:schemeClr>
          </a:solidFill>
        </p:spPr>
        <p:txBody>
          <a:bodyPr wrap="square">
            <a:spAutoFit/>
          </a:bodyPr>
          <a:lstStyle/>
          <a:p>
            <a:r>
              <a:rPr lang="en-US" sz="2200" dirty="0">
                <a:solidFill>
                  <a:srgbClr val="000000"/>
                </a:solidFill>
                <a:latin typeface="Open Sans"/>
              </a:rPr>
              <a:t>I feel fortunate that I am living in a peaceful village in southern Viet Nam. The scenery here is beautiful and picturesque with vast fields </a:t>
            </a:r>
            <a:r>
              <a:rPr lang="en-US" sz="2200" b="1" dirty="0">
                <a:solidFill>
                  <a:srgbClr val="000000"/>
                </a:solidFill>
                <a:latin typeface="Open Sans"/>
              </a:rPr>
              <a:t>stretching</a:t>
            </a:r>
            <a:r>
              <a:rPr lang="en-US" sz="2200" dirty="0">
                <a:solidFill>
                  <a:srgbClr val="000000"/>
                </a:solidFill>
                <a:latin typeface="Open Sans"/>
              </a:rPr>
              <a:t> long distances. The houses are surrounded by green trees. There are lakes, ponds, and </a:t>
            </a:r>
            <a:r>
              <a:rPr lang="en-US" sz="2200" b="1" dirty="0">
                <a:solidFill>
                  <a:srgbClr val="000000"/>
                </a:solidFill>
                <a:latin typeface="Open Sans"/>
              </a:rPr>
              <a:t>canals</a:t>
            </a:r>
            <a:r>
              <a:rPr lang="en-US" sz="2200" dirty="0">
                <a:solidFill>
                  <a:srgbClr val="000000"/>
                </a:solidFill>
                <a:latin typeface="Open Sans"/>
              </a:rPr>
              <a:t> here and there. The air is fresh and cool. Life here seems to move more slowly than in cities. The people work very hard. They grow vegetables, </a:t>
            </a:r>
            <a:r>
              <a:rPr lang="en-US" sz="2200" b="1" dirty="0">
                <a:solidFill>
                  <a:srgbClr val="000000"/>
                </a:solidFill>
                <a:latin typeface="Open Sans"/>
              </a:rPr>
              <a:t>cultivate</a:t>
            </a:r>
            <a:r>
              <a:rPr lang="en-US" sz="2200" dirty="0">
                <a:solidFill>
                  <a:srgbClr val="000000"/>
                </a:solidFill>
                <a:latin typeface="Open Sans"/>
              </a:rPr>
              <a:t> rice, and raise cattle. At harvest time, they use combine harvesters to harvest their crops. Many families live by growing fruit trees in the </a:t>
            </a:r>
            <a:r>
              <a:rPr lang="en-US" sz="2200" b="1" dirty="0">
                <a:solidFill>
                  <a:srgbClr val="000000"/>
                </a:solidFill>
                <a:latin typeface="Open Sans"/>
              </a:rPr>
              <a:t>orchards</a:t>
            </a:r>
            <a:r>
              <a:rPr lang="en-US" sz="2200" dirty="0">
                <a:solidFill>
                  <a:srgbClr val="000000"/>
                </a:solidFill>
                <a:latin typeface="Open Sans"/>
              </a:rPr>
              <a:t>. Others live by fishing in lakes, ponds, and canals. Life in the village is very comfortable for children. They play traditional games. Sometimes they help their parents pick fruit and herd cattle. People in my village know each other well. They are friendly and hospitable. They often meet each other in the evening, eating fruit, playing chess, singing folk songs, and chatting about everyday activities.</a:t>
            </a:r>
            <a:endParaRPr lang="en-US" sz="2200" dirty="0"/>
          </a:p>
        </p:txBody>
      </p:sp>
    </p:spTree>
    <p:extLst>
      <p:ext uri="{BB962C8B-B14F-4D97-AF65-F5344CB8AC3E}">
        <p14:creationId xmlns:p14="http://schemas.microsoft.com/office/powerpoint/2010/main" val="2846324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61849" y="701607"/>
            <a:ext cx="10520079"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about life in a village in Viet </a:t>
            </a:r>
            <a:r>
              <a:rPr lang="en-US" sz="2400" b="1" dirty="0" smtClean="0">
                <a:effectLst>
                  <a:glow rad="88900">
                    <a:schemeClr val="bg1"/>
                  </a:glow>
                </a:effectLst>
                <a:cs typeface="Arial" panose="020B0604020202020204" pitchFamily="34" charset="0"/>
              </a:rPr>
              <a:t>Nam</a:t>
            </a:r>
            <a:r>
              <a:rPr lang="en-US" sz="2400" b="1" dirty="0">
                <a:effectLst>
                  <a:glow rad="88900">
                    <a:schemeClr val="bg1"/>
                  </a:glow>
                </a:effectLst>
                <a:cs typeface="Arial" panose="020B0604020202020204" pitchFamily="34" charset="0"/>
              </a:rPr>
              <a:t>. Match the highlighted words in the text with their meanings</a:t>
            </a:r>
          </a:p>
        </p:txBody>
      </p:sp>
      <p:sp>
        <p:nvSpPr>
          <p:cNvPr id="8" name="TextBox 7"/>
          <p:cNvSpPr txBox="1"/>
          <p:nvPr/>
        </p:nvSpPr>
        <p:spPr>
          <a:xfrm>
            <a:off x="380063" y="92626"/>
            <a:ext cx="2664696" cy="584775"/>
          </a:xfrm>
          <a:prstGeom prst="rect">
            <a:avLst/>
          </a:prstGeom>
          <a:solidFill>
            <a:schemeClr val="accent6">
              <a:lumMod val="40000"/>
              <a:lumOff val="60000"/>
            </a:schemeClr>
          </a:solidFill>
          <a:effectLst/>
        </p:spPr>
        <p:txBody>
          <a:bodyPr wrap="square" rtlCol="0">
            <a:spAutoFit/>
          </a:bodyPr>
          <a:lstStyle/>
          <a:p>
            <a:r>
              <a:rPr lang="vi-VN" sz="3200" b="1" dirty="0" smtClean="0">
                <a:solidFill>
                  <a:srgbClr val="C00000"/>
                </a:solidFill>
                <a:effectLst>
                  <a:glow rad="88900">
                    <a:schemeClr val="bg1"/>
                  </a:glow>
                </a:effectLst>
                <a:latin typeface="Arial" panose="020B0604020202020204" pitchFamily="34" charset="0"/>
                <a:cs typeface="Arial" panose="020B0604020202020204" pitchFamily="34" charset="0"/>
              </a:rPr>
              <a:t>I. </a:t>
            </a:r>
            <a:r>
              <a:rPr lang="en-US" sz="3200" b="1" dirty="0" smtClean="0">
                <a:solidFill>
                  <a:srgbClr val="C00000"/>
                </a:solidFill>
                <a:effectLst>
                  <a:glow rad="88900">
                    <a:schemeClr val="bg1"/>
                  </a:glow>
                </a:effectLst>
                <a:latin typeface="Arial" panose="020B0604020202020204" pitchFamily="34" charset="0"/>
                <a:cs typeface="Arial" panose="020B0604020202020204" pitchFamily="34" charset="0"/>
              </a:rPr>
              <a:t>READING</a:t>
            </a:r>
            <a:endParaRPr lang="en-US" sz="32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
        <p:nvSpPr>
          <p:cNvPr id="3" name="Rounded Rectangle 15">
            <a:extLst>
              <a:ext uri="{FF2B5EF4-FFF2-40B4-BE49-F238E27FC236}">
                <a16:creationId xmlns:a16="http://schemas.microsoft.com/office/drawing/2014/main" id="{FF937253-10E2-8269-58D3-E349800667DF}"/>
              </a:ext>
            </a:extLst>
          </p:cNvPr>
          <p:cNvSpPr/>
          <p:nvPr/>
        </p:nvSpPr>
        <p:spPr>
          <a:xfrm>
            <a:off x="148860" y="780041"/>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5" name="TextBox 16">
            <a:extLst>
              <a:ext uri="{FF2B5EF4-FFF2-40B4-BE49-F238E27FC236}">
                <a16:creationId xmlns:a16="http://schemas.microsoft.com/office/drawing/2014/main" id="{D671386D-4A92-F819-9208-8815E56D052A}"/>
              </a:ext>
            </a:extLst>
          </p:cNvPr>
          <p:cNvSpPr txBox="1"/>
          <p:nvPr/>
        </p:nvSpPr>
        <p:spPr>
          <a:xfrm>
            <a:off x="201645" y="67740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sp>
        <p:nvSpPr>
          <p:cNvPr id="2" name="Rectangle 1"/>
          <p:cNvSpPr/>
          <p:nvPr/>
        </p:nvSpPr>
        <p:spPr>
          <a:xfrm>
            <a:off x="810638" y="1556810"/>
            <a:ext cx="10950102" cy="4154984"/>
          </a:xfrm>
          <a:prstGeom prst="rect">
            <a:avLst/>
          </a:prstGeom>
          <a:solidFill>
            <a:schemeClr val="accent5">
              <a:lumMod val="20000"/>
              <a:lumOff val="80000"/>
            </a:schemeClr>
          </a:solidFill>
        </p:spPr>
        <p:txBody>
          <a:bodyPr wrap="square">
            <a:spAutoFit/>
          </a:bodyPr>
          <a:lstStyle/>
          <a:p>
            <a:r>
              <a:rPr lang="en-US" sz="2200" dirty="0">
                <a:solidFill>
                  <a:srgbClr val="000000"/>
                </a:solidFill>
                <a:latin typeface="Open Sans"/>
              </a:rPr>
              <a:t>I feel fortunate that I am living in a peaceful village in southern Viet Nam. The scenery here is beautiful and picturesque with vast fields </a:t>
            </a:r>
            <a:r>
              <a:rPr lang="en-US" sz="2200" b="1" dirty="0">
                <a:solidFill>
                  <a:srgbClr val="000000"/>
                </a:solidFill>
                <a:latin typeface="Open Sans"/>
              </a:rPr>
              <a:t>stretching</a:t>
            </a:r>
            <a:r>
              <a:rPr lang="en-US" sz="2200" dirty="0">
                <a:solidFill>
                  <a:srgbClr val="000000"/>
                </a:solidFill>
                <a:latin typeface="Open Sans"/>
              </a:rPr>
              <a:t> long distances. The houses are surrounded by green trees. There are lakes, ponds, and </a:t>
            </a:r>
            <a:r>
              <a:rPr lang="en-US" sz="2200" b="1" dirty="0">
                <a:solidFill>
                  <a:srgbClr val="000000"/>
                </a:solidFill>
                <a:latin typeface="Open Sans"/>
              </a:rPr>
              <a:t>canals</a:t>
            </a:r>
            <a:r>
              <a:rPr lang="en-US" sz="2200" dirty="0">
                <a:solidFill>
                  <a:srgbClr val="000000"/>
                </a:solidFill>
                <a:latin typeface="Open Sans"/>
              </a:rPr>
              <a:t> here and there. The air is fresh and cool. Life here seems to move more slowly than in cities. The people work very hard. They grow vegetables, </a:t>
            </a:r>
            <a:r>
              <a:rPr lang="en-US" sz="2200" b="1" dirty="0">
                <a:solidFill>
                  <a:srgbClr val="000000"/>
                </a:solidFill>
                <a:latin typeface="Open Sans"/>
              </a:rPr>
              <a:t>cultivate</a:t>
            </a:r>
            <a:r>
              <a:rPr lang="en-US" sz="2200" dirty="0">
                <a:solidFill>
                  <a:srgbClr val="000000"/>
                </a:solidFill>
                <a:latin typeface="Open Sans"/>
              </a:rPr>
              <a:t> rice, and raise cattle. At harvest time, they use combine harvesters to harvest their crops. Many families live by growing fruit trees in the </a:t>
            </a:r>
            <a:r>
              <a:rPr lang="en-US" sz="2200" b="1" dirty="0">
                <a:solidFill>
                  <a:srgbClr val="000000"/>
                </a:solidFill>
                <a:latin typeface="Open Sans"/>
              </a:rPr>
              <a:t>orchards</a:t>
            </a:r>
            <a:r>
              <a:rPr lang="en-US" sz="2200" dirty="0">
                <a:solidFill>
                  <a:srgbClr val="000000"/>
                </a:solidFill>
                <a:latin typeface="Open Sans"/>
              </a:rPr>
              <a:t>. Others live by fishing in lakes, ponds, and canals. Life in the village is very comfortable for children. They play traditional games. Sometimes they help their parents pick fruit and herd cattle. People in my village know each other well. They are friendly and hospitable. They often meet each other in the evening, eating fruit, playing chess, singing folk songs, and chatting about everyday activities.</a:t>
            </a:r>
            <a:endParaRPr lang="en-US" sz="2200" dirty="0"/>
          </a:p>
        </p:txBody>
      </p:sp>
      <p:sp>
        <p:nvSpPr>
          <p:cNvPr id="4" name="Rectangle 3"/>
          <p:cNvSpPr/>
          <p:nvPr/>
        </p:nvSpPr>
        <p:spPr>
          <a:xfrm>
            <a:off x="6982691" y="1911927"/>
            <a:ext cx="1394691" cy="34489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993747" y="2256819"/>
            <a:ext cx="1015608" cy="33073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549661" y="2918691"/>
            <a:ext cx="1310483" cy="35805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722256" y="3629891"/>
            <a:ext cx="1443132" cy="319539"/>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1000"/>
                                        <p:tgtEl>
                                          <p:spTgt spid="20"/>
                                        </p:tgtEl>
                                      </p:cBhvr>
                                    </p:animEffect>
                                    <p:set>
                                      <p:cBhvr>
                                        <p:cTn id="12" dur="1" fill="hold">
                                          <p:stCondLst>
                                            <p:cond delay="9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0" nodeType="clickEffect">
                                  <p:stCondLst>
                                    <p:cond delay="0"/>
                                  </p:stCondLst>
                                  <p:childTnLst>
                                    <p:animEffect transition="out" filter="randombar(horizontal)">
                                      <p:cBhvr>
                                        <p:cTn id="16" dur="1000"/>
                                        <p:tgtEl>
                                          <p:spTgt spid="24"/>
                                        </p:tgtEl>
                                      </p:cBhvr>
                                    </p:animEffect>
                                    <p:set>
                                      <p:cBhvr>
                                        <p:cTn id="17" dur="1" fill="hold">
                                          <p:stCondLst>
                                            <p:cond delay="999"/>
                                          </p:stCondLst>
                                        </p:cTn>
                                        <p:tgtEl>
                                          <p:spTgt spid="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grpId="0" nodeType="clickEffect">
                                  <p:stCondLst>
                                    <p:cond delay="0"/>
                                  </p:stCondLst>
                                  <p:childTnLst>
                                    <p:animEffect transition="out" filter="randombar(horizontal)">
                                      <p:cBhvr>
                                        <p:cTn id="21" dur="1000"/>
                                        <p:tgtEl>
                                          <p:spTgt spid="25"/>
                                        </p:tgtEl>
                                      </p:cBhvr>
                                    </p:animEffect>
                                    <p:set>
                                      <p:cBhvr>
                                        <p:cTn id="22" dur="1" fill="hold">
                                          <p:stCondLst>
                                            <p:cond delay="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62890" y="40300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076647" y="421073"/>
            <a:ext cx="8752107"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again and tick T </a:t>
            </a:r>
            <a:r>
              <a:rPr lang="en-US" sz="2400" b="1" dirty="0" smtClean="0">
                <a:effectLst>
                  <a:glow rad="88900">
                    <a:schemeClr val="bg1"/>
                  </a:glow>
                </a:effectLst>
                <a:cs typeface="Arial" panose="020B0604020202020204" pitchFamily="34" charset="0"/>
              </a:rPr>
              <a:t>(True</a:t>
            </a:r>
            <a:r>
              <a:rPr lang="en-US" sz="2400" b="1" dirty="0">
                <a:effectLst>
                  <a:glow rad="88900">
                    <a:schemeClr val="bg1"/>
                  </a:glow>
                </a:effectLst>
                <a:cs typeface="Arial" panose="020B0604020202020204" pitchFamily="34" charset="0"/>
              </a:rPr>
              <a:t>) or F (False) for each sentence.</a:t>
            </a:r>
          </a:p>
        </p:txBody>
      </p:sp>
      <p:sp>
        <p:nvSpPr>
          <p:cNvPr id="17" name="TextBox 16"/>
          <p:cNvSpPr txBox="1"/>
          <p:nvPr/>
        </p:nvSpPr>
        <p:spPr>
          <a:xfrm>
            <a:off x="607494" y="29796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graphicFrame>
        <p:nvGraphicFramePr>
          <p:cNvPr id="5" name="Table 4"/>
          <p:cNvGraphicFramePr>
            <a:graphicFrameLocks noGrp="1"/>
          </p:cNvGraphicFramePr>
          <p:nvPr>
            <p:extLst>
              <p:ext uri="{D42A27DB-BD31-4B8C-83A1-F6EECF244321}">
                <p14:modId xmlns:p14="http://schemas.microsoft.com/office/powerpoint/2010/main" val="1699254201"/>
              </p:ext>
            </p:extLst>
          </p:nvPr>
        </p:nvGraphicFramePr>
        <p:xfrm>
          <a:off x="380062" y="1166933"/>
          <a:ext cx="11206702" cy="4492400"/>
        </p:xfrm>
        <a:graphic>
          <a:graphicData uri="http://schemas.openxmlformats.org/drawingml/2006/table">
            <a:tbl>
              <a:tblPr firstRow="1" bandRow="1">
                <a:tableStyleId>{5C22544A-7EE6-4342-B048-85BDC9FD1C3A}</a:tableStyleId>
              </a:tblPr>
              <a:tblGrid>
                <a:gridCol w="9313863">
                  <a:extLst>
                    <a:ext uri="{9D8B030D-6E8A-4147-A177-3AD203B41FA5}">
                      <a16:colId xmlns:a16="http://schemas.microsoft.com/office/drawing/2014/main" val="132839171"/>
                    </a:ext>
                  </a:extLst>
                </a:gridCol>
                <a:gridCol w="984003">
                  <a:extLst>
                    <a:ext uri="{9D8B030D-6E8A-4147-A177-3AD203B41FA5}">
                      <a16:colId xmlns:a16="http://schemas.microsoft.com/office/drawing/2014/main" val="3671550594"/>
                    </a:ext>
                  </a:extLst>
                </a:gridCol>
                <a:gridCol w="908836">
                  <a:extLst>
                    <a:ext uri="{9D8B030D-6E8A-4147-A177-3AD203B41FA5}">
                      <a16:colId xmlns:a16="http://schemas.microsoft.com/office/drawing/2014/main" val="2410351782"/>
                    </a:ext>
                  </a:extLst>
                </a:gridCol>
              </a:tblGrid>
              <a:tr h="685120">
                <a:tc>
                  <a:txBody>
                    <a:bodyPr/>
                    <a:lstStyle/>
                    <a:p>
                      <a:endParaRPr lang="en-GB"/>
                    </a:p>
                  </a:txBody>
                  <a:tcPr/>
                </a:tc>
                <a:tc>
                  <a:txBody>
                    <a:bodyPr/>
                    <a:lstStyle/>
                    <a:p>
                      <a:pPr algn="ctr"/>
                      <a:r>
                        <a:rPr lang="en-GB" sz="3200" smtClean="0"/>
                        <a:t>T</a:t>
                      </a:r>
                      <a:endParaRPr lang="en-GB" sz="3200"/>
                    </a:p>
                  </a:txBody>
                  <a:tcPr anchor="ctr"/>
                </a:tc>
                <a:tc>
                  <a:txBody>
                    <a:bodyPr/>
                    <a:lstStyle/>
                    <a:p>
                      <a:pPr algn="ctr"/>
                      <a:r>
                        <a:rPr lang="en-GB" sz="3200" smtClean="0"/>
                        <a:t>F</a:t>
                      </a:r>
                      <a:endParaRPr lang="en-GB" sz="3200"/>
                    </a:p>
                  </a:txBody>
                  <a:tcPr anchor="ctr"/>
                </a:tc>
                <a:extLst>
                  <a:ext uri="{0D108BD9-81ED-4DB2-BD59-A6C34878D82A}">
                    <a16:rowId xmlns:a16="http://schemas.microsoft.com/office/drawing/2014/main" val="712551643"/>
                  </a:ext>
                </a:extLst>
              </a:tr>
              <a:tr h="685120">
                <a:tc>
                  <a:txBody>
                    <a:bodyPr/>
                    <a:lstStyle/>
                    <a:p>
                      <a:r>
                        <a:rPr lang="en-US" sz="3200" dirty="0" smtClean="0"/>
                        <a:t>1. Life in the author’s village is very peaceful.</a:t>
                      </a:r>
                      <a:endParaRPr lang="en-GB" sz="3200" dirty="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1396316367"/>
                  </a:ext>
                </a:extLst>
              </a:tr>
              <a:tr h="685120">
                <a:tc>
                  <a:txBody>
                    <a:bodyPr/>
                    <a:lstStyle/>
                    <a:p>
                      <a:r>
                        <a:rPr lang="en-US" sz="3200" smtClean="0"/>
                        <a:t>2. The people in the village work very hard.</a:t>
                      </a:r>
                      <a:endParaRPr lang="en-GB" sz="320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621031845"/>
                  </a:ext>
                </a:extLst>
              </a:tr>
              <a:tr h="685120">
                <a:tc>
                  <a:txBody>
                    <a:bodyPr/>
                    <a:lstStyle/>
                    <a:p>
                      <a:r>
                        <a:rPr lang="en-US" sz="3200" smtClean="0"/>
                        <a:t>3. Villagers live only by catching fish in lakes, ponds, and canals.</a:t>
                      </a:r>
                      <a:endParaRPr lang="en-GB" sz="320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1548705175"/>
                  </a:ext>
                </a:extLst>
              </a:tr>
              <a:tr h="685120">
                <a:tc>
                  <a:txBody>
                    <a:bodyPr/>
                    <a:lstStyle/>
                    <a:p>
                      <a:r>
                        <a:rPr lang="en-US" sz="3200" smtClean="0"/>
                        <a:t>4. The children are always busy helping their parents.</a:t>
                      </a:r>
                      <a:endParaRPr lang="en-GB" sz="3200"/>
                    </a:p>
                  </a:txBody>
                  <a:tcPr anchor="ctr"/>
                </a:tc>
                <a:tc>
                  <a:txBody>
                    <a:bodyPr/>
                    <a:lstStyle/>
                    <a:p>
                      <a:endParaRPr lang="en-GB"/>
                    </a:p>
                  </a:txBody>
                  <a:tcPr/>
                </a:tc>
                <a:tc>
                  <a:txBody>
                    <a:bodyPr/>
                    <a:lstStyle/>
                    <a:p>
                      <a:endParaRPr lang="en-GB"/>
                    </a:p>
                  </a:txBody>
                  <a:tcPr/>
                </a:tc>
                <a:extLst>
                  <a:ext uri="{0D108BD9-81ED-4DB2-BD59-A6C34878D82A}">
                    <a16:rowId xmlns:a16="http://schemas.microsoft.com/office/drawing/2014/main" val="731165392"/>
                  </a:ext>
                </a:extLst>
              </a:tr>
              <a:tr h="685120">
                <a:tc>
                  <a:txBody>
                    <a:bodyPr/>
                    <a:lstStyle/>
                    <a:p>
                      <a:r>
                        <a:rPr lang="en-US" sz="3200" smtClean="0"/>
                        <a:t>5. The villagers get along well.</a:t>
                      </a:r>
                      <a:endParaRPr lang="en-GB" sz="3200"/>
                    </a:p>
                  </a:txBody>
                  <a:tcPr anchor="ctr"/>
                </a:tc>
                <a:tc>
                  <a:txBody>
                    <a:bodyPr/>
                    <a:lstStyle/>
                    <a:p>
                      <a:endParaRPr lang="en-GB"/>
                    </a:p>
                  </a:txBody>
                  <a:tcPr/>
                </a:tc>
                <a:tc>
                  <a:txBody>
                    <a:bodyPr/>
                    <a:lstStyle/>
                    <a:p>
                      <a:endParaRPr lang="en-GB" dirty="0"/>
                    </a:p>
                  </a:txBody>
                  <a:tcPr/>
                </a:tc>
                <a:extLst>
                  <a:ext uri="{0D108BD9-81ED-4DB2-BD59-A6C34878D82A}">
                    <a16:rowId xmlns:a16="http://schemas.microsoft.com/office/drawing/2014/main" val="1791483695"/>
                  </a:ext>
                </a:extLst>
              </a:tr>
            </a:tbl>
          </a:graphicData>
        </a:graphic>
      </p:graphicFrame>
      <p:pic>
        <p:nvPicPr>
          <p:cNvPr id="6" name="Picture 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7390" y="1923030"/>
            <a:ext cx="613012" cy="613012"/>
          </a:xfrm>
          <a:prstGeom prst="rect">
            <a:avLst/>
          </a:prstGeom>
        </p:spPr>
      </p:pic>
      <p:pic>
        <p:nvPicPr>
          <p:cNvPr id="23" name="Picture 22">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083" y="2572512"/>
            <a:ext cx="613012" cy="613012"/>
          </a:xfrm>
          <a:prstGeom prst="rect">
            <a:avLst/>
          </a:prstGeom>
        </p:spPr>
      </p:pic>
      <p:pic>
        <p:nvPicPr>
          <p:cNvPr id="24" name="Picture 2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9663" y="3413133"/>
            <a:ext cx="613012" cy="613012"/>
          </a:xfrm>
          <a:prstGeom prst="rect">
            <a:avLst/>
          </a:prstGeom>
        </p:spPr>
      </p:pic>
      <p:pic>
        <p:nvPicPr>
          <p:cNvPr id="25" name="Picture 2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9663" y="4320077"/>
            <a:ext cx="613012" cy="613012"/>
          </a:xfrm>
          <a:prstGeom prst="rect">
            <a:avLst/>
          </a:prstGeom>
        </p:spPr>
      </p:pic>
      <p:pic>
        <p:nvPicPr>
          <p:cNvPr id="26" name="Picture 25">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6229" y="4933089"/>
            <a:ext cx="613012" cy="613012"/>
          </a:xfrm>
          <a:prstGeom prst="rect">
            <a:avLst/>
          </a:prstGeom>
        </p:spPr>
      </p:pic>
    </p:spTree>
    <p:extLst>
      <p:ext uri="{BB962C8B-B14F-4D97-AF65-F5344CB8AC3E}">
        <p14:creationId xmlns:p14="http://schemas.microsoft.com/office/powerpoint/2010/main" val="363315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
                                        <p:tgtEl>
                                          <p:spTgt spid="6"/>
                                        </p:tgtEl>
                                      </p:cBhvr>
                                    </p:animEffect>
                                    <p:anim calcmode="lin" valueType="num">
                                      <p:cBhvr>
                                        <p:cTn id="8" dur="600" fill="hold"/>
                                        <p:tgtEl>
                                          <p:spTgt spid="6"/>
                                        </p:tgtEl>
                                        <p:attrNameLst>
                                          <p:attrName>ppt_x</p:attrName>
                                        </p:attrNameLst>
                                      </p:cBhvr>
                                      <p:tavLst>
                                        <p:tav tm="0">
                                          <p:val>
                                            <p:strVal val="#ppt_x"/>
                                          </p:val>
                                        </p:tav>
                                        <p:tav tm="100000">
                                          <p:val>
                                            <p:strVal val="#ppt_x"/>
                                          </p:val>
                                        </p:tav>
                                      </p:tavLst>
                                    </p:anim>
                                    <p:anim calcmode="lin" valueType="num">
                                      <p:cBhvr>
                                        <p:cTn id="9" dur="6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600"/>
                                        <p:tgtEl>
                                          <p:spTgt spid="23"/>
                                        </p:tgtEl>
                                      </p:cBhvr>
                                    </p:animEffect>
                                    <p:anim calcmode="lin" valueType="num">
                                      <p:cBhvr>
                                        <p:cTn id="15" dur="600" fill="hold"/>
                                        <p:tgtEl>
                                          <p:spTgt spid="23"/>
                                        </p:tgtEl>
                                        <p:attrNameLst>
                                          <p:attrName>ppt_x</p:attrName>
                                        </p:attrNameLst>
                                      </p:cBhvr>
                                      <p:tavLst>
                                        <p:tav tm="0">
                                          <p:val>
                                            <p:strVal val="#ppt_x"/>
                                          </p:val>
                                        </p:tav>
                                        <p:tav tm="100000">
                                          <p:val>
                                            <p:strVal val="#ppt_x"/>
                                          </p:val>
                                        </p:tav>
                                      </p:tavLst>
                                    </p:anim>
                                    <p:anim calcmode="lin" valueType="num">
                                      <p:cBhvr>
                                        <p:cTn id="16" dur="6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600"/>
                                        <p:tgtEl>
                                          <p:spTgt spid="24"/>
                                        </p:tgtEl>
                                      </p:cBhvr>
                                    </p:animEffect>
                                    <p:anim calcmode="lin" valueType="num">
                                      <p:cBhvr>
                                        <p:cTn id="22" dur="600" fill="hold"/>
                                        <p:tgtEl>
                                          <p:spTgt spid="24"/>
                                        </p:tgtEl>
                                        <p:attrNameLst>
                                          <p:attrName>ppt_x</p:attrName>
                                        </p:attrNameLst>
                                      </p:cBhvr>
                                      <p:tavLst>
                                        <p:tav tm="0">
                                          <p:val>
                                            <p:strVal val="#ppt_x"/>
                                          </p:val>
                                        </p:tav>
                                        <p:tav tm="100000">
                                          <p:val>
                                            <p:strVal val="#ppt_x"/>
                                          </p:val>
                                        </p:tav>
                                      </p:tavLst>
                                    </p:anim>
                                    <p:anim calcmode="lin" valueType="num">
                                      <p:cBhvr>
                                        <p:cTn id="23" dur="6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600"/>
                                        <p:tgtEl>
                                          <p:spTgt spid="25"/>
                                        </p:tgtEl>
                                      </p:cBhvr>
                                    </p:animEffect>
                                    <p:anim calcmode="lin" valueType="num">
                                      <p:cBhvr>
                                        <p:cTn id="29" dur="600" fill="hold"/>
                                        <p:tgtEl>
                                          <p:spTgt spid="25"/>
                                        </p:tgtEl>
                                        <p:attrNameLst>
                                          <p:attrName>ppt_x</p:attrName>
                                        </p:attrNameLst>
                                      </p:cBhvr>
                                      <p:tavLst>
                                        <p:tav tm="0">
                                          <p:val>
                                            <p:strVal val="#ppt_x"/>
                                          </p:val>
                                        </p:tav>
                                        <p:tav tm="100000">
                                          <p:val>
                                            <p:strVal val="#ppt_x"/>
                                          </p:val>
                                        </p:tav>
                                      </p:tavLst>
                                    </p:anim>
                                    <p:anim calcmode="lin" valueType="num">
                                      <p:cBhvr>
                                        <p:cTn id="30" dur="6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600"/>
                                        <p:tgtEl>
                                          <p:spTgt spid="26"/>
                                        </p:tgtEl>
                                      </p:cBhvr>
                                    </p:animEffect>
                                    <p:anim calcmode="lin" valueType="num">
                                      <p:cBhvr>
                                        <p:cTn id="36" dur="600" fill="hold"/>
                                        <p:tgtEl>
                                          <p:spTgt spid="26"/>
                                        </p:tgtEl>
                                        <p:attrNameLst>
                                          <p:attrName>ppt_x</p:attrName>
                                        </p:attrNameLst>
                                      </p:cBhvr>
                                      <p:tavLst>
                                        <p:tav tm="0">
                                          <p:val>
                                            <p:strVal val="#ppt_x"/>
                                          </p:val>
                                        </p:tav>
                                        <p:tav tm="100000">
                                          <p:val>
                                            <p:strVal val="#ppt_x"/>
                                          </p:val>
                                        </p:tav>
                                      </p:tavLst>
                                    </p:anim>
                                    <p:anim calcmode="lin" valueType="num">
                                      <p:cBhvr>
                                        <p:cTn id="37" dur="6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487067" y="116545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973825" y="1179496"/>
            <a:ext cx="9486429"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Make notes about the village or town where you live or which you know.</a:t>
            </a:r>
          </a:p>
        </p:txBody>
      </p:sp>
      <p:sp>
        <p:nvSpPr>
          <p:cNvPr id="17" name="TextBox 16"/>
          <p:cNvSpPr txBox="1"/>
          <p:nvPr/>
        </p:nvSpPr>
        <p:spPr>
          <a:xfrm>
            <a:off x="536358" y="105638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207665"/>
            <a:ext cx="8634632" cy="646331"/>
          </a:xfrm>
          <a:prstGeom prst="rect">
            <a:avLst/>
          </a:prstGeom>
          <a:noFill/>
          <a:effectLst/>
        </p:spPr>
        <p:txBody>
          <a:bodyPr wrap="square" rtlCol="0">
            <a:spAutoFit/>
          </a:bodyPr>
          <a:lstStyle/>
          <a:p>
            <a:r>
              <a:rPr lang="vi-VN" sz="3600" b="1" dirty="0" smtClean="0">
                <a:solidFill>
                  <a:srgbClr val="C00000"/>
                </a:solidFill>
                <a:effectLst>
                  <a:glow rad="88900">
                    <a:schemeClr val="bg1"/>
                  </a:glow>
                </a:effectLst>
                <a:latin typeface="Arial" panose="020B0604020202020204" pitchFamily="34" charset="0"/>
                <a:cs typeface="Arial" panose="020B0604020202020204" pitchFamily="34" charset="0"/>
              </a:rPr>
              <a:t>II. </a:t>
            </a:r>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SPEAKING</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2715788" y="1668062"/>
            <a:ext cx="6934049" cy="4684594"/>
          </a:xfrm>
          <a:prstGeom prst="rect">
            <a:avLst/>
          </a:prstGeom>
        </p:spPr>
      </p:pic>
    </p:spTree>
    <p:extLst>
      <p:ext uri="{BB962C8B-B14F-4D97-AF65-F5344CB8AC3E}">
        <p14:creationId xmlns:p14="http://schemas.microsoft.com/office/powerpoint/2010/main" val="1715669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ounded Rectangle 12"/>
          <p:cNvSpPr/>
          <p:nvPr/>
        </p:nvSpPr>
        <p:spPr>
          <a:xfrm>
            <a:off x="487067" y="1165456"/>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973825" y="1179496"/>
            <a:ext cx="9486429"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Make notes about the village or town where you live or which you know.</a:t>
            </a:r>
          </a:p>
        </p:txBody>
      </p:sp>
      <p:sp>
        <p:nvSpPr>
          <p:cNvPr id="17" name="TextBox 16"/>
          <p:cNvSpPr txBox="1"/>
          <p:nvPr/>
        </p:nvSpPr>
        <p:spPr>
          <a:xfrm>
            <a:off x="536358" y="105638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207665"/>
            <a:ext cx="8634632" cy="646331"/>
          </a:xfrm>
          <a:prstGeom prst="rect">
            <a:avLst/>
          </a:prstGeom>
          <a:noFill/>
          <a:effectLst/>
        </p:spPr>
        <p:txBody>
          <a:bodyPr wrap="square" rtlCol="0">
            <a:spAutoFit/>
          </a:bodyPr>
          <a:lstStyle/>
          <a:p>
            <a:r>
              <a:rPr lang="vi-VN" sz="3600" b="1" dirty="0" smtClean="0">
                <a:solidFill>
                  <a:srgbClr val="C00000"/>
                </a:solidFill>
                <a:effectLst>
                  <a:glow rad="88900">
                    <a:schemeClr val="bg1"/>
                  </a:glow>
                </a:effectLst>
                <a:latin typeface="Arial" panose="020B0604020202020204" pitchFamily="34" charset="0"/>
                <a:cs typeface="Arial" panose="020B0604020202020204" pitchFamily="34" charset="0"/>
              </a:rPr>
              <a:t>II. </a:t>
            </a:r>
            <a:r>
              <a:rPr lang="en-US" sz="3600" b="1" dirty="0" smtClean="0">
                <a:solidFill>
                  <a:srgbClr val="C00000"/>
                </a:solidFill>
                <a:effectLst>
                  <a:glow rad="88900">
                    <a:schemeClr val="bg1"/>
                  </a:glow>
                </a:effectLst>
                <a:latin typeface="Arial" panose="020B0604020202020204" pitchFamily="34" charset="0"/>
                <a:cs typeface="Arial" panose="020B0604020202020204" pitchFamily="34" charset="0"/>
              </a:rPr>
              <a:t>SPEAKING</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825932786"/>
              </p:ext>
            </p:extLst>
          </p:nvPr>
        </p:nvGraphicFramePr>
        <p:xfrm>
          <a:off x="673280" y="1856928"/>
          <a:ext cx="10999910" cy="4297680"/>
        </p:xfrm>
        <a:graphic>
          <a:graphicData uri="http://schemas.openxmlformats.org/drawingml/2006/table">
            <a:tbl>
              <a:tblPr firstRow="1" bandRow="1">
                <a:tableStyleId>{5C22544A-7EE6-4342-B048-85BDC9FD1C3A}</a:tableStyleId>
              </a:tblPr>
              <a:tblGrid>
                <a:gridCol w="5499955">
                  <a:extLst>
                    <a:ext uri="{9D8B030D-6E8A-4147-A177-3AD203B41FA5}">
                      <a16:colId xmlns:a16="http://schemas.microsoft.com/office/drawing/2014/main" val="3309198554"/>
                    </a:ext>
                  </a:extLst>
                </a:gridCol>
                <a:gridCol w="5499955">
                  <a:extLst>
                    <a:ext uri="{9D8B030D-6E8A-4147-A177-3AD203B41FA5}">
                      <a16:colId xmlns:a16="http://schemas.microsoft.com/office/drawing/2014/main" val="2545635770"/>
                    </a:ext>
                  </a:extLst>
                </a:gridCol>
              </a:tblGrid>
              <a:tr h="370840">
                <a:tc>
                  <a:txBody>
                    <a:bodyPr/>
                    <a:lstStyle/>
                    <a:p>
                      <a:pPr algn="just"/>
                      <a:r>
                        <a:rPr lang="en-US" sz="2400" dirty="0">
                          <a:solidFill>
                            <a:srgbClr val="000000"/>
                          </a:solidFill>
                          <a:effectLst/>
                          <a:latin typeface="Arial" panose="020B0604020202020204" pitchFamily="34" charset="0"/>
                          <a:cs typeface="Arial" panose="020B0604020202020204" pitchFamily="34" charset="0"/>
                        </a:rPr>
                        <a:t>Location</a:t>
                      </a:r>
                    </a:p>
                  </a:txBody>
                  <a:tcPr/>
                </a:tc>
                <a:tc>
                  <a:txBody>
                    <a:bodyPr/>
                    <a:lstStyle/>
                    <a:p>
                      <a:pPr algn="just"/>
                      <a:r>
                        <a:rPr lang="vi-VN" sz="2400" dirty="0" smtClean="0">
                          <a:solidFill>
                            <a:srgbClr val="000000"/>
                          </a:solidFill>
                          <a:effectLst/>
                          <a:latin typeface="Arial" panose="020B0604020202020204" pitchFamily="34" charset="0"/>
                          <a:cs typeface="Arial" panose="020B0604020202020204" pitchFamily="34" charset="0"/>
                        </a:rPr>
                        <a:t>Quang</a:t>
                      </a:r>
                      <a:r>
                        <a:rPr lang="vi-VN" sz="2400" baseline="0" dirty="0" smtClean="0">
                          <a:solidFill>
                            <a:srgbClr val="000000"/>
                          </a:solidFill>
                          <a:effectLst/>
                          <a:latin typeface="Arial" panose="020B0604020202020204" pitchFamily="34" charset="0"/>
                          <a:cs typeface="Arial" panose="020B0604020202020204" pitchFamily="34" charset="0"/>
                        </a:rPr>
                        <a:t> Ngai city</a:t>
                      </a:r>
                      <a:endParaRPr lang="en-US" sz="240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43319486"/>
                  </a:ext>
                </a:extLst>
              </a:tr>
              <a:tr h="370840">
                <a:tc>
                  <a:txBody>
                    <a:bodyPr/>
                    <a:lstStyle/>
                    <a:p>
                      <a:pPr algn="just"/>
                      <a:r>
                        <a:rPr lang="en-US" sz="2400" dirty="0">
                          <a:solidFill>
                            <a:srgbClr val="000000"/>
                          </a:solidFill>
                          <a:effectLst/>
                          <a:latin typeface="Arial" panose="020B0604020202020204" pitchFamily="34" charset="0"/>
                          <a:cs typeface="Arial" panose="020B0604020202020204" pitchFamily="34" charset="0"/>
                        </a:rPr>
                        <a:t>Scenery</a:t>
                      </a:r>
                    </a:p>
                  </a:txBody>
                  <a:tcPr/>
                </a:tc>
                <a:tc>
                  <a:txBody>
                    <a:bodyPr/>
                    <a:lstStyle/>
                    <a:p>
                      <a:pPr algn="just"/>
                      <a:r>
                        <a:rPr lang="vi-VN" sz="2400" baseline="0" dirty="0" smtClean="0">
                          <a:solidFill>
                            <a:srgbClr val="000000"/>
                          </a:solidFill>
                          <a:effectLst/>
                          <a:latin typeface="Arial" panose="020B0604020202020204" pitchFamily="34" charset="0"/>
                          <a:cs typeface="Arial" panose="020B0604020202020204" pitchFamily="34" charset="0"/>
                        </a:rPr>
                        <a:t>pagodas,.....</a:t>
                      </a:r>
                      <a:endParaRPr lang="en-US" sz="240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00745324"/>
                  </a:ext>
                </a:extLst>
              </a:tr>
              <a:tr h="370840">
                <a:tc>
                  <a:txBody>
                    <a:bodyPr/>
                    <a:lstStyle/>
                    <a:p>
                      <a:pPr algn="just"/>
                      <a:r>
                        <a:rPr lang="en-US" sz="2400" dirty="0">
                          <a:solidFill>
                            <a:srgbClr val="000000"/>
                          </a:solidFill>
                          <a:effectLst/>
                          <a:latin typeface="Arial" panose="020B0604020202020204" pitchFamily="34" charset="0"/>
                          <a:cs typeface="Arial" panose="020B0604020202020204" pitchFamily="34" charset="0"/>
                        </a:rPr>
                        <a:t>How people live</a:t>
                      </a:r>
                    </a:p>
                  </a:txBody>
                  <a:tcPr/>
                </a:tc>
                <a:tc>
                  <a:txBody>
                    <a:bodyPr/>
                    <a:lstStyle/>
                    <a:p>
                      <a:pPr algn="just"/>
                      <a:r>
                        <a:rPr lang="en-US" sz="2400">
                          <a:solidFill>
                            <a:srgbClr val="000000"/>
                          </a:solidFill>
                          <a:effectLst/>
                          <a:latin typeface="Arial" panose="020B0604020202020204" pitchFamily="34" charset="0"/>
                          <a:cs typeface="Arial" panose="020B0604020202020204" pitchFamily="34" charset="0"/>
                        </a:rPr>
                        <a:t>People go to work every day</a:t>
                      </a:r>
                    </a:p>
                  </a:txBody>
                  <a:tcPr/>
                </a:tc>
                <a:extLst>
                  <a:ext uri="{0D108BD9-81ED-4DB2-BD59-A6C34878D82A}">
                    <a16:rowId xmlns:a16="http://schemas.microsoft.com/office/drawing/2014/main" val="1844788651"/>
                  </a:ext>
                </a:extLst>
              </a:tr>
              <a:tr h="370840">
                <a:tc>
                  <a:txBody>
                    <a:bodyPr/>
                    <a:lstStyle/>
                    <a:p>
                      <a:pPr algn="just"/>
                      <a:r>
                        <a:rPr lang="en-US" sz="2400" dirty="0">
                          <a:solidFill>
                            <a:srgbClr val="000000"/>
                          </a:solidFill>
                          <a:effectLst/>
                          <a:latin typeface="Arial" panose="020B0604020202020204" pitchFamily="34" charset="0"/>
                          <a:cs typeface="Arial" panose="020B0604020202020204" pitchFamily="34" charset="0"/>
                        </a:rPr>
                        <a:t>Activities adult or children often do</a:t>
                      </a:r>
                    </a:p>
                  </a:txBody>
                  <a:tcPr/>
                </a:tc>
                <a:tc>
                  <a:txBody>
                    <a:bodyPr/>
                    <a:lstStyle/>
                    <a:p>
                      <a:pPr algn="just"/>
                      <a:r>
                        <a:rPr lang="en-US" sz="2400" dirty="0">
                          <a:solidFill>
                            <a:srgbClr val="000000"/>
                          </a:solidFill>
                          <a:effectLst/>
                          <a:latin typeface="Arial" panose="020B0604020202020204" pitchFamily="34" charset="0"/>
                          <a:cs typeface="Arial" panose="020B0604020202020204" pitchFamily="34" charset="0"/>
                        </a:rPr>
                        <a:t>Children go to </a:t>
                      </a:r>
                      <a:r>
                        <a:rPr lang="en-US" sz="2400" dirty="0" smtClean="0">
                          <a:solidFill>
                            <a:srgbClr val="000000"/>
                          </a:solidFill>
                          <a:effectLst/>
                          <a:latin typeface="Arial" panose="020B0604020202020204" pitchFamily="34" charset="0"/>
                          <a:cs typeface="Arial" panose="020B0604020202020204" pitchFamily="34" charset="0"/>
                        </a:rPr>
                        <a:t>school</a:t>
                      </a:r>
                      <a:r>
                        <a:rPr lang="vi-VN" sz="2400" dirty="0" smtClean="0">
                          <a:solidFill>
                            <a:srgbClr val="000000"/>
                          </a:solidFill>
                          <a:effectLst/>
                          <a:latin typeface="Arial" panose="020B0604020202020204" pitchFamily="34" charset="0"/>
                          <a:cs typeface="Arial" panose="020B0604020202020204" pitchFamily="34" charset="0"/>
                        </a:rPr>
                        <a:t> and</a:t>
                      </a:r>
                      <a:r>
                        <a:rPr lang="vi-VN" sz="2400" baseline="0" dirty="0" smtClean="0">
                          <a:solidFill>
                            <a:srgbClr val="000000"/>
                          </a:solidFill>
                          <a:effectLst/>
                          <a:latin typeface="Arial" panose="020B0604020202020204" pitchFamily="34" charset="0"/>
                          <a:cs typeface="Arial" panose="020B0604020202020204" pitchFamily="34" charset="0"/>
                        </a:rPr>
                        <a:t> </a:t>
                      </a:r>
                      <a:r>
                        <a:rPr lang="en-US" sz="2400" b="0" i="0" kern="1200" dirty="0" smtClean="0">
                          <a:solidFill>
                            <a:schemeClr val="dk1"/>
                          </a:solidFill>
                          <a:effectLst/>
                          <a:latin typeface="Arial" panose="020B0604020202020204" pitchFamily="34" charset="0"/>
                          <a:ea typeface="+mn-ea"/>
                          <a:cs typeface="Arial" panose="020B0604020202020204" pitchFamily="34" charset="0"/>
                        </a:rPr>
                        <a:t>help parents after class</a:t>
                      </a:r>
                      <a:r>
                        <a:rPr lang="vi-VN" sz="2400" b="0" i="0" kern="1200" dirty="0" smtClean="0">
                          <a:solidFill>
                            <a:schemeClr val="dk1"/>
                          </a:solidFill>
                          <a:effectLst/>
                          <a:latin typeface="Arial" panose="020B0604020202020204" pitchFamily="34" charset="0"/>
                          <a:ea typeface="+mn-ea"/>
                          <a:cs typeface="Arial" panose="020B0604020202020204" pitchFamily="34" charset="0"/>
                        </a:rPr>
                        <a:t>.</a:t>
                      </a:r>
                      <a:endParaRPr lang="en-US" sz="2400" dirty="0">
                        <a:solidFill>
                          <a:srgbClr val="000000"/>
                        </a:solidFill>
                        <a:effectLst/>
                        <a:latin typeface="Arial" panose="020B0604020202020204" pitchFamily="34" charset="0"/>
                        <a:cs typeface="Arial" panose="020B0604020202020204" pitchFamily="34" charset="0"/>
                      </a:endParaRPr>
                    </a:p>
                    <a:p>
                      <a:pPr algn="just"/>
                      <a:r>
                        <a:rPr lang="en-US" sz="2400" dirty="0" smtClean="0">
                          <a:solidFill>
                            <a:srgbClr val="000000"/>
                          </a:solidFill>
                          <a:effectLst/>
                          <a:latin typeface="Arial" panose="020B0604020202020204" pitchFamily="34" charset="0"/>
                          <a:cs typeface="Arial" panose="020B0604020202020204" pitchFamily="34" charset="0"/>
                        </a:rPr>
                        <a:t>Adult</a:t>
                      </a:r>
                      <a:r>
                        <a:rPr lang="vi-VN" sz="2400" dirty="0" smtClean="0">
                          <a:solidFill>
                            <a:srgbClr val="000000"/>
                          </a:solidFill>
                          <a:effectLst/>
                          <a:latin typeface="Arial" panose="020B0604020202020204" pitchFamily="34" charset="0"/>
                          <a:cs typeface="Arial" panose="020B0604020202020204" pitchFamily="34" charset="0"/>
                        </a:rPr>
                        <a:t>s</a:t>
                      </a:r>
                      <a:r>
                        <a:rPr lang="en-US" sz="2400" dirty="0" smtClean="0">
                          <a:solidFill>
                            <a:srgbClr val="000000"/>
                          </a:solidFill>
                          <a:effectLst/>
                          <a:latin typeface="Arial" panose="020B0604020202020204" pitchFamily="34" charset="0"/>
                          <a:cs typeface="Arial" panose="020B0604020202020204" pitchFamily="34" charset="0"/>
                        </a:rPr>
                        <a:t> </a:t>
                      </a:r>
                      <a:r>
                        <a:rPr lang="en-US" sz="2400" dirty="0">
                          <a:solidFill>
                            <a:srgbClr val="000000"/>
                          </a:solidFill>
                          <a:effectLst/>
                          <a:latin typeface="Arial" panose="020B0604020202020204" pitchFamily="34" charset="0"/>
                          <a:cs typeface="Arial" panose="020B0604020202020204" pitchFamily="34" charset="0"/>
                        </a:rPr>
                        <a:t>go to work in their company or they work </a:t>
                      </a:r>
                      <a:r>
                        <a:rPr lang="en-US" sz="2400" dirty="0" smtClean="0">
                          <a:solidFill>
                            <a:srgbClr val="000000"/>
                          </a:solidFill>
                          <a:effectLst/>
                          <a:latin typeface="Arial" panose="020B0604020202020204" pitchFamily="34" charset="0"/>
                          <a:cs typeface="Arial" panose="020B0604020202020204" pitchFamily="34" charset="0"/>
                        </a:rPr>
                        <a:t>in the</a:t>
                      </a:r>
                      <a:r>
                        <a:rPr lang="vi-VN" sz="2400" dirty="0" smtClean="0">
                          <a:solidFill>
                            <a:srgbClr val="000000"/>
                          </a:solidFill>
                          <a:effectLst/>
                          <a:latin typeface="Arial" panose="020B0604020202020204" pitchFamily="34" charset="0"/>
                          <a:cs typeface="Arial" panose="020B0604020202020204" pitchFamily="34" charset="0"/>
                        </a:rPr>
                        <a:t> field,.....</a:t>
                      </a:r>
                      <a:endParaRPr lang="en-US" sz="240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65243759"/>
                  </a:ext>
                </a:extLst>
              </a:tr>
              <a:tr h="370840">
                <a:tc>
                  <a:txBody>
                    <a:bodyPr/>
                    <a:lstStyle/>
                    <a:p>
                      <a:pPr algn="just"/>
                      <a:r>
                        <a:rPr lang="en-US" sz="2400">
                          <a:solidFill>
                            <a:srgbClr val="000000"/>
                          </a:solidFill>
                          <a:effectLst/>
                          <a:latin typeface="Arial" panose="020B0604020202020204" pitchFamily="34" charset="0"/>
                          <a:cs typeface="Arial" panose="020B0604020202020204" pitchFamily="34" charset="0"/>
                        </a:rPr>
                        <a:t>The relationships among the people</a:t>
                      </a:r>
                    </a:p>
                  </a:txBody>
                  <a:tcPr/>
                </a:tc>
                <a:tc>
                  <a:txBody>
                    <a:bodyPr/>
                    <a:lstStyle/>
                    <a:p>
                      <a:pPr algn="just"/>
                      <a:r>
                        <a:rPr lang="en-US" sz="2400" dirty="0">
                          <a:solidFill>
                            <a:srgbClr val="000000"/>
                          </a:solidFill>
                          <a:effectLst/>
                          <a:latin typeface="Arial" panose="020B0604020202020204" pitchFamily="34" charset="0"/>
                          <a:cs typeface="Arial" panose="020B0604020202020204" pitchFamily="34" charset="0"/>
                        </a:rPr>
                        <a:t>People get along well</a:t>
                      </a:r>
                    </a:p>
                  </a:txBody>
                  <a:tcPr/>
                </a:tc>
                <a:extLst>
                  <a:ext uri="{0D108BD9-81ED-4DB2-BD59-A6C34878D82A}">
                    <a16:rowId xmlns:a16="http://schemas.microsoft.com/office/drawing/2014/main" val="445497853"/>
                  </a:ext>
                </a:extLst>
              </a:tr>
              <a:tr h="370840">
                <a:tc>
                  <a:txBody>
                    <a:bodyPr/>
                    <a:lstStyle/>
                    <a:p>
                      <a:pPr algn="just"/>
                      <a:r>
                        <a:rPr lang="en-US" sz="2400">
                          <a:solidFill>
                            <a:srgbClr val="000000"/>
                          </a:solidFill>
                          <a:effectLst/>
                          <a:latin typeface="Arial" panose="020B0604020202020204" pitchFamily="34" charset="0"/>
                          <a:cs typeface="Arial" panose="020B0604020202020204" pitchFamily="34" charset="0"/>
                        </a:rPr>
                        <a:t>Special features</a:t>
                      </a:r>
                    </a:p>
                  </a:txBody>
                  <a:tcPr/>
                </a:tc>
                <a:tc>
                  <a:txBody>
                    <a:bodyPr/>
                    <a:lstStyle/>
                    <a:p>
                      <a:pPr algn="just"/>
                      <a:r>
                        <a:rPr lang="vi-VN" sz="2400" dirty="0" smtClean="0">
                          <a:solidFill>
                            <a:srgbClr val="000000"/>
                          </a:solidFill>
                          <a:effectLst/>
                          <a:latin typeface="Arial" panose="020B0604020202020204" pitchFamily="34" charset="0"/>
                          <a:cs typeface="Arial" panose="020B0604020202020204" pitchFamily="34" charset="0"/>
                        </a:rPr>
                        <a:t>peaceful</a:t>
                      </a:r>
                      <a:endParaRPr lang="en-US" sz="2400" dirty="0">
                        <a:solidFill>
                          <a:srgbClr val="000000"/>
                        </a:solidFill>
                        <a:effectLst/>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066418575"/>
                  </a:ext>
                </a:extLst>
              </a:tr>
              <a:tr h="370840">
                <a:tc>
                  <a:txBody>
                    <a:bodyPr/>
                    <a:lstStyle/>
                    <a:p>
                      <a:endParaRPr lang="en-US" sz="2400" dirty="0">
                        <a:latin typeface="Arial" panose="020B0604020202020204" pitchFamily="34" charset="0"/>
                        <a:cs typeface="Arial" panose="020B0604020202020204" pitchFamily="34" charset="0"/>
                      </a:endParaRPr>
                    </a:p>
                  </a:txBody>
                  <a:tcPr/>
                </a:tc>
                <a:tc>
                  <a:txBody>
                    <a:bodyPr/>
                    <a:lstStyle/>
                    <a:p>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63588930"/>
                  </a:ext>
                </a:extLst>
              </a:tr>
            </a:tbl>
          </a:graphicData>
        </a:graphic>
      </p:graphicFrame>
    </p:spTree>
    <p:extLst>
      <p:ext uri="{BB962C8B-B14F-4D97-AF65-F5344CB8AC3E}">
        <p14:creationId xmlns:p14="http://schemas.microsoft.com/office/powerpoint/2010/main" val="235851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00446" y="140027"/>
            <a:ext cx="10815315" cy="830997"/>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a:t>
            </a:r>
            <a:r>
              <a:rPr lang="en-US" sz="2400" b="1">
                <a:effectLst>
                  <a:glow rad="88900">
                    <a:schemeClr val="bg1"/>
                  </a:glow>
                </a:effectLst>
                <a:cs typeface="Arial" panose="020B0604020202020204" pitchFamily="34" charset="0"/>
              </a:rPr>
              <a:t>. </a:t>
            </a:r>
            <a:r>
              <a:rPr lang="en-US" sz="2400" b="1" smtClean="0">
                <a:effectLst>
                  <a:glow rad="88900">
                    <a:schemeClr val="bg1"/>
                  </a:glow>
                </a:effectLst>
                <a:cs typeface="Arial" panose="020B0604020202020204" pitchFamily="34" charset="0"/>
              </a:rPr>
              <a:t>Take </a:t>
            </a:r>
            <a:r>
              <a:rPr lang="en-US" sz="2400" b="1" dirty="0">
                <a:effectLst>
                  <a:glow rad="88900">
                    <a:schemeClr val="bg1"/>
                  </a:glow>
                </a:effectLst>
                <a:cs typeface="Arial" panose="020B0604020202020204" pitchFamily="34" charset="0"/>
              </a:rPr>
              <a:t>turns to talk about the village or town where you live or which you know</a:t>
            </a:r>
            <a:r>
              <a:rPr lang="en-US" sz="2400" b="1">
                <a:effectLst>
                  <a:glow rad="88900">
                    <a:schemeClr val="bg1"/>
                  </a:glow>
                </a:effectLst>
                <a:cs typeface="Arial" panose="020B0604020202020204" pitchFamily="34" charset="0"/>
              </a:rPr>
              <a:t>. </a:t>
            </a:r>
            <a:r>
              <a:rPr lang="en-US" sz="2400" b="1" smtClean="0">
                <a:effectLst>
                  <a:glow rad="88900">
                    <a:schemeClr val="bg1"/>
                  </a:glow>
                </a:effectLst>
                <a:cs typeface="Arial" panose="020B0604020202020204" pitchFamily="34" charset="0"/>
              </a:rPr>
              <a:t>Use </a:t>
            </a:r>
            <a:r>
              <a:rPr lang="en-US" sz="2400" b="1" dirty="0">
                <a:effectLst>
                  <a:glow rad="88900">
                    <a:schemeClr val="bg1"/>
                  </a:glow>
                </a:effectLst>
                <a:cs typeface="Arial" panose="020B0604020202020204" pitchFamily="34" charset="0"/>
              </a:rPr>
              <a:t>the information </a:t>
            </a:r>
            <a:r>
              <a:rPr lang="en-US" sz="2400" b="1">
                <a:effectLst>
                  <a:glow rad="88900">
                    <a:schemeClr val="bg1"/>
                  </a:glow>
                </a:effectLst>
                <a:cs typeface="Arial" panose="020B0604020202020204" pitchFamily="34" charset="0"/>
              </a:rPr>
              <a:t>in </a:t>
            </a:r>
            <a:r>
              <a:rPr lang="en-US" sz="2400" b="1" smtClean="0">
                <a:effectLst>
                  <a:glow rad="88900">
                    <a:schemeClr val="bg1"/>
                  </a:glow>
                </a:effectLst>
                <a:cs typeface="Arial" panose="020B0604020202020204" pitchFamily="34" charset="0"/>
              </a:rPr>
              <a:t>4.</a:t>
            </a:r>
            <a:endParaRPr lang="en-US" sz="2400" b="1" dirty="0">
              <a:effectLst>
                <a:glow rad="88900">
                  <a:schemeClr val="bg1"/>
                </a:glow>
              </a:effectLst>
              <a:cs typeface="Arial" panose="020B0604020202020204" pitchFamily="34" charset="0"/>
            </a:endParaRPr>
          </a:p>
        </p:txBody>
      </p:sp>
      <p:sp>
        <p:nvSpPr>
          <p:cNvPr id="16" name="Rounded Rectangle 15"/>
          <p:cNvSpPr/>
          <p:nvPr/>
        </p:nvSpPr>
        <p:spPr>
          <a:xfrm>
            <a:off x="345055" y="264095"/>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97840" y="16145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pic>
        <p:nvPicPr>
          <p:cNvPr id="3" name="Google Shape;1365;p29" descr="Premium Vector | Teacher anime clipart eps file anime cartoon cute  character cartoon model emotion">
            <a:extLst>
              <a:ext uri="{FF2B5EF4-FFF2-40B4-BE49-F238E27FC236}">
                <a16:creationId xmlns:a16="http://schemas.microsoft.com/office/drawing/2014/main" id="{E7A640CB-267C-9F81-74A2-F7DE3D085ABC}"/>
              </a:ext>
            </a:extLst>
          </p:cNvPr>
          <p:cNvPicPr preferRelativeResize="0"/>
          <p:nvPr/>
        </p:nvPicPr>
        <p:blipFill rotWithShape="1">
          <a:blip r:embed="rId3">
            <a:alphaModFix/>
          </a:blip>
          <a:srcRect l="23023" t="4445" r="29964" b="40677"/>
          <a:stretch/>
        </p:blipFill>
        <p:spPr>
          <a:xfrm>
            <a:off x="9916941" y="663046"/>
            <a:ext cx="2107362" cy="2571008"/>
          </a:xfrm>
          <a:prstGeom prst="rect">
            <a:avLst/>
          </a:prstGeom>
          <a:noFill/>
          <a:ln>
            <a:noFill/>
          </a:ln>
        </p:spPr>
      </p:pic>
      <p:sp>
        <p:nvSpPr>
          <p:cNvPr id="5" name="Hộp Văn bản 4">
            <a:extLst>
              <a:ext uri="{FF2B5EF4-FFF2-40B4-BE49-F238E27FC236}">
                <a16:creationId xmlns:a16="http://schemas.microsoft.com/office/drawing/2014/main" id="{04DF4A97-DF68-5868-E799-E4DA1378E455}"/>
              </a:ext>
            </a:extLst>
          </p:cNvPr>
          <p:cNvSpPr txBox="1"/>
          <p:nvPr/>
        </p:nvSpPr>
        <p:spPr>
          <a:xfrm>
            <a:off x="345055" y="971024"/>
            <a:ext cx="9316129" cy="1569660"/>
          </a:xfrm>
          <a:prstGeom prst="rect">
            <a:avLst/>
          </a:prstGeom>
          <a:noFill/>
        </p:spPr>
        <p:txBody>
          <a:bodyPr wrap="square">
            <a:spAutoFit/>
          </a:bodyPr>
          <a:lstStyle/>
          <a:p>
            <a:r>
              <a:rPr lang="en-US" sz="3200" b="1" dirty="0" smtClean="0">
                <a:solidFill>
                  <a:srgbClr val="3B87CD"/>
                </a:solidFill>
                <a:latin typeface="Times New Roman" panose="02020603050405020304" pitchFamily="18" charset="0"/>
                <a:ea typeface="Times New Roman" panose="02020603050405020304" pitchFamily="18" charset="0"/>
              </a:rPr>
              <a:t>Example:</a:t>
            </a:r>
          </a:p>
          <a:p>
            <a:r>
              <a:rPr lang="en-US" sz="3200" b="1" i="1" dirty="0" smtClean="0">
                <a:solidFill>
                  <a:srgbClr val="D36113"/>
                </a:solidFill>
                <a:latin typeface="Times New Roman" panose="02020603050405020304" pitchFamily="18" charset="0"/>
                <a:ea typeface="Times New Roman" panose="02020603050405020304" pitchFamily="18" charset="0"/>
              </a:rPr>
              <a:t>I </a:t>
            </a:r>
            <a:r>
              <a:rPr lang="en-US" sz="3200" b="1" i="1" dirty="0">
                <a:solidFill>
                  <a:srgbClr val="D36113"/>
                </a:solidFill>
                <a:latin typeface="Times New Roman" panose="02020603050405020304" pitchFamily="18" charset="0"/>
                <a:ea typeface="Times New Roman" panose="02020603050405020304" pitchFamily="18" charset="0"/>
              </a:rPr>
              <a:t>live in Duong Lam. It’s an old village outside Hanoi. It has ...</a:t>
            </a:r>
          </a:p>
        </p:txBody>
      </p:sp>
      <p:sp>
        <p:nvSpPr>
          <p:cNvPr id="8" name="Rectangle 7"/>
          <p:cNvSpPr/>
          <p:nvPr/>
        </p:nvSpPr>
        <p:spPr>
          <a:xfrm>
            <a:off x="900447" y="2642367"/>
            <a:ext cx="8885580" cy="3416320"/>
          </a:xfrm>
          <a:prstGeom prst="rect">
            <a:avLst/>
          </a:prstGeom>
        </p:spPr>
        <p:txBody>
          <a:bodyPr wrap="square">
            <a:spAutoFit/>
          </a:bodyPr>
          <a:lstStyle/>
          <a:p>
            <a:r>
              <a:rPr lang="en-US" sz="2400" dirty="0">
                <a:latin typeface="Bahnschrift" panose="020B0502040204020203" pitchFamily="34" charset="0"/>
              </a:rPr>
              <a:t>I want to talk about my </a:t>
            </a:r>
            <a:r>
              <a:rPr lang="vi-VN" sz="2400" dirty="0" smtClean="0">
                <a:latin typeface="Bahnschrift" panose="020B0502040204020203" pitchFamily="34" charset="0"/>
              </a:rPr>
              <a:t>city</a:t>
            </a:r>
            <a:r>
              <a:rPr lang="en-US" sz="2400" dirty="0" smtClean="0">
                <a:latin typeface="Bahnschrift" panose="020B0502040204020203" pitchFamily="34" charset="0"/>
              </a:rPr>
              <a:t>. </a:t>
            </a:r>
            <a:r>
              <a:rPr lang="vi-VN" sz="2400" dirty="0" smtClean="0">
                <a:latin typeface="Bahnschrift" panose="020B0502040204020203" pitchFamily="34" charset="0"/>
              </a:rPr>
              <a:t>That is </a:t>
            </a:r>
            <a:r>
              <a:rPr lang="en-US" sz="2400" dirty="0" smtClean="0">
                <a:latin typeface="Bahnschrift" panose="020B0502040204020203" pitchFamily="34" charset="0"/>
              </a:rPr>
              <a:t>Q</a:t>
            </a:r>
            <a:r>
              <a:rPr lang="vi-VN" sz="2400" dirty="0" smtClean="0">
                <a:latin typeface="Bahnschrift" panose="020B0502040204020203" pitchFamily="34" charset="0"/>
              </a:rPr>
              <a:t>uang Ngai city. </a:t>
            </a:r>
            <a:r>
              <a:rPr lang="en-US" sz="2400" dirty="0" err="1" smtClean="0">
                <a:latin typeface="Bahnschrift" panose="020B0502040204020203" pitchFamily="34" charset="0"/>
              </a:rPr>
              <a:t>Quang</a:t>
            </a:r>
            <a:r>
              <a:rPr lang="en-US" sz="2400" dirty="0" smtClean="0">
                <a:latin typeface="Bahnschrift" panose="020B0502040204020203" pitchFamily="34" charset="0"/>
              </a:rPr>
              <a:t> </a:t>
            </a:r>
            <a:r>
              <a:rPr lang="en-US" sz="2400" dirty="0">
                <a:latin typeface="Bahnschrift" panose="020B0502040204020203" pitchFamily="34" charset="0"/>
              </a:rPr>
              <a:t>Ngai is famous for many beautiful landscapes </a:t>
            </a:r>
            <a:r>
              <a:rPr lang="vi-VN" sz="2400" dirty="0">
                <a:latin typeface="Bahnschrift" panose="020B0502040204020203" pitchFamily="34" charset="0"/>
              </a:rPr>
              <a:t>like My Khe </a:t>
            </a:r>
            <a:r>
              <a:rPr lang="vi-VN" sz="2400" dirty="0" smtClean="0">
                <a:latin typeface="Bahnschrift" panose="020B0502040204020203" pitchFamily="34" charset="0"/>
              </a:rPr>
              <a:t>Beach, Ly </a:t>
            </a:r>
            <a:r>
              <a:rPr lang="vi-VN" sz="2400" dirty="0">
                <a:latin typeface="Bahnschrift" panose="020B0502040204020203" pitchFamily="34" charset="0"/>
              </a:rPr>
              <a:t>Son </a:t>
            </a:r>
            <a:r>
              <a:rPr lang="vi-VN" sz="2400" dirty="0" smtClean="0">
                <a:latin typeface="Bahnschrift" panose="020B0502040204020203" pitchFamily="34" charset="0"/>
              </a:rPr>
              <a:t>Island, Thien </a:t>
            </a:r>
            <a:r>
              <a:rPr lang="vi-VN" sz="2400" dirty="0">
                <a:latin typeface="Bahnschrift" panose="020B0502040204020203" pitchFamily="34" charset="0"/>
              </a:rPr>
              <a:t>An </a:t>
            </a:r>
            <a:r>
              <a:rPr lang="vi-VN" sz="2400" dirty="0" smtClean="0">
                <a:latin typeface="Bahnschrift" panose="020B0502040204020203" pitchFamily="34" charset="0"/>
              </a:rPr>
              <a:t>Temple, White </a:t>
            </a:r>
            <a:r>
              <a:rPr lang="vi-VN" sz="2400" dirty="0">
                <a:latin typeface="Bahnschrift" panose="020B0502040204020203" pitchFamily="34" charset="0"/>
              </a:rPr>
              <a:t>Waterfall Minh </a:t>
            </a:r>
            <a:r>
              <a:rPr lang="vi-VN" sz="2400" dirty="0" smtClean="0">
                <a:latin typeface="Bahnschrift" panose="020B0502040204020203" pitchFamily="34" charset="0"/>
              </a:rPr>
              <a:t>Long, Sa </a:t>
            </a:r>
            <a:r>
              <a:rPr lang="vi-VN" sz="2400" dirty="0">
                <a:latin typeface="Bahnschrift" panose="020B0502040204020203" pitchFamily="34" charset="0"/>
              </a:rPr>
              <a:t>Huynh </a:t>
            </a:r>
            <a:r>
              <a:rPr lang="vi-VN" sz="2400" dirty="0" smtClean="0">
                <a:latin typeface="Bahnschrift" panose="020B0502040204020203" pitchFamily="34" charset="0"/>
              </a:rPr>
              <a:t>Beach, Ca </a:t>
            </a:r>
            <a:r>
              <a:rPr lang="vi-VN" sz="2400" dirty="0">
                <a:latin typeface="Bahnschrift" panose="020B0502040204020203" pitchFamily="34" charset="0"/>
              </a:rPr>
              <a:t>Dam Mountain</a:t>
            </a:r>
            <a:r>
              <a:rPr lang="vi-VN" sz="2400" dirty="0" smtClean="0">
                <a:latin typeface="Bahnschrift" panose="020B0502040204020203" pitchFamily="34" charset="0"/>
              </a:rPr>
              <a:t>. </a:t>
            </a:r>
            <a:r>
              <a:rPr lang="en-US" sz="2400" dirty="0">
                <a:latin typeface="Bahnschrift" panose="020B0502040204020203" pitchFamily="34" charset="0"/>
              </a:rPr>
              <a:t>People here make a living by different </a:t>
            </a:r>
            <a:r>
              <a:rPr lang="en-US" sz="2400" dirty="0" smtClean="0">
                <a:latin typeface="Bahnschrift" panose="020B0502040204020203" pitchFamily="34" charset="0"/>
              </a:rPr>
              <a:t>jobs</a:t>
            </a:r>
            <a:r>
              <a:rPr lang="vi-VN" sz="2400" dirty="0" smtClean="0">
                <a:latin typeface="Bahnschrift" panose="020B0502040204020203" pitchFamily="34" charset="0"/>
              </a:rPr>
              <a:t>. They</a:t>
            </a:r>
            <a:r>
              <a:rPr lang="en-US" sz="2400" dirty="0" smtClean="0">
                <a:latin typeface="Bahnschrift" panose="020B0502040204020203" pitchFamily="34" charset="0"/>
              </a:rPr>
              <a:t> </a:t>
            </a:r>
            <a:r>
              <a:rPr lang="en-US" sz="2400" dirty="0">
                <a:latin typeface="Bahnschrift" panose="020B0502040204020203" pitchFamily="34" charset="0"/>
              </a:rPr>
              <a:t>go to work at </a:t>
            </a:r>
            <a:r>
              <a:rPr lang="en-US" sz="2400" dirty="0" smtClean="0">
                <a:latin typeface="Bahnschrift" panose="020B0502040204020203" pitchFamily="34" charset="0"/>
              </a:rPr>
              <a:t>factory</a:t>
            </a:r>
            <a:r>
              <a:rPr lang="vi-VN" sz="2400" dirty="0" smtClean="0">
                <a:latin typeface="Bahnschrift" panose="020B0502040204020203" pitchFamily="34" charset="0"/>
              </a:rPr>
              <a:t>, company or work in the field</a:t>
            </a:r>
            <a:r>
              <a:rPr lang="en-US" sz="2400" dirty="0" smtClean="0">
                <a:latin typeface="Bahnschrift" panose="020B0502040204020203" pitchFamily="34" charset="0"/>
              </a:rPr>
              <a:t>. </a:t>
            </a:r>
            <a:r>
              <a:rPr lang="vi-VN" sz="2400" dirty="0" smtClean="0">
                <a:latin typeface="Bahnschrift" panose="020B0502040204020203" pitchFamily="34" charset="0"/>
              </a:rPr>
              <a:t>Children</a:t>
            </a:r>
            <a:r>
              <a:rPr lang="en-US" sz="2400" dirty="0" smtClean="0">
                <a:latin typeface="Bahnschrift" panose="020B0502040204020203" pitchFamily="34" charset="0"/>
              </a:rPr>
              <a:t> </a:t>
            </a:r>
            <a:r>
              <a:rPr lang="en-US" sz="2400" dirty="0">
                <a:latin typeface="Bahnschrift" panose="020B0502040204020203" pitchFamily="34" charset="0"/>
              </a:rPr>
              <a:t>go </a:t>
            </a:r>
            <a:r>
              <a:rPr lang="en-US" sz="2400" dirty="0" smtClean="0">
                <a:latin typeface="Bahnschrift" panose="020B0502040204020203" pitchFamily="34" charset="0"/>
              </a:rPr>
              <a:t>to</a:t>
            </a:r>
            <a:r>
              <a:rPr lang="vi-VN" sz="2400" dirty="0" smtClean="0">
                <a:latin typeface="Bahnschrift" panose="020B0502040204020203" pitchFamily="34" charset="0"/>
              </a:rPr>
              <a:t> </a:t>
            </a:r>
            <a:r>
              <a:rPr lang="en-US" sz="2400" dirty="0" err="1" smtClean="0">
                <a:latin typeface="Bahnschrift" panose="020B0502040204020203" pitchFamily="34" charset="0"/>
              </a:rPr>
              <a:t>schoo</a:t>
            </a:r>
            <a:r>
              <a:rPr lang="vi-VN" sz="2400" dirty="0" smtClean="0">
                <a:latin typeface="Bahnschrift" panose="020B0502040204020203" pitchFamily="34" charset="0"/>
              </a:rPr>
              <a:t>l </a:t>
            </a:r>
            <a:r>
              <a:rPr lang="en-US" sz="2400" dirty="0" smtClean="0">
                <a:latin typeface="Bahnschrift" panose="020B0502040204020203" pitchFamily="34" charset="0"/>
              </a:rPr>
              <a:t>and </a:t>
            </a:r>
            <a:r>
              <a:rPr lang="en-US" sz="2400" dirty="0">
                <a:latin typeface="Bahnschrift" panose="020B0502040204020203" pitchFamily="34" charset="0"/>
              </a:rPr>
              <a:t>help their parents after </a:t>
            </a:r>
            <a:r>
              <a:rPr lang="en-US" sz="2400" dirty="0" smtClean="0">
                <a:latin typeface="Bahnschrift" panose="020B0502040204020203" pitchFamily="34" charset="0"/>
              </a:rPr>
              <a:t>classes. People here get on well together. They </a:t>
            </a:r>
            <a:r>
              <a:rPr lang="en-US" sz="2400" dirty="0">
                <a:latin typeface="Bahnschrift" panose="020B0502040204020203" pitchFamily="34" charset="0"/>
              </a:rPr>
              <a:t>are friendly and hospitable. They often meet each other in the evening, eating fruit, playing chess, </a:t>
            </a:r>
            <a:r>
              <a:rPr lang="en-US" sz="2400" dirty="0" smtClean="0">
                <a:latin typeface="Bahnschrift" panose="020B0502040204020203" pitchFamily="34" charset="0"/>
              </a:rPr>
              <a:t>and </a:t>
            </a:r>
            <a:r>
              <a:rPr lang="en-US" sz="2400" dirty="0">
                <a:latin typeface="Bahnschrift" panose="020B0502040204020203" pitchFamily="34" charset="0"/>
              </a:rPr>
              <a:t>chatting about everyday activities</a:t>
            </a:r>
            <a:r>
              <a:rPr lang="en-US" sz="2400" dirty="0" smtClean="0">
                <a:latin typeface="Bahnschrift" panose="020B0502040204020203" pitchFamily="34" charset="0"/>
              </a:rPr>
              <a:t>.</a:t>
            </a:r>
            <a:endParaRPr lang="en-US" sz="2400" dirty="0">
              <a:latin typeface="Bahnschrift" panose="020B0502040204020203" pitchFamily="34" charset="0"/>
            </a:endParaRPr>
          </a:p>
        </p:txBody>
      </p:sp>
    </p:spTree>
    <p:extLst>
      <p:ext uri="{BB962C8B-B14F-4D97-AF65-F5344CB8AC3E}">
        <p14:creationId xmlns:p14="http://schemas.microsoft.com/office/powerpoint/2010/main" val="21385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3531"/>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207665"/>
            <a:ext cx="4911784" cy="646331"/>
          </a:xfrm>
          <a:prstGeom prst="rect">
            <a:avLst/>
          </a:prstGeom>
          <a:noFill/>
          <a:effectLst/>
        </p:spPr>
        <p:txBody>
          <a:bodyPr wrap="square" rtlCol="0">
            <a:spAutoFit/>
          </a:bodyPr>
          <a:lstStyle/>
          <a:p>
            <a:r>
              <a:rPr lang="vi-VN" sz="3600" b="1" dirty="0" smtClean="0">
                <a:effectLst>
                  <a:glow rad="88900">
                    <a:schemeClr val="bg1"/>
                  </a:glow>
                </a:effectLst>
                <a:latin typeface="Arial" panose="020B0604020202020204" pitchFamily="34" charset="0"/>
                <a:cs typeface="Arial" panose="020B0604020202020204" pitchFamily="34" charset="0"/>
              </a:rPr>
              <a:t>* </a:t>
            </a:r>
            <a:r>
              <a:rPr lang="en-US" sz="3600" b="1" dirty="0" smtClean="0">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409987" y="1605395"/>
            <a:ext cx="11364964" cy="2308324"/>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dirty="0"/>
              <a:t>read about different aspects of a Vietnamese village;</a:t>
            </a:r>
          </a:p>
          <a:p>
            <a:pPr marL="457200" indent="-457200">
              <a:lnSpc>
                <a:spcPct val="150000"/>
              </a:lnSpc>
              <a:buFont typeface="Wingdings" panose="05000000000000000000" pitchFamily="2" charset="2"/>
              <a:buChar char="ü"/>
            </a:pPr>
            <a:r>
              <a:rPr lang="en-US" sz="3200" dirty="0"/>
              <a:t>talk about a village or town where one lives or which one knows;</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093" y="1157448"/>
            <a:ext cx="2875924" cy="1932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anim calcmode="lin" valueType="num">
                                      <p:cBhvr>
                                        <p:cTn id="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531" y="3531"/>
            <a:ext cx="12192000" cy="1083309"/>
            <a:chOff x="0" y="-3"/>
            <a:chExt cx="12192000" cy="1083309"/>
          </a:xfrm>
        </p:grpSpPr>
        <p:sp>
          <p:nvSpPr>
            <p:cNvPr id="19" name="Round Single Corner Rectangle 18"/>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345013" y="157559"/>
            <a:ext cx="10815315" cy="923330"/>
          </a:xfrm>
          <a:prstGeom prst="rect">
            <a:avLst/>
          </a:prstGeom>
          <a:noFill/>
          <a:effectLst/>
        </p:spPr>
        <p:txBody>
          <a:bodyPr wrap="square" rtlCol="0">
            <a:spAutoFit/>
          </a:bodyPr>
          <a:lstStyle/>
          <a:p>
            <a:r>
              <a:rPr lang="en-US" sz="5400" b="1">
                <a:solidFill>
                  <a:srgbClr val="C00000"/>
                </a:solidFill>
                <a:effectLst>
                  <a:glow rad="88900">
                    <a:schemeClr val="bg1"/>
                  </a:glow>
                </a:effectLst>
                <a:cs typeface="Arial" panose="020B0604020202020204" pitchFamily="34" charset="0"/>
              </a:rPr>
              <a:t>Homework</a:t>
            </a:r>
            <a:endParaRPr lang="en-US" sz="5400" b="1" dirty="0">
              <a:solidFill>
                <a:srgbClr val="C00000"/>
              </a:solidFill>
              <a:effectLst>
                <a:glow rad="88900">
                  <a:schemeClr val="bg1"/>
                </a:glow>
              </a:effectLst>
              <a:cs typeface="Arial" panose="020B0604020202020204" pitchFamily="34" charset="0"/>
            </a:endParaRPr>
          </a:p>
        </p:txBody>
      </p:sp>
      <p:sp>
        <p:nvSpPr>
          <p:cNvPr id="22" name="TextBox 21"/>
          <p:cNvSpPr txBox="1"/>
          <p:nvPr/>
        </p:nvSpPr>
        <p:spPr>
          <a:xfrm>
            <a:off x="478735" y="1233173"/>
            <a:ext cx="8149852" cy="1493358"/>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3200" dirty="0"/>
              <a:t>Do exercises in the workbook</a:t>
            </a:r>
            <a:r>
              <a:rPr lang="en-US" sz="3200" dirty="0" smtClean="0"/>
              <a:t>.</a:t>
            </a:r>
            <a:endParaRPr lang="vi-VN" sz="3200" dirty="0" smtClean="0"/>
          </a:p>
          <a:p>
            <a:pPr marL="457200" indent="-457200">
              <a:lnSpc>
                <a:spcPct val="150000"/>
              </a:lnSpc>
              <a:buFont typeface="Wingdings" panose="05000000000000000000" pitchFamily="2" charset="2"/>
              <a:buChar char="Ø"/>
            </a:pPr>
            <a:r>
              <a:rPr lang="vi-VN" sz="3200" dirty="0" smtClean="0"/>
              <a:t>Prepair lesson 6: Skills 2</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870" y="1788308"/>
            <a:ext cx="3549868" cy="3549868"/>
          </a:xfrm>
          <a:prstGeom prst="rect">
            <a:avLst/>
          </a:prstGeom>
        </p:spPr>
      </p:pic>
    </p:spTree>
    <p:extLst>
      <p:ext uri="{BB962C8B-B14F-4D97-AF65-F5344CB8AC3E}">
        <p14:creationId xmlns:p14="http://schemas.microsoft.com/office/powerpoint/2010/main" val="81793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ictur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rot="21244735">
            <a:off x="1275798" y="2010172"/>
            <a:ext cx="6340197" cy="3416320"/>
          </a:xfrm>
          <a:prstGeom prst="rect">
            <a:avLst/>
          </a:prstGeom>
        </p:spPr>
        <p:txBody>
          <a:bodyPr wrap="none">
            <a:spAutoFit/>
          </a:bodyPr>
          <a:lstStyle/>
          <a:p>
            <a:pPr>
              <a:lnSpc>
                <a:spcPct val="150000"/>
              </a:lnSpc>
            </a:pPr>
            <a:r>
              <a:rPr lang="en-US" sz="7200" dirty="0">
                <a:solidFill>
                  <a:srgbClr val="0084B1"/>
                </a:solidFill>
                <a:latin typeface=".VnArabia" pitchFamily="34" charset="0"/>
              </a:rPr>
              <a:t>Goodbye.</a:t>
            </a:r>
          </a:p>
          <a:p>
            <a:pPr>
              <a:lnSpc>
                <a:spcPct val="150000"/>
              </a:lnSpc>
            </a:pPr>
            <a:r>
              <a:rPr lang="en-US" sz="7200" dirty="0">
                <a:solidFill>
                  <a:srgbClr val="0084B1"/>
                </a:solidFill>
                <a:latin typeface=".VnArabia" pitchFamily="34" charset="0"/>
              </a:rPr>
              <a:t> See you again</a:t>
            </a:r>
          </a:p>
        </p:txBody>
      </p:sp>
    </p:spTree>
    <p:extLst>
      <p:ext uri="{BB962C8B-B14F-4D97-AF65-F5344CB8AC3E}">
        <p14:creationId xmlns:p14="http://schemas.microsoft.com/office/powerpoint/2010/main" val="277933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500" fill="hold"/>
                                        <p:tgtEl>
                                          <p:spTgt spid="8"/>
                                        </p:tgtEl>
                                        <p:attrNameLst>
                                          <p:attrName>style.color</p:attrName>
                                        </p:attrNameLst>
                                      </p:cBhvr>
                                      <p:by>
                                        <p:hsl h="7200000" s="0" l="0"/>
                                      </p:by>
                                    </p:animClr>
                                    <p:animClr clrSpc="hsl" dir="cw">
                                      <p:cBhvr>
                                        <p:cTn id="7" dur="2500" fill="hold"/>
                                        <p:tgtEl>
                                          <p:spTgt spid="8"/>
                                        </p:tgtEl>
                                        <p:attrNameLst>
                                          <p:attrName>fillcolor</p:attrName>
                                        </p:attrNameLst>
                                      </p:cBhvr>
                                      <p:by>
                                        <p:hsl h="7200000" s="0" l="0"/>
                                      </p:by>
                                    </p:animClr>
                                    <p:animClr clrSpc="hsl" dir="cw">
                                      <p:cBhvr>
                                        <p:cTn id="8" dur="2500" fill="hold"/>
                                        <p:tgtEl>
                                          <p:spTgt spid="8"/>
                                        </p:tgtEl>
                                        <p:attrNameLst>
                                          <p:attrName>stroke.color</p:attrName>
                                        </p:attrNameLst>
                                      </p:cBhvr>
                                      <p:by>
                                        <p:hsl h="7200000" s="0" l="0"/>
                                      </p:by>
                                    </p:animClr>
                                    <p:set>
                                      <p:cBhvr>
                                        <p:cTn id="9" dur="2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620506D-D0FB-4364-9BF0-303257236434}"/>
              </a:ext>
            </a:extLst>
          </p:cNvPr>
          <p:cNvSpPr txBox="1"/>
          <p:nvPr/>
        </p:nvSpPr>
        <p:spPr>
          <a:xfrm>
            <a:off x="146599" y="62828"/>
            <a:ext cx="2275588" cy="523220"/>
          </a:xfrm>
          <a:prstGeom prst="rect">
            <a:avLst/>
          </a:prstGeom>
          <a:solidFill>
            <a:schemeClr val="accent6">
              <a:lumMod val="60000"/>
              <a:lumOff val="40000"/>
            </a:schemeClr>
          </a:solidFill>
          <a:effectLst/>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WARM-UP</a:t>
            </a:r>
          </a:p>
        </p:txBody>
      </p:sp>
      <p:sp>
        <p:nvSpPr>
          <p:cNvPr id="11" name="Rectangle 13">
            <a:extLst>
              <a:ext uri="{FF2B5EF4-FFF2-40B4-BE49-F238E27FC236}">
                <a16:creationId xmlns:a16="http://schemas.microsoft.com/office/drawing/2014/main" id="{F6BAC1F4-6BAD-5434-22E5-0C29279770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20">
            <a:extLst>
              <a:ext uri="{FF2B5EF4-FFF2-40B4-BE49-F238E27FC236}">
                <a16:creationId xmlns:a16="http://schemas.microsoft.com/office/drawing/2014/main" id="{6ABF3936-29EC-E042-D7B1-E1256EC2474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3" name="Rectangle 21">
            <a:extLst>
              <a:ext uri="{FF2B5EF4-FFF2-40B4-BE49-F238E27FC236}">
                <a16:creationId xmlns:a16="http://schemas.microsoft.com/office/drawing/2014/main" id="{D79822EA-E4F5-A3AA-02BD-0951DB54F172}"/>
              </a:ext>
            </a:extLst>
          </p:cNvPr>
          <p:cNvSpPr>
            <a:spLocks noChangeArrowheads="1"/>
          </p:cNvSpPr>
          <p:nvPr/>
        </p:nvSpPr>
        <p:spPr bwMode="auto">
          <a:xfrm>
            <a:off x="252579" y="3502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4" name="Rectangle 22">
            <a:extLst>
              <a:ext uri="{FF2B5EF4-FFF2-40B4-BE49-F238E27FC236}">
                <a16:creationId xmlns:a16="http://schemas.microsoft.com/office/drawing/2014/main" id="{1D26D575-3B01-4AD1-E0D1-683667B63782}"/>
              </a:ext>
            </a:extLst>
          </p:cNvPr>
          <p:cNvSpPr>
            <a:spLocks noChangeArrowheads="1"/>
          </p:cNvSpPr>
          <p:nvPr/>
        </p:nvSpPr>
        <p:spPr bwMode="auto">
          <a:xfrm>
            <a:off x="252579" y="8074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9" name="Rectangle 23">
            <a:extLst>
              <a:ext uri="{FF2B5EF4-FFF2-40B4-BE49-F238E27FC236}">
                <a16:creationId xmlns:a16="http://schemas.microsoft.com/office/drawing/2014/main" id="{E245F985-AE66-2757-50AA-D8CE076DD947}"/>
              </a:ext>
            </a:extLst>
          </p:cNvPr>
          <p:cNvSpPr>
            <a:spLocks noChangeArrowheads="1"/>
          </p:cNvSpPr>
          <p:nvPr/>
        </p:nvSpPr>
        <p:spPr bwMode="auto">
          <a:xfrm>
            <a:off x="252579" y="12646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0" name="Rectangle 24">
            <a:extLst>
              <a:ext uri="{FF2B5EF4-FFF2-40B4-BE49-F238E27FC236}">
                <a16:creationId xmlns:a16="http://schemas.microsoft.com/office/drawing/2014/main" id="{992A3D68-40F6-B13F-F46D-D6F0B9896CA8}"/>
              </a:ext>
            </a:extLst>
          </p:cNvPr>
          <p:cNvSpPr>
            <a:spLocks noChangeArrowheads="1"/>
          </p:cNvSpPr>
          <p:nvPr/>
        </p:nvSpPr>
        <p:spPr bwMode="auto">
          <a:xfrm>
            <a:off x="0"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1" name="Rectangle 25">
            <a:extLst>
              <a:ext uri="{FF2B5EF4-FFF2-40B4-BE49-F238E27FC236}">
                <a16:creationId xmlns:a16="http://schemas.microsoft.com/office/drawing/2014/main" id="{BC858E41-DDE3-AC3D-709D-5E01A760076C}"/>
              </a:ext>
            </a:extLst>
          </p:cNvPr>
          <p:cNvSpPr>
            <a:spLocks noChangeArrowheads="1"/>
          </p:cNvSpPr>
          <p:nvPr/>
        </p:nvSpPr>
        <p:spPr bwMode="auto">
          <a:xfrm>
            <a:off x="0" y="2743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Hộp Văn bản 3">
            <a:extLst>
              <a:ext uri="{FF2B5EF4-FFF2-40B4-BE49-F238E27FC236}">
                <a16:creationId xmlns:a16="http://schemas.microsoft.com/office/drawing/2014/main" id="{5096A844-235D-8C96-EDF9-E539F100F479}"/>
              </a:ext>
            </a:extLst>
          </p:cNvPr>
          <p:cNvSpPr txBox="1"/>
          <p:nvPr/>
        </p:nvSpPr>
        <p:spPr>
          <a:xfrm>
            <a:off x="252579" y="3253853"/>
            <a:ext cx="4132696" cy="1815882"/>
          </a:xfrm>
          <a:prstGeom prst="rect">
            <a:avLst/>
          </a:prstGeom>
          <a:noFill/>
        </p:spPr>
        <p:txBody>
          <a:bodyPr wrap="square">
            <a:spAutoFit/>
          </a:bodyPr>
          <a:lstStyle/>
          <a:p>
            <a:r>
              <a:rPr lang="en-US" sz="2800" b="1" dirty="0">
                <a:solidFill>
                  <a:schemeClr val="accent2"/>
                </a:solidFill>
                <a:latin typeface="Bahnschrift" panose="020B0502040204020203" pitchFamily="34" charset="0"/>
              </a:rPr>
              <a:t>1. What can you see in it?</a:t>
            </a:r>
          </a:p>
          <a:p>
            <a:r>
              <a:rPr lang="en-US" sz="2800" b="1" dirty="0">
                <a:solidFill>
                  <a:schemeClr val="accent2"/>
                </a:solidFill>
                <a:latin typeface="Bahnschrift" panose="020B0502040204020203" pitchFamily="34" charset="0"/>
              </a:rPr>
              <a:t>2. Which of the following adjectives describe the picture?</a:t>
            </a:r>
            <a:endParaRPr lang="en-US" sz="2800" b="1" dirty="0">
              <a:solidFill>
                <a:schemeClr val="accent2"/>
              </a:solidFill>
              <a:effectLst/>
              <a:latin typeface="Bahnschrift" panose="020B0502040204020203" pitchFamily="34" charset="0"/>
            </a:endParaRPr>
          </a:p>
        </p:txBody>
      </p:sp>
      <p:sp>
        <p:nvSpPr>
          <p:cNvPr id="8" name="TextBox 11">
            <a:extLst>
              <a:ext uri="{FF2B5EF4-FFF2-40B4-BE49-F238E27FC236}">
                <a16:creationId xmlns:a16="http://schemas.microsoft.com/office/drawing/2014/main" id="{5CDFD619-BEDA-5AFB-95CB-52F9B5091B1D}"/>
              </a:ext>
            </a:extLst>
          </p:cNvPr>
          <p:cNvSpPr txBox="1"/>
          <p:nvPr/>
        </p:nvSpPr>
        <p:spPr>
          <a:xfrm>
            <a:off x="1112697" y="738446"/>
            <a:ext cx="9164828"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Look at the picture and discuss the </a:t>
            </a:r>
            <a:r>
              <a:rPr lang="en-US" sz="2400" b="1">
                <a:effectLst>
                  <a:glow rad="88900">
                    <a:schemeClr val="bg1"/>
                  </a:glow>
                </a:effectLst>
                <a:cs typeface="Arial" panose="020B0604020202020204" pitchFamily="34" charset="0"/>
              </a:rPr>
              <a:t>following </a:t>
            </a:r>
            <a:r>
              <a:rPr lang="en-US" sz="2400" b="1" smtClean="0">
                <a:effectLst>
                  <a:glow rad="88900">
                    <a:schemeClr val="bg1"/>
                  </a:glow>
                </a:effectLst>
                <a:cs typeface="Arial" panose="020B0604020202020204" pitchFamily="34" charset="0"/>
              </a:rPr>
              <a:t>questions.</a:t>
            </a:r>
            <a:endParaRPr lang="en-US" sz="2400" b="1" dirty="0">
              <a:effectLst>
                <a:glow rad="88900">
                  <a:schemeClr val="bg1"/>
                </a:glow>
              </a:effectLst>
              <a:cs typeface="Arial" panose="020B0604020202020204" pitchFamily="34" charset="0"/>
            </a:endParaRPr>
          </a:p>
        </p:txBody>
      </p:sp>
      <p:sp>
        <p:nvSpPr>
          <p:cNvPr id="9" name="Rounded Rectangle 15">
            <a:extLst>
              <a:ext uri="{FF2B5EF4-FFF2-40B4-BE49-F238E27FC236}">
                <a16:creationId xmlns:a16="http://schemas.microsoft.com/office/drawing/2014/main" id="{509D34B2-45C5-CB02-A395-E4C019D511F5}"/>
              </a:ext>
            </a:extLst>
          </p:cNvPr>
          <p:cNvSpPr/>
          <p:nvPr/>
        </p:nvSpPr>
        <p:spPr>
          <a:xfrm>
            <a:off x="594368" y="7116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10" name="TextBox 16">
            <a:extLst>
              <a:ext uri="{FF2B5EF4-FFF2-40B4-BE49-F238E27FC236}">
                <a16:creationId xmlns:a16="http://schemas.microsoft.com/office/drawing/2014/main" id="{7EA181C1-3EDB-BA05-88D8-F4258026A307}"/>
              </a:ext>
            </a:extLst>
          </p:cNvPr>
          <p:cNvSpPr txBox="1"/>
          <p:nvPr/>
        </p:nvSpPr>
        <p:spPr>
          <a:xfrm>
            <a:off x="638972" y="61366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3" name="Picture 2"/>
          <p:cNvPicPr>
            <a:picLocks noChangeAspect="1"/>
          </p:cNvPicPr>
          <p:nvPr/>
        </p:nvPicPr>
        <p:blipFill>
          <a:blip r:embed="rId3"/>
          <a:stretch>
            <a:fillRect/>
          </a:stretch>
        </p:blipFill>
        <p:spPr>
          <a:xfrm>
            <a:off x="5485448" y="5385595"/>
            <a:ext cx="6599727" cy="917744"/>
          </a:xfrm>
          <a:prstGeom prst="rect">
            <a:avLst/>
          </a:prstGeom>
        </p:spPr>
      </p:pic>
      <p:pic>
        <p:nvPicPr>
          <p:cNvPr id="5" name="Picture 4"/>
          <p:cNvPicPr>
            <a:picLocks noChangeAspect="1"/>
          </p:cNvPicPr>
          <p:nvPr/>
        </p:nvPicPr>
        <p:blipFill>
          <a:blip r:embed="rId4"/>
          <a:stretch>
            <a:fillRect/>
          </a:stretch>
        </p:blipFill>
        <p:spPr>
          <a:xfrm>
            <a:off x="5468388" y="1250440"/>
            <a:ext cx="6603637" cy="3953858"/>
          </a:xfrm>
          <a:prstGeom prst="rect">
            <a:avLst/>
          </a:prstGeom>
        </p:spPr>
      </p:pic>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hoclieu.vn</a:t>
            </a:r>
            <a:endParaRPr lang="en-GB"/>
          </a:p>
          <a:p>
            <a:pPr algn="ctr"/>
            <a:r>
              <a:rPr lang="en-GB" b="1">
                <a:latin typeface="Calibri" panose="020F0502020204030204" pitchFamily="34" charset="0"/>
              </a:rPr>
              <a:t>Fanpage: </a:t>
            </a:r>
            <a:r>
              <a:rPr lang="en-GB" b="1" i="1" smtClean="0">
                <a:latin typeface="Calibri" panose="020F0502020204030204" pitchFamily="34" charset="0"/>
              </a:rPr>
              <a:t>facebook.com/www.tienganhglobalsuccess.vn</a:t>
            </a:r>
            <a:r>
              <a:rPr lang="en-GB" b="1" i="1">
                <a:latin typeface="Calibri" panose="020F0502020204030204" pitchFamily="34" charset="0"/>
              </a:rPr>
              <a:t>/</a:t>
            </a:r>
            <a:endParaRPr lang="en-GB"/>
          </a:p>
        </p:txBody>
      </p:sp>
    </p:spTree>
    <p:extLst>
      <p:ext uri="{BB962C8B-B14F-4D97-AF65-F5344CB8AC3E}">
        <p14:creationId xmlns:p14="http://schemas.microsoft.com/office/powerpoint/2010/main" val="3059995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3620506D-D0FB-4364-9BF0-303257236434}"/>
              </a:ext>
            </a:extLst>
          </p:cNvPr>
          <p:cNvSpPr txBox="1"/>
          <p:nvPr/>
        </p:nvSpPr>
        <p:spPr>
          <a:xfrm>
            <a:off x="146599" y="62828"/>
            <a:ext cx="2275588" cy="523220"/>
          </a:xfrm>
          <a:prstGeom prst="rect">
            <a:avLst/>
          </a:prstGeom>
          <a:solidFill>
            <a:schemeClr val="accent6">
              <a:lumMod val="60000"/>
              <a:lumOff val="40000"/>
            </a:schemeClr>
          </a:solidFill>
          <a:effectLst/>
        </p:spPr>
        <p:txBody>
          <a:bodyPr wrap="square" rtlCol="0">
            <a:spAutoFit/>
          </a:bodyPr>
          <a:lstStyle/>
          <a:p>
            <a:r>
              <a:rPr lang="en-US" sz="2800" b="1" dirty="0">
                <a:effectLst>
                  <a:glow rad="88900">
                    <a:schemeClr val="bg1"/>
                  </a:glow>
                </a:effectLst>
                <a:latin typeface="Arial" panose="020B0604020202020204" pitchFamily="34" charset="0"/>
                <a:cs typeface="Arial" panose="020B0604020202020204" pitchFamily="34" charset="0"/>
              </a:rPr>
              <a:t>WARM-UP</a:t>
            </a:r>
          </a:p>
        </p:txBody>
      </p:sp>
      <p:sp>
        <p:nvSpPr>
          <p:cNvPr id="11" name="Rectangle 13">
            <a:extLst>
              <a:ext uri="{FF2B5EF4-FFF2-40B4-BE49-F238E27FC236}">
                <a16:creationId xmlns:a16="http://schemas.microsoft.com/office/drawing/2014/main" id="{F6BAC1F4-6BAD-5434-22E5-0C292797706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20">
            <a:extLst>
              <a:ext uri="{FF2B5EF4-FFF2-40B4-BE49-F238E27FC236}">
                <a16:creationId xmlns:a16="http://schemas.microsoft.com/office/drawing/2014/main" id="{6ABF3936-29EC-E042-D7B1-E1256EC2474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3" name="Rectangle 21">
            <a:extLst>
              <a:ext uri="{FF2B5EF4-FFF2-40B4-BE49-F238E27FC236}">
                <a16:creationId xmlns:a16="http://schemas.microsoft.com/office/drawing/2014/main" id="{D79822EA-E4F5-A3AA-02BD-0951DB54F172}"/>
              </a:ext>
            </a:extLst>
          </p:cNvPr>
          <p:cNvSpPr>
            <a:spLocks noChangeArrowheads="1"/>
          </p:cNvSpPr>
          <p:nvPr/>
        </p:nvSpPr>
        <p:spPr bwMode="auto">
          <a:xfrm>
            <a:off x="252579" y="3502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4" name="Rectangle 22">
            <a:extLst>
              <a:ext uri="{FF2B5EF4-FFF2-40B4-BE49-F238E27FC236}">
                <a16:creationId xmlns:a16="http://schemas.microsoft.com/office/drawing/2014/main" id="{1D26D575-3B01-4AD1-E0D1-683667B63782}"/>
              </a:ext>
            </a:extLst>
          </p:cNvPr>
          <p:cNvSpPr>
            <a:spLocks noChangeArrowheads="1"/>
          </p:cNvSpPr>
          <p:nvPr/>
        </p:nvSpPr>
        <p:spPr bwMode="auto">
          <a:xfrm>
            <a:off x="252579" y="8074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9" name="Rectangle 23">
            <a:extLst>
              <a:ext uri="{FF2B5EF4-FFF2-40B4-BE49-F238E27FC236}">
                <a16:creationId xmlns:a16="http://schemas.microsoft.com/office/drawing/2014/main" id="{E245F985-AE66-2757-50AA-D8CE076DD947}"/>
              </a:ext>
            </a:extLst>
          </p:cNvPr>
          <p:cNvSpPr>
            <a:spLocks noChangeArrowheads="1"/>
          </p:cNvSpPr>
          <p:nvPr/>
        </p:nvSpPr>
        <p:spPr bwMode="auto">
          <a:xfrm>
            <a:off x="252579" y="126460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0" name="Rectangle 24">
            <a:extLst>
              <a:ext uri="{FF2B5EF4-FFF2-40B4-BE49-F238E27FC236}">
                <a16:creationId xmlns:a16="http://schemas.microsoft.com/office/drawing/2014/main" id="{992A3D68-40F6-B13F-F46D-D6F0B9896CA8}"/>
              </a:ext>
            </a:extLst>
          </p:cNvPr>
          <p:cNvSpPr>
            <a:spLocks noChangeArrowheads="1"/>
          </p:cNvSpPr>
          <p:nvPr/>
        </p:nvSpPr>
        <p:spPr bwMode="auto">
          <a:xfrm>
            <a:off x="0" y="2286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31" name="Rectangle 25">
            <a:extLst>
              <a:ext uri="{FF2B5EF4-FFF2-40B4-BE49-F238E27FC236}">
                <a16:creationId xmlns:a16="http://schemas.microsoft.com/office/drawing/2014/main" id="{BC858E41-DDE3-AC3D-709D-5E01A760076C}"/>
              </a:ext>
            </a:extLst>
          </p:cNvPr>
          <p:cNvSpPr>
            <a:spLocks noChangeArrowheads="1"/>
          </p:cNvSpPr>
          <p:nvPr/>
        </p:nvSpPr>
        <p:spPr bwMode="auto">
          <a:xfrm>
            <a:off x="0" y="2743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8" name="TextBox 11">
            <a:extLst>
              <a:ext uri="{FF2B5EF4-FFF2-40B4-BE49-F238E27FC236}">
                <a16:creationId xmlns:a16="http://schemas.microsoft.com/office/drawing/2014/main" id="{5CDFD619-BEDA-5AFB-95CB-52F9B5091B1D}"/>
              </a:ext>
            </a:extLst>
          </p:cNvPr>
          <p:cNvSpPr txBox="1"/>
          <p:nvPr/>
        </p:nvSpPr>
        <p:spPr>
          <a:xfrm>
            <a:off x="1112697" y="738446"/>
            <a:ext cx="9164828"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pairs.  Look at the picture and discuss the </a:t>
            </a:r>
            <a:r>
              <a:rPr lang="en-US" sz="2400" b="1">
                <a:effectLst>
                  <a:glow rad="88900">
                    <a:schemeClr val="bg1"/>
                  </a:glow>
                </a:effectLst>
                <a:cs typeface="Arial" panose="020B0604020202020204" pitchFamily="34" charset="0"/>
              </a:rPr>
              <a:t>following </a:t>
            </a:r>
            <a:r>
              <a:rPr lang="en-US" sz="2400" b="1" smtClean="0">
                <a:effectLst>
                  <a:glow rad="88900">
                    <a:schemeClr val="bg1"/>
                  </a:glow>
                </a:effectLst>
                <a:cs typeface="Arial" panose="020B0604020202020204" pitchFamily="34" charset="0"/>
              </a:rPr>
              <a:t>questions.</a:t>
            </a:r>
            <a:endParaRPr lang="en-US" sz="2400" b="1" dirty="0">
              <a:effectLst>
                <a:glow rad="88900">
                  <a:schemeClr val="bg1"/>
                </a:glow>
              </a:effectLst>
              <a:cs typeface="Arial" panose="020B0604020202020204" pitchFamily="34" charset="0"/>
            </a:endParaRPr>
          </a:p>
        </p:txBody>
      </p:sp>
      <p:sp>
        <p:nvSpPr>
          <p:cNvPr id="9" name="Rounded Rectangle 15">
            <a:extLst>
              <a:ext uri="{FF2B5EF4-FFF2-40B4-BE49-F238E27FC236}">
                <a16:creationId xmlns:a16="http://schemas.microsoft.com/office/drawing/2014/main" id="{509D34B2-45C5-CB02-A395-E4C019D511F5}"/>
              </a:ext>
            </a:extLst>
          </p:cNvPr>
          <p:cNvSpPr/>
          <p:nvPr/>
        </p:nvSpPr>
        <p:spPr>
          <a:xfrm>
            <a:off x="594368" y="711668"/>
            <a:ext cx="502606" cy="502606"/>
          </a:xfrm>
          <a:prstGeom prst="roundRect">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8DA4"/>
              </a:solidFill>
            </a:endParaRPr>
          </a:p>
        </p:txBody>
      </p:sp>
      <p:sp>
        <p:nvSpPr>
          <p:cNvPr id="10" name="TextBox 16">
            <a:extLst>
              <a:ext uri="{FF2B5EF4-FFF2-40B4-BE49-F238E27FC236}">
                <a16:creationId xmlns:a16="http://schemas.microsoft.com/office/drawing/2014/main" id="{7EA181C1-3EDB-BA05-88D8-F4258026A307}"/>
              </a:ext>
            </a:extLst>
          </p:cNvPr>
          <p:cNvSpPr txBox="1"/>
          <p:nvPr/>
        </p:nvSpPr>
        <p:spPr>
          <a:xfrm>
            <a:off x="638972" y="61366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pic>
        <p:nvPicPr>
          <p:cNvPr id="3" name="Picture 2"/>
          <p:cNvPicPr>
            <a:picLocks noChangeAspect="1"/>
          </p:cNvPicPr>
          <p:nvPr/>
        </p:nvPicPr>
        <p:blipFill>
          <a:blip r:embed="rId3"/>
          <a:stretch>
            <a:fillRect/>
          </a:stretch>
        </p:blipFill>
        <p:spPr>
          <a:xfrm>
            <a:off x="5828044" y="4955327"/>
            <a:ext cx="6243981" cy="917744"/>
          </a:xfrm>
          <a:prstGeom prst="rect">
            <a:avLst/>
          </a:prstGeom>
        </p:spPr>
      </p:pic>
      <p:pic>
        <p:nvPicPr>
          <p:cNvPr id="5" name="Picture 4"/>
          <p:cNvPicPr>
            <a:picLocks noChangeAspect="1"/>
          </p:cNvPicPr>
          <p:nvPr/>
        </p:nvPicPr>
        <p:blipFill>
          <a:blip r:embed="rId4"/>
          <a:stretch>
            <a:fillRect/>
          </a:stretch>
        </p:blipFill>
        <p:spPr>
          <a:xfrm>
            <a:off x="5978769" y="1250440"/>
            <a:ext cx="6093256" cy="3663204"/>
          </a:xfrm>
          <a:prstGeom prst="rect">
            <a:avLst/>
          </a:prstGeom>
        </p:spPr>
      </p:pic>
      <p:sp>
        <p:nvSpPr>
          <p:cNvPr id="2" name="Rectangle 1"/>
          <p:cNvSpPr/>
          <p:nvPr/>
        </p:nvSpPr>
        <p:spPr>
          <a:xfrm>
            <a:off x="144580" y="4402326"/>
            <a:ext cx="5640738" cy="2246769"/>
          </a:xfrm>
          <a:prstGeom prst="rect">
            <a:avLst/>
          </a:prstGeom>
          <a:solidFill>
            <a:schemeClr val="accent4">
              <a:lumMod val="40000"/>
              <a:lumOff val="60000"/>
              <a:alpha val="23000"/>
            </a:schemeClr>
          </a:solidFill>
        </p:spPr>
        <p:txBody>
          <a:bodyPr wrap="square">
            <a:spAutoFit/>
          </a:bodyPr>
          <a:lstStyle/>
          <a:p>
            <a:r>
              <a:rPr lang="en-US" sz="2800" dirty="0">
                <a:solidFill>
                  <a:srgbClr val="000000"/>
                </a:solidFill>
                <a:latin typeface="OpenSans"/>
              </a:rPr>
              <a:t> </a:t>
            </a:r>
            <a:r>
              <a:rPr lang="en-US" sz="2800" i="1" dirty="0">
                <a:solidFill>
                  <a:srgbClr val="000000"/>
                </a:solidFill>
                <a:latin typeface="OpenSans"/>
              </a:rPr>
              <a:t>In the picture, I can see a peaceful village with a vast field</a:t>
            </a:r>
            <a:r>
              <a:rPr lang="en-US" sz="2800" i="1" dirty="0" smtClean="0">
                <a:solidFill>
                  <a:srgbClr val="000000"/>
                </a:solidFill>
                <a:latin typeface="OpenSans"/>
              </a:rPr>
              <a:t>.</a:t>
            </a:r>
            <a:endParaRPr lang="vi-VN" sz="2800" i="1" dirty="0" smtClean="0">
              <a:solidFill>
                <a:srgbClr val="000000"/>
              </a:solidFill>
              <a:latin typeface="OpenSans"/>
            </a:endParaRPr>
          </a:p>
          <a:p>
            <a:r>
              <a:rPr lang="vi-VN" sz="2800" i="1" dirty="0" smtClean="0">
                <a:solidFill>
                  <a:srgbClr val="000000"/>
                </a:solidFill>
                <a:latin typeface="OpenSans"/>
              </a:rPr>
              <a:t>- I can see </a:t>
            </a:r>
            <a:r>
              <a:rPr lang="en-US" sz="2800" i="1" dirty="0">
                <a:solidFill>
                  <a:srgbClr val="000000"/>
                </a:solidFill>
                <a:latin typeface="OpenSans"/>
              </a:rPr>
              <a:t>boy </a:t>
            </a:r>
            <a:r>
              <a:rPr lang="en-US" sz="2800" i="1" dirty="0" smtClean="0">
                <a:solidFill>
                  <a:srgbClr val="000000"/>
                </a:solidFill>
                <a:latin typeface="OpenSans"/>
              </a:rPr>
              <a:t>herding </a:t>
            </a:r>
            <a:r>
              <a:rPr lang="vi-VN" sz="2800" i="1" dirty="0" smtClean="0">
                <a:solidFill>
                  <a:srgbClr val="000000"/>
                </a:solidFill>
                <a:latin typeface="OpenSans"/>
              </a:rPr>
              <a:t> </a:t>
            </a:r>
            <a:r>
              <a:rPr lang="en-US" sz="2800" i="1" dirty="0" smtClean="0">
                <a:solidFill>
                  <a:srgbClr val="000000"/>
                </a:solidFill>
                <a:latin typeface="OpenSans"/>
              </a:rPr>
              <a:t>buffalo</a:t>
            </a:r>
            <a:r>
              <a:rPr lang="vi-VN" sz="2800" i="1" dirty="0" smtClean="0">
                <a:solidFill>
                  <a:srgbClr val="000000"/>
                </a:solidFill>
                <a:latin typeface="OpenSans"/>
              </a:rPr>
              <a:t>s</a:t>
            </a:r>
            <a:r>
              <a:rPr lang="en-US" sz="2800" i="1" dirty="0" smtClean="0">
                <a:solidFill>
                  <a:srgbClr val="000000"/>
                </a:solidFill>
                <a:latin typeface="OpenSans"/>
              </a:rPr>
              <a:t> an</a:t>
            </a:r>
            <a:r>
              <a:rPr lang="vi-VN" sz="2800" i="1" dirty="0" smtClean="0">
                <a:solidFill>
                  <a:srgbClr val="000000"/>
                </a:solidFill>
                <a:latin typeface="OpenSans"/>
              </a:rPr>
              <a:t>d </a:t>
            </a:r>
            <a:r>
              <a:rPr lang="en-US" sz="2800" i="1" dirty="0" smtClean="0">
                <a:solidFill>
                  <a:srgbClr val="000000"/>
                </a:solidFill>
                <a:latin typeface="OpenSans"/>
              </a:rPr>
              <a:t>many </a:t>
            </a:r>
            <a:r>
              <a:rPr lang="en-US" sz="2800" i="1" dirty="0">
                <a:solidFill>
                  <a:srgbClr val="000000"/>
                </a:solidFill>
                <a:latin typeface="OpenSans"/>
              </a:rPr>
              <a:t>people </a:t>
            </a:r>
            <a:r>
              <a:rPr lang="en-US" sz="2800" i="1" dirty="0" smtClean="0">
                <a:solidFill>
                  <a:srgbClr val="000000"/>
                </a:solidFill>
                <a:latin typeface="OpenSans"/>
              </a:rPr>
              <a:t>harvesting rice</a:t>
            </a:r>
            <a:r>
              <a:rPr lang="vi-VN" sz="2800" i="1" dirty="0" smtClean="0">
                <a:solidFill>
                  <a:srgbClr val="000000"/>
                </a:solidFill>
                <a:latin typeface="OpenSans"/>
              </a:rPr>
              <a:t>...</a:t>
            </a:r>
            <a:r>
              <a:rPr lang="en-US" sz="2800" i="1" dirty="0">
                <a:solidFill>
                  <a:srgbClr val="000000"/>
                </a:solidFill>
                <a:latin typeface="OpenSans"/>
              </a:rPr>
              <a:t/>
            </a:r>
            <a:br>
              <a:rPr lang="en-US" sz="2800" i="1" dirty="0">
                <a:solidFill>
                  <a:srgbClr val="000000"/>
                </a:solidFill>
                <a:latin typeface="OpenSans"/>
              </a:rPr>
            </a:br>
            <a:endParaRPr lang="en-US" sz="2800" i="1" dirty="0" smtClean="0">
              <a:solidFill>
                <a:srgbClr val="000000"/>
              </a:solidFill>
              <a:latin typeface="OpenSans"/>
            </a:endParaRPr>
          </a:p>
        </p:txBody>
      </p:sp>
      <p:sp>
        <p:nvSpPr>
          <p:cNvPr id="6" name="Rectangle 5"/>
          <p:cNvSpPr/>
          <p:nvPr/>
        </p:nvSpPr>
        <p:spPr>
          <a:xfrm>
            <a:off x="146599" y="3310732"/>
            <a:ext cx="5297552" cy="523220"/>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6200000" scaled="1"/>
            <a:tileRect/>
          </a:gradFill>
        </p:spPr>
        <p:txBody>
          <a:bodyPr wrap="square">
            <a:spAutoFit/>
          </a:bodyPr>
          <a:lstStyle/>
          <a:p>
            <a:r>
              <a:rPr lang="vi-VN" sz="2800" b="1" dirty="0" smtClean="0">
                <a:solidFill>
                  <a:srgbClr val="0070C0"/>
                </a:solidFill>
              </a:rPr>
              <a:t>2. </a:t>
            </a:r>
            <a:r>
              <a:rPr lang="vi-VN" sz="2800" dirty="0" smtClean="0"/>
              <a:t>peaceful,vast,  picturesque</a:t>
            </a:r>
            <a:endParaRPr lang="vi-VN" sz="2800" dirty="0"/>
          </a:p>
        </p:txBody>
      </p:sp>
      <p:sp>
        <p:nvSpPr>
          <p:cNvPr id="7" name="Rectangle 6"/>
          <p:cNvSpPr/>
          <p:nvPr/>
        </p:nvSpPr>
        <p:spPr>
          <a:xfrm>
            <a:off x="-5154" y="1675486"/>
            <a:ext cx="5601058" cy="1384995"/>
          </a:xfrm>
          <a:prstGeom prst="rect">
            <a:avLst/>
          </a:prstGeom>
          <a:gradFill flip="none" rotWithShape="1">
            <a:gsLst>
              <a:gs pos="39000">
                <a:schemeClr val="accent6">
                  <a:lumMod val="5000"/>
                  <a:lumOff val="95000"/>
                </a:schemeClr>
              </a:gs>
              <a:gs pos="21000">
                <a:schemeClr val="accent6">
                  <a:lumMod val="45000"/>
                  <a:lumOff val="55000"/>
                </a:schemeClr>
              </a:gs>
              <a:gs pos="83000">
                <a:schemeClr val="accent6">
                  <a:lumMod val="45000"/>
                  <a:lumOff val="55000"/>
                </a:schemeClr>
              </a:gs>
              <a:gs pos="100000">
                <a:schemeClr val="accent6">
                  <a:lumMod val="30000"/>
                  <a:lumOff val="70000"/>
                </a:schemeClr>
              </a:gs>
            </a:gsLst>
            <a:lin ang="0" scaled="1"/>
            <a:tileRect/>
          </a:gradFill>
        </p:spPr>
        <p:txBody>
          <a:bodyPr wrap="square">
            <a:spAutoFit/>
          </a:bodyPr>
          <a:lstStyle/>
          <a:p>
            <a:r>
              <a:rPr lang="en-US" sz="2800" dirty="0">
                <a:solidFill>
                  <a:srgbClr val="000000"/>
                </a:solidFill>
                <a:latin typeface="Open Sans"/>
              </a:rPr>
              <a:t> </a:t>
            </a:r>
            <a:r>
              <a:rPr lang="vi-VN" sz="2800" b="1" dirty="0" smtClean="0">
                <a:solidFill>
                  <a:srgbClr val="0070C0"/>
                </a:solidFill>
                <a:latin typeface="Open Sans"/>
              </a:rPr>
              <a:t>1. </a:t>
            </a:r>
            <a:r>
              <a:rPr lang="en-US" sz="2800" dirty="0" smtClean="0">
                <a:solidFill>
                  <a:srgbClr val="000000"/>
                </a:solidFill>
                <a:latin typeface="Open Sans"/>
              </a:rPr>
              <a:t>paddy </a:t>
            </a:r>
            <a:r>
              <a:rPr lang="en-US" sz="2800" dirty="0">
                <a:solidFill>
                  <a:srgbClr val="000000"/>
                </a:solidFill>
                <a:latin typeface="Open Sans"/>
              </a:rPr>
              <a:t>fields, cattle (buffaloes), farmers, a combine harvester, a lake / pond, trees, houses, </a:t>
            </a:r>
            <a:r>
              <a:rPr lang="en-US" sz="2800" dirty="0" smtClean="0">
                <a:solidFill>
                  <a:srgbClr val="000000"/>
                </a:solidFill>
                <a:latin typeface="Open Sans"/>
              </a:rPr>
              <a:t> etc</a:t>
            </a:r>
            <a:r>
              <a:rPr lang="en-US" sz="2800" dirty="0">
                <a:solidFill>
                  <a:srgbClr val="000000"/>
                </a:solidFill>
                <a:latin typeface="Open Sans"/>
              </a:rPr>
              <a:t>.</a:t>
            </a:r>
            <a:endParaRPr lang="en-US" sz="2800" dirty="0"/>
          </a:p>
        </p:txBody>
      </p:sp>
    </p:spTree>
    <p:extLst>
      <p:ext uri="{BB962C8B-B14F-4D97-AF65-F5344CB8AC3E}">
        <p14:creationId xmlns:p14="http://schemas.microsoft.com/office/powerpoint/2010/main" val="229168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50"/>
                                        <p:tgtEl>
                                          <p:spTgt spid="6"/>
                                        </p:tgtEl>
                                      </p:cBhvr>
                                    </p:animEffect>
                                    <p:anim calcmode="lin" valueType="num">
                                      <p:cBhvr>
                                        <p:cTn id="15" dur="750" fill="hold"/>
                                        <p:tgtEl>
                                          <p:spTgt spid="6"/>
                                        </p:tgtEl>
                                        <p:attrNameLst>
                                          <p:attrName>ppt_x</p:attrName>
                                        </p:attrNameLst>
                                      </p:cBhvr>
                                      <p:tavLst>
                                        <p:tav tm="0">
                                          <p:val>
                                            <p:strVal val="#ppt_x"/>
                                          </p:val>
                                        </p:tav>
                                        <p:tav tm="100000">
                                          <p:val>
                                            <p:strVal val="#ppt_x"/>
                                          </p:val>
                                        </p:tav>
                                      </p:tavLst>
                                    </p:anim>
                                    <p:anim calcmode="lin" valueType="num">
                                      <p:cBhvr>
                                        <p:cTn id="16"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19"/>
          <p:cNvGrpSpPr/>
          <p:nvPr/>
        </p:nvGrpSpPr>
        <p:grpSpPr>
          <a:xfrm>
            <a:off x="-3531" y="3531"/>
            <a:ext cx="12192000" cy="1083309"/>
            <a:chOff x="0" y="-3"/>
            <a:chExt cx="12192000" cy="1083309"/>
          </a:xfrm>
        </p:grpSpPr>
        <p:sp>
          <p:nvSpPr>
            <p:cNvPr id="121" name="Round Single Corner Rectangle 1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Round Single Corner Rectangle 1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Round Single Corner Rectangle 1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252247" y="169354"/>
            <a:ext cx="8300415" cy="707886"/>
          </a:xfrm>
          <a:prstGeom prst="rect">
            <a:avLst/>
          </a:prstGeom>
          <a:noFill/>
        </p:spPr>
        <p:txBody>
          <a:bodyPr wrap="square" rtlCol="0">
            <a:spAutoFit/>
          </a:bodyPr>
          <a:lstStyle/>
          <a:p>
            <a:r>
              <a:rPr lang="en-US" sz="4000" b="1" dirty="0">
                <a:solidFill>
                  <a:schemeClr val="bg1"/>
                </a:solidFill>
                <a:latin typeface="Myriad Pro" pitchFamily="34" charset="0"/>
              </a:rPr>
              <a:t>LIFE IN THE COUNTRYSIDE</a:t>
            </a:r>
          </a:p>
        </p:txBody>
      </p:sp>
      <p:sp>
        <p:nvSpPr>
          <p:cNvPr id="42" name="TextBox 41"/>
          <p:cNvSpPr txBox="1"/>
          <p:nvPr/>
        </p:nvSpPr>
        <p:spPr>
          <a:xfrm>
            <a:off x="2251660" y="6722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2</a:t>
            </a:r>
          </a:p>
        </p:txBody>
      </p:sp>
      <p:grpSp>
        <p:nvGrpSpPr>
          <p:cNvPr id="2" name="Google Shape;584;p45">
            <a:extLst>
              <a:ext uri="{FF2B5EF4-FFF2-40B4-BE49-F238E27FC236}">
                <a16:creationId xmlns:a16="http://schemas.microsoft.com/office/drawing/2014/main" id="{2C619E08-5276-F03B-D480-D29C659E4649}"/>
              </a:ext>
            </a:extLst>
          </p:cNvPr>
          <p:cNvGrpSpPr/>
          <p:nvPr/>
        </p:nvGrpSpPr>
        <p:grpSpPr>
          <a:xfrm>
            <a:off x="4067362" y="2549233"/>
            <a:ext cx="4641741" cy="4068938"/>
            <a:chOff x="1217597" y="683381"/>
            <a:chExt cx="3370949" cy="2686321"/>
          </a:xfrm>
        </p:grpSpPr>
        <p:sp>
          <p:nvSpPr>
            <p:cNvPr id="4" name="Google Shape;585;p45">
              <a:extLst>
                <a:ext uri="{FF2B5EF4-FFF2-40B4-BE49-F238E27FC236}">
                  <a16:creationId xmlns:a16="http://schemas.microsoft.com/office/drawing/2014/main" id="{642A260E-D239-3BE8-D096-513DD697A01D}"/>
                </a:ext>
              </a:extLst>
            </p:cNvPr>
            <p:cNvSpPr/>
            <p:nvPr/>
          </p:nvSpPr>
          <p:spPr>
            <a:xfrm>
              <a:off x="3190178" y="1017004"/>
              <a:ext cx="528586" cy="957889"/>
            </a:xfrm>
            <a:custGeom>
              <a:avLst/>
              <a:gdLst/>
              <a:ahLst/>
              <a:cxnLst/>
              <a:rect l="l" t="t" r="r" b="b"/>
              <a:pathLst>
                <a:path w="3980" h="7212" extrusionOk="0">
                  <a:moveTo>
                    <a:pt x="2197" y="1"/>
                  </a:moveTo>
                  <a:cubicBezTo>
                    <a:pt x="1954" y="1"/>
                    <a:pt x="1712" y="9"/>
                    <a:pt x="1469" y="25"/>
                  </a:cubicBezTo>
                  <a:cubicBezTo>
                    <a:pt x="1236" y="38"/>
                    <a:pt x="1000" y="65"/>
                    <a:pt x="797" y="175"/>
                  </a:cubicBezTo>
                  <a:cubicBezTo>
                    <a:pt x="646" y="258"/>
                    <a:pt x="526" y="382"/>
                    <a:pt x="427" y="518"/>
                  </a:cubicBezTo>
                  <a:cubicBezTo>
                    <a:pt x="400" y="555"/>
                    <a:pt x="374" y="591"/>
                    <a:pt x="351" y="625"/>
                  </a:cubicBezTo>
                  <a:cubicBezTo>
                    <a:pt x="237" y="798"/>
                    <a:pt x="140" y="981"/>
                    <a:pt x="84" y="1181"/>
                  </a:cubicBezTo>
                  <a:cubicBezTo>
                    <a:pt x="27" y="1367"/>
                    <a:pt x="4" y="1564"/>
                    <a:pt x="4" y="1757"/>
                  </a:cubicBezTo>
                  <a:cubicBezTo>
                    <a:pt x="1" y="1960"/>
                    <a:pt x="17" y="2160"/>
                    <a:pt x="41" y="2360"/>
                  </a:cubicBezTo>
                  <a:cubicBezTo>
                    <a:pt x="171" y="3552"/>
                    <a:pt x="417" y="4727"/>
                    <a:pt x="783" y="5866"/>
                  </a:cubicBezTo>
                  <a:cubicBezTo>
                    <a:pt x="850" y="6079"/>
                    <a:pt x="920" y="6286"/>
                    <a:pt x="996" y="6492"/>
                  </a:cubicBezTo>
                  <a:cubicBezTo>
                    <a:pt x="1050" y="6642"/>
                    <a:pt x="1106" y="6795"/>
                    <a:pt x="1213" y="6919"/>
                  </a:cubicBezTo>
                  <a:cubicBezTo>
                    <a:pt x="1356" y="7085"/>
                    <a:pt x="1573" y="7175"/>
                    <a:pt x="1789" y="7201"/>
                  </a:cubicBezTo>
                  <a:cubicBezTo>
                    <a:pt x="1848" y="7208"/>
                    <a:pt x="1906" y="7212"/>
                    <a:pt x="1965" y="7212"/>
                  </a:cubicBezTo>
                  <a:cubicBezTo>
                    <a:pt x="2126" y="7212"/>
                    <a:pt x="2286" y="7188"/>
                    <a:pt x="2445" y="7161"/>
                  </a:cubicBezTo>
                  <a:cubicBezTo>
                    <a:pt x="2538" y="7145"/>
                    <a:pt x="2632" y="7125"/>
                    <a:pt x="2704" y="7065"/>
                  </a:cubicBezTo>
                  <a:cubicBezTo>
                    <a:pt x="2784" y="7005"/>
                    <a:pt x="2828" y="6905"/>
                    <a:pt x="2868" y="6811"/>
                  </a:cubicBezTo>
                  <a:cubicBezTo>
                    <a:pt x="3011" y="6479"/>
                    <a:pt x="3131" y="6169"/>
                    <a:pt x="3234" y="5876"/>
                  </a:cubicBezTo>
                  <a:cubicBezTo>
                    <a:pt x="3643" y="4707"/>
                    <a:pt x="3760" y="3791"/>
                    <a:pt x="3933" y="2666"/>
                  </a:cubicBezTo>
                  <a:cubicBezTo>
                    <a:pt x="3980" y="2356"/>
                    <a:pt x="3980" y="2040"/>
                    <a:pt x="3950" y="1730"/>
                  </a:cubicBezTo>
                  <a:cubicBezTo>
                    <a:pt x="3937" y="1627"/>
                    <a:pt x="3923" y="1524"/>
                    <a:pt x="3903" y="1424"/>
                  </a:cubicBezTo>
                  <a:cubicBezTo>
                    <a:pt x="3850" y="1128"/>
                    <a:pt x="3727" y="854"/>
                    <a:pt x="3583" y="588"/>
                  </a:cubicBezTo>
                  <a:cubicBezTo>
                    <a:pt x="3543" y="511"/>
                    <a:pt x="3507" y="422"/>
                    <a:pt x="3460" y="335"/>
                  </a:cubicBezTo>
                  <a:cubicBezTo>
                    <a:pt x="3414" y="248"/>
                    <a:pt x="3357" y="165"/>
                    <a:pt x="3280" y="112"/>
                  </a:cubicBezTo>
                  <a:cubicBezTo>
                    <a:pt x="3137" y="15"/>
                    <a:pt x="2926" y="7"/>
                    <a:pt x="2733" y="7"/>
                  </a:cubicBezTo>
                  <a:cubicBezTo>
                    <a:pt x="2692" y="7"/>
                    <a:pt x="2652" y="7"/>
                    <a:pt x="2614" y="7"/>
                  </a:cubicBezTo>
                  <a:cubicBezTo>
                    <a:pt x="2577" y="7"/>
                    <a:pt x="2542" y="7"/>
                    <a:pt x="2508" y="6"/>
                  </a:cubicBezTo>
                  <a:cubicBezTo>
                    <a:pt x="2405" y="2"/>
                    <a:pt x="2301" y="1"/>
                    <a:pt x="2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 name="Google Shape;586;p45">
              <a:extLst>
                <a:ext uri="{FF2B5EF4-FFF2-40B4-BE49-F238E27FC236}">
                  <a16:creationId xmlns:a16="http://schemas.microsoft.com/office/drawing/2014/main" id="{89DA78C2-AF82-FB74-A33D-48B1A40EF196}"/>
                </a:ext>
              </a:extLst>
            </p:cNvPr>
            <p:cNvSpPr/>
            <p:nvPr/>
          </p:nvSpPr>
          <p:spPr>
            <a:xfrm>
              <a:off x="3246752" y="1017004"/>
              <a:ext cx="403080" cy="135209"/>
            </a:xfrm>
            <a:custGeom>
              <a:avLst/>
              <a:gdLst/>
              <a:ahLst/>
              <a:cxnLst/>
              <a:rect l="l" t="t" r="r" b="b"/>
              <a:pathLst>
                <a:path w="3035" h="1018" extrusionOk="0">
                  <a:moveTo>
                    <a:pt x="1771" y="1"/>
                  </a:moveTo>
                  <a:cubicBezTo>
                    <a:pt x="1528" y="1"/>
                    <a:pt x="1286" y="9"/>
                    <a:pt x="1043" y="25"/>
                  </a:cubicBezTo>
                  <a:cubicBezTo>
                    <a:pt x="810" y="38"/>
                    <a:pt x="574" y="65"/>
                    <a:pt x="371" y="175"/>
                  </a:cubicBezTo>
                  <a:cubicBezTo>
                    <a:pt x="220" y="258"/>
                    <a:pt x="100" y="382"/>
                    <a:pt x="1" y="518"/>
                  </a:cubicBezTo>
                  <a:cubicBezTo>
                    <a:pt x="171" y="671"/>
                    <a:pt x="374" y="785"/>
                    <a:pt x="590" y="865"/>
                  </a:cubicBezTo>
                  <a:cubicBezTo>
                    <a:pt x="908" y="979"/>
                    <a:pt x="1249" y="1018"/>
                    <a:pt x="1585" y="1018"/>
                  </a:cubicBezTo>
                  <a:cubicBezTo>
                    <a:pt x="1602" y="1018"/>
                    <a:pt x="1619" y="1017"/>
                    <a:pt x="1636" y="1017"/>
                  </a:cubicBezTo>
                  <a:cubicBezTo>
                    <a:pt x="1799" y="1017"/>
                    <a:pt x="1963" y="1008"/>
                    <a:pt x="2118" y="971"/>
                  </a:cubicBezTo>
                  <a:cubicBezTo>
                    <a:pt x="2492" y="888"/>
                    <a:pt x="2825" y="651"/>
                    <a:pt x="3034" y="335"/>
                  </a:cubicBezTo>
                  <a:cubicBezTo>
                    <a:pt x="2988" y="248"/>
                    <a:pt x="2931" y="165"/>
                    <a:pt x="2854" y="112"/>
                  </a:cubicBezTo>
                  <a:cubicBezTo>
                    <a:pt x="2711" y="15"/>
                    <a:pt x="2500" y="7"/>
                    <a:pt x="2307" y="7"/>
                  </a:cubicBezTo>
                  <a:cubicBezTo>
                    <a:pt x="2266" y="7"/>
                    <a:pt x="2226" y="7"/>
                    <a:pt x="2188" y="7"/>
                  </a:cubicBezTo>
                  <a:cubicBezTo>
                    <a:pt x="2151" y="7"/>
                    <a:pt x="2116" y="7"/>
                    <a:pt x="2082" y="6"/>
                  </a:cubicBezTo>
                  <a:cubicBezTo>
                    <a:pt x="1979" y="2"/>
                    <a:pt x="1875" y="1"/>
                    <a:pt x="1771"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587;p45">
              <a:extLst>
                <a:ext uri="{FF2B5EF4-FFF2-40B4-BE49-F238E27FC236}">
                  <a16:creationId xmlns:a16="http://schemas.microsoft.com/office/drawing/2014/main" id="{05BF82B8-D1B7-4A56-77C2-748258F472EE}"/>
                </a:ext>
              </a:extLst>
            </p:cNvPr>
            <p:cNvSpPr/>
            <p:nvPr/>
          </p:nvSpPr>
          <p:spPr>
            <a:xfrm>
              <a:off x="3273313" y="1728344"/>
              <a:ext cx="368549" cy="73449"/>
            </a:xfrm>
            <a:custGeom>
              <a:avLst/>
              <a:gdLst/>
              <a:ahLst/>
              <a:cxnLst/>
              <a:rect l="l" t="t" r="r" b="b"/>
              <a:pathLst>
                <a:path w="2775" h="553" extrusionOk="0">
                  <a:moveTo>
                    <a:pt x="0" y="1"/>
                  </a:moveTo>
                  <a:lnTo>
                    <a:pt x="0" y="1"/>
                  </a:lnTo>
                  <a:cubicBezTo>
                    <a:pt x="51" y="174"/>
                    <a:pt x="104" y="344"/>
                    <a:pt x="157" y="510"/>
                  </a:cubicBezTo>
                  <a:cubicBezTo>
                    <a:pt x="668" y="529"/>
                    <a:pt x="1171" y="553"/>
                    <a:pt x="1679" y="553"/>
                  </a:cubicBezTo>
                  <a:cubicBezTo>
                    <a:pt x="1986" y="553"/>
                    <a:pt x="2295" y="544"/>
                    <a:pt x="2608" y="520"/>
                  </a:cubicBezTo>
                  <a:cubicBezTo>
                    <a:pt x="2668" y="347"/>
                    <a:pt x="2725" y="177"/>
                    <a:pt x="2774" y="11"/>
                  </a:cubicBezTo>
                  <a:lnTo>
                    <a:pt x="2774" y="11"/>
                  </a:lnTo>
                  <a:cubicBezTo>
                    <a:pt x="2718" y="17"/>
                    <a:pt x="2665" y="17"/>
                    <a:pt x="2611" y="17"/>
                  </a:cubicBezTo>
                  <a:cubicBezTo>
                    <a:pt x="1739" y="14"/>
                    <a:pt x="870" y="7"/>
                    <a:pt x="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588;p45">
              <a:extLst>
                <a:ext uri="{FF2B5EF4-FFF2-40B4-BE49-F238E27FC236}">
                  <a16:creationId xmlns:a16="http://schemas.microsoft.com/office/drawing/2014/main" id="{D7A8EAEB-E36E-2408-2F20-0B86BFC44630}"/>
                </a:ext>
              </a:extLst>
            </p:cNvPr>
            <p:cNvSpPr/>
            <p:nvPr/>
          </p:nvSpPr>
          <p:spPr>
            <a:xfrm>
              <a:off x="3190178" y="1246769"/>
              <a:ext cx="528188" cy="102403"/>
            </a:xfrm>
            <a:custGeom>
              <a:avLst/>
              <a:gdLst/>
              <a:ahLst/>
              <a:cxnLst/>
              <a:rect l="l" t="t" r="r" b="b"/>
              <a:pathLst>
                <a:path w="3977" h="771" extrusionOk="0">
                  <a:moveTo>
                    <a:pt x="3950" y="0"/>
                  </a:moveTo>
                  <a:cubicBezTo>
                    <a:pt x="3252" y="81"/>
                    <a:pt x="2550" y="122"/>
                    <a:pt x="1848" y="122"/>
                  </a:cubicBezTo>
                  <a:cubicBezTo>
                    <a:pt x="1310" y="122"/>
                    <a:pt x="773" y="98"/>
                    <a:pt x="237" y="51"/>
                  </a:cubicBezTo>
                  <a:cubicBezTo>
                    <a:pt x="157" y="43"/>
                    <a:pt x="80" y="34"/>
                    <a:pt x="4" y="27"/>
                  </a:cubicBezTo>
                  <a:lnTo>
                    <a:pt x="4" y="27"/>
                  </a:lnTo>
                  <a:cubicBezTo>
                    <a:pt x="1" y="230"/>
                    <a:pt x="17" y="430"/>
                    <a:pt x="41" y="630"/>
                  </a:cubicBezTo>
                  <a:lnTo>
                    <a:pt x="41" y="650"/>
                  </a:lnTo>
                  <a:cubicBezTo>
                    <a:pt x="303" y="693"/>
                    <a:pt x="566" y="706"/>
                    <a:pt x="833" y="719"/>
                  </a:cubicBezTo>
                  <a:cubicBezTo>
                    <a:pt x="1310" y="743"/>
                    <a:pt x="1785" y="766"/>
                    <a:pt x="2261" y="770"/>
                  </a:cubicBezTo>
                  <a:cubicBezTo>
                    <a:pt x="2295" y="770"/>
                    <a:pt x="2328" y="770"/>
                    <a:pt x="2362" y="770"/>
                  </a:cubicBezTo>
                  <a:cubicBezTo>
                    <a:pt x="2758" y="770"/>
                    <a:pt x="3151" y="752"/>
                    <a:pt x="3543" y="706"/>
                  </a:cubicBezTo>
                  <a:cubicBezTo>
                    <a:pt x="3650" y="696"/>
                    <a:pt x="3754" y="683"/>
                    <a:pt x="3860" y="666"/>
                  </a:cubicBezTo>
                  <a:cubicBezTo>
                    <a:pt x="3890" y="660"/>
                    <a:pt x="3927" y="650"/>
                    <a:pt x="3963" y="643"/>
                  </a:cubicBezTo>
                  <a:cubicBezTo>
                    <a:pt x="3977" y="430"/>
                    <a:pt x="3970" y="214"/>
                    <a:pt x="395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589;p45">
              <a:extLst>
                <a:ext uri="{FF2B5EF4-FFF2-40B4-BE49-F238E27FC236}">
                  <a16:creationId xmlns:a16="http://schemas.microsoft.com/office/drawing/2014/main" id="{AF1BA1F5-A4B9-90A7-DECA-B93F2DC46DC9}"/>
                </a:ext>
              </a:extLst>
            </p:cNvPr>
            <p:cNvSpPr/>
            <p:nvPr/>
          </p:nvSpPr>
          <p:spPr>
            <a:xfrm>
              <a:off x="3354722" y="1437619"/>
              <a:ext cx="213825" cy="180501"/>
            </a:xfrm>
            <a:custGeom>
              <a:avLst/>
              <a:gdLst/>
              <a:ahLst/>
              <a:cxnLst/>
              <a:rect l="l" t="t" r="r" b="b"/>
              <a:pathLst>
                <a:path w="1610" h="1359" extrusionOk="0">
                  <a:moveTo>
                    <a:pt x="1287" y="0"/>
                  </a:moveTo>
                  <a:cubicBezTo>
                    <a:pt x="1248" y="0"/>
                    <a:pt x="1208" y="7"/>
                    <a:pt x="1170" y="19"/>
                  </a:cubicBezTo>
                  <a:cubicBezTo>
                    <a:pt x="999" y="72"/>
                    <a:pt x="876" y="205"/>
                    <a:pt x="760" y="345"/>
                  </a:cubicBezTo>
                  <a:cubicBezTo>
                    <a:pt x="736" y="378"/>
                    <a:pt x="710" y="412"/>
                    <a:pt x="683" y="441"/>
                  </a:cubicBezTo>
                  <a:cubicBezTo>
                    <a:pt x="520" y="638"/>
                    <a:pt x="337" y="818"/>
                    <a:pt x="140" y="978"/>
                  </a:cubicBezTo>
                  <a:cubicBezTo>
                    <a:pt x="103" y="1007"/>
                    <a:pt x="63" y="1037"/>
                    <a:pt x="40" y="1074"/>
                  </a:cubicBezTo>
                  <a:cubicBezTo>
                    <a:pt x="14" y="1114"/>
                    <a:pt x="0" y="1164"/>
                    <a:pt x="14" y="1207"/>
                  </a:cubicBezTo>
                  <a:cubicBezTo>
                    <a:pt x="31" y="1254"/>
                    <a:pt x="77" y="1284"/>
                    <a:pt x="123" y="1297"/>
                  </a:cubicBezTo>
                  <a:cubicBezTo>
                    <a:pt x="171" y="1311"/>
                    <a:pt x="220" y="1311"/>
                    <a:pt x="266" y="1317"/>
                  </a:cubicBezTo>
                  <a:cubicBezTo>
                    <a:pt x="343" y="1327"/>
                    <a:pt x="417" y="1347"/>
                    <a:pt x="497" y="1357"/>
                  </a:cubicBezTo>
                  <a:cubicBezTo>
                    <a:pt x="511" y="1358"/>
                    <a:pt x="525" y="1359"/>
                    <a:pt x="540" y="1359"/>
                  </a:cubicBezTo>
                  <a:cubicBezTo>
                    <a:pt x="606" y="1359"/>
                    <a:pt x="675" y="1348"/>
                    <a:pt x="743" y="1334"/>
                  </a:cubicBezTo>
                  <a:cubicBezTo>
                    <a:pt x="950" y="1280"/>
                    <a:pt x="1146" y="1167"/>
                    <a:pt x="1296" y="1014"/>
                  </a:cubicBezTo>
                  <a:cubicBezTo>
                    <a:pt x="1305" y="1004"/>
                    <a:pt x="1316" y="994"/>
                    <a:pt x="1325" y="981"/>
                  </a:cubicBezTo>
                  <a:cubicBezTo>
                    <a:pt x="1505" y="781"/>
                    <a:pt x="1609" y="504"/>
                    <a:pt x="1552" y="245"/>
                  </a:cubicBezTo>
                  <a:cubicBezTo>
                    <a:pt x="1525" y="138"/>
                    <a:pt x="1456" y="32"/>
                    <a:pt x="1342" y="5"/>
                  </a:cubicBezTo>
                  <a:cubicBezTo>
                    <a:pt x="1324" y="2"/>
                    <a:pt x="1306" y="0"/>
                    <a:pt x="12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590;p45">
              <a:extLst>
                <a:ext uri="{FF2B5EF4-FFF2-40B4-BE49-F238E27FC236}">
                  <a16:creationId xmlns:a16="http://schemas.microsoft.com/office/drawing/2014/main" id="{A095017F-5B46-2088-0675-F3CDA21C2437}"/>
                </a:ext>
              </a:extLst>
            </p:cNvPr>
            <p:cNvSpPr/>
            <p:nvPr/>
          </p:nvSpPr>
          <p:spPr>
            <a:xfrm>
              <a:off x="3455520" y="1437619"/>
              <a:ext cx="113022" cy="130295"/>
            </a:xfrm>
            <a:custGeom>
              <a:avLst/>
              <a:gdLst/>
              <a:ahLst/>
              <a:cxnLst/>
              <a:rect l="l" t="t" r="r" b="b"/>
              <a:pathLst>
                <a:path w="851" h="981" extrusionOk="0">
                  <a:moveTo>
                    <a:pt x="528" y="0"/>
                  </a:moveTo>
                  <a:cubicBezTo>
                    <a:pt x="489" y="0"/>
                    <a:pt x="449" y="7"/>
                    <a:pt x="411" y="19"/>
                  </a:cubicBezTo>
                  <a:cubicBezTo>
                    <a:pt x="240" y="72"/>
                    <a:pt x="117" y="205"/>
                    <a:pt x="1" y="345"/>
                  </a:cubicBezTo>
                  <a:cubicBezTo>
                    <a:pt x="14" y="355"/>
                    <a:pt x="21" y="361"/>
                    <a:pt x="34" y="368"/>
                  </a:cubicBezTo>
                  <a:cubicBezTo>
                    <a:pt x="100" y="415"/>
                    <a:pt x="177" y="448"/>
                    <a:pt x="257" y="472"/>
                  </a:cubicBezTo>
                  <a:cubicBezTo>
                    <a:pt x="327" y="492"/>
                    <a:pt x="411" y="508"/>
                    <a:pt x="437" y="575"/>
                  </a:cubicBezTo>
                  <a:cubicBezTo>
                    <a:pt x="447" y="598"/>
                    <a:pt x="447" y="621"/>
                    <a:pt x="447" y="644"/>
                  </a:cubicBezTo>
                  <a:cubicBezTo>
                    <a:pt x="447" y="718"/>
                    <a:pt x="447" y="795"/>
                    <a:pt x="470" y="864"/>
                  </a:cubicBezTo>
                  <a:cubicBezTo>
                    <a:pt x="486" y="911"/>
                    <a:pt x="523" y="958"/>
                    <a:pt x="566" y="981"/>
                  </a:cubicBezTo>
                  <a:cubicBezTo>
                    <a:pt x="746" y="781"/>
                    <a:pt x="850" y="504"/>
                    <a:pt x="793" y="245"/>
                  </a:cubicBezTo>
                  <a:cubicBezTo>
                    <a:pt x="766" y="138"/>
                    <a:pt x="697" y="32"/>
                    <a:pt x="583" y="5"/>
                  </a:cubicBezTo>
                  <a:cubicBezTo>
                    <a:pt x="565" y="2"/>
                    <a:pt x="547" y="0"/>
                    <a:pt x="52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591;p45">
              <a:extLst>
                <a:ext uri="{FF2B5EF4-FFF2-40B4-BE49-F238E27FC236}">
                  <a16:creationId xmlns:a16="http://schemas.microsoft.com/office/drawing/2014/main" id="{6AC96E64-6D48-381B-1E52-9884650244C7}"/>
                </a:ext>
              </a:extLst>
            </p:cNvPr>
            <p:cNvSpPr/>
            <p:nvPr/>
          </p:nvSpPr>
          <p:spPr>
            <a:xfrm>
              <a:off x="3168531" y="683381"/>
              <a:ext cx="575468" cy="1305210"/>
            </a:xfrm>
            <a:custGeom>
              <a:avLst/>
              <a:gdLst/>
              <a:ahLst/>
              <a:cxnLst/>
              <a:rect l="l" t="t" r="r" b="b"/>
              <a:pathLst>
                <a:path w="4333" h="9827" extrusionOk="0">
                  <a:moveTo>
                    <a:pt x="2095" y="253"/>
                  </a:moveTo>
                  <a:cubicBezTo>
                    <a:pt x="2235" y="253"/>
                    <a:pt x="2288" y="400"/>
                    <a:pt x="2328" y="686"/>
                  </a:cubicBezTo>
                  <a:cubicBezTo>
                    <a:pt x="2372" y="979"/>
                    <a:pt x="2515" y="1216"/>
                    <a:pt x="2767" y="1371"/>
                  </a:cubicBezTo>
                  <a:cubicBezTo>
                    <a:pt x="3211" y="1648"/>
                    <a:pt x="3237" y="2091"/>
                    <a:pt x="3247" y="2541"/>
                  </a:cubicBezTo>
                  <a:cubicBezTo>
                    <a:pt x="3247" y="2664"/>
                    <a:pt x="3164" y="2730"/>
                    <a:pt x="3057" y="2760"/>
                  </a:cubicBezTo>
                  <a:cubicBezTo>
                    <a:pt x="2831" y="2817"/>
                    <a:pt x="2604" y="2884"/>
                    <a:pt x="2372" y="2910"/>
                  </a:cubicBezTo>
                  <a:cubicBezTo>
                    <a:pt x="2250" y="2925"/>
                    <a:pt x="2129" y="2932"/>
                    <a:pt x="2008" y="2932"/>
                  </a:cubicBezTo>
                  <a:cubicBezTo>
                    <a:pt x="1726" y="2932"/>
                    <a:pt x="1445" y="2894"/>
                    <a:pt x="1166" y="2834"/>
                  </a:cubicBezTo>
                  <a:cubicBezTo>
                    <a:pt x="926" y="2780"/>
                    <a:pt x="863" y="2710"/>
                    <a:pt x="873" y="2458"/>
                  </a:cubicBezTo>
                  <a:cubicBezTo>
                    <a:pt x="880" y="2291"/>
                    <a:pt x="906" y="2121"/>
                    <a:pt x="929" y="1955"/>
                  </a:cubicBezTo>
                  <a:cubicBezTo>
                    <a:pt x="946" y="1831"/>
                    <a:pt x="1020" y="1741"/>
                    <a:pt x="1119" y="1671"/>
                  </a:cubicBezTo>
                  <a:cubicBezTo>
                    <a:pt x="1146" y="1651"/>
                    <a:pt x="1169" y="1628"/>
                    <a:pt x="1196" y="1611"/>
                  </a:cubicBezTo>
                  <a:cubicBezTo>
                    <a:pt x="1596" y="1391"/>
                    <a:pt x="1776" y="1029"/>
                    <a:pt x="1859" y="603"/>
                  </a:cubicBezTo>
                  <a:cubicBezTo>
                    <a:pt x="1885" y="456"/>
                    <a:pt x="1955" y="253"/>
                    <a:pt x="2095" y="253"/>
                  </a:cubicBezTo>
                  <a:close/>
                  <a:moveTo>
                    <a:pt x="3427" y="2797"/>
                  </a:moveTo>
                  <a:cubicBezTo>
                    <a:pt x="3714" y="3010"/>
                    <a:pt x="3946" y="3600"/>
                    <a:pt x="3950" y="4133"/>
                  </a:cubicBezTo>
                  <a:cubicBezTo>
                    <a:pt x="3920" y="4142"/>
                    <a:pt x="3886" y="4162"/>
                    <a:pt x="3850" y="4165"/>
                  </a:cubicBezTo>
                  <a:cubicBezTo>
                    <a:pt x="3112" y="4216"/>
                    <a:pt x="2374" y="4264"/>
                    <a:pt x="1635" y="4264"/>
                  </a:cubicBezTo>
                  <a:cubicBezTo>
                    <a:pt x="1293" y="4264"/>
                    <a:pt x="952" y="4254"/>
                    <a:pt x="610" y="4229"/>
                  </a:cubicBezTo>
                  <a:cubicBezTo>
                    <a:pt x="506" y="4222"/>
                    <a:pt x="403" y="4209"/>
                    <a:pt x="277" y="4196"/>
                  </a:cubicBezTo>
                  <a:cubicBezTo>
                    <a:pt x="314" y="3716"/>
                    <a:pt x="457" y="3294"/>
                    <a:pt x="769" y="2930"/>
                  </a:cubicBezTo>
                  <a:cubicBezTo>
                    <a:pt x="1046" y="3117"/>
                    <a:pt x="1349" y="3137"/>
                    <a:pt x="1645" y="3166"/>
                  </a:cubicBezTo>
                  <a:cubicBezTo>
                    <a:pt x="1783" y="3180"/>
                    <a:pt x="1920" y="3187"/>
                    <a:pt x="2056" y="3187"/>
                  </a:cubicBezTo>
                  <a:cubicBezTo>
                    <a:pt x="2367" y="3187"/>
                    <a:pt x="2675" y="3149"/>
                    <a:pt x="2981" y="3057"/>
                  </a:cubicBezTo>
                  <a:cubicBezTo>
                    <a:pt x="3151" y="3007"/>
                    <a:pt x="3314" y="2943"/>
                    <a:pt x="3427" y="2797"/>
                  </a:cubicBezTo>
                  <a:close/>
                  <a:moveTo>
                    <a:pt x="3990" y="4385"/>
                  </a:moveTo>
                  <a:cubicBezTo>
                    <a:pt x="3997" y="4519"/>
                    <a:pt x="4003" y="4645"/>
                    <a:pt x="4006" y="4765"/>
                  </a:cubicBezTo>
                  <a:cubicBezTo>
                    <a:pt x="3759" y="4852"/>
                    <a:pt x="2932" y="4896"/>
                    <a:pt x="2104" y="4896"/>
                  </a:cubicBezTo>
                  <a:cubicBezTo>
                    <a:pt x="1340" y="4896"/>
                    <a:pt x="575" y="4858"/>
                    <a:pt x="263" y="4782"/>
                  </a:cubicBezTo>
                  <a:cubicBezTo>
                    <a:pt x="260" y="4672"/>
                    <a:pt x="257" y="4555"/>
                    <a:pt x="254" y="4416"/>
                  </a:cubicBezTo>
                  <a:lnTo>
                    <a:pt x="254" y="4416"/>
                  </a:lnTo>
                  <a:cubicBezTo>
                    <a:pt x="739" y="4476"/>
                    <a:pt x="1222" y="4500"/>
                    <a:pt x="1704" y="4500"/>
                  </a:cubicBezTo>
                  <a:cubicBezTo>
                    <a:pt x="2464" y="4500"/>
                    <a:pt x="3222" y="4442"/>
                    <a:pt x="3990" y="4385"/>
                  </a:cubicBezTo>
                  <a:close/>
                  <a:moveTo>
                    <a:pt x="263" y="5012"/>
                  </a:moveTo>
                  <a:cubicBezTo>
                    <a:pt x="929" y="5086"/>
                    <a:pt x="1586" y="5127"/>
                    <a:pt x="2243" y="5127"/>
                  </a:cubicBezTo>
                  <a:cubicBezTo>
                    <a:pt x="2821" y="5127"/>
                    <a:pt x="3400" y="5095"/>
                    <a:pt x="3983" y="5028"/>
                  </a:cubicBezTo>
                  <a:lnTo>
                    <a:pt x="3983" y="5028"/>
                  </a:lnTo>
                  <a:cubicBezTo>
                    <a:pt x="3977" y="5184"/>
                    <a:pt x="3983" y="5347"/>
                    <a:pt x="3957" y="5507"/>
                  </a:cubicBezTo>
                  <a:cubicBezTo>
                    <a:pt x="3840" y="6243"/>
                    <a:pt x="3670" y="6966"/>
                    <a:pt x="3443" y="7676"/>
                  </a:cubicBezTo>
                  <a:cubicBezTo>
                    <a:pt x="3437" y="7695"/>
                    <a:pt x="3423" y="7709"/>
                    <a:pt x="3417" y="7725"/>
                  </a:cubicBezTo>
                  <a:cubicBezTo>
                    <a:pt x="3257" y="7762"/>
                    <a:pt x="2761" y="7781"/>
                    <a:pt x="2237" y="7781"/>
                  </a:cubicBezTo>
                  <a:cubicBezTo>
                    <a:pt x="1679" y="7781"/>
                    <a:pt x="1090" y="7760"/>
                    <a:pt x="840" y="7719"/>
                  </a:cubicBezTo>
                  <a:cubicBezTo>
                    <a:pt x="623" y="6830"/>
                    <a:pt x="317" y="5954"/>
                    <a:pt x="263" y="5012"/>
                  </a:cubicBezTo>
                  <a:close/>
                  <a:moveTo>
                    <a:pt x="906" y="7922"/>
                  </a:moveTo>
                  <a:lnTo>
                    <a:pt x="906" y="7922"/>
                  </a:lnTo>
                  <a:cubicBezTo>
                    <a:pt x="1254" y="7980"/>
                    <a:pt x="1598" y="7998"/>
                    <a:pt x="1943" y="7998"/>
                  </a:cubicBezTo>
                  <a:cubicBezTo>
                    <a:pt x="2409" y="7998"/>
                    <a:pt x="2875" y="7965"/>
                    <a:pt x="3351" y="7955"/>
                  </a:cubicBezTo>
                  <a:lnTo>
                    <a:pt x="3351" y="7955"/>
                  </a:lnTo>
                  <a:cubicBezTo>
                    <a:pt x="3320" y="8065"/>
                    <a:pt x="3291" y="8161"/>
                    <a:pt x="3264" y="8261"/>
                  </a:cubicBezTo>
                  <a:cubicBezTo>
                    <a:pt x="2980" y="8295"/>
                    <a:pt x="2698" y="8306"/>
                    <a:pt x="2416" y="8306"/>
                  </a:cubicBezTo>
                  <a:cubicBezTo>
                    <a:pt x="1950" y="8306"/>
                    <a:pt x="1484" y="8277"/>
                    <a:pt x="1009" y="8275"/>
                  </a:cubicBezTo>
                  <a:cubicBezTo>
                    <a:pt x="976" y="8169"/>
                    <a:pt x="946" y="8058"/>
                    <a:pt x="906" y="7922"/>
                  </a:cubicBezTo>
                  <a:close/>
                  <a:moveTo>
                    <a:pt x="1056" y="8441"/>
                  </a:moveTo>
                  <a:lnTo>
                    <a:pt x="1056" y="8441"/>
                  </a:lnTo>
                  <a:cubicBezTo>
                    <a:pt x="1495" y="8487"/>
                    <a:pt x="1916" y="8515"/>
                    <a:pt x="2330" y="8515"/>
                  </a:cubicBezTo>
                  <a:cubicBezTo>
                    <a:pt x="2606" y="8515"/>
                    <a:pt x="2879" y="8503"/>
                    <a:pt x="3151" y="8475"/>
                  </a:cubicBezTo>
                  <a:cubicBezTo>
                    <a:pt x="3157" y="8491"/>
                    <a:pt x="3171" y="8504"/>
                    <a:pt x="3171" y="8515"/>
                  </a:cubicBezTo>
                  <a:cubicBezTo>
                    <a:pt x="3091" y="8831"/>
                    <a:pt x="2961" y="9131"/>
                    <a:pt x="2795" y="9411"/>
                  </a:cubicBezTo>
                  <a:cubicBezTo>
                    <a:pt x="2741" y="9502"/>
                    <a:pt x="2663" y="9564"/>
                    <a:pt x="2556" y="9564"/>
                  </a:cubicBezTo>
                  <a:cubicBezTo>
                    <a:pt x="2550" y="9564"/>
                    <a:pt x="2544" y="9564"/>
                    <a:pt x="2538" y="9563"/>
                  </a:cubicBezTo>
                  <a:cubicBezTo>
                    <a:pt x="2278" y="9554"/>
                    <a:pt x="2019" y="9557"/>
                    <a:pt x="1759" y="9523"/>
                  </a:cubicBezTo>
                  <a:cubicBezTo>
                    <a:pt x="1525" y="9494"/>
                    <a:pt x="1356" y="9351"/>
                    <a:pt x="1279" y="9117"/>
                  </a:cubicBezTo>
                  <a:cubicBezTo>
                    <a:pt x="1206" y="8904"/>
                    <a:pt x="1139" y="8691"/>
                    <a:pt x="1056" y="8441"/>
                  </a:cubicBezTo>
                  <a:close/>
                  <a:moveTo>
                    <a:pt x="2142" y="0"/>
                  </a:moveTo>
                  <a:cubicBezTo>
                    <a:pt x="2043" y="0"/>
                    <a:pt x="1933" y="55"/>
                    <a:pt x="1819" y="166"/>
                  </a:cubicBezTo>
                  <a:cubicBezTo>
                    <a:pt x="1756" y="226"/>
                    <a:pt x="1712" y="309"/>
                    <a:pt x="1676" y="392"/>
                  </a:cubicBezTo>
                  <a:cubicBezTo>
                    <a:pt x="1642" y="463"/>
                    <a:pt x="1632" y="543"/>
                    <a:pt x="1616" y="619"/>
                  </a:cubicBezTo>
                  <a:cubicBezTo>
                    <a:pt x="1542" y="949"/>
                    <a:pt x="1399" y="1236"/>
                    <a:pt x="1089" y="1405"/>
                  </a:cubicBezTo>
                  <a:cubicBezTo>
                    <a:pt x="1049" y="1428"/>
                    <a:pt x="1016" y="1462"/>
                    <a:pt x="976" y="1488"/>
                  </a:cubicBezTo>
                  <a:cubicBezTo>
                    <a:pt x="833" y="1588"/>
                    <a:pt x="749" y="1731"/>
                    <a:pt x="703" y="1901"/>
                  </a:cubicBezTo>
                  <a:cubicBezTo>
                    <a:pt x="646" y="2128"/>
                    <a:pt x="630" y="2354"/>
                    <a:pt x="663" y="2581"/>
                  </a:cubicBezTo>
                  <a:cubicBezTo>
                    <a:pt x="677" y="2681"/>
                    <a:pt x="669" y="2754"/>
                    <a:pt x="583" y="2820"/>
                  </a:cubicBezTo>
                  <a:cubicBezTo>
                    <a:pt x="520" y="2874"/>
                    <a:pt x="470" y="2947"/>
                    <a:pt x="423" y="3017"/>
                  </a:cubicBezTo>
                  <a:cubicBezTo>
                    <a:pt x="190" y="3377"/>
                    <a:pt x="70" y="3776"/>
                    <a:pt x="41" y="4196"/>
                  </a:cubicBezTo>
                  <a:cubicBezTo>
                    <a:pt x="1" y="4725"/>
                    <a:pt x="10" y="5255"/>
                    <a:pt x="117" y="5777"/>
                  </a:cubicBezTo>
                  <a:cubicBezTo>
                    <a:pt x="337" y="6880"/>
                    <a:pt x="663" y="7952"/>
                    <a:pt x="993" y="9024"/>
                  </a:cubicBezTo>
                  <a:cubicBezTo>
                    <a:pt x="1113" y="9403"/>
                    <a:pt x="1313" y="9737"/>
                    <a:pt x="1712" y="9777"/>
                  </a:cubicBezTo>
                  <a:cubicBezTo>
                    <a:pt x="1768" y="9780"/>
                    <a:pt x="2275" y="9817"/>
                    <a:pt x="2385" y="9823"/>
                  </a:cubicBezTo>
                  <a:cubicBezTo>
                    <a:pt x="2412" y="9825"/>
                    <a:pt x="2439" y="9826"/>
                    <a:pt x="2465" y="9826"/>
                  </a:cubicBezTo>
                  <a:cubicBezTo>
                    <a:pt x="2758" y="9826"/>
                    <a:pt x="2965" y="9685"/>
                    <a:pt x="3084" y="9403"/>
                  </a:cubicBezTo>
                  <a:cubicBezTo>
                    <a:pt x="3187" y="9164"/>
                    <a:pt x="3307" y="8928"/>
                    <a:pt x="3384" y="8681"/>
                  </a:cubicBezTo>
                  <a:cubicBezTo>
                    <a:pt x="3603" y="7969"/>
                    <a:pt x="3823" y="7259"/>
                    <a:pt x="4010" y="6540"/>
                  </a:cubicBezTo>
                  <a:cubicBezTo>
                    <a:pt x="4230" y="5701"/>
                    <a:pt x="4333" y="4848"/>
                    <a:pt x="4203" y="3979"/>
                  </a:cubicBezTo>
                  <a:cubicBezTo>
                    <a:pt x="4126" y="3457"/>
                    <a:pt x="4003" y="2954"/>
                    <a:pt x="3587" y="2577"/>
                  </a:cubicBezTo>
                  <a:cubicBezTo>
                    <a:pt x="3517" y="2514"/>
                    <a:pt x="3491" y="2434"/>
                    <a:pt x="3487" y="2334"/>
                  </a:cubicBezTo>
                  <a:cubicBezTo>
                    <a:pt x="3483" y="2211"/>
                    <a:pt x="3457" y="2088"/>
                    <a:pt x="3437" y="1964"/>
                  </a:cubicBezTo>
                  <a:cubicBezTo>
                    <a:pt x="3391" y="1658"/>
                    <a:pt x="3247" y="1415"/>
                    <a:pt x="2991" y="1239"/>
                  </a:cubicBezTo>
                  <a:cubicBezTo>
                    <a:pt x="2947" y="1208"/>
                    <a:pt x="2907" y="1172"/>
                    <a:pt x="2864" y="1142"/>
                  </a:cubicBezTo>
                  <a:cubicBezTo>
                    <a:pt x="2701" y="1029"/>
                    <a:pt x="2608" y="872"/>
                    <a:pt x="2568" y="676"/>
                  </a:cubicBezTo>
                  <a:cubicBezTo>
                    <a:pt x="2544" y="556"/>
                    <a:pt x="2515" y="432"/>
                    <a:pt x="2472" y="317"/>
                  </a:cubicBezTo>
                  <a:cubicBezTo>
                    <a:pt x="2396" y="107"/>
                    <a:pt x="2279" y="0"/>
                    <a:pt x="214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592;p45">
              <a:extLst>
                <a:ext uri="{FF2B5EF4-FFF2-40B4-BE49-F238E27FC236}">
                  <a16:creationId xmlns:a16="http://schemas.microsoft.com/office/drawing/2014/main" id="{ACFD4B83-8516-06D7-E83D-BEAE0AACF058}"/>
                </a:ext>
              </a:extLst>
            </p:cNvPr>
            <p:cNvSpPr/>
            <p:nvPr/>
          </p:nvSpPr>
          <p:spPr>
            <a:xfrm>
              <a:off x="3332145" y="1388213"/>
              <a:ext cx="302675" cy="243722"/>
            </a:xfrm>
            <a:custGeom>
              <a:avLst/>
              <a:gdLst/>
              <a:ahLst/>
              <a:cxnLst/>
              <a:rect l="l" t="t" r="r" b="b"/>
              <a:pathLst>
                <a:path w="2279" h="1835" extrusionOk="0">
                  <a:moveTo>
                    <a:pt x="1376" y="490"/>
                  </a:moveTo>
                  <a:cubicBezTo>
                    <a:pt x="1470" y="490"/>
                    <a:pt x="1553" y="556"/>
                    <a:pt x="1592" y="680"/>
                  </a:cubicBezTo>
                  <a:cubicBezTo>
                    <a:pt x="1642" y="844"/>
                    <a:pt x="1595" y="1039"/>
                    <a:pt x="1512" y="1190"/>
                  </a:cubicBezTo>
                  <a:cubicBezTo>
                    <a:pt x="1366" y="1103"/>
                    <a:pt x="1399" y="936"/>
                    <a:pt x="1449" y="804"/>
                  </a:cubicBezTo>
                  <a:cubicBezTo>
                    <a:pt x="1435" y="801"/>
                    <a:pt x="1419" y="801"/>
                    <a:pt x="1402" y="801"/>
                  </a:cubicBezTo>
                  <a:cubicBezTo>
                    <a:pt x="1369" y="801"/>
                    <a:pt x="1332" y="804"/>
                    <a:pt x="1296" y="804"/>
                  </a:cubicBezTo>
                  <a:cubicBezTo>
                    <a:pt x="1271" y="804"/>
                    <a:pt x="1247" y="802"/>
                    <a:pt x="1226" y="796"/>
                  </a:cubicBezTo>
                  <a:cubicBezTo>
                    <a:pt x="1176" y="780"/>
                    <a:pt x="1120" y="750"/>
                    <a:pt x="1096" y="707"/>
                  </a:cubicBezTo>
                  <a:cubicBezTo>
                    <a:pt x="1083" y="687"/>
                    <a:pt x="1163" y="597"/>
                    <a:pt x="1196" y="567"/>
                  </a:cubicBezTo>
                  <a:cubicBezTo>
                    <a:pt x="1255" y="515"/>
                    <a:pt x="1318" y="490"/>
                    <a:pt x="1376" y="490"/>
                  </a:cubicBezTo>
                  <a:close/>
                  <a:moveTo>
                    <a:pt x="966" y="833"/>
                  </a:moveTo>
                  <a:cubicBezTo>
                    <a:pt x="1056" y="880"/>
                    <a:pt x="1113" y="900"/>
                    <a:pt x="1316" y="920"/>
                  </a:cubicBezTo>
                  <a:cubicBezTo>
                    <a:pt x="1286" y="1107"/>
                    <a:pt x="1312" y="1216"/>
                    <a:pt x="1360" y="1346"/>
                  </a:cubicBezTo>
                  <a:cubicBezTo>
                    <a:pt x="1180" y="1519"/>
                    <a:pt x="941" y="1613"/>
                    <a:pt x="701" y="1613"/>
                  </a:cubicBezTo>
                  <a:cubicBezTo>
                    <a:pt x="558" y="1613"/>
                    <a:pt x="415" y="1579"/>
                    <a:pt x="284" y="1509"/>
                  </a:cubicBezTo>
                  <a:cubicBezTo>
                    <a:pt x="413" y="1396"/>
                    <a:pt x="544" y="1296"/>
                    <a:pt x="656" y="1183"/>
                  </a:cubicBezTo>
                  <a:cubicBezTo>
                    <a:pt x="770" y="1073"/>
                    <a:pt x="863" y="950"/>
                    <a:pt x="966" y="833"/>
                  </a:cubicBezTo>
                  <a:close/>
                  <a:moveTo>
                    <a:pt x="2067" y="1"/>
                  </a:moveTo>
                  <a:cubicBezTo>
                    <a:pt x="1935" y="1"/>
                    <a:pt x="1769" y="231"/>
                    <a:pt x="1635" y="331"/>
                  </a:cubicBezTo>
                  <a:cubicBezTo>
                    <a:pt x="1521" y="298"/>
                    <a:pt x="1431" y="280"/>
                    <a:pt x="1353" y="280"/>
                  </a:cubicBezTo>
                  <a:cubicBezTo>
                    <a:pt x="1184" y="280"/>
                    <a:pt x="1075" y="366"/>
                    <a:pt x="913" y="574"/>
                  </a:cubicBezTo>
                  <a:cubicBezTo>
                    <a:pt x="813" y="704"/>
                    <a:pt x="713" y="833"/>
                    <a:pt x="610" y="960"/>
                  </a:cubicBezTo>
                  <a:cubicBezTo>
                    <a:pt x="476" y="1119"/>
                    <a:pt x="341" y="1273"/>
                    <a:pt x="157" y="1386"/>
                  </a:cubicBezTo>
                  <a:cubicBezTo>
                    <a:pt x="1" y="1483"/>
                    <a:pt x="4" y="1599"/>
                    <a:pt x="157" y="1703"/>
                  </a:cubicBezTo>
                  <a:cubicBezTo>
                    <a:pt x="304" y="1803"/>
                    <a:pt x="473" y="1826"/>
                    <a:pt x="643" y="1832"/>
                  </a:cubicBezTo>
                  <a:cubicBezTo>
                    <a:pt x="665" y="1833"/>
                    <a:pt x="687" y="1834"/>
                    <a:pt x="708" y="1834"/>
                  </a:cubicBezTo>
                  <a:cubicBezTo>
                    <a:pt x="1232" y="1834"/>
                    <a:pt x="1700" y="1483"/>
                    <a:pt x="1822" y="996"/>
                  </a:cubicBezTo>
                  <a:cubicBezTo>
                    <a:pt x="1865" y="816"/>
                    <a:pt x="1825" y="650"/>
                    <a:pt x="1766" y="494"/>
                  </a:cubicBezTo>
                  <a:cubicBezTo>
                    <a:pt x="1859" y="317"/>
                    <a:pt x="2279" y="154"/>
                    <a:pt x="2142" y="31"/>
                  </a:cubicBezTo>
                  <a:cubicBezTo>
                    <a:pt x="2119" y="10"/>
                    <a:pt x="2094" y="1"/>
                    <a:pt x="20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593;p45">
              <a:extLst>
                <a:ext uri="{FF2B5EF4-FFF2-40B4-BE49-F238E27FC236}">
                  <a16:creationId xmlns:a16="http://schemas.microsoft.com/office/drawing/2014/main" id="{B1BB3FC8-0431-BD0C-610B-7B96C520095F}"/>
                </a:ext>
              </a:extLst>
            </p:cNvPr>
            <p:cNvSpPr/>
            <p:nvPr/>
          </p:nvSpPr>
          <p:spPr>
            <a:xfrm flipH="1">
              <a:off x="1844562" y="1468546"/>
              <a:ext cx="1670086" cy="1166957"/>
            </a:xfrm>
            <a:custGeom>
              <a:avLst/>
              <a:gdLst/>
              <a:ahLst/>
              <a:cxnLst/>
              <a:rect l="l" t="t" r="r" b="b"/>
              <a:pathLst>
                <a:path w="12575" h="8786" extrusionOk="0">
                  <a:moveTo>
                    <a:pt x="6234" y="1"/>
                  </a:moveTo>
                  <a:cubicBezTo>
                    <a:pt x="3950" y="1"/>
                    <a:pt x="850" y="976"/>
                    <a:pt x="234" y="2341"/>
                  </a:cubicBezTo>
                  <a:cubicBezTo>
                    <a:pt x="67" y="2708"/>
                    <a:pt x="1" y="3181"/>
                    <a:pt x="1" y="3690"/>
                  </a:cubicBezTo>
                  <a:cubicBezTo>
                    <a:pt x="4" y="5099"/>
                    <a:pt x="537" y="6791"/>
                    <a:pt x="1066" y="7247"/>
                  </a:cubicBezTo>
                  <a:cubicBezTo>
                    <a:pt x="1785" y="7863"/>
                    <a:pt x="2289" y="8785"/>
                    <a:pt x="6544" y="8785"/>
                  </a:cubicBezTo>
                  <a:cubicBezTo>
                    <a:pt x="10800" y="8785"/>
                    <a:pt x="11619" y="7416"/>
                    <a:pt x="11866" y="6930"/>
                  </a:cubicBezTo>
                  <a:cubicBezTo>
                    <a:pt x="12068" y="6521"/>
                    <a:pt x="12574" y="4829"/>
                    <a:pt x="12531" y="3520"/>
                  </a:cubicBezTo>
                  <a:cubicBezTo>
                    <a:pt x="12525" y="3268"/>
                    <a:pt x="12494" y="3031"/>
                    <a:pt x="12439" y="2818"/>
                  </a:cubicBezTo>
                  <a:cubicBezTo>
                    <a:pt x="12095" y="1509"/>
                    <a:pt x="9851" y="1"/>
                    <a:pt x="623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594;p45">
              <a:extLst>
                <a:ext uri="{FF2B5EF4-FFF2-40B4-BE49-F238E27FC236}">
                  <a16:creationId xmlns:a16="http://schemas.microsoft.com/office/drawing/2014/main" id="{746BFE2A-8121-15DB-BB5D-0887715C9840}"/>
                </a:ext>
              </a:extLst>
            </p:cNvPr>
            <p:cNvSpPr/>
            <p:nvPr/>
          </p:nvSpPr>
          <p:spPr>
            <a:xfrm flipH="1">
              <a:off x="1858653" y="1505733"/>
              <a:ext cx="1363693" cy="353036"/>
            </a:xfrm>
            <a:custGeom>
              <a:avLst/>
              <a:gdLst/>
              <a:ahLst/>
              <a:cxnLst/>
              <a:rect l="l" t="t" r="r" b="b"/>
              <a:pathLst>
                <a:path w="10268" h="2658" extrusionOk="0">
                  <a:moveTo>
                    <a:pt x="10238" y="2531"/>
                  </a:moveTo>
                  <a:lnTo>
                    <a:pt x="10238" y="2538"/>
                  </a:lnTo>
                  <a:lnTo>
                    <a:pt x="10267" y="2658"/>
                  </a:lnTo>
                  <a:lnTo>
                    <a:pt x="10238" y="2538"/>
                  </a:lnTo>
                  <a:lnTo>
                    <a:pt x="10238" y="2531"/>
                  </a:lnTo>
                  <a:close/>
                  <a:moveTo>
                    <a:pt x="10234" y="2528"/>
                  </a:moveTo>
                  <a:lnTo>
                    <a:pt x="10234" y="2531"/>
                  </a:lnTo>
                  <a:lnTo>
                    <a:pt x="10234" y="2528"/>
                  </a:lnTo>
                  <a:close/>
                  <a:moveTo>
                    <a:pt x="10234" y="2525"/>
                  </a:moveTo>
                  <a:lnTo>
                    <a:pt x="10234" y="2525"/>
                  </a:lnTo>
                  <a:lnTo>
                    <a:pt x="10234" y="2525"/>
                  </a:lnTo>
                  <a:close/>
                  <a:moveTo>
                    <a:pt x="10234" y="2521"/>
                  </a:moveTo>
                  <a:lnTo>
                    <a:pt x="10234" y="2521"/>
                  </a:lnTo>
                  <a:lnTo>
                    <a:pt x="10234" y="2521"/>
                  </a:lnTo>
                  <a:close/>
                  <a:moveTo>
                    <a:pt x="10230" y="2515"/>
                  </a:moveTo>
                  <a:lnTo>
                    <a:pt x="10230" y="2518"/>
                  </a:lnTo>
                  <a:lnTo>
                    <a:pt x="10230" y="2515"/>
                  </a:lnTo>
                  <a:close/>
                  <a:moveTo>
                    <a:pt x="10230" y="2511"/>
                  </a:moveTo>
                  <a:lnTo>
                    <a:pt x="10230" y="2515"/>
                  </a:lnTo>
                  <a:lnTo>
                    <a:pt x="10230" y="2511"/>
                  </a:lnTo>
                  <a:close/>
                  <a:moveTo>
                    <a:pt x="10230" y="2508"/>
                  </a:moveTo>
                  <a:lnTo>
                    <a:pt x="10230" y="2511"/>
                  </a:lnTo>
                  <a:lnTo>
                    <a:pt x="10230" y="2508"/>
                  </a:lnTo>
                  <a:close/>
                  <a:moveTo>
                    <a:pt x="10227" y="2505"/>
                  </a:moveTo>
                  <a:lnTo>
                    <a:pt x="10230" y="2508"/>
                  </a:lnTo>
                  <a:lnTo>
                    <a:pt x="10227" y="2505"/>
                  </a:lnTo>
                  <a:close/>
                  <a:moveTo>
                    <a:pt x="10227" y="2501"/>
                  </a:moveTo>
                  <a:lnTo>
                    <a:pt x="10227" y="2501"/>
                  </a:lnTo>
                  <a:lnTo>
                    <a:pt x="10227" y="2501"/>
                  </a:lnTo>
                  <a:close/>
                  <a:moveTo>
                    <a:pt x="10227" y="2498"/>
                  </a:moveTo>
                  <a:lnTo>
                    <a:pt x="10227" y="2498"/>
                  </a:lnTo>
                  <a:lnTo>
                    <a:pt x="10227" y="2498"/>
                  </a:lnTo>
                  <a:close/>
                  <a:moveTo>
                    <a:pt x="10224" y="2495"/>
                  </a:moveTo>
                  <a:lnTo>
                    <a:pt x="10227" y="2495"/>
                  </a:lnTo>
                  <a:lnTo>
                    <a:pt x="10224" y="2495"/>
                  </a:lnTo>
                  <a:close/>
                  <a:moveTo>
                    <a:pt x="10224" y="2488"/>
                  </a:moveTo>
                  <a:lnTo>
                    <a:pt x="10224" y="2491"/>
                  </a:lnTo>
                  <a:lnTo>
                    <a:pt x="10224" y="2488"/>
                  </a:lnTo>
                  <a:close/>
                  <a:moveTo>
                    <a:pt x="10224" y="2485"/>
                  </a:moveTo>
                  <a:lnTo>
                    <a:pt x="10224" y="2488"/>
                  </a:lnTo>
                  <a:lnTo>
                    <a:pt x="10224" y="2485"/>
                  </a:lnTo>
                  <a:close/>
                  <a:moveTo>
                    <a:pt x="10221" y="2481"/>
                  </a:moveTo>
                  <a:lnTo>
                    <a:pt x="10221" y="2485"/>
                  </a:lnTo>
                  <a:lnTo>
                    <a:pt x="10221" y="2481"/>
                  </a:lnTo>
                  <a:close/>
                  <a:moveTo>
                    <a:pt x="10221" y="2478"/>
                  </a:moveTo>
                  <a:lnTo>
                    <a:pt x="10221" y="2481"/>
                  </a:lnTo>
                  <a:lnTo>
                    <a:pt x="10221" y="2478"/>
                  </a:lnTo>
                  <a:close/>
                  <a:moveTo>
                    <a:pt x="10221" y="2475"/>
                  </a:moveTo>
                  <a:lnTo>
                    <a:pt x="10221" y="2475"/>
                  </a:lnTo>
                  <a:lnTo>
                    <a:pt x="10221" y="2475"/>
                  </a:lnTo>
                  <a:close/>
                  <a:moveTo>
                    <a:pt x="10218" y="2471"/>
                  </a:moveTo>
                  <a:lnTo>
                    <a:pt x="10218" y="2471"/>
                  </a:lnTo>
                  <a:lnTo>
                    <a:pt x="10218" y="2471"/>
                  </a:lnTo>
                  <a:close/>
                  <a:moveTo>
                    <a:pt x="10218" y="2465"/>
                  </a:moveTo>
                  <a:lnTo>
                    <a:pt x="10218" y="2468"/>
                  </a:lnTo>
                  <a:lnTo>
                    <a:pt x="10218" y="2465"/>
                  </a:lnTo>
                  <a:close/>
                  <a:moveTo>
                    <a:pt x="10218" y="2461"/>
                  </a:moveTo>
                  <a:lnTo>
                    <a:pt x="10218" y="2465"/>
                  </a:lnTo>
                  <a:lnTo>
                    <a:pt x="10218" y="2461"/>
                  </a:lnTo>
                  <a:close/>
                  <a:moveTo>
                    <a:pt x="10214" y="2458"/>
                  </a:moveTo>
                  <a:lnTo>
                    <a:pt x="10214" y="2461"/>
                  </a:lnTo>
                  <a:lnTo>
                    <a:pt x="10214" y="2458"/>
                  </a:lnTo>
                  <a:close/>
                  <a:moveTo>
                    <a:pt x="10214" y="2455"/>
                  </a:moveTo>
                  <a:lnTo>
                    <a:pt x="10214" y="2458"/>
                  </a:lnTo>
                  <a:lnTo>
                    <a:pt x="10214" y="2455"/>
                  </a:lnTo>
                  <a:close/>
                  <a:moveTo>
                    <a:pt x="10210" y="2451"/>
                  </a:moveTo>
                  <a:cubicBezTo>
                    <a:pt x="10210" y="2451"/>
                    <a:pt x="10214" y="2451"/>
                    <a:pt x="10214" y="2455"/>
                  </a:cubicBezTo>
                  <a:cubicBezTo>
                    <a:pt x="10214" y="2451"/>
                    <a:pt x="10210" y="2451"/>
                    <a:pt x="10210" y="2451"/>
                  </a:cubicBezTo>
                  <a:close/>
                  <a:moveTo>
                    <a:pt x="10210" y="2448"/>
                  </a:moveTo>
                  <a:lnTo>
                    <a:pt x="10210" y="2448"/>
                  </a:lnTo>
                  <a:lnTo>
                    <a:pt x="10210" y="2448"/>
                  </a:lnTo>
                  <a:close/>
                  <a:moveTo>
                    <a:pt x="10210" y="2441"/>
                  </a:moveTo>
                  <a:lnTo>
                    <a:pt x="10210" y="2445"/>
                  </a:lnTo>
                  <a:lnTo>
                    <a:pt x="10210" y="2441"/>
                  </a:lnTo>
                  <a:close/>
                  <a:moveTo>
                    <a:pt x="10207" y="2438"/>
                  </a:moveTo>
                  <a:cubicBezTo>
                    <a:pt x="10207" y="2441"/>
                    <a:pt x="10207" y="2441"/>
                    <a:pt x="10210" y="2441"/>
                  </a:cubicBezTo>
                  <a:cubicBezTo>
                    <a:pt x="10207" y="2441"/>
                    <a:pt x="10207" y="2441"/>
                    <a:pt x="10207" y="2438"/>
                  </a:cubicBezTo>
                  <a:close/>
                  <a:moveTo>
                    <a:pt x="10207" y="2435"/>
                  </a:moveTo>
                  <a:lnTo>
                    <a:pt x="10207" y="2438"/>
                  </a:lnTo>
                  <a:lnTo>
                    <a:pt x="10207" y="2435"/>
                  </a:lnTo>
                  <a:close/>
                  <a:moveTo>
                    <a:pt x="10204" y="2431"/>
                  </a:moveTo>
                  <a:cubicBezTo>
                    <a:pt x="10207" y="2431"/>
                    <a:pt x="10207" y="2435"/>
                    <a:pt x="10207" y="2435"/>
                  </a:cubicBezTo>
                  <a:cubicBezTo>
                    <a:pt x="10207" y="2435"/>
                    <a:pt x="10207" y="2431"/>
                    <a:pt x="10204" y="2431"/>
                  </a:cubicBezTo>
                  <a:close/>
                  <a:moveTo>
                    <a:pt x="10204" y="2428"/>
                  </a:moveTo>
                  <a:lnTo>
                    <a:pt x="10204" y="2431"/>
                  </a:lnTo>
                  <a:lnTo>
                    <a:pt x="10204" y="2428"/>
                  </a:lnTo>
                  <a:close/>
                  <a:moveTo>
                    <a:pt x="10204" y="2425"/>
                  </a:moveTo>
                  <a:lnTo>
                    <a:pt x="10204" y="2428"/>
                  </a:lnTo>
                  <a:lnTo>
                    <a:pt x="10204" y="2425"/>
                  </a:lnTo>
                  <a:close/>
                  <a:moveTo>
                    <a:pt x="10201" y="2418"/>
                  </a:moveTo>
                  <a:cubicBezTo>
                    <a:pt x="10201" y="2421"/>
                    <a:pt x="10201" y="2421"/>
                    <a:pt x="10204" y="2421"/>
                  </a:cubicBezTo>
                  <a:cubicBezTo>
                    <a:pt x="10201" y="2421"/>
                    <a:pt x="10201" y="2421"/>
                    <a:pt x="10201" y="2418"/>
                  </a:cubicBezTo>
                  <a:close/>
                  <a:moveTo>
                    <a:pt x="10201" y="2415"/>
                  </a:moveTo>
                  <a:lnTo>
                    <a:pt x="10201" y="2418"/>
                  </a:lnTo>
                  <a:lnTo>
                    <a:pt x="10201" y="2415"/>
                  </a:lnTo>
                  <a:close/>
                  <a:moveTo>
                    <a:pt x="10198" y="2411"/>
                  </a:moveTo>
                  <a:cubicBezTo>
                    <a:pt x="10201" y="2411"/>
                    <a:pt x="10201" y="2415"/>
                    <a:pt x="10201" y="2415"/>
                  </a:cubicBezTo>
                  <a:cubicBezTo>
                    <a:pt x="10201" y="2415"/>
                    <a:pt x="10201" y="2411"/>
                    <a:pt x="10198" y="2411"/>
                  </a:cubicBezTo>
                  <a:close/>
                  <a:moveTo>
                    <a:pt x="10198" y="2408"/>
                  </a:moveTo>
                  <a:lnTo>
                    <a:pt x="10198" y="2411"/>
                  </a:lnTo>
                  <a:lnTo>
                    <a:pt x="10198" y="2408"/>
                  </a:lnTo>
                  <a:close/>
                  <a:moveTo>
                    <a:pt x="10198" y="2405"/>
                  </a:moveTo>
                  <a:lnTo>
                    <a:pt x="10198" y="2408"/>
                  </a:lnTo>
                  <a:lnTo>
                    <a:pt x="10198" y="2405"/>
                  </a:lnTo>
                  <a:close/>
                  <a:moveTo>
                    <a:pt x="9998" y="2005"/>
                  </a:moveTo>
                  <a:cubicBezTo>
                    <a:pt x="10084" y="2138"/>
                    <a:pt x="10147" y="2272"/>
                    <a:pt x="10198" y="2405"/>
                  </a:cubicBezTo>
                  <a:cubicBezTo>
                    <a:pt x="10147" y="2272"/>
                    <a:pt x="10084" y="2138"/>
                    <a:pt x="9998" y="2005"/>
                  </a:cubicBezTo>
                  <a:close/>
                  <a:moveTo>
                    <a:pt x="9998" y="2001"/>
                  </a:moveTo>
                  <a:lnTo>
                    <a:pt x="9998" y="2005"/>
                  </a:lnTo>
                  <a:lnTo>
                    <a:pt x="9998" y="2001"/>
                  </a:lnTo>
                  <a:close/>
                  <a:moveTo>
                    <a:pt x="9994" y="1998"/>
                  </a:moveTo>
                  <a:lnTo>
                    <a:pt x="9994" y="2001"/>
                  </a:lnTo>
                  <a:lnTo>
                    <a:pt x="9994" y="1998"/>
                  </a:lnTo>
                  <a:close/>
                  <a:moveTo>
                    <a:pt x="9991" y="1995"/>
                  </a:moveTo>
                  <a:lnTo>
                    <a:pt x="9994" y="1998"/>
                  </a:lnTo>
                  <a:lnTo>
                    <a:pt x="9991" y="1995"/>
                  </a:lnTo>
                  <a:close/>
                  <a:moveTo>
                    <a:pt x="9987" y="1992"/>
                  </a:moveTo>
                  <a:cubicBezTo>
                    <a:pt x="9991" y="1992"/>
                    <a:pt x="9991" y="1992"/>
                    <a:pt x="9991" y="1995"/>
                  </a:cubicBezTo>
                  <a:cubicBezTo>
                    <a:pt x="9991" y="1992"/>
                    <a:pt x="9991" y="1992"/>
                    <a:pt x="9987" y="1992"/>
                  </a:cubicBezTo>
                  <a:close/>
                  <a:moveTo>
                    <a:pt x="9987" y="1989"/>
                  </a:moveTo>
                  <a:lnTo>
                    <a:pt x="9987" y="1989"/>
                  </a:lnTo>
                  <a:lnTo>
                    <a:pt x="9987" y="1989"/>
                  </a:lnTo>
                  <a:close/>
                  <a:moveTo>
                    <a:pt x="9984" y="1985"/>
                  </a:moveTo>
                  <a:lnTo>
                    <a:pt x="9984" y="1985"/>
                  </a:lnTo>
                  <a:lnTo>
                    <a:pt x="9984" y="1985"/>
                  </a:lnTo>
                  <a:close/>
                  <a:moveTo>
                    <a:pt x="9981" y="1978"/>
                  </a:moveTo>
                  <a:cubicBezTo>
                    <a:pt x="9981" y="1981"/>
                    <a:pt x="9981" y="1981"/>
                    <a:pt x="9984" y="1981"/>
                  </a:cubicBezTo>
                  <a:cubicBezTo>
                    <a:pt x="9981" y="1981"/>
                    <a:pt x="9981" y="1981"/>
                    <a:pt x="9981" y="1978"/>
                  </a:cubicBezTo>
                  <a:close/>
                  <a:moveTo>
                    <a:pt x="9981" y="1975"/>
                  </a:moveTo>
                  <a:lnTo>
                    <a:pt x="9981" y="1978"/>
                  </a:lnTo>
                  <a:lnTo>
                    <a:pt x="9981" y="1975"/>
                  </a:lnTo>
                  <a:close/>
                  <a:moveTo>
                    <a:pt x="9978" y="1972"/>
                  </a:moveTo>
                  <a:lnTo>
                    <a:pt x="9978" y="1972"/>
                  </a:lnTo>
                  <a:lnTo>
                    <a:pt x="9978" y="1972"/>
                  </a:lnTo>
                  <a:close/>
                  <a:moveTo>
                    <a:pt x="9974" y="1969"/>
                  </a:moveTo>
                  <a:lnTo>
                    <a:pt x="9974" y="1969"/>
                  </a:lnTo>
                  <a:lnTo>
                    <a:pt x="9974" y="1969"/>
                  </a:lnTo>
                  <a:close/>
                  <a:moveTo>
                    <a:pt x="9971" y="1966"/>
                  </a:moveTo>
                  <a:lnTo>
                    <a:pt x="9971" y="1966"/>
                  </a:lnTo>
                  <a:lnTo>
                    <a:pt x="9971" y="1966"/>
                  </a:lnTo>
                  <a:close/>
                  <a:moveTo>
                    <a:pt x="8412" y="663"/>
                  </a:moveTo>
                  <a:lnTo>
                    <a:pt x="8412" y="663"/>
                  </a:lnTo>
                  <a:cubicBezTo>
                    <a:pt x="8459" y="690"/>
                    <a:pt x="8506" y="713"/>
                    <a:pt x="8549" y="736"/>
                  </a:cubicBezTo>
                  <a:cubicBezTo>
                    <a:pt x="8506" y="713"/>
                    <a:pt x="8459" y="690"/>
                    <a:pt x="8412" y="663"/>
                  </a:cubicBezTo>
                  <a:lnTo>
                    <a:pt x="8412" y="663"/>
                  </a:lnTo>
                  <a:close/>
                  <a:moveTo>
                    <a:pt x="4" y="540"/>
                  </a:moveTo>
                  <a:lnTo>
                    <a:pt x="1" y="540"/>
                  </a:lnTo>
                  <a:lnTo>
                    <a:pt x="4" y="540"/>
                  </a:lnTo>
                  <a:close/>
                  <a:moveTo>
                    <a:pt x="1686" y="3"/>
                  </a:moveTo>
                  <a:cubicBezTo>
                    <a:pt x="1096" y="140"/>
                    <a:pt x="523" y="320"/>
                    <a:pt x="4" y="537"/>
                  </a:cubicBezTo>
                  <a:cubicBezTo>
                    <a:pt x="523" y="320"/>
                    <a:pt x="1096" y="140"/>
                    <a:pt x="1686" y="3"/>
                  </a:cubicBezTo>
                  <a:close/>
                  <a:moveTo>
                    <a:pt x="1693" y="0"/>
                  </a:moveTo>
                  <a:cubicBezTo>
                    <a:pt x="1693" y="3"/>
                    <a:pt x="1693" y="3"/>
                    <a:pt x="1689" y="3"/>
                  </a:cubicBezTo>
                  <a:cubicBezTo>
                    <a:pt x="1693" y="3"/>
                    <a:pt x="1693" y="3"/>
                    <a:pt x="1693" y="0"/>
                  </a:cubicBezTo>
                  <a:close/>
                  <a:moveTo>
                    <a:pt x="1702" y="0"/>
                  </a:moveTo>
                  <a:lnTo>
                    <a:pt x="1699" y="0"/>
                  </a:lnTo>
                  <a:close/>
                </a:path>
              </a:pathLst>
            </a:custGeom>
            <a:solidFill>
              <a:srgbClr val="E4B39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595;p45">
              <a:extLst>
                <a:ext uri="{FF2B5EF4-FFF2-40B4-BE49-F238E27FC236}">
                  <a16:creationId xmlns:a16="http://schemas.microsoft.com/office/drawing/2014/main" id="{C66CC9DE-638B-40ED-64BF-918512959C5D}"/>
                </a:ext>
              </a:extLst>
            </p:cNvPr>
            <p:cNvSpPr/>
            <p:nvPr/>
          </p:nvSpPr>
          <p:spPr>
            <a:xfrm flipH="1">
              <a:off x="1854658" y="1501351"/>
              <a:ext cx="1613110" cy="809936"/>
            </a:xfrm>
            <a:custGeom>
              <a:avLst/>
              <a:gdLst/>
              <a:ahLst/>
              <a:cxnLst/>
              <a:rect l="l" t="t" r="r" b="b"/>
              <a:pathLst>
                <a:path w="12146" h="6098" extrusionOk="0">
                  <a:moveTo>
                    <a:pt x="11030" y="1565"/>
                  </a:moveTo>
                  <a:cubicBezTo>
                    <a:pt x="11162" y="1565"/>
                    <a:pt x="11256" y="1682"/>
                    <a:pt x="11266" y="1808"/>
                  </a:cubicBezTo>
                  <a:cubicBezTo>
                    <a:pt x="11266" y="1845"/>
                    <a:pt x="11262" y="1885"/>
                    <a:pt x="11253" y="1922"/>
                  </a:cubicBezTo>
                  <a:cubicBezTo>
                    <a:pt x="11219" y="2008"/>
                    <a:pt x="11133" y="2068"/>
                    <a:pt x="11039" y="2068"/>
                  </a:cubicBezTo>
                  <a:lnTo>
                    <a:pt x="11030" y="2068"/>
                  </a:lnTo>
                  <a:cubicBezTo>
                    <a:pt x="10933" y="2062"/>
                    <a:pt x="10847" y="1991"/>
                    <a:pt x="10816" y="1902"/>
                  </a:cubicBezTo>
                  <a:cubicBezTo>
                    <a:pt x="10776" y="1779"/>
                    <a:pt x="10850" y="1595"/>
                    <a:pt x="10990" y="1569"/>
                  </a:cubicBezTo>
                  <a:cubicBezTo>
                    <a:pt x="11003" y="1565"/>
                    <a:pt x="11016" y="1565"/>
                    <a:pt x="11030" y="1565"/>
                  </a:cubicBezTo>
                  <a:close/>
                  <a:moveTo>
                    <a:pt x="5825" y="2654"/>
                  </a:moveTo>
                  <a:cubicBezTo>
                    <a:pt x="5872" y="2654"/>
                    <a:pt x="5912" y="2684"/>
                    <a:pt x="5925" y="2758"/>
                  </a:cubicBezTo>
                  <a:cubicBezTo>
                    <a:pt x="5932" y="2798"/>
                    <a:pt x="5925" y="2841"/>
                    <a:pt x="5898" y="2870"/>
                  </a:cubicBezTo>
                  <a:cubicBezTo>
                    <a:pt x="5878" y="2894"/>
                    <a:pt x="5845" y="2904"/>
                    <a:pt x="5812" y="2904"/>
                  </a:cubicBezTo>
                  <a:lnTo>
                    <a:pt x="5788" y="2904"/>
                  </a:lnTo>
                  <a:cubicBezTo>
                    <a:pt x="5748" y="2898"/>
                    <a:pt x="5712" y="2874"/>
                    <a:pt x="5695" y="2841"/>
                  </a:cubicBezTo>
                  <a:cubicBezTo>
                    <a:pt x="5648" y="2744"/>
                    <a:pt x="5742" y="2654"/>
                    <a:pt x="5825" y="2654"/>
                  </a:cubicBezTo>
                  <a:close/>
                  <a:moveTo>
                    <a:pt x="5495" y="2830"/>
                  </a:moveTo>
                  <a:cubicBezTo>
                    <a:pt x="5585" y="2830"/>
                    <a:pt x="5665" y="2884"/>
                    <a:pt x="5688" y="3024"/>
                  </a:cubicBezTo>
                  <a:cubicBezTo>
                    <a:pt x="5702" y="3097"/>
                    <a:pt x="5692" y="3181"/>
                    <a:pt x="5642" y="3237"/>
                  </a:cubicBezTo>
                  <a:cubicBezTo>
                    <a:pt x="5598" y="3284"/>
                    <a:pt x="5535" y="3307"/>
                    <a:pt x="5472" y="3307"/>
                  </a:cubicBezTo>
                  <a:cubicBezTo>
                    <a:pt x="5459" y="3307"/>
                    <a:pt x="5442" y="3304"/>
                    <a:pt x="5425" y="3304"/>
                  </a:cubicBezTo>
                  <a:cubicBezTo>
                    <a:pt x="5352" y="3290"/>
                    <a:pt x="5282" y="3250"/>
                    <a:pt x="5248" y="3184"/>
                  </a:cubicBezTo>
                  <a:cubicBezTo>
                    <a:pt x="5159" y="3001"/>
                    <a:pt x="5339" y="2830"/>
                    <a:pt x="5495" y="2830"/>
                  </a:cubicBezTo>
                  <a:close/>
                  <a:moveTo>
                    <a:pt x="3700" y="1"/>
                  </a:moveTo>
                  <a:cubicBezTo>
                    <a:pt x="3650" y="10"/>
                    <a:pt x="3600" y="20"/>
                    <a:pt x="3550" y="33"/>
                  </a:cubicBezTo>
                  <a:lnTo>
                    <a:pt x="3541" y="33"/>
                  </a:lnTo>
                  <a:cubicBezTo>
                    <a:pt x="3541" y="36"/>
                    <a:pt x="3541" y="36"/>
                    <a:pt x="3537" y="36"/>
                  </a:cubicBezTo>
                  <a:lnTo>
                    <a:pt x="3534" y="36"/>
                  </a:lnTo>
                  <a:cubicBezTo>
                    <a:pt x="2944" y="173"/>
                    <a:pt x="2371" y="353"/>
                    <a:pt x="1852" y="570"/>
                  </a:cubicBezTo>
                  <a:lnTo>
                    <a:pt x="1852" y="573"/>
                  </a:lnTo>
                  <a:lnTo>
                    <a:pt x="1849" y="573"/>
                  </a:lnTo>
                  <a:cubicBezTo>
                    <a:pt x="1013" y="926"/>
                    <a:pt x="333" y="1372"/>
                    <a:pt x="1" y="1882"/>
                  </a:cubicBezTo>
                  <a:cubicBezTo>
                    <a:pt x="11" y="2085"/>
                    <a:pt x="50" y="2285"/>
                    <a:pt x="118" y="2474"/>
                  </a:cubicBezTo>
                  <a:cubicBezTo>
                    <a:pt x="297" y="2990"/>
                    <a:pt x="663" y="3430"/>
                    <a:pt x="1100" y="3757"/>
                  </a:cubicBezTo>
                  <a:cubicBezTo>
                    <a:pt x="1260" y="3873"/>
                    <a:pt x="1429" y="3983"/>
                    <a:pt x="1539" y="4146"/>
                  </a:cubicBezTo>
                  <a:cubicBezTo>
                    <a:pt x="1676" y="4346"/>
                    <a:pt x="1699" y="4602"/>
                    <a:pt x="1666" y="4839"/>
                  </a:cubicBezTo>
                  <a:cubicBezTo>
                    <a:pt x="1646" y="4982"/>
                    <a:pt x="1606" y="5128"/>
                    <a:pt x="1529" y="5251"/>
                  </a:cubicBezTo>
                  <a:cubicBezTo>
                    <a:pt x="1516" y="5278"/>
                    <a:pt x="1499" y="5302"/>
                    <a:pt x="1479" y="5325"/>
                  </a:cubicBezTo>
                  <a:cubicBezTo>
                    <a:pt x="2165" y="5678"/>
                    <a:pt x="3084" y="5964"/>
                    <a:pt x="4313" y="6098"/>
                  </a:cubicBezTo>
                  <a:cubicBezTo>
                    <a:pt x="4050" y="5798"/>
                    <a:pt x="3860" y="5431"/>
                    <a:pt x="3874" y="5035"/>
                  </a:cubicBezTo>
                  <a:cubicBezTo>
                    <a:pt x="3887" y="4602"/>
                    <a:pt x="4154" y="4203"/>
                    <a:pt x="4509" y="3953"/>
                  </a:cubicBezTo>
                  <a:cubicBezTo>
                    <a:pt x="4869" y="3703"/>
                    <a:pt x="5305" y="3590"/>
                    <a:pt x="5735" y="3547"/>
                  </a:cubicBezTo>
                  <a:cubicBezTo>
                    <a:pt x="5781" y="3543"/>
                    <a:pt x="5828" y="3537"/>
                    <a:pt x="5868" y="3513"/>
                  </a:cubicBezTo>
                  <a:cubicBezTo>
                    <a:pt x="5915" y="3480"/>
                    <a:pt x="5938" y="3427"/>
                    <a:pt x="5958" y="3377"/>
                  </a:cubicBezTo>
                  <a:cubicBezTo>
                    <a:pt x="6152" y="2927"/>
                    <a:pt x="6441" y="2501"/>
                    <a:pt x="6867" y="2265"/>
                  </a:cubicBezTo>
                  <a:cubicBezTo>
                    <a:pt x="7097" y="2138"/>
                    <a:pt x="7357" y="2074"/>
                    <a:pt x="7620" y="2074"/>
                  </a:cubicBezTo>
                  <a:cubicBezTo>
                    <a:pt x="7703" y="2074"/>
                    <a:pt x="7786" y="2082"/>
                    <a:pt x="7866" y="2094"/>
                  </a:cubicBezTo>
                  <a:cubicBezTo>
                    <a:pt x="7899" y="2098"/>
                    <a:pt x="7933" y="2105"/>
                    <a:pt x="7962" y="2105"/>
                  </a:cubicBezTo>
                  <a:cubicBezTo>
                    <a:pt x="7982" y="2105"/>
                    <a:pt x="7999" y="2102"/>
                    <a:pt x="8016" y="2098"/>
                  </a:cubicBezTo>
                  <a:cubicBezTo>
                    <a:pt x="8079" y="2082"/>
                    <a:pt x="8119" y="2031"/>
                    <a:pt x="8162" y="1985"/>
                  </a:cubicBezTo>
                  <a:cubicBezTo>
                    <a:pt x="8492" y="1619"/>
                    <a:pt x="8965" y="1369"/>
                    <a:pt x="9455" y="1369"/>
                  </a:cubicBezTo>
                  <a:cubicBezTo>
                    <a:pt x="9491" y="1369"/>
                    <a:pt x="9528" y="1369"/>
                    <a:pt x="9561" y="1372"/>
                  </a:cubicBezTo>
                  <a:cubicBezTo>
                    <a:pt x="10088" y="1412"/>
                    <a:pt x="10593" y="1795"/>
                    <a:pt x="10700" y="2311"/>
                  </a:cubicBezTo>
                  <a:cubicBezTo>
                    <a:pt x="10747" y="2308"/>
                    <a:pt x="10793" y="2308"/>
                    <a:pt x="10840" y="2308"/>
                  </a:cubicBezTo>
                  <a:cubicBezTo>
                    <a:pt x="11326" y="2308"/>
                    <a:pt x="11806" y="2518"/>
                    <a:pt x="12145" y="2864"/>
                  </a:cubicBezTo>
                  <a:cubicBezTo>
                    <a:pt x="12135" y="2804"/>
                    <a:pt x="12125" y="2747"/>
                    <a:pt x="12115" y="2691"/>
                  </a:cubicBezTo>
                  <a:lnTo>
                    <a:pt x="12086" y="2571"/>
                  </a:lnTo>
                  <a:lnTo>
                    <a:pt x="12086" y="2564"/>
                  </a:lnTo>
                  <a:lnTo>
                    <a:pt x="12082" y="2564"/>
                  </a:lnTo>
                  <a:lnTo>
                    <a:pt x="12082" y="2561"/>
                  </a:lnTo>
                  <a:lnTo>
                    <a:pt x="12082" y="2558"/>
                  </a:lnTo>
                  <a:lnTo>
                    <a:pt x="12082" y="2554"/>
                  </a:lnTo>
                  <a:cubicBezTo>
                    <a:pt x="12082" y="2551"/>
                    <a:pt x="12082" y="2551"/>
                    <a:pt x="12078" y="2551"/>
                  </a:cubicBezTo>
                  <a:lnTo>
                    <a:pt x="12078" y="2548"/>
                  </a:lnTo>
                  <a:lnTo>
                    <a:pt x="12078" y="2544"/>
                  </a:lnTo>
                  <a:lnTo>
                    <a:pt x="12078" y="2541"/>
                  </a:lnTo>
                  <a:lnTo>
                    <a:pt x="12075" y="2538"/>
                  </a:lnTo>
                  <a:lnTo>
                    <a:pt x="12075" y="2534"/>
                  </a:lnTo>
                  <a:lnTo>
                    <a:pt x="12075" y="2531"/>
                  </a:lnTo>
                  <a:lnTo>
                    <a:pt x="12075" y="2528"/>
                  </a:lnTo>
                  <a:lnTo>
                    <a:pt x="12072" y="2528"/>
                  </a:lnTo>
                  <a:lnTo>
                    <a:pt x="12072" y="2524"/>
                  </a:lnTo>
                  <a:lnTo>
                    <a:pt x="12072" y="2521"/>
                  </a:lnTo>
                  <a:lnTo>
                    <a:pt x="12072" y="2518"/>
                  </a:lnTo>
                  <a:lnTo>
                    <a:pt x="12069" y="2518"/>
                  </a:lnTo>
                  <a:lnTo>
                    <a:pt x="12069" y="2514"/>
                  </a:lnTo>
                  <a:lnTo>
                    <a:pt x="12069" y="2511"/>
                  </a:lnTo>
                  <a:lnTo>
                    <a:pt x="12069" y="2508"/>
                  </a:lnTo>
                  <a:cubicBezTo>
                    <a:pt x="12069" y="2508"/>
                    <a:pt x="12069" y="2504"/>
                    <a:pt x="12066" y="2504"/>
                  </a:cubicBezTo>
                  <a:lnTo>
                    <a:pt x="12066" y="2501"/>
                  </a:lnTo>
                  <a:lnTo>
                    <a:pt x="12066" y="2498"/>
                  </a:lnTo>
                  <a:lnTo>
                    <a:pt x="12066" y="2494"/>
                  </a:lnTo>
                  <a:lnTo>
                    <a:pt x="12062" y="2494"/>
                  </a:lnTo>
                  <a:lnTo>
                    <a:pt x="12062" y="2491"/>
                  </a:lnTo>
                  <a:lnTo>
                    <a:pt x="12062" y="2488"/>
                  </a:lnTo>
                  <a:cubicBezTo>
                    <a:pt x="12062" y="2484"/>
                    <a:pt x="12058" y="2484"/>
                    <a:pt x="12058" y="2484"/>
                  </a:cubicBezTo>
                  <a:lnTo>
                    <a:pt x="12058" y="2481"/>
                  </a:lnTo>
                  <a:lnTo>
                    <a:pt x="12058" y="2478"/>
                  </a:lnTo>
                  <a:lnTo>
                    <a:pt x="12058" y="2474"/>
                  </a:lnTo>
                  <a:cubicBezTo>
                    <a:pt x="12055" y="2474"/>
                    <a:pt x="12055" y="2474"/>
                    <a:pt x="12055" y="2471"/>
                  </a:cubicBezTo>
                  <a:lnTo>
                    <a:pt x="12055" y="2468"/>
                  </a:lnTo>
                  <a:cubicBezTo>
                    <a:pt x="12055" y="2468"/>
                    <a:pt x="12055" y="2464"/>
                    <a:pt x="12052" y="2464"/>
                  </a:cubicBezTo>
                  <a:lnTo>
                    <a:pt x="12052" y="2461"/>
                  </a:lnTo>
                  <a:lnTo>
                    <a:pt x="12052" y="2458"/>
                  </a:lnTo>
                  <a:lnTo>
                    <a:pt x="12052" y="2454"/>
                  </a:lnTo>
                  <a:cubicBezTo>
                    <a:pt x="12049" y="2454"/>
                    <a:pt x="12049" y="2454"/>
                    <a:pt x="12049" y="2451"/>
                  </a:cubicBezTo>
                  <a:lnTo>
                    <a:pt x="12049" y="2448"/>
                  </a:lnTo>
                  <a:cubicBezTo>
                    <a:pt x="12049" y="2448"/>
                    <a:pt x="12049" y="2444"/>
                    <a:pt x="12046" y="2444"/>
                  </a:cubicBezTo>
                  <a:lnTo>
                    <a:pt x="12046" y="2441"/>
                  </a:lnTo>
                  <a:lnTo>
                    <a:pt x="12046" y="2438"/>
                  </a:lnTo>
                  <a:cubicBezTo>
                    <a:pt x="11995" y="2305"/>
                    <a:pt x="11932" y="2171"/>
                    <a:pt x="11846" y="2038"/>
                  </a:cubicBezTo>
                  <a:lnTo>
                    <a:pt x="11846" y="2034"/>
                  </a:lnTo>
                  <a:lnTo>
                    <a:pt x="11842" y="2034"/>
                  </a:lnTo>
                  <a:lnTo>
                    <a:pt x="11842" y="2031"/>
                  </a:lnTo>
                  <a:lnTo>
                    <a:pt x="11839" y="2028"/>
                  </a:lnTo>
                  <a:cubicBezTo>
                    <a:pt x="11839" y="2025"/>
                    <a:pt x="11839" y="2025"/>
                    <a:pt x="11835" y="2025"/>
                  </a:cubicBezTo>
                  <a:lnTo>
                    <a:pt x="11835" y="2022"/>
                  </a:lnTo>
                  <a:lnTo>
                    <a:pt x="11832" y="2018"/>
                  </a:lnTo>
                  <a:lnTo>
                    <a:pt x="11832" y="2014"/>
                  </a:lnTo>
                  <a:cubicBezTo>
                    <a:pt x="11829" y="2014"/>
                    <a:pt x="11829" y="2014"/>
                    <a:pt x="11829" y="2011"/>
                  </a:cubicBezTo>
                  <a:lnTo>
                    <a:pt x="11829" y="2008"/>
                  </a:lnTo>
                  <a:cubicBezTo>
                    <a:pt x="11826" y="2008"/>
                    <a:pt x="11826" y="2008"/>
                    <a:pt x="11826" y="2005"/>
                  </a:cubicBezTo>
                  <a:cubicBezTo>
                    <a:pt x="11826" y="2005"/>
                    <a:pt x="11822" y="2005"/>
                    <a:pt x="11822" y="2002"/>
                  </a:cubicBezTo>
                  <a:cubicBezTo>
                    <a:pt x="11822" y="2002"/>
                    <a:pt x="11822" y="1999"/>
                    <a:pt x="11819" y="1999"/>
                  </a:cubicBezTo>
                  <a:cubicBezTo>
                    <a:pt x="11532" y="1565"/>
                    <a:pt x="11053" y="1135"/>
                    <a:pt x="10397" y="769"/>
                  </a:cubicBezTo>
                  <a:cubicBezTo>
                    <a:pt x="10354" y="746"/>
                    <a:pt x="10307" y="723"/>
                    <a:pt x="10260" y="696"/>
                  </a:cubicBezTo>
                  <a:cubicBezTo>
                    <a:pt x="10180" y="766"/>
                    <a:pt x="10084" y="816"/>
                    <a:pt x="9984" y="852"/>
                  </a:cubicBezTo>
                  <a:cubicBezTo>
                    <a:pt x="9844" y="903"/>
                    <a:pt x="9701" y="923"/>
                    <a:pt x="9558" y="923"/>
                  </a:cubicBezTo>
                  <a:cubicBezTo>
                    <a:pt x="9208" y="923"/>
                    <a:pt x="8852" y="800"/>
                    <a:pt x="8525" y="660"/>
                  </a:cubicBezTo>
                  <a:cubicBezTo>
                    <a:pt x="8076" y="466"/>
                    <a:pt x="7620" y="233"/>
                    <a:pt x="7134" y="233"/>
                  </a:cubicBezTo>
                  <a:lnTo>
                    <a:pt x="7091" y="233"/>
                  </a:lnTo>
                  <a:cubicBezTo>
                    <a:pt x="6667" y="247"/>
                    <a:pt x="6275" y="440"/>
                    <a:pt x="5885" y="606"/>
                  </a:cubicBezTo>
                  <a:cubicBezTo>
                    <a:pt x="5585" y="733"/>
                    <a:pt x="5259" y="846"/>
                    <a:pt x="4936" y="846"/>
                  </a:cubicBezTo>
                  <a:cubicBezTo>
                    <a:pt x="4842" y="846"/>
                    <a:pt x="4749" y="836"/>
                    <a:pt x="4653" y="812"/>
                  </a:cubicBezTo>
                  <a:cubicBezTo>
                    <a:pt x="4233" y="713"/>
                    <a:pt x="3914" y="383"/>
                    <a:pt x="3700"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596;p45">
              <a:extLst>
                <a:ext uri="{FF2B5EF4-FFF2-40B4-BE49-F238E27FC236}">
                  <a16:creationId xmlns:a16="http://schemas.microsoft.com/office/drawing/2014/main" id="{A8A2F885-3195-61CA-022C-89B184A8CAF6}"/>
                </a:ext>
              </a:extLst>
            </p:cNvPr>
            <p:cNvSpPr/>
            <p:nvPr/>
          </p:nvSpPr>
          <p:spPr>
            <a:xfrm flipH="1">
              <a:off x="1850298" y="1683037"/>
              <a:ext cx="1104846" cy="638466"/>
            </a:xfrm>
            <a:custGeom>
              <a:avLst/>
              <a:gdLst/>
              <a:ahLst/>
              <a:cxnLst/>
              <a:rect l="l" t="t" r="r" b="b"/>
              <a:pathLst>
                <a:path w="8319" h="4807" extrusionOk="0">
                  <a:moveTo>
                    <a:pt x="5475" y="334"/>
                  </a:moveTo>
                  <a:cubicBezTo>
                    <a:pt x="5528" y="334"/>
                    <a:pt x="5584" y="354"/>
                    <a:pt x="5631" y="387"/>
                  </a:cubicBezTo>
                  <a:cubicBezTo>
                    <a:pt x="5681" y="424"/>
                    <a:pt x="5714" y="477"/>
                    <a:pt x="5724" y="540"/>
                  </a:cubicBezTo>
                  <a:cubicBezTo>
                    <a:pt x="5728" y="563"/>
                    <a:pt x="5728" y="591"/>
                    <a:pt x="5721" y="614"/>
                  </a:cubicBezTo>
                  <a:cubicBezTo>
                    <a:pt x="5711" y="640"/>
                    <a:pt x="5698" y="663"/>
                    <a:pt x="5678" y="680"/>
                  </a:cubicBezTo>
                  <a:cubicBezTo>
                    <a:pt x="5635" y="726"/>
                    <a:pt x="5575" y="754"/>
                    <a:pt x="5515" y="757"/>
                  </a:cubicBezTo>
                  <a:lnTo>
                    <a:pt x="5501" y="757"/>
                  </a:lnTo>
                  <a:cubicBezTo>
                    <a:pt x="5444" y="757"/>
                    <a:pt x="5384" y="737"/>
                    <a:pt x="5341" y="700"/>
                  </a:cubicBezTo>
                  <a:cubicBezTo>
                    <a:pt x="5321" y="680"/>
                    <a:pt x="5301" y="660"/>
                    <a:pt x="5292" y="637"/>
                  </a:cubicBezTo>
                  <a:cubicBezTo>
                    <a:pt x="5281" y="614"/>
                    <a:pt x="5278" y="587"/>
                    <a:pt x="5278" y="560"/>
                  </a:cubicBezTo>
                  <a:cubicBezTo>
                    <a:pt x="5278" y="507"/>
                    <a:pt x="5288" y="457"/>
                    <a:pt x="5318" y="414"/>
                  </a:cubicBezTo>
                  <a:cubicBezTo>
                    <a:pt x="5355" y="357"/>
                    <a:pt x="5415" y="334"/>
                    <a:pt x="5475" y="334"/>
                  </a:cubicBezTo>
                  <a:close/>
                  <a:moveTo>
                    <a:pt x="6048" y="417"/>
                  </a:moveTo>
                  <a:cubicBezTo>
                    <a:pt x="6134" y="431"/>
                    <a:pt x="6217" y="471"/>
                    <a:pt x="6274" y="537"/>
                  </a:cubicBezTo>
                  <a:cubicBezTo>
                    <a:pt x="6327" y="607"/>
                    <a:pt x="6347" y="703"/>
                    <a:pt x="6314" y="783"/>
                  </a:cubicBezTo>
                  <a:cubicBezTo>
                    <a:pt x="6300" y="810"/>
                    <a:pt x="6283" y="833"/>
                    <a:pt x="6264" y="857"/>
                  </a:cubicBezTo>
                  <a:cubicBezTo>
                    <a:pt x="6234" y="897"/>
                    <a:pt x="6197" y="937"/>
                    <a:pt x="6151" y="953"/>
                  </a:cubicBezTo>
                  <a:cubicBezTo>
                    <a:pt x="6131" y="960"/>
                    <a:pt x="6111" y="963"/>
                    <a:pt x="6091" y="963"/>
                  </a:cubicBezTo>
                  <a:lnTo>
                    <a:pt x="6057" y="963"/>
                  </a:lnTo>
                  <a:cubicBezTo>
                    <a:pt x="5951" y="950"/>
                    <a:pt x="5844" y="880"/>
                    <a:pt x="5804" y="777"/>
                  </a:cubicBezTo>
                  <a:cubicBezTo>
                    <a:pt x="5751" y="640"/>
                    <a:pt x="5868" y="417"/>
                    <a:pt x="6024" y="417"/>
                  </a:cubicBezTo>
                  <a:close/>
                  <a:moveTo>
                    <a:pt x="7247" y="1390"/>
                  </a:moveTo>
                  <a:cubicBezTo>
                    <a:pt x="7262" y="1390"/>
                    <a:pt x="7279" y="1396"/>
                    <a:pt x="7296" y="1403"/>
                  </a:cubicBezTo>
                  <a:cubicBezTo>
                    <a:pt x="7376" y="1450"/>
                    <a:pt x="7413" y="1562"/>
                    <a:pt x="7413" y="1649"/>
                  </a:cubicBezTo>
                  <a:cubicBezTo>
                    <a:pt x="7413" y="1676"/>
                    <a:pt x="7406" y="1705"/>
                    <a:pt x="7396" y="1733"/>
                  </a:cubicBezTo>
                  <a:cubicBezTo>
                    <a:pt x="7370" y="1802"/>
                    <a:pt x="7296" y="1849"/>
                    <a:pt x="7223" y="1849"/>
                  </a:cubicBezTo>
                  <a:lnTo>
                    <a:pt x="7213" y="1849"/>
                  </a:lnTo>
                  <a:cubicBezTo>
                    <a:pt x="7136" y="1842"/>
                    <a:pt x="7063" y="1789"/>
                    <a:pt x="7036" y="1716"/>
                  </a:cubicBezTo>
                  <a:cubicBezTo>
                    <a:pt x="7007" y="1642"/>
                    <a:pt x="7023" y="1556"/>
                    <a:pt x="7067" y="1493"/>
                  </a:cubicBezTo>
                  <a:cubicBezTo>
                    <a:pt x="7103" y="1446"/>
                    <a:pt x="7176" y="1390"/>
                    <a:pt x="7247" y="1390"/>
                  </a:cubicBezTo>
                  <a:close/>
                  <a:moveTo>
                    <a:pt x="7536" y="1989"/>
                  </a:moveTo>
                  <a:cubicBezTo>
                    <a:pt x="7579" y="1996"/>
                    <a:pt x="7626" y="2016"/>
                    <a:pt x="7653" y="2052"/>
                  </a:cubicBezTo>
                  <a:cubicBezTo>
                    <a:pt x="7679" y="2085"/>
                    <a:pt x="7692" y="2135"/>
                    <a:pt x="7672" y="2179"/>
                  </a:cubicBezTo>
                  <a:cubicBezTo>
                    <a:pt x="7666" y="2192"/>
                    <a:pt x="7659" y="2202"/>
                    <a:pt x="7649" y="2215"/>
                  </a:cubicBezTo>
                  <a:cubicBezTo>
                    <a:pt x="7633" y="2235"/>
                    <a:pt x="7613" y="2258"/>
                    <a:pt x="7589" y="2265"/>
                  </a:cubicBezTo>
                  <a:cubicBezTo>
                    <a:pt x="7579" y="2269"/>
                    <a:pt x="7569" y="2272"/>
                    <a:pt x="7559" y="2272"/>
                  </a:cubicBezTo>
                  <a:cubicBezTo>
                    <a:pt x="7553" y="2272"/>
                    <a:pt x="7546" y="2272"/>
                    <a:pt x="7542" y="2269"/>
                  </a:cubicBezTo>
                  <a:cubicBezTo>
                    <a:pt x="7486" y="2262"/>
                    <a:pt x="7433" y="2229"/>
                    <a:pt x="7413" y="2175"/>
                  </a:cubicBezTo>
                  <a:cubicBezTo>
                    <a:pt x="7382" y="2105"/>
                    <a:pt x="7442" y="1989"/>
                    <a:pt x="7526" y="1989"/>
                  </a:cubicBezTo>
                  <a:close/>
                  <a:moveTo>
                    <a:pt x="2464" y="2052"/>
                  </a:moveTo>
                  <a:cubicBezTo>
                    <a:pt x="2467" y="2052"/>
                    <a:pt x="2475" y="2055"/>
                    <a:pt x="2481" y="2055"/>
                  </a:cubicBezTo>
                  <a:cubicBezTo>
                    <a:pt x="2541" y="2062"/>
                    <a:pt x="2601" y="2092"/>
                    <a:pt x="2641" y="2139"/>
                  </a:cubicBezTo>
                  <a:cubicBezTo>
                    <a:pt x="2681" y="2189"/>
                    <a:pt x="2694" y="2258"/>
                    <a:pt x="2667" y="2315"/>
                  </a:cubicBezTo>
                  <a:cubicBezTo>
                    <a:pt x="2661" y="2335"/>
                    <a:pt x="2647" y="2352"/>
                    <a:pt x="2634" y="2369"/>
                  </a:cubicBezTo>
                  <a:cubicBezTo>
                    <a:pt x="2611" y="2398"/>
                    <a:pt x="2587" y="2425"/>
                    <a:pt x="2551" y="2438"/>
                  </a:cubicBezTo>
                  <a:cubicBezTo>
                    <a:pt x="2538" y="2441"/>
                    <a:pt x="2524" y="2445"/>
                    <a:pt x="2511" y="2445"/>
                  </a:cubicBezTo>
                  <a:cubicBezTo>
                    <a:pt x="2501" y="2445"/>
                    <a:pt x="2495" y="2445"/>
                    <a:pt x="2487" y="2441"/>
                  </a:cubicBezTo>
                  <a:cubicBezTo>
                    <a:pt x="2407" y="2435"/>
                    <a:pt x="2335" y="2385"/>
                    <a:pt x="2308" y="2312"/>
                  </a:cubicBezTo>
                  <a:cubicBezTo>
                    <a:pt x="2268" y="2215"/>
                    <a:pt x="2351" y="2052"/>
                    <a:pt x="2464" y="2052"/>
                  </a:cubicBezTo>
                  <a:close/>
                  <a:moveTo>
                    <a:pt x="4998" y="1116"/>
                  </a:moveTo>
                  <a:cubicBezTo>
                    <a:pt x="5022" y="1120"/>
                    <a:pt x="5038" y="1133"/>
                    <a:pt x="5055" y="1146"/>
                  </a:cubicBezTo>
                  <a:cubicBezTo>
                    <a:pt x="5118" y="1196"/>
                    <a:pt x="5178" y="1256"/>
                    <a:pt x="5232" y="1316"/>
                  </a:cubicBezTo>
                  <a:cubicBezTo>
                    <a:pt x="5255" y="1346"/>
                    <a:pt x="5281" y="1383"/>
                    <a:pt x="5284" y="1423"/>
                  </a:cubicBezTo>
                  <a:cubicBezTo>
                    <a:pt x="5292" y="1479"/>
                    <a:pt x="5252" y="1530"/>
                    <a:pt x="5209" y="1570"/>
                  </a:cubicBezTo>
                  <a:cubicBezTo>
                    <a:pt x="5089" y="1693"/>
                    <a:pt x="4949" y="1796"/>
                    <a:pt x="4809" y="1899"/>
                  </a:cubicBezTo>
                  <a:cubicBezTo>
                    <a:pt x="4702" y="1979"/>
                    <a:pt x="4596" y="2059"/>
                    <a:pt x="4465" y="2089"/>
                  </a:cubicBezTo>
                  <a:cubicBezTo>
                    <a:pt x="4339" y="2122"/>
                    <a:pt x="4206" y="2102"/>
                    <a:pt x="4079" y="2125"/>
                  </a:cubicBezTo>
                  <a:cubicBezTo>
                    <a:pt x="3916" y="2152"/>
                    <a:pt x="3770" y="2255"/>
                    <a:pt x="3683" y="2395"/>
                  </a:cubicBezTo>
                  <a:cubicBezTo>
                    <a:pt x="3637" y="2469"/>
                    <a:pt x="3620" y="2521"/>
                    <a:pt x="3620" y="2605"/>
                  </a:cubicBezTo>
                  <a:cubicBezTo>
                    <a:pt x="3620" y="2704"/>
                    <a:pt x="3530" y="2724"/>
                    <a:pt x="3443" y="2724"/>
                  </a:cubicBezTo>
                  <a:lnTo>
                    <a:pt x="3440" y="2724"/>
                  </a:lnTo>
                  <a:cubicBezTo>
                    <a:pt x="3357" y="2724"/>
                    <a:pt x="3271" y="2721"/>
                    <a:pt x="3187" y="2715"/>
                  </a:cubicBezTo>
                  <a:cubicBezTo>
                    <a:pt x="3147" y="2712"/>
                    <a:pt x="3100" y="2704"/>
                    <a:pt x="3077" y="2672"/>
                  </a:cubicBezTo>
                  <a:cubicBezTo>
                    <a:pt x="3057" y="2641"/>
                    <a:pt x="3060" y="2605"/>
                    <a:pt x="3067" y="2572"/>
                  </a:cubicBezTo>
                  <a:cubicBezTo>
                    <a:pt x="3100" y="2375"/>
                    <a:pt x="3227" y="2202"/>
                    <a:pt x="3390" y="2082"/>
                  </a:cubicBezTo>
                  <a:cubicBezTo>
                    <a:pt x="3550" y="1959"/>
                    <a:pt x="3740" y="1889"/>
                    <a:pt x="3933" y="1836"/>
                  </a:cubicBezTo>
                  <a:cubicBezTo>
                    <a:pt x="4019" y="1809"/>
                    <a:pt x="4110" y="1789"/>
                    <a:pt x="4193" y="1756"/>
                  </a:cubicBezTo>
                  <a:cubicBezTo>
                    <a:pt x="4439" y="1656"/>
                    <a:pt x="4619" y="1446"/>
                    <a:pt x="4802" y="1250"/>
                  </a:cubicBezTo>
                  <a:cubicBezTo>
                    <a:pt x="4845" y="1206"/>
                    <a:pt x="4889" y="1163"/>
                    <a:pt x="4942" y="1133"/>
                  </a:cubicBezTo>
                  <a:cubicBezTo>
                    <a:pt x="4958" y="1123"/>
                    <a:pt x="4975" y="1116"/>
                    <a:pt x="4992" y="1116"/>
                  </a:cubicBezTo>
                  <a:close/>
                  <a:moveTo>
                    <a:pt x="5058" y="3144"/>
                  </a:moveTo>
                  <a:cubicBezTo>
                    <a:pt x="5101" y="3151"/>
                    <a:pt x="5145" y="3171"/>
                    <a:pt x="5175" y="3208"/>
                  </a:cubicBezTo>
                  <a:cubicBezTo>
                    <a:pt x="5201" y="3241"/>
                    <a:pt x="5212" y="3291"/>
                    <a:pt x="5195" y="3334"/>
                  </a:cubicBezTo>
                  <a:cubicBezTo>
                    <a:pt x="5189" y="3348"/>
                    <a:pt x="5178" y="3357"/>
                    <a:pt x="5172" y="3371"/>
                  </a:cubicBezTo>
                  <a:cubicBezTo>
                    <a:pt x="5155" y="3391"/>
                    <a:pt x="5135" y="3414"/>
                    <a:pt x="5112" y="3420"/>
                  </a:cubicBezTo>
                  <a:cubicBezTo>
                    <a:pt x="5101" y="3424"/>
                    <a:pt x="5092" y="3428"/>
                    <a:pt x="5082" y="3428"/>
                  </a:cubicBezTo>
                  <a:cubicBezTo>
                    <a:pt x="5075" y="3428"/>
                    <a:pt x="5069" y="3428"/>
                    <a:pt x="5065" y="3424"/>
                  </a:cubicBezTo>
                  <a:cubicBezTo>
                    <a:pt x="5009" y="3417"/>
                    <a:pt x="4955" y="3384"/>
                    <a:pt x="4935" y="3331"/>
                  </a:cubicBezTo>
                  <a:cubicBezTo>
                    <a:pt x="4905" y="3261"/>
                    <a:pt x="4965" y="3144"/>
                    <a:pt x="5045" y="3144"/>
                  </a:cubicBezTo>
                  <a:close/>
                  <a:moveTo>
                    <a:pt x="2344" y="3531"/>
                  </a:moveTo>
                  <a:cubicBezTo>
                    <a:pt x="2387" y="3537"/>
                    <a:pt x="2431" y="3557"/>
                    <a:pt x="2461" y="3591"/>
                  </a:cubicBezTo>
                  <a:cubicBezTo>
                    <a:pt x="2487" y="3627"/>
                    <a:pt x="2498" y="3677"/>
                    <a:pt x="2481" y="3717"/>
                  </a:cubicBezTo>
                  <a:cubicBezTo>
                    <a:pt x="2475" y="3731"/>
                    <a:pt x="2464" y="3743"/>
                    <a:pt x="2455" y="3757"/>
                  </a:cubicBezTo>
                  <a:cubicBezTo>
                    <a:pt x="2438" y="3777"/>
                    <a:pt x="2421" y="3797"/>
                    <a:pt x="2398" y="3807"/>
                  </a:cubicBezTo>
                  <a:cubicBezTo>
                    <a:pt x="2387" y="3810"/>
                    <a:pt x="2375" y="3810"/>
                    <a:pt x="2364" y="3810"/>
                  </a:cubicBezTo>
                  <a:lnTo>
                    <a:pt x="2347" y="3810"/>
                  </a:lnTo>
                  <a:cubicBezTo>
                    <a:pt x="2295" y="3803"/>
                    <a:pt x="2238" y="3767"/>
                    <a:pt x="2218" y="3717"/>
                  </a:cubicBezTo>
                  <a:cubicBezTo>
                    <a:pt x="2192" y="3643"/>
                    <a:pt x="2252" y="3531"/>
                    <a:pt x="2331" y="3531"/>
                  </a:cubicBezTo>
                  <a:close/>
                  <a:moveTo>
                    <a:pt x="5335" y="3437"/>
                  </a:moveTo>
                  <a:cubicBezTo>
                    <a:pt x="5421" y="3451"/>
                    <a:pt x="5508" y="3488"/>
                    <a:pt x="5561" y="3557"/>
                  </a:cubicBezTo>
                  <a:cubicBezTo>
                    <a:pt x="5615" y="3623"/>
                    <a:pt x="5635" y="3720"/>
                    <a:pt x="5601" y="3800"/>
                  </a:cubicBezTo>
                  <a:cubicBezTo>
                    <a:pt x="5588" y="3827"/>
                    <a:pt x="5571" y="3854"/>
                    <a:pt x="5551" y="3877"/>
                  </a:cubicBezTo>
                  <a:cubicBezTo>
                    <a:pt x="5521" y="3917"/>
                    <a:pt x="5484" y="3957"/>
                    <a:pt x="5438" y="3974"/>
                  </a:cubicBezTo>
                  <a:cubicBezTo>
                    <a:pt x="5418" y="3980"/>
                    <a:pt x="5398" y="3983"/>
                    <a:pt x="5378" y="3983"/>
                  </a:cubicBezTo>
                  <a:cubicBezTo>
                    <a:pt x="5368" y="3983"/>
                    <a:pt x="5358" y="3983"/>
                    <a:pt x="5344" y="3980"/>
                  </a:cubicBezTo>
                  <a:cubicBezTo>
                    <a:pt x="5238" y="3967"/>
                    <a:pt x="5132" y="3900"/>
                    <a:pt x="5095" y="3797"/>
                  </a:cubicBezTo>
                  <a:cubicBezTo>
                    <a:pt x="5042" y="3660"/>
                    <a:pt x="5155" y="3437"/>
                    <a:pt x="5312" y="3437"/>
                  </a:cubicBezTo>
                  <a:close/>
                  <a:moveTo>
                    <a:pt x="440" y="3460"/>
                  </a:moveTo>
                  <a:cubicBezTo>
                    <a:pt x="526" y="3474"/>
                    <a:pt x="609" y="3514"/>
                    <a:pt x="666" y="3580"/>
                  </a:cubicBezTo>
                  <a:cubicBezTo>
                    <a:pt x="720" y="3647"/>
                    <a:pt x="739" y="3747"/>
                    <a:pt x="703" y="3827"/>
                  </a:cubicBezTo>
                  <a:cubicBezTo>
                    <a:pt x="693" y="3854"/>
                    <a:pt x="676" y="3877"/>
                    <a:pt x="656" y="3900"/>
                  </a:cubicBezTo>
                  <a:cubicBezTo>
                    <a:pt x="626" y="3940"/>
                    <a:pt x="589" y="3980"/>
                    <a:pt x="543" y="3997"/>
                  </a:cubicBezTo>
                  <a:cubicBezTo>
                    <a:pt x="523" y="4003"/>
                    <a:pt x="503" y="4007"/>
                    <a:pt x="483" y="4007"/>
                  </a:cubicBezTo>
                  <a:cubicBezTo>
                    <a:pt x="473" y="4007"/>
                    <a:pt x="460" y="4007"/>
                    <a:pt x="449" y="4003"/>
                  </a:cubicBezTo>
                  <a:cubicBezTo>
                    <a:pt x="343" y="3994"/>
                    <a:pt x="237" y="3923"/>
                    <a:pt x="197" y="3820"/>
                  </a:cubicBezTo>
                  <a:cubicBezTo>
                    <a:pt x="143" y="3683"/>
                    <a:pt x="260" y="3460"/>
                    <a:pt x="417" y="3460"/>
                  </a:cubicBezTo>
                  <a:close/>
                  <a:moveTo>
                    <a:pt x="3796" y="2541"/>
                  </a:moveTo>
                  <a:cubicBezTo>
                    <a:pt x="3953" y="2541"/>
                    <a:pt x="4119" y="2672"/>
                    <a:pt x="4230" y="2761"/>
                  </a:cubicBezTo>
                  <a:cubicBezTo>
                    <a:pt x="4636" y="3104"/>
                    <a:pt x="4932" y="3577"/>
                    <a:pt x="5062" y="4090"/>
                  </a:cubicBezTo>
                  <a:cubicBezTo>
                    <a:pt x="5072" y="4140"/>
                    <a:pt x="5085" y="4190"/>
                    <a:pt x="5075" y="4236"/>
                  </a:cubicBezTo>
                  <a:cubicBezTo>
                    <a:pt x="5055" y="4333"/>
                    <a:pt x="4962" y="4399"/>
                    <a:pt x="4865" y="4419"/>
                  </a:cubicBezTo>
                  <a:cubicBezTo>
                    <a:pt x="4852" y="4423"/>
                    <a:pt x="4835" y="4427"/>
                    <a:pt x="4819" y="4427"/>
                  </a:cubicBezTo>
                  <a:cubicBezTo>
                    <a:pt x="4802" y="4427"/>
                    <a:pt x="4785" y="4423"/>
                    <a:pt x="4772" y="4416"/>
                  </a:cubicBezTo>
                  <a:cubicBezTo>
                    <a:pt x="4722" y="4393"/>
                    <a:pt x="4705" y="4333"/>
                    <a:pt x="4692" y="4283"/>
                  </a:cubicBezTo>
                  <a:cubicBezTo>
                    <a:pt x="4549" y="3723"/>
                    <a:pt x="4262" y="3188"/>
                    <a:pt x="3803" y="2838"/>
                  </a:cubicBezTo>
                  <a:cubicBezTo>
                    <a:pt x="3720" y="2775"/>
                    <a:pt x="3553" y="2578"/>
                    <a:pt x="3756" y="2545"/>
                  </a:cubicBezTo>
                  <a:cubicBezTo>
                    <a:pt x="3770" y="2541"/>
                    <a:pt x="3783" y="2541"/>
                    <a:pt x="3796" y="2541"/>
                  </a:cubicBezTo>
                  <a:close/>
                  <a:moveTo>
                    <a:pt x="2268" y="3897"/>
                  </a:moveTo>
                  <a:cubicBezTo>
                    <a:pt x="2275" y="3897"/>
                    <a:pt x="2284" y="3897"/>
                    <a:pt x="2292" y="3900"/>
                  </a:cubicBezTo>
                  <a:cubicBezTo>
                    <a:pt x="2378" y="3910"/>
                    <a:pt x="2461" y="3950"/>
                    <a:pt x="2514" y="4020"/>
                  </a:cubicBezTo>
                  <a:cubicBezTo>
                    <a:pt x="2571" y="4087"/>
                    <a:pt x="2591" y="4183"/>
                    <a:pt x="2554" y="4263"/>
                  </a:cubicBezTo>
                  <a:cubicBezTo>
                    <a:pt x="2544" y="4290"/>
                    <a:pt x="2524" y="4313"/>
                    <a:pt x="2507" y="4336"/>
                  </a:cubicBezTo>
                  <a:cubicBezTo>
                    <a:pt x="2478" y="4380"/>
                    <a:pt x="2441" y="4419"/>
                    <a:pt x="2395" y="4436"/>
                  </a:cubicBezTo>
                  <a:cubicBezTo>
                    <a:pt x="2375" y="4443"/>
                    <a:pt x="2355" y="4447"/>
                    <a:pt x="2335" y="4447"/>
                  </a:cubicBezTo>
                  <a:cubicBezTo>
                    <a:pt x="2321" y="4447"/>
                    <a:pt x="2311" y="4443"/>
                    <a:pt x="2301" y="4443"/>
                  </a:cubicBezTo>
                  <a:cubicBezTo>
                    <a:pt x="2192" y="4430"/>
                    <a:pt x="2088" y="4360"/>
                    <a:pt x="2048" y="4260"/>
                  </a:cubicBezTo>
                  <a:cubicBezTo>
                    <a:pt x="1995" y="4123"/>
                    <a:pt x="2108" y="3897"/>
                    <a:pt x="2268" y="3897"/>
                  </a:cubicBezTo>
                  <a:close/>
                  <a:moveTo>
                    <a:pt x="1945" y="2735"/>
                  </a:moveTo>
                  <a:cubicBezTo>
                    <a:pt x="1972" y="2735"/>
                    <a:pt x="1992" y="2755"/>
                    <a:pt x="2012" y="2772"/>
                  </a:cubicBezTo>
                  <a:cubicBezTo>
                    <a:pt x="2068" y="2824"/>
                    <a:pt x="2128" y="2888"/>
                    <a:pt x="2141" y="2968"/>
                  </a:cubicBezTo>
                  <a:cubicBezTo>
                    <a:pt x="2155" y="3034"/>
                    <a:pt x="2132" y="3108"/>
                    <a:pt x="2101" y="3171"/>
                  </a:cubicBezTo>
                  <a:cubicBezTo>
                    <a:pt x="2028" y="3341"/>
                    <a:pt x="1925" y="3500"/>
                    <a:pt x="1805" y="3640"/>
                  </a:cubicBezTo>
                  <a:cubicBezTo>
                    <a:pt x="1695" y="3763"/>
                    <a:pt x="1568" y="3874"/>
                    <a:pt x="1462" y="4000"/>
                  </a:cubicBezTo>
                  <a:cubicBezTo>
                    <a:pt x="1356" y="4127"/>
                    <a:pt x="1265" y="4276"/>
                    <a:pt x="1245" y="4443"/>
                  </a:cubicBezTo>
                  <a:cubicBezTo>
                    <a:pt x="1239" y="4513"/>
                    <a:pt x="1262" y="4650"/>
                    <a:pt x="1209" y="4706"/>
                  </a:cubicBezTo>
                  <a:cubicBezTo>
                    <a:pt x="1193" y="4726"/>
                    <a:pt x="1169" y="4733"/>
                    <a:pt x="1145" y="4733"/>
                  </a:cubicBezTo>
                  <a:cubicBezTo>
                    <a:pt x="1096" y="4733"/>
                    <a:pt x="1039" y="4706"/>
                    <a:pt x="1006" y="4679"/>
                  </a:cubicBezTo>
                  <a:cubicBezTo>
                    <a:pt x="959" y="4642"/>
                    <a:pt x="933" y="4590"/>
                    <a:pt x="913" y="4533"/>
                  </a:cubicBezTo>
                  <a:cubicBezTo>
                    <a:pt x="863" y="4376"/>
                    <a:pt x="893" y="4196"/>
                    <a:pt x="989" y="4060"/>
                  </a:cubicBezTo>
                  <a:cubicBezTo>
                    <a:pt x="1076" y="3943"/>
                    <a:pt x="1209" y="3863"/>
                    <a:pt x="1305" y="3754"/>
                  </a:cubicBezTo>
                  <a:cubicBezTo>
                    <a:pt x="1436" y="3603"/>
                    <a:pt x="1488" y="3408"/>
                    <a:pt x="1559" y="3221"/>
                  </a:cubicBezTo>
                  <a:cubicBezTo>
                    <a:pt x="1628" y="3038"/>
                    <a:pt x="1722" y="2848"/>
                    <a:pt x="1895" y="2752"/>
                  </a:cubicBezTo>
                  <a:cubicBezTo>
                    <a:pt x="1908" y="2741"/>
                    <a:pt x="1925" y="2735"/>
                    <a:pt x="1941" y="2735"/>
                  </a:cubicBezTo>
                  <a:close/>
                  <a:moveTo>
                    <a:pt x="5595" y="1"/>
                  </a:moveTo>
                  <a:cubicBezTo>
                    <a:pt x="5105" y="1"/>
                    <a:pt x="4632" y="251"/>
                    <a:pt x="4302" y="617"/>
                  </a:cubicBezTo>
                  <a:cubicBezTo>
                    <a:pt x="4259" y="663"/>
                    <a:pt x="4219" y="714"/>
                    <a:pt x="4156" y="730"/>
                  </a:cubicBezTo>
                  <a:cubicBezTo>
                    <a:pt x="4139" y="734"/>
                    <a:pt x="4122" y="737"/>
                    <a:pt x="4102" y="737"/>
                  </a:cubicBezTo>
                  <a:cubicBezTo>
                    <a:pt x="4073" y="737"/>
                    <a:pt x="4039" y="730"/>
                    <a:pt x="4006" y="726"/>
                  </a:cubicBezTo>
                  <a:cubicBezTo>
                    <a:pt x="3926" y="714"/>
                    <a:pt x="3843" y="706"/>
                    <a:pt x="3760" y="706"/>
                  </a:cubicBezTo>
                  <a:cubicBezTo>
                    <a:pt x="3497" y="706"/>
                    <a:pt x="3237" y="770"/>
                    <a:pt x="3007" y="897"/>
                  </a:cubicBezTo>
                  <a:cubicBezTo>
                    <a:pt x="2581" y="1133"/>
                    <a:pt x="2292" y="1559"/>
                    <a:pt x="2098" y="2009"/>
                  </a:cubicBezTo>
                  <a:cubicBezTo>
                    <a:pt x="2078" y="2059"/>
                    <a:pt x="2055" y="2112"/>
                    <a:pt x="2008" y="2145"/>
                  </a:cubicBezTo>
                  <a:cubicBezTo>
                    <a:pt x="1968" y="2169"/>
                    <a:pt x="1921" y="2175"/>
                    <a:pt x="1875" y="2179"/>
                  </a:cubicBezTo>
                  <a:cubicBezTo>
                    <a:pt x="1445" y="2222"/>
                    <a:pt x="1009" y="2335"/>
                    <a:pt x="649" y="2585"/>
                  </a:cubicBezTo>
                  <a:cubicBezTo>
                    <a:pt x="294" y="2835"/>
                    <a:pt x="27" y="3234"/>
                    <a:pt x="14" y="3667"/>
                  </a:cubicBezTo>
                  <a:cubicBezTo>
                    <a:pt x="0" y="4063"/>
                    <a:pt x="190" y="4430"/>
                    <a:pt x="453" y="4730"/>
                  </a:cubicBezTo>
                  <a:cubicBezTo>
                    <a:pt x="926" y="4779"/>
                    <a:pt x="1445" y="4806"/>
                    <a:pt x="2018" y="4806"/>
                  </a:cubicBezTo>
                  <a:cubicBezTo>
                    <a:pt x="4602" y="4806"/>
                    <a:pt x="6237" y="4057"/>
                    <a:pt x="7270" y="3151"/>
                  </a:cubicBezTo>
                  <a:lnTo>
                    <a:pt x="7270" y="3151"/>
                  </a:lnTo>
                  <a:cubicBezTo>
                    <a:pt x="7243" y="3164"/>
                    <a:pt x="7216" y="3174"/>
                    <a:pt x="7187" y="3178"/>
                  </a:cubicBezTo>
                  <a:lnTo>
                    <a:pt x="7173" y="3178"/>
                  </a:lnTo>
                  <a:cubicBezTo>
                    <a:pt x="7163" y="3178"/>
                    <a:pt x="7150" y="3178"/>
                    <a:pt x="7139" y="3171"/>
                  </a:cubicBezTo>
                  <a:cubicBezTo>
                    <a:pt x="7123" y="3158"/>
                    <a:pt x="7116" y="3134"/>
                    <a:pt x="7110" y="3111"/>
                  </a:cubicBezTo>
                  <a:cubicBezTo>
                    <a:pt x="7070" y="2944"/>
                    <a:pt x="6987" y="2792"/>
                    <a:pt x="6907" y="2641"/>
                  </a:cubicBezTo>
                  <a:cubicBezTo>
                    <a:pt x="6800" y="2438"/>
                    <a:pt x="6690" y="2235"/>
                    <a:pt x="6550" y="2055"/>
                  </a:cubicBezTo>
                  <a:cubicBezTo>
                    <a:pt x="6394" y="1856"/>
                    <a:pt x="6211" y="1719"/>
                    <a:pt x="5984" y="1613"/>
                  </a:cubicBezTo>
                  <a:cubicBezTo>
                    <a:pt x="5891" y="1566"/>
                    <a:pt x="5824" y="1486"/>
                    <a:pt x="5937" y="1410"/>
                  </a:cubicBezTo>
                  <a:cubicBezTo>
                    <a:pt x="5991" y="1376"/>
                    <a:pt x="6064" y="1363"/>
                    <a:pt x="6137" y="1363"/>
                  </a:cubicBezTo>
                  <a:cubicBezTo>
                    <a:pt x="6204" y="1363"/>
                    <a:pt x="6274" y="1373"/>
                    <a:pt x="6331" y="1386"/>
                  </a:cubicBezTo>
                  <a:cubicBezTo>
                    <a:pt x="6497" y="1430"/>
                    <a:pt x="6647" y="1522"/>
                    <a:pt x="6780" y="1633"/>
                  </a:cubicBezTo>
                  <a:cubicBezTo>
                    <a:pt x="7056" y="1859"/>
                    <a:pt x="7276" y="2162"/>
                    <a:pt x="7402" y="2498"/>
                  </a:cubicBezTo>
                  <a:cubicBezTo>
                    <a:pt x="7433" y="2585"/>
                    <a:pt x="7459" y="2672"/>
                    <a:pt x="7462" y="2761"/>
                  </a:cubicBezTo>
                  <a:cubicBezTo>
                    <a:pt x="7462" y="2858"/>
                    <a:pt x="7436" y="2955"/>
                    <a:pt x="7386" y="3034"/>
                  </a:cubicBezTo>
                  <a:cubicBezTo>
                    <a:pt x="7379" y="3044"/>
                    <a:pt x="7373" y="3054"/>
                    <a:pt x="7362" y="3068"/>
                  </a:cubicBezTo>
                  <a:cubicBezTo>
                    <a:pt x="7776" y="2688"/>
                    <a:pt x="8086" y="2289"/>
                    <a:pt x="8318" y="1905"/>
                  </a:cubicBezTo>
                  <a:cubicBezTo>
                    <a:pt x="8315" y="1765"/>
                    <a:pt x="8301" y="1625"/>
                    <a:pt x="8285" y="1496"/>
                  </a:cubicBezTo>
                  <a:cubicBezTo>
                    <a:pt x="7946" y="1150"/>
                    <a:pt x="7466" y="940"/>
                    <a:pt x="6980" y="940"/>
                  </a:cubicBezTo>
                  <a:cubicBezTo>
                    <a:pt x="6933" y="940"/>
                    <a:pt x="6887" y="940"/>
                    <a:pt x="6840" y="943"/>
                  </a:cubicBezTo>
                  <a:cubicBezTo>
                    <a:pt x="6733" y="427"/>
                    <a:pt x="6228" y="44"/>
                    <a:pt x="5701" y="4"/>
                  </a:cubicBezTo>
                  <a:cubicBezTo>
                    <a:pt x="5668" y="1"/>
                    <a:pt x="5631" y="1"/>
                    <a:pt x="559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597;p45">
              <a:extLst>
                <a:ext uri="{FF2B5EF4-FFF2-40B4-BE49-F238E27FC236}">
                  <a16:creationId xmlns:a16="http://schemas.microsoft.com/office/drawing/2014/main" id="{99DC0D24-9613-A0D2-9E20-EA45487E7462}"/>
                </a:ext>
              </a:extLst>
            </p:cNvPr>
            <p:cNvSpPr/>
            <p:nvPr/>
          </p:nvSpPr>
          <p:spPr>
            <a:xfrm flipH="1">
              <a:off x="2194308" y="1727131"/>
              <a:ext cx="59897" cy="56581"/>
            </a:xfrm>
            <a:custGeom>
              <a:avLst/>
              <a:gdLst/>
              <a:ahLst/>
              <a:cxnLst/>
              <a:rect l="l" t="t" r="r" b="b"/>
              <a:pathLst>
                <a:path w="451" h="426" extrusionOk="0">
                  <a:moveTo>
                    <a:pt x="196" y="1"/>
                  </a:moveTo>
                  <a:cubicBezTo>
                    <a:pt x="135" y="1"/>
                    <a:pt x="77" y="25"/>
                    <a:pt x="40" y="82"/>
                  </a:cubicBezTo>
                  <a:cubicBezTo>
                    <a:pt x="10" y="125"/>
                    <a:pt x="0" y="175"/>
                    <a:pt x="0" y="228"/>
                  </a:cubicBezTo>
                  <a:cubicBezTo>
                    <a:pt x="0" y="255"/>
                    <a:pt x="3" y="282"/>
                    <a:pt x="14" y="305"/>
                  </a:cubicBezTo>
                  <a:cubicBezTo>
                    <a:pt x="23" y="328"/>
                    <a:pt x="43" y="348"/>
                    <a:pt x="63" y="368"/>
                  </a:cubicBezTo>
                  <a:cubicBezTo>
                    <a:pt x="107" y="405"/>
                    <a:pt x="165" y="425"/>
                    <a:pt x="224" y="425"/>
                  </a:cubicBezTo>
                  <a:cubicBezTo>
                    <a:pt x="228" y="425"/>
                    <a:pt x="232" y="425"/>
                    <a:pt x="237" y="425"/>
                  </a:cubicBezTo>
                  <a:cubicBezTo>
                    <a:pt x="297" y="422"/>
                    <a:pt x="357" y="394"/>
                    <a:pt x="400" y="348"/>
                  </a:cubicBezTo>
                  <a:cubicBezTo>
                    <a:pt x="420" y="331"/>
                    <a:pt x="433" y="308"/>
                    <a:pt x="443" y="282"/>
                  </a:cubicBezTo>
                  <a:cubicBezTo>
                    <a:pt x="450" y="259"/>
                    <a:pt x="450" y="231"/>
                    <a:pt x="446" y="208"/>
                  </a:cubicBezTo>
                  <a:cubicBezTo>
                    <a:pt x="436" y="145"/>
                    <a:pt x="403" y="92"/>
                    <a:pt x="353" y="55"/>
                  </a:cubicBezTo>
                  <a:cubicBezTo>
                    <a:pt x="308" y="20"/>
                    <a:pt x="251" y="1"/>
                    <a:pt x="196"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598;p45">
              <a:extLst>
                <a:ext uri="{FF2B5EF4-FFF2-40B4-BE49-F238E27FC236}">
                  <a16:creationId xmlns:a16="http://schemas.microsoft.com/office/drawing/2014/main" id="{11850B7D-EA7A-F6AB-A1BA-7A18905A9C36}"/>
                </a:ext>
              </a:extLst>
            </p:cNvPr>
            <p:cNvSpPr/>
            <p:nvPr/>
          </p:nvSpPr>
          <p:spPr>
            <a:xfrm flipH="1">
              <a:off x="2460181" y="1829927"/>
              <a:ext cx="58569" cy="57511"/>
            </a:xfrm>
            <a:custGeom>
              <a:avLst/>
              <a:gdLst/>
              <a:ahLst/>
              <a:cxnLst/>
              <a:rect l="l" t="t" r="r" b="b"/>
              <a:pathLst>
                <a:path w="441" h="433" extrusionOk="0">
                  <a:moveTo>
                    <a:pt x="215" y="1"/>
                  </a:moveTo>
                  <a:cubicBezTo>
                    <a:pt x="146" y="1"/>
                    <a:pt x="77" y="29"/>
                    <a:pt x="40" y="87"/>
                  </a:cubicBezTo>
                  <a:cubicBezTo>
                    <a:pt x="14" y="127"/>
                    <a:pt x="5" y="177"/>
                    <a:pt x="1" y="227"/>
                  </a:cubicBezTo>
                  <a:cubicBezTo>
                    <a:pt x="1" y="270"/>
                    <a:pt x="8" y="313"/>
                    <a:pt x="31" y="350"/>
                  </a:cubicBezTo>
                  <a:cubicBezTo>
                    <a:pt x="60" y="393"/>
                    <a:pt x="111" y="416"/>
                    <a:pt x="160" y="427"/>
                  </a:cubicBezTo>
                  <a:cubicBezTo>
                    <a:pt x="178" y="431"/>
                    <a:pt x="196" y="433"/>
                    <a:pt x="214" y="433"/>
                  </a:cubicBezTo>
                  <a:cubicBezTo>
                    <a:pt x="275" y="433"/>
                    <a:pt x="335" y="411"/>
                    <a:pt x="374" y="367"/>
                  </a:cubicBezTo>
                  <a:cubicBezTo>
                    <a:pt x="391" y="347"/>
                    <a:pt x="404" y="324"/>
                    <a:pt x="414" y="297"/>
                  </a:cubicBezTo>
                  <a:cubicBezTo>
                    <a:pt x="440" y="224"/>
                    <a:pt x="430" y="130"/>
                    <a:pt x="377" y="70"/>
                  </a:cubicBezTo>
                  <a:cubicBezTo>
                    <a:pt x="339" y="24"/>
                    <a:pt x="277" y="1"/>
                    <a:pt x="215"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599;p45">
              <a:extLst>
                <a:ext uri="{FF2B5EF4-FFF2-40B4-BE49-F238E27FC236}">
                  <a16:creationId xmlns:a16="http://schemas.microsoft.com/office/drawing/2014/main" id="{940A86BE-76D0-07CE-B89A-4E984D894361}"/>
                </a:ext>
              </a:extLst>
            </p:cNvPr>
            <p:cNvSpPr/>
            <p:nvPr/>
          </p:nvSpPr>
          <p:spPr>
            <a:xfrm flipH="1">
              <a:off x="2547301" y="1900185"/>
              <a:ext cx="53124" cy="49940"/>
            </a:xfrm>
            <a:custGeom>
              <a:avLst/>
              <a:gdLst/>
              <a:ahLst/>
              <a:cxnLst/>
              <a:rect l="l" t="t" r="r" b="b"/>
              <a:pathLst>
                <a:path w="400" h="376" extrusionOk="0">
                  <a:moveTo>
                    <a:pt x="215" y="1"/>
                  </a:moveTo>
                  <a:cubicBezTo>
                    <a:pt x="194" y="1"/>
                    <a:pt x="174" y="5"/>
                    <a:pt x="156" y="14"/>
                  </a:cubicBezTo>
                  <a:cubicBezTo>
                    <a:pt x="63" y="61"/>
                    <a:pt x="0" y="201"/>
                    <a:pt x="60" y="297"/>
                  </a:cubicBezTo>
                  <a:cubicBezTo>
                    <a:pt x="83" y="334"/>
                    <a:pt x="120" y="357"/>
                    <a:pt x="163" y="367"/>
                  </a:cubicBezTo>
                  <a:cubicBezTo>
                    <a:pt x="181" y="373"/>
                    <a:pt x="199" y="376"/>
                    <a:pt x="218" y="376"/>
                  </a:cubicBezTo>
                  <a:cubicBezTo>
                    <a:pt x="241" y="376"/>
                    <a:pt x="265" y="371"/>
                    <a:pt x="289" y="364"/>
                  </a:cubicBezTo>
                  <a:cubicBezTo>
                    <a:pt x="313" y="357"/>
                    <a:pt x="340" y="347"/>
                    <a:pt x="360" y="327"/>
                  </a:cubicBezTo>
                  <a:cubicBezTo>
                    <a:pt x="380" y="304"/>
                    <a:pt x="386" y="274"/>
                    <a:pt x="393" y="244"/>
                  </a:cubicBezTo>
                  <a:cubicBezTo>
                    <a:pt x="400" y="204"/>
                    <a:pt x="400" y="164"/>
                    <a:pt x="389" y="127"/>
                  </a:cubicBezTo>
                  <a:cubicBezTo>
                    <a:pt x="371" y="59"/>
                    <a:pt x="291" y="1"/>
                    <a:pt x="215"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600;p45">
              <a:extLst>
                <a:ext uri="{FF2B5EF4-FFF2-40B4-BE49-F238E27FC236}">
                  <a16:creationId xmlns:a16="http://schemas.microsoft.com/office/drawing/2014/main" id="{31329605-8636-2ADB-68DF-56B4B1E9E596}"/>
                </a:ext>
              </a:extLst>
            </p:cNvPr>
            <p:cNvSpPr/>
            <p:nvPr/>
          </p:nvSpPr>
          <p:spPr>
            <a:xfrm flipH="1">
              <a:off x="1970666" y="1867513"/>
              <a:ext cx="54054" cy="61230"/>
            </a:xfrm>
            <a:custGeom>
              <a:avLst/>
              <a:gdLst/>
              <a:ahLst/>
              <a:cxnLst/>
              <a:rect l="l" t="t" r="r" b="b"/>
              <a:pathLst>
                <a:path w="407" h="461" extrusionOk="0">
                  <a:moveTo>
                    <a:pt x="239" y="1"/>
                  </a:moveTo>
                  <a:cubicBezTo>
                    <a:pt x="171" y="1"/>
                    <a:pt x="97" y="56"/>
                    <a:pt x="61" y="104"/>
                  </a:cubicBezTo>
                  <a:cubicBezTo>
                    <a:pt x="17" y="167"/>
                    <a:pt x="1" y="253"/>
                    <a:pt x="30" y="327"/>
                  </a:cubicBezTo>
                  <a:cubicBezTo>
                    <a:pt x="57" y="400"/>
                    <a:pt x="130" y="453"/>
                    <a:pt x="207" y="460"/>
                  </a:cubicBezTo>
                  <a:cubicBezTo>
                    <a:pt x="209" y="460"/>
                    <a:pt x="212" y="460"/>
                    <a:pt x="214" y="460"/>
                  </a:cubicBezTo>
                  <a:cubicBezTo>
                    <a:pt x="289" y="460"/>
                    <a:pt x="364" y="414"/>
                    <a:pt x="390" y="344"/>
                  </a:cubicBezTo>
                  <a:cubicBezTo>
                    <a:pt x="400" y="316"/>
                    <a:pt x="407" y="287"/>
                    <a:pt x="407" y="260"/>
                  </a:cubicBezTo>
                  <a:cubicBezTo>
                    <a:pt x="407" y="173"/>
                    <a:pt x="370" y="61"/>
                    <a:pt x="290" y="14"/>
                  </a:cubicBezTo>
                  <a:cubicBezTo>
                    <a:pt x="274" y="4"/>
                    <a:pt x="257" y="1"/>
                    <a:pt x="239"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601;p45">
              <a:extLst>
                <a:ext uri="{FF2B5EF4-FFF2-40B4-BE49-F238E27FC236}">
                  <a16:creationId xmlns:a16="http://schemas.microsoft.com/office/drawing/2014/main" id="{DFF4B1D0-4C14-8235-C46B-14E0A5FD30F8}"/>
                </a:ext>
              </a:extLst>
            </p:cNvPr>
            <p:cNvSpPr/>
            <p:nvPr/>
          </p:nvSpPr>
          <p:spPr>
            <a:xfrm flipH="1">
              <a:off x="2167879" y="1953708"/>
              <a:ext cx="62022" cy="56449"/>
            </a:xfrm>
            <a:custGeom>
              <a:avLst/>
              <a:gdLst/>
              <a:ahLst/>
              <a:cxnLst/>
              <a:rect l="l" t="t" r="r" b="b"/>
              <a:pathLst>
                <a:path w="467" h="425" extrusionOk="0">
                  <a:moveTo>
                    <a:pt x="222" y="0"/>
                  </a:moveTo>
                  <a:cubicBezTo>
                    <a:pt x="206" y="0"/>
                    <a:pt x="191" y="2"/>
                    <a:pt x="177" y="7"/>
                  </a:cubicBezTo>
                  <a:cubicBezTo>
                    <a:pt x="50" y="47"/>
                    <a:pt x="0" y="227"/>
                    <a:pt x="87" y="324"/>
                  </a:cubicBezTo>
                  <a:cubicBezTo>
                    <a:pt x="120" y="364"/>
                    <a:pt x="167" y="391"/>
                    <a:pt x="214" y="407"/>
                  </a:cubicBezTo>
                  <a:cubicBezTo>
                    <a:pt x="236" y="416"/>
                    <a:pt x="262" y="424"/>
                    <a:pt x="288" y="424"/>
                  </a:cubicBezTo>
                  <a:cubicBezTo>
                    <a:pt x="292" y="424"/>
                    <a:pt x="296" y="424"/>
                    <a:pt x="300" y="423"/>
                  </a:cubicBezTo>
                  <a:cubicBezTo>
                    <a:pt x="340" y="420"/>
                    <a:pt x="373" y="397"/>
                    <a:pt x="397" y="371"/>
                  </a:cubicBezTo>
                  <a:cubicBezTo>
                    <a:pt x="447" y="317"/>
                    <a:pt x="467" y="237"/>
                    <a:pt x="447" y="167"/>
                  </a:cubicBezTo>
                  <a:cubicBezTo>
                    <a:pt x="421" y="81"/>
                    <a:pt x="316" y="0"/>
                    <a:pt x="222" y="0"/>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602;p45">
              <a:extLst>
                <a:ext uri="{FF2B5EF4-FFF2-40B4-BE49-F238E27FC236}">
                  <a16:creationId xmlns:a16="http://schemas.microsoft.com/office/drawing/2014/main" id="{88080EC2-F6D1-52F2-7200-3F16AD83DBDD}"/>
                </a:ext>
              </a:extLst>
            </p:cNvPr>
            <p:cNvSpPr/>
            <p:nvPr/>
          </p:nvSpPr>
          <p:spPr>
            <a:xfrm flipH="1">
              <a:off x="2183816" y="2045348"/>
              <a:ext cx="63749" cy="59503"/>
            </a:xfrm>
            <a:custGeom>
              <a:avLst/>
              <a:gdLst/>
              <a:ahLst/>
              <a:cxnLst/>
              <a:rect l="l" t="t" r="r" b="b"/>
              <a:pathLst>
                <a:path w="480" h="448" extrusionOk="0">
                  <a:moveTo>
                    <a:pt x="212" y="1"/>
                  </a:moveTo>
                  <a:cubicBezTo>
                    <a:pt x="201" y="1"/>
                    <a:pt x="191" y="2"/>
                    <a:pt x="180" y="4"/>
                  </a:cubicBezTo>
                  <a:cubicBezTo>
                    <a:pt x="56" y="27"/>
                    <a:pt x="0" y="193"/>
                    <a:pt x="36" y="300"/>
                  </a:cubicBezTo>
                  <a:cubicBezTo>
                    <a:pt x="64" y="389"/>
                    <a:pt x="157" y="447"/>
                    <a:pt x="249" y="447"/>
                  </a:cubicBezTo>
                  <a:cubicBezTo>
                    <a:pt x="267" y="447"/>
                    <a:pt x="285" y="445"/>
                    <a:pt x="303" y="440"/>
                  </a:cubicBezTo>
                  <a:cubicBezTo>
                    <a:pt x="410" y="410"/>
                    <a:pt x="480" y="286"/>
                    <a:pt x="453" y="180"/>
                  </a:cubicBezTo>
                  <a:cubicBezTo>
                    <a:pt x="429" y="83"/>
                    <a:pt x="315" y="1"/>
                    <a:pt x="212"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603;p45">
              <a:extLst>
                <a:ext uri="{FF2B5EF4-FFF2-40B4-BE49-F238E27FC236}">
                  <a16:creationId xmlns:a16="http://schemas.microsoft.com/office/drawing/2014/main" id="{9F407420-3699-2D41-6BE7-51374339356A}"/>
                </a:ext>
              </a:extLst>
            </p:cNvPr>
            <p:cNvSpPr/>
            <p:nvPr/>
          </p:nvSpPr>
          <p:spPr>
            <a:xfrm flipH="1">
              <a:off x="2283021" y="2014137"/>
              <a:ext cx="58436" cy="57245"/>
            </a:xfrm>
            <a:custGeom>
              <a:avLst/>
              <a:gdLst/>
              <a:ahLst/>
              <a:cxnLst/>
              <a:rect l="l" t="t" r="r" b="b"/>
              <a:pathLst>
                <a:path w="440" h="431" extrusionOk="0">
                  <a:moveTo>
                    <a:pt x="192" y="1"/>
                  </a:moveTo>
                  <a:cubicBezTo>
                    <a:pt x="93" y="1"/>
                    <a:pt x="2" y="63"/>
                    <a:pt x="1" y="205"/>
                  </a:cubicBezTo>
                  <a:cubicBezTo>
                    <a:pt x="1" y="285"/>
                    <a:pt x="48" y="365"/>
                    <a:pt x="118" y="405"/>
                  </a:cubicBezTo>
                  <a:cubicBezTo>
                    <a:pt x="151" y="422"/>
                    <a:pt x="189" y="430"/>
                    <a:pt x="226" y="430"/>
                  </a:cubicBezTo>
                  <a:cubicBezTo>
                    <a:pt x="269" y="430"/>
                    <a:pt x="312" y="420"/>
                    <a:pt x="348" y="398"/>
                  </a:cubicBezTo>
                  <a:cubicBezTo>
                    <a:pt x="371" y="382"/>
                    <a:pt x="391" y="365"/>
                    <a:pt x="404" y="342"/>
                  </a:cubicBezTo>
                  <a:cubicBezTo>
                    <a:pt x="424" y="311"/>
                    <a:pt x="431" y="279"/>
                    <a:pt x="434" y="245"/>
                  </a:cubicBezTo>
                  <a:cubicBezTo>
                    <a:pt x="439" y="92"/>
                    <a:pt x="310" y="1"/>
                    <a:pt x="192"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604;p45">
              <a:extLst>
                <a:ext uri="{FF2B5EF4-FFF2-40B4-BE49-F238E27FC236}">
                  <a16:creationId xmlns:a16="http://schemas.microsoft.com/office/drawing/2014/main" id="{D34235A5-F08F-1CD8-BF8E-32A3E3957041}"/>
                </a:ext>
              </a:extLst>
            </p:cNvPr>
            <p:cNvSpPr/>
            <p:nvPr/>
          </p:nvSpPr>
          <p:spPr>
            <a:xfrm flipH="1">
              <a:off x="2441722" y="2150535"/>
              <a:ext cx="54851" cy="54987"/>
            </a:xfrm>
            <a:custGeom>
              <a:avLst/>
              <a:gdLst/>
              <a:ahLst/>
              <a:cxnLst/>
              <a:rect l="l" t="t" r="r" b="b"/>
              <a:pathLst>
                <a:path w="413" h="414" extrusionOk="0">
                  <a:moveTo>
                    <a:pt x="206" y="1"/>
                  </a:moveTo>
                  <a:cubicBezTo>
                    <a:pt x="131" y="1"/>
                    <a:pt x="59" y="50"/>
                    <a:pt x="30" y="117"/>
                  </a:cubicBezTo>
                  <a:cubicBezTo>
                    <a:pt x="4" y="177"/>
                    <a:pt x="1" y="251"/>
                    <a:pt x="27" y="310"/>
                  </a:cubicBezTo>
                  <a:cubicBezTo>
                    <a:pt x="57" y="370"/>
                    <a:pt x="120" y="414"/>
                    <a:pt x="187" y="414"/>
                  </a:cubicBezTo>
                  <a:cubicBezTo>
                    <a:pt x="213" y="410"/>
                    <a:pt x="240" y="403"/>
                    <a:pt x="263" y="394"/>
                  </a:cubicBezTo>
                  <a:cubicBezTo>
                    <a:pt x="337" y="363"/>
                    <a:pt x="403" y="303"/>
                    <a:pt x="410" y="227"/>
                  </a:cubicBezTo>
                  <a:cubicBezTo>
                    <a:pt x="413" y="157"/>
                    <a:pt x="363" y="94"/>
                    <a:pt x="313" y="48"/>
                  </a:cubicBezTo>
                  <a:cubicBezTo>
                    <a:pt x="300" y="34"/>
                    <a:pt x="287" y="24"/>
                    <a:pt x="270" y="14"/>
                  </a:cubicBezTo>
                  <a:cubicBezTo>
                    <a:pt x="249" y="5"/>
                    <a:pt x="227" y="1"/>
                    <a:pt x="206"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605;p45">
              <a:extLst>
                <a:ext uri="{FF2B5EF4-FFF2-40B4-BE49-F238E27FC236}">
                  <a16:creationId xmlns:a16="http://schemas.microsoft.com/office/drawing/2014/main" id="{193F28E4-EE8C-E212-2448-711969AE5202}"/>
                </a:ext>
              </a:extLst>
            </p:cNvPr>
            <p:cNvSpPr/>
            <p:nvPr/>
          </p:nvSpPr>
          <p:spPr>
            <a:xfrm flipH="1">
              <a:off x="2544644" y="2118527"/>
              <a:ext cx="61093" cy="60167"/>
            </a:xfrm>
            <a:custGeom>
              <a:avLst/>
              <a:gdLst/>
              <a:ahLst/>
              <a:cxnLst/>
              <a:rect l="l" t="t" r="r" b="b"/>
              <a:pathLst>
                <a:path w="460" h="453" extrusionOk="0">
                  <a:moveTo>
                    <a:pt x="233" y="1"/>
                  </a:moveTo>
                  <a:cubicBezTo>
                    <a:pt x="165" y="1"/>
                    <a:pt x="99" y="27"/>
                    <a:pt x="63" y="78"/>
                  </a:cubicBezTo>
                  <a:cubicBezTo>
                    <a:pt x="23" y="135"/>
                    <a:pt x="3" y="201"/>
                    <a:pt x="0" y="269"/>
                  </a:cubicBezTo>
                  <a:cubicBezTo>
                    <a:pt x="0" y="295"/>
                    <a:pt x="3" y="321"/>
                    <a:pt x="10" y="344"/>
                  </a:cubicBezTo>
                  <a:cubicBezTo>
                    <a:pt x="27" y="388"/>
                    <a:pt x="67" y="424"/>
                    <a:pt x="110" y="441"/>
                  </a:cubicBezTo>
                  <a:cubicBezTo>
                    <a:pt x="130" y="449"/>
                    <a:pt x="153" y="453"/>
                    <a:pt x="176" y="453"/>
                  </a:cubicBezTo>
                  <a:cubicBezTo>
                    <a:pt x="201" y="453"/>
                    <a:pt x="227" y="448"/>
                    <a:pt x="250" y="441"/>
                  </a:cubicBezTo>
                  <a:cubicBezTo>
                    <a:pt x="329" y="421"/>
                    <a:pt x="396" y="368"/>
                    <a:pt x="429" y="295"/>
                  </a:cubicBezTo>
                  <a:cubicBezTo>
                    <a:pt x="460" y="221"/>
                    <a:pt x="449" y="129"/>
                    <a:pt x="400" y="69"/>
                  </a:cubicBezTo>
                  <a:cubicBezTo>
                    <a:pt x="359" y="24"/>
                    <a:pt x="295" y="1"/>
                    <a:pt x="233"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606;p45">
              <a:extLst>
                <a:ext uri="{FF2B5EF4-FFF2-40B4-BE49-F238E27FC236}">
                  <a16:creationId xmlns:a16="http://schemas.microsoft.com/office/drawing/2014/main" id="{75EC2A62-2A1D-FB3B-2A91-654A6E73A67A}"/>
                </a:ext>
              </a:extLst>
            </p:cNvPr>
            <p:cNvSpPr/>
            <p:nvPr/>
          </p:nvSpPr>
          <p:spPr>
            <a:xfrm flipH="1">
              <a:off x="2794050" y="2098871"/>
              <a:ext cx="60030" cy="60832"/>
            </a:xfrm>
            <a:custGeom>
              <a:avLst/>
              <a:gdLst/>
              <a:ahLst/>
              <a:cxnLst/>
              <a:rect l="l" t="t" r="r" b="b"/>
              <a:pathLst>
                <a:path w="452" h="458" extrusionOk="0">
                  <a:moveTo>
                    <a:pt x="237" y="1"/>
                  </a:moveTo>
                  <a:cubicBezTo>
                    <a:pt x="107" y="1"/>
                    <a:pt x="0" y="147"/>
                    <a:pt x="12" y="273"/>
                  </a:cubicBezTo>
                  <a:cubicBezTo>
                    <a:pt x="22" y="360"/>
                    <a:pt x="92" y="440"/>
                    <a:pt x="178" y="457"/>
                  </a:cubicBezTo>
                  <a:cubicBezTo>
                    <a:pt x="186" y="457"/>
                    <a:pt x="194" y="458"/>
                    <a:pt x="202" y="458"/>
                  </a:cubicBezTo>
                  <a:cubicBezTo>
                    <a:pt x="225" y="458"/>
                    <a:pt x="248" y="455"/>
                    <a:pt x="268" y="449"/>
                  </a:cubicBezTo>
                  <a:cubicBezTo>
                    <a:pt x="364" y="420"/>
                    <a:pt x="438" y="333"/>
                    <a:pt x="444" y="233"/>
                  </a:cubicBezTo>
                  <a:cubicBezTo>
                    <a:pt x="452" y="137"/>
                    <a:pt x="384" y="37"/>
                    <a:pt x="292" y="10"/>
                  </a:cubicBezTo>
                  <a:cubicBezTo>
                    <a:pt x="273" y="4"/>
                    <a:pt x="255" y="1"/>
                    <a:pt x="237" y="1"/>
                  </a:cubicBezTo>
                  <a:close/>
                </a:path>
              </a:pathLst>
            </a:custGeom>
            <a:solidFill>
              <a:srgbClr val="DCB29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607;p45">
              <a:extLst>
                <a:ext uri="{FF2B5EF4-FFF2-40B4-BE49-F238E27FC236}">
                  <a16:creationId xmlns:a16="http://schemas.microsoft.com/office/drawing/2014/main" id="{D66468C4-66AF-0B70-B3D1-511A7A30A070}"/>
                </a:ext>
              </a:extLst>
            </p:cNvPr>
            <p:cNvSpPr/>
            <p:nvPr/>
          </p:nvSpPr>
          <p:spPr>
            <a:xfrm flipH="1">
              <a:off x="2279827" y="2020512"/>
              <a:ext cx="203465" cy="250499"/>
            </a:xfrm>
            <a:custGeom>
              <a:avLst/>
              <a:gdLst/>
              <a:ahLst/>
              <a:cxnLst/>
              <a:rect l="l" t="t" r="r" b="b"/>
              <a:pathLst>
                <a:path w="1532" h="1886" extrusionOk="0">
                  <a:moveTo>
                    <a:pt x="243" y="0"/>
                  </a:moveTo>
                  <a:cubicBezTo>
                    <a:pt x="230" y="0"/>
                    <a:pt x="217" y="0"/>
                    <a:pt x="203" y="4"/>
                  </a:cubicBezTo>
                  <a:cubicBezTo>
                    <a:pt x="0" y="37"/>
                    <a:pt x="167" y="234"/>
                    <a:pt x="250" y="297"/>
                  </a:cubicBezTo>
                  <a:cubicBezTo>
                    <a:pt x="709" y="647"/>
                    <a:pt x="996" y="1182"/>
                    <a:pt x="1139" y="1742"/>
                  </a:cubicBezTo>
                  <a:cubicBezTo>
                    <a:pt x="1152" y="1792"/>
                    <a:pt x="1169" y="1852"/>
                    <a:pt x="1219" y="1875"/>
                  </a:cubicBezTo>
                  <a:cubicBezTo>
                    <a:pt x="1232" y="1882"/>
                    <a:pt x="1249" y="1886"/>
                    <a:pt x="1266" y="1886"/>
                  </a:cubicBezTo>
                  <a:cubicBezTo>
                    <a:pt x="1282" y="1886"/>
                    <a:pt x="1299" y="1882"/>
                    <a:pt x="1312" y="1878"/>
                  </a:cubicBezTo>
                  <a:cubicBezTo>
                    <a:pt x="1409" y="1858"/>
                    <a:pt x="1502" y="1792"/>
                    <a:pt x="1522" y="1695"/>
                  </a:cubicBezTo>
                  <a:cubicBezTo>
                    <a:pt x="1532" y="1649"/>
                    <a:pt x="1519" y="1599"/>
                    <a:pt x="1509" y="1549"/>
                  </a:cubicBezTo>
                  <a:cubicBezTo>
                    <a:pt x="1379" y="1036"/>
                    <a:pt x="1083" y="563"/>
                    <a:pt x="677" y="220"/>
                  </a:cubicBezTo>
                  <a:cubicBezTo>
                    <a:pt x="566" y="131"/>
                    <a:pt x="400" y="0"/>
                    <a:pt x="243"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608;p45">
              <a:extLst>
                <a:ext uri="{FF2B5EF4-FFF2-40B4-BE49-F238E27FC236}">
                  <a16:creationId xmlns:a16="http://schemas.microsoft.com/office/drawing/2014/main" id="{5E1E6B0A-718F-A387-585A-57EC39A4877A}"/>
                </a:ext>
              </a:extLst>
            </p:cNvPr>
            <p:cNvSpPr/>
            <p:nvPr/>
          </p:nvSpPr>
          <p:spPr>
            <a:xfrm flipH="1">
              <a:off x="2610913" y="2200472"/>
              <a:ext cx="79288" cy="73184"/>
            </a:xfrm>
            <a:custGeom>
              <a:avLst/>
              <a:gdLst/>
              <a:ahLst/>
              <a:cxnLst/>
              <a:rect l="l" t="t" r="r" b="b"/>
              <a:pathLst>
                <a:path w="597" h="551" extrusionOk="0">
                  <a:moveTo>
                    <a:pt x="273" y="1"/>
                  </a:moveTo>
                  <a:cubicBezTo>
                    <a:pt x="113" y="1"/>
                    <a:pt x="0" y="227"/>
                    <a:pt x="53" y="364"/>
                  </a:cubicBezTo>
                  <a:cubicBezTo>
                    <a:pt x="93" y="464"/>
                    <a:pt x="197" y="534"/>
                    <a:pt x="306" y="547"/>
                  </a:cubicBezTo>
                  <a:cubicBezTo>
                    <a:pt x="316" y="547"/>
                    <a:pt x="326" y="551"/>
                    <a:pt x="340" y="551"/>
                  </a:cubicBezTo>
                  <a:cubicBezTo>
                    <a:pt x="360" y="551"/>
                    <a:pt x="380" y="547"/>
                    <a:pt x="400" y="540"/>
                  </a:cubicBezTo>
                  <a:cubicBezTo>
                    <a:pt x="446" y="523"/>
                    <a:pt x="483" y="484"/>
                    <a:pt x="512" y="440"/>
                  </a:cubicBezTo>
                  <a:cubicBezTo>
                    <a:pt x="529" y="417"/>
                    <a:pt x="549" y="394"/>
                    <a:pt x="559" y="367"/>
                  </a:cubicBezTo>
                  <a:cubicBezTo>
                    <a:pt x="596" y="287"/>
                    <a:pt x="576" y="191"/>
                    <a:pt x="519" y="124"/>
                  </a:cubicBezTo>
                  <a:cubicBezTo>
                    <a:pt x="466" y="54"/>
                    <a:pt x="383" y="14"/>
                    <a:pt x="297" y="4"/>
                  </a:cubicBezTo>
                  <a:cubicBezTo>
                    <a:pt x="289" y="1"/>
                    <a:pt x="280" y="1"/>
                    <a:pt x="273"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609;p45">
              <a:extLst>
                <a:ext uri="{FF2B5EF4-FFF2-40B4-BE49-F238E27FC236}">
                  <a16:creationId xmlns:a16="http://schemas.microsoft.com/office/drawing/2014/main" id="{4D48B918-A29D-185E-4358-3232A7AE7990}"/>
                </a:ext>
              </a:extLst>
            </p:cNvPr>
            <p:cNvSpPr/>
            <p:nvPr/>
          </p:nvSpPr>
          <p:spPr>
            <a:xfrm flipH="1">
              <a:off x="2112101" y="1738420"/>
              <a:ext cx="79288" cy="72520"/>
            </a:xfrm>
            <a:custGeom>
              <a:avLst/>
              <a:gdLst/>
              <a:ahLst/>
              <a:cxnLst/>
              <a:rect l="l" t="t" r="r" b="b"/>
              <a:pathLst>
                <a:path w="597" h="546" extrusionOk="0">
                  <a:moveTo>
                    <a:pt x="273" y="0"/>
                  </a:moveTo>
                  <a:cubicBezTo>
                    <a:pt x="117" y="0"/>
                    <a:pt x="0" y="223"/>
                    <a:pt x="53" y="360"/>
                  </a:cubicBezTo>
                  <a:cubicBezTo>
                    <a:pt x="93" y="463"/>
                    <a:pt x="200" y="533"/>
                    <a:pt x="306" y="546"/>
                  </a:cubicBezTo>
                  <a:lnTo>
                    <a:pt x="340" y="546"/>
                  </a:lnTo>
                  <a:cubicBezTo>
                    <a:pt x="360" y="546"/>
                    <a:pt x="380" y="543"/>
                    <a:pt x="400" y="536"/>
                  </a:cubicBezTo>
                  <a:cubicBezTo>
                    <a:pt x="446" y="520"/>
                    <a:pt x="483" y="480"/>
                    <a:pt x="513" y="440"/>
                  </a:cubicBezTo>
                  <a:cubicBezTo>
                    <a:pt x="532" y="416"/>
                    <a:pt x="549" y="393"/>
                    <a:pt x="563" y="366"/>
                  </a:cubicBezTo>
                  <a:cubicBezTo>
                    <a:pt x="596" y="286"/>
                    <a:pt x="576" y="190"/>
                    <a:pt x="523" y="120"/>
                  </a:cubicBezTo>
                  <a:cubicBezTo>
                    <a:pt x="466" y="54"/>
                    <a:pt x="383" y="14"/>
                    <a:pt x="297"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610;p45">
              <a:extLst>
                <a:ext uri="{FF2B5EF4-FFF2-40B4-BE49-F238E27FC236}">
                  <a16:creationId xmlns:a16="http://schemas.microsoft.com/office/drawing/2014/main" id="{E5B510EB-A52C-EBE7-DD2F-BA9F8330912F}"/>
                </a:ext>
              </a:extLst>
            </p:cNvPr>
            <p:cNvSpPr/>
            <p:nvPr/>
          </p:nvSpPr>
          <p:spPr>
            <a:xfrm flipH="1">
              <a:off x="2206790" y="2139512"/>
              <a:ext cx="78889" cy="72653"/>
            </a:xfrm>
            <a:custGeom>
              <a:avLst/>
              <a:gdLst/>
              <a:ahLst/>
              <a:cxnLst/>
              <a:rect l="l" t="t" r="r" b="b"/>
              <a:pathLst>
                <a:path w="594" h="547" extrusionOk="0">
                  <a:moveTo>
                    <a:pt x="271" y="0"/>
                  </a:moveTo>
                  <a:cubicBezTo>
                    <a:pt x="114" y="0"/>
                    <a:pt x="1" y="223"/>
                    <a:pt x="54" y="360"/>
                  </a:cubicBezTo>
                  <a:cubicBezTo>
                    <a:pt x="91" y="463"/>
                    <a:pt x="197" y="530"/>
                    <a:pt x="303" y="543"/>
                  </a:cubicBezTo>
                  <a:cubicBezTo>
                    <a:pt x="317" y="546"/>
                    <a:pt x="327" y="546"/>
                    <a:pt x="337" y="546"/>
                  </a:cubicBezTo>
                  <a:cubicBezTo>
                    <a:pt x="357" y="546"/>
                    <a:pt x="377" y="543"/>
                    <a:pt x="397" y="537"/>
                  </a:cubicBezTo>
                  <a:cubicBezTo>
                    <a:pt x="443" y="520"/>
                    <a:pt x="480" y="480"/>
                    <a:pt x="510" y="440"/>
                  </a:cubicBezTo>
                  <a:cubicBezTo>
                    <a:pt x="530" y="417"/>
                    <a:pt x="547" y="390"/>
                    <a:pt x="560" y="363"/>
                  </a:cubicBezTo>
                  <a:cubicBezTo>
                    <a:pt x="594" y="283"/>
                    <a:pt x="574" y="186"/>
                    <a:pt x="520" y="120"/>
                  </a:cubicBezTo>
                  <a:cubicBezTo>
                    <a:pt x="467" y="51"/>
                    <a:pt x="380" y="14"/>
                    <a:pt x="294"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611;p45">
              <a:extLst>
                <a:ext uri="{FF2B5EF4-FFF2-40B4-BE49-F238E27FC236}">
                  <a16:creationId xmlns:a16="http://schemas.microsoft.com/office/drawing/2014/main" id="{85D957B6-F8D1-D780-308D-9AE44A9A1C60}"/>
                </a:ext>
              </a:extLst>
            </p:cNvPr>
            <p:cNvSpPr/>
            <p:nvPr/>
          </p:nvSpPr>
          <p:spPr>
            <a:xfrm flipH="1">
              <a:off x="2856866" y="2142566"/>
              <a:ext cx="79288" cy="72785"/>
            </a:xfrm>
            <a:custGeom>
              <a:avLst/>
              <a:gdLst/>
              <a:ahLst/>
              <a:cxnLst/>
              <a:rect l="l" t="t" r="r" b="b"/>
              <a:pathLst>
                <a:path w="597" h="548" extrusionOk="0">
                  <a:moveTo>
                    <a:pt x="274" y="0"/>
                  </a:moveTo>
                  <a:cubicBezTo>
                    <a:pt x="117" y="0"/>
                    <a:pt x="0" y="223"/>
                    <a:pt x="54" y="360"/>
                  </a:cubicBezTo>
                  <a:cubicBezTo>
                    <a:pt x="94" y="463"/>
                    <a:pt x="200" y="534"/>
                    <a:pt x="306" y="543"/>
                  </a:cubicBezTo>
                  <a:cubicBezTo>
                    <a:pt x="317" y="547"/>
                    <a:pt x="330" y="547"/>
                    <a:pt x="340" y="547"/>
                  </a:cubicBezTo>
                  <a:cubicBezTo>
                    <a:pt x="360" y="547"/>
                    <a:pt x="380" y="543"/>
                    <a:pt x="400" y="537"/>
                  </a:cubicBezTo>
                  <a:cubicBezTo>
                    <a:pt x="446" y="520"/>
                    <a:pt x="483" y="480"/>
                    <a:pt x="513" y="440"/>
                  </a:cubicBezTo>
                  <a:cubicBezTo>
                    <a:pt x="533" y="417"/>
                    <a:pt x="550" y="394"/>
                    <a:pt x="560" y="367"/>
                  </a:cubicBezTo>
                  <a:cubicBezTo>
                    <a:pt x="596" y="287"/>
                    <a:pt x="577" y="187"/>
                    <a:pt x="523" y="120"/>
                  </a:cubicBezTo>
                  <a:cubicBezTo>
                    <a:pt x="466" y="54"/>
                    <a:pt x="383" y="14"/>
                    <a:pt x="297"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612;p45">
              <a:extLst>
                <a:ext uri="{FF2B5EF4-FFF2-40B4-BE49-F238E27FC236}">
                  <a16:creationId xmlns:a16="http://schemas.microsoft.com/office/drawing/2014/main" id="{99C422E8-02E8-EFA3-4409-A8F174DD46CF}"/>
                </a:ext>
              </a:extLst>
            </p:cNvPr>
            <p:cNvSpPr/>
            <p:nvPr/>
          </p:nvSpPr>
          <p:spPr>
            <a:xfrm flipH="1">
              <a:off x="2623398" y="2151863"/>
              <a:ext cx="40773" cy="37322"/>
            </a:xfrm>
            <a:custGeom>
              <a:avLst/>
              <a:gdLst/>
              <a:ahLst/>
              <a:cxnLst/>
              <a:rect l="l" t="t" r="r" b="b"/>
              <a:pathLst>
                <a:path w="307" h="281" extrusionOk="0">
                  <a:moveTo>
                    <a:pt x="140" y="1"/>
                  </a:moveTo>
                  <a:cubicBezTo>
                    <a:pt x="61" y="1"/>
                    <a:pt x="1" y="113"/>
                    <a:pt x="27" y="187"/>
                  </a:cubicBezTo>
                  <a:cubicBezTo>
                    <a:pt x="47" y="237"/>
                    <a:pt x="104" y="273"/>
                    <a:pt x="156" y="280"/>
                  </a:cubicBezTo>
                  <a:lnTo>
                    <a:pt x="173" y="280"/>
                  </a:lnTo>
                  <a:cubicBezTo>
                    <a:pt x="184" y="280"/>
                    <a:pt x="196" y="280"/>
                    <a:pt x="207" y="277"/>
                  </a:cubicBezTo>
                  <a:cubicBezTo>
                    <a:pt x="230" y="267"/>
                    <a:pt x="247" y="247"/>
                    <a:pt x="264" y="227"/>
                  </a:cubicBezTo>
                  <a:cubicBezTo>
                    <a:pt x="273" y="213"/>
                    <a:pt x="284" y="201"/>
                    <a:pt x="290" y="187"/>
                  </a:cubicBezTo>
                  <a:cubicBezTo>
                    <a:pt x="307" y="147"/>
                    <a:pt x="296" y="97"/>
                    <a:pt x="270" y="61"/>
                  </a:cubicBezTo>
                  <a:cubicBezTo>
                    <a:pt x="240" y="27"/>
                    <a:pt x="196" y="7"/>
                    <a:pt x="153"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613;p45">
              <a:extLst>
                <a:ext uri="{FF2B5EF4-FFF2-40B4-BE49-F238E27FC236}">
                  <a16:creationId xmlns:a16="http://schemas.microsoft.com/office/drawing/2014/main" id="{2DD5E963-822D-6971-2160-71A68280AC26}"/>
                </a:ext>
              </a:extLst>
            </p:cNvPr>
            <p:cNvSpPr/>
            <p:nvPr/>
          </p:nvSpPr>
          <p:spPr>
            <a:xfrm flipH="1">
              <a:off x="1933481" y="1947200"/>
              <a:ext cx="41304" cy="37721"/>
            </a:xfrm>
            <a:custGeom>
              <a:avLst/>
              <a:gdLst/>
              <a:ahLst/>
              <a:cxnLst/>
              <a:rect l="l" t="t" r="r" b="b"/>
              <a:pathLst>
                <a:path w="311" h="284" extrusionOk="0">
                  <a:moveTo>
                    <a:pt x="144" y="0"/>
                  </a:moveTo>
                  <a:cubicBezTo>
                    <a:pt x="60" y="0"/>
                    <a:pt x="0" y="116"/>
                    <a:pt x="31" y="186"/>
                  </a:cubicBezTo>
                  <a:cubicBezTo>
                    <a:pt x="51" y="240"/>
                    <a:pt x="104" y="273"/>
                    <a:pt x="160" y="280"/>
                  </a:cubicBezTo>
                  <a:cubicBezTo>
                    <a:pt x="164" y="283"/>
                    <a:pt x="171" y="283"/>
                    <a:pt x="177" y="283"/>
                  </a:cubicBezTo>
                  <a:cubicBezTo>
                    <a:pt x="187" y="283"/>
                    <a:pt x="197" y="280"/>
                    <a:pt x="207" y="276"/>
                  </a:cubicBezTo>
                  <a:cubicBezTo>
                    <a:pt x="231" y="269"/>
                    <a:pt x="251" y="246"/>
                    <a:pt x="267" y="226"/>
                  </a:cubicBezTo>
                  <a:cubicBezTo>
                    <a:pt x="277" y="213"/>
                    <a:pt x="284" y="203"/>
                    <a:pt x="290" y="190"/>
                  </a:cubicBezTo>
                  <a:cubicBezTo>
                    <a:pt x="310" y="146"/>
                    <a:pt x="297" y="96"/>
                    <a:pt x="271" y="63"/>
                  </a:cubicBezTo>
                  <a:cubicBezTo>
                    <a:pt x="244" y="27"/>
                    <a:pt x="197" y="7"/>
                    <a:pt x="154"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614;p45">
              <a:extLst>
                <a:ext uri="{FF2B5EF4-FFF2-40B4-BE49-F238E27FC236}">
                  <a16:creationId xmlns:a16="http://schemas.microsoft.com/office/drawing/2014/main" id="{89C44E81-A7E5-2B09-D588-857BE63A9CB7}"/>
                </a:ext>
              </a:extLst>
            </p:cNvPr>
            <p:cNvSpPr/>
            <p:nvPr/>
          </p:nvSpPr>
          <p:spPr>
            <a:xfrm flipH="1">
              <a:off x="2262968" y="2100465"/>
              <a:ext cx="40905" cy="37854"/>
            </a:xfrm>
            <a:custGeom>
              <a:avLst/>
              <a:gdLst/>
              <a:ahLst/>
              <a:cxnLst/>
              <a:rect l="l" t="t" r="r" b="b"/>
              <a:pathLst>
                <a:path w="308" h="285" extrusionOk="0">
                  <a:moveTo>
                    <a:pt x="141" y="1"/>
                  </a:moveTo>
                  <a:cubicBezTo>
                    <a:pt x="61" y="1"/>
                    <a:pt x="1" y="118"/>
                    <a:pt x="31" y="188"/>
                  </a:cubicBezTo>
                  <a:cubicBezTo>
                    <a:pt x="51" y="241"/>
                    <a:pt x="105" y="274"/>
                    <a:pt x="161" y="281"/>
                  </a:cubicBezTo>
                  <a:cubicBezTo>
                    <a:pt x="165" y="285"/>
                    <a:pt x="171" y="285"/>
                    <a:pt x="178" y="285"/>
                  </a:cubicBezTo>
                  <a:cubicBezTo>
                    <a:pt x="188" y="285"/>
                    <a:pt x="197" y="281"/>
                    <a:pt x="208" y="277"/>
                  </a:cubicBezTo>
                  <a:cubicBezTo>
                    <a:pt x="231" y="271"/>
                    <a:pt x="251" y="248"/>
                    <a:pt x="268" y="228"/>
                  </a:cubicBezTo>
                  <a:cubicBezTo>
                    <a:pt x="274" y="214"/>
                    <a:pt x="285" y="205"/>
                    <a:pt x="291" y="191"/>
                  </a:cubicBezTo>
                  <a:cubicBezTo>
                    <a:pt x="308" y="148"/>
                    <a:pt x="297" y="98"/>
                    <a:pt x="271" y="65"/>
                  </a:cubicBezTo>
                  <a:cubicBezTo>
                    <a:pt x="241" y="28"/>
                    <a:pt x="197" y="8"/>
                    <a:pt x="154"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615;p45">
              <a:extLst>
                <a:ext uri="{FF2B5EF4-FFF2-40B4-BE49-F238E27FC236}">
                  <a16:creationId xmlns:a16="http://schemas.microsoft.com/office/drawing/2014/main" id="{97EC576A-5B9A-CB77-EE89-316054F533E4}"/>
                </a:ext>
              </a:extLst>
            </p:cNvPr>
            <p:cNvSpPr/>
            <p:nvPr/>
          </p:nvSpPr>
          <p:spPr>
            <a:xfrm flipH="1">
              <a:off x="2668944" y="2046145"/>
              <a:ext cx="171723" cy="265507"/>
            </a:xfrm>
            <a:custGeom>
              <a:avLst/>
              <a:gdLst/>
              <a:ahLst/>
              <a:cxnLst/>
              <a:rect l="l" t="t" r="r" b="b"/>
              <a:pathLst>
                <a:path w="1293" h="1999" extrusionOk="0">
                  <a:moveTo>
                    <a:pt x="1079" y="1"/>
                  </a:moveTo>
                  <a:cubicBezTo>
                    <a:pt x="1063" y="1"/>
                    <a:pt x="1046" y="7"/>
                    <a:pt x="1033" y="18"/>
                  </a:cubicBezTo>
                  <a:cubicBezTo>
                    <a:pt x="860" y="114"/>
                    <a:pt x="766" y="304"/>
                    <a:pt x="697" y="487"/>
                  </a:cubicBezTo>
                  <a:cubicBezTo>
                    <a:pt x="626" y="674"/>
                    <a:pt x="574" y="869"/>
                    <a:pt x="443" y="1020"/>
                  </a:cubicBezTo>
                  <a:cubicBezTo>
                    <a:pt x="347" y="1129"/>
                    <a:pt x="214" y="1209"/>
                    <a:pt x="127" y="1326"/>
                  </a:cubicBezTo>
                  <a:cubicBezTo>
                    <a:pt x="31" y="1462"/>
                    <a:pt x="1" y="1642"/>
                    <a:pt x="51" y="1799"/>
                  </a:cubicBezTo>
                  <a:cubicBezTo>
                    <a:pt x="71" y="1856"/>
                    <a:pt x="97" y="1908"/>
                    <a:pt x="144" y="1945"/>
                  </a:cubicBezTo>
                  <a:cubicBezTo>
                    <a:pt x="177" y="1972"/>
                    <a:pt x="234" y="1999"/>
                    <a:pt x="283" y="1999"/>
                  </a:cubicBezTo>
                  <a:cubicBezTo>
                    <a:pt x="307" y="1999"/>
                    <a:pt x="331" y="1992"/>
                    <a:pt x="347" y="1972"/>
                  </a:cubicBezTo>
                  <a:cubicBezTo>
                    <a:pt x="400" y="1916"/>
                    <a:pt x="377" y="1779"/>
                    <a:pt x="383" y="1709"/>
                  </a:cubicBezTo>
                  <a:cubicBezTo>
                    <a:pt x="403" y="1542"/>
                    <a:pt x="494" y="1393"/>
                    <a:pt x="600" y="1266"/>
                  </a:cubicBezTo>
                  <a:cubicBezTo>
                    <a:pt x="706" y="1140"/>
                    <a:pt x="833" y="1029"/>
                    <a:pt x="943" y="906"/>
                  </a:cubicBezTo>
                  <a:cubicBezTo>
                    <a:pt x="1063" y="766"/>
                    <a:pt x="1166" y="607"/>
                    <a:pt x="1239" y="437"/>
                  </a:cubicBezTo>
                  <a:cubicBezTo>
                    <a:pt x="1270" y="374"/>
                    <a:pt x="1293" y="300"/>
                    <a:pt x="1279" y="234"/>
                  </a:cubicBezTo>
                  <a:cubicBezTo>
                    <a:pt x="1266" y="154"/>
                    <a:pt x="1206" y="90"/>
                    <a:pt x="1150" y="38"/>
                  </a:cubicBezTo>
                  <a:cubicBezTo>
                    <a:pt x="1130" y="21"/>
                    <a:pt x="1110" y="1"/>
                    <a:pt x="1083"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616;p45">
              <a:extLst>
                <a:ext uri="{FF2B5EF4-FFF2-40B4-BE49-F238E27FC236}">
                  <a16:creationId xmlns:a16="http://schemas.microsoft.com/office/drawing/2014/main" id="{96393F7C-B257-B6C1-4DDF-AEBBC2509BBE}"/>
                </a:ext>
              </a:extLst>
            </p:cNvPr>
            <p:cNvSpPr/>
            <p:nvPr/>
          </p:nvSpPr>
          <p:spPr>
            <a:xfrm flipH="1">
              <a:off x="2252332" y="1831255"/>
              <a:ext cx="296830" cy="213707"/>
            </a:xfrm>
            <a:custGeom>
              <a:avLst/>
              <a:gdLst/>
              <a:ahLst/>
              <a:cxnLst/>
              <a:rect l="l" t="t" r="r" b="b"/>
              <a:pathLst>
                <a:path w="2235" h="1609" extrusionOk="0">
                  <a:moveTo>
                    <a:pt x="1935" y="0"/>
                  </a:moveTo>
                  <a:cubicBezTo>
                    <a:pt x="1918" y="0"/>
                    <a:pt x="1901" y="7"/>
                    <a:pt x="1885" y="17"/>
                  </a:cubicBezTo>
                  <a:cubicBezTo>
                    <a:pt x="1832" y="47"/>
                    <a:pt x="1788" y="90"/>
                    <a:pt x="1745" y="134"/>
                  </a:cubicBezTo>
                  <a:cubicBezTo>
                    <a:pt x="1562" y="330"/>
                    <a:pt x="1382" y="540"/>
                    <a:pt x="1136" y="640"/>
                  </a:cubicBezTo>
                  <a:cubicBezTo>
                    <a:pt x="1053" y="673"/>
                    <a:pt x="962" y="693"/>
                    <a:pt x="876" y="720"/>
                  </a:cubicBezTo>
                  <a:cubicBezTo>
                    <a:pt x="683" y="773"/>
                    <a:pt x="493" y="843"/>
                    <a:pt x="333" y="966"/>
                  </a:cubicBezTo>
                  <a:cubicBezTo>
                    <a:pt x="170" y="1086"/>
                    <a:pt x="43" y="1259"/>
                    <a:pt x="10" y="1456"/>
                  </a:cubicBezTo>
                  <a:cubicBezTo>
                    <a:pt x="3" y="1489"/>
                    <a:pt x="0" y="1525"/>
                    <a:pt x="20" y="1556"/>
                  </a:cubicBezTo>
                  <a:cubicBezTo>
                    <a:pt x="43" y="1588"/>
                    <a:pt x="90" y="1596"/>
                    <a:pt x="130" y="1599"/>
                  </a:cubicBezTo>
                  <a:cubicBezTo>
                    <a:pt x="214" y="1605"/>
                    <a:pt x="300" y="1608"/>
                    <a:pt x="383" y="1608"/>
                  </a:cubicBezTo>
                  <a:lnTo>
                    <a:pt x="386" y="1608"/>
                  </a:lnTo>
                  <a:cubicBezTo>
                    <a:pt x="473" y="1608"/>
                    <a:pt x="563" y="1588"/>
                    <a:pt x="563" y="1489"/>
                  </a:cubicBezTo>
                  <a:cubicBezTo>
                    <a:pt x="563" y="1405"/>
                    <a:pt x="580" y="1353"/>
                    <a:pt x="626" y="1279"/>
                  </a:cubicBezTo>
                  <a:cubicBezTo>
                    <a:pt x="713" y="1139"/>
                    <a:pt x="859" y="1036"/>
                    <a:pt x="1022" y="1009"/>
                  </a:cubicBezTo>
                  <a:cubicBezTo>
                    <a:pt x="1149" y="986"/>
                    <a:pt x="1282" y="1006"/>
                    <a:pt x="1408" y="973"/>
                  </a:cubicBezTo>
                  <a:cubicBezTo>
                    <a:pt x="1539" y="943"/>
                    <a:pt x="1645" y="863"/>
                    <a:pt x="1752" y="783"/>
                  </a:cubicBezTo>
                  <a:cubicBezTo>
                    <a:pt x="1892" y="680"/>
                    <a:pt x="2032" y="577"/>
                    <a:pt x="2152" y="454"/>
                  </a:cubicBezTo>
                  <a:cubicBezTo>
                    <a:pt x="2195" y="414"/>
                    <a:pt x="2235" y="363"/>
                    <a:pt x="2227" y="307"/>
                  </a:cubicBezTo>
                  <a:cubicBezTo>
                    <a:pt x="2224" y="267"/>
                    <a:pt x="2198" y="230"/>
                    <a:pt x="2175" y="200"/>
                  </a:cubicBezTo>
                  <a:cubicBezTo>
                    <a:pt x="2121" y="140"/>
                    <a:pt x="2061" y="80"/>
                    <a:pt x="1998" y="30"/>
                  </a:cubicBezTo>
                  <a:cubicBezTo>
                    <a:pt x="1981" y="17"/>
                    <a:pt x="1965" y="4"/>
                    <a:pt x="1941" y="0"/>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617;p45">
              <a:extLst>
                <a:ext uri="{FF2B5EF4-FFF2-40B4-BE49-F238E27FC236}">
                  <a16:creationId xmlns:a16="http://schemas.microsoft.com/office/drawing/2014/main" id="{5455405E-C9BB-631C-A858-4462FB465E25}"/>
                </a:ext>
              </a:extLst>
            </p:cNvPr>
            <p:cNvSpPr/>
            <p:nvPr/>
          </p:nvSpPr>
          <p:spPr>
            <a:xfrm flipH="1">
              <a:off x="1977308" y="2090504"/>
              <a:ext cx="12484" cy="11157"/>
            </a:xfrm>
            <a:custGeom>
              <a:avLst/>
              <a:gdLst/>
              <a:ahLst/>
              <a:cxnLst/>
              <a:rect l="l" t="t" r="r" b="b"/>
              <a:pathLst>
                <a:path w="94" h="84" extrusionOk="0">
                  <a:moveTo>
                    <a:pt x="93" y="0"/>
                  </a:moveTo>
                  <a:cubicBezTo>
                    <a:pt x="64" y="26"/>
                    <a:pt x="33" y="56"/>
                    <a:pt x="1" y="83"/>
                  </a:cubicBezTo>
                  <a:cubicBezTo>
                    <a:pt x="37" y="63"/>
                    <a:pt x="70" y="33"/>
                    <a:pt x="93" y="0"/>
                  </a:cubicBezTo>
                  <a:close/>
                </a:path>
              </a:pathLst>
            </a:custGeom>
            <a:solidFill>
              <a:srgbClr val="D68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618;p45">
              <a:extLst>
                <a:ext uri="{FF2B5EF4-FFF2-40B4-BE49-F238E27FC236}">
                  <a16:creationId xmlns:a16="http://schemas.microsoft.com/office/drawing/2014/main" id="{89721D0B-025E-A31A-BED3-9A412C866B65}"/>
                </a:ext>
              </a:extLst>
            </p:cNvPr>
            <p:cNvSpPr/>
            <p:nvPr/>
          </p:nvSpPr>
          <p:spPr>
            <a:xfrm flipH="1">
              <a:off x="1964018" y="1863927"/>
              <a:ext cx="217808" cy="241201"/>
            </a:xfrm>
            <a:custGeom>
              <a:avLst/>
              <a:gdLst/>
              <a:ahLst/>
              <a:cxnLst/>
              <a:rect l="l" t="t" r="r" b="b"/>
              <a:pathLst>
                <a:path w="1640" h="1816" extrusionOk="0">
                  <a:moveTo>
                    <a:pt x="314" y="1"/>
                  </a:moveTo>
                  <a:cubicBezTo>
                    <a:pt x="241" y="1"/>
                    <a:pt x="168" y="14"/>
                    <a:pt x="114" y="48"/>
                  </a:cubicBezTo>
                  <a:cubicBezTo>
                    <a:pt x="1" y="124"/>
                    <a:pt x="68" y="204"/>
                    <a:pt x="161" y="251"/>
                  </a:cubicBezTo>
                  <a:cubicBezTo>
                    <a:pt x="388" y="357"/>
                    <a:pt x="571" y="494"/>
                    <a:pt x="727" y="693"/>
                  </a:cubicBezTo>
                  <a:cubicBezTo>
                    <a:pt x="867" y="873"/>
                    <a:pt x="977" y="1076"/>
                    <a:pt x="1084" y="1279"/>
                  </a:cubicBezTo>
                  <a:cubicBezTo>
                    <a:pt x="1164" y="1430"/>
                    <a:pt x="1247" y="1582"/>
                    <a:pt x="1287" y="1749"/>
                  </a:cubicBezTo>
                  <a:cubicBezTo>
                    <a:pt x="1293" y="1772"/>
                    <a:pt x="1300" y="1796"/>
                    <a:pt x="1316" y="1809"/>
                  </a:cubicBezTo>
                  <a:cubicBezTo>
                    <a:pt x="1327" y="1816"/>
                    <a:pt x="1340" y="1816"/>
                    <a:pt x="1350" y="1816"/>
                  </a:cubicBezTo>
                  <a:lnTo>
                    <a:pt x="1364" y="1816"/>
                  </a:lnTo>
                  <a:cubicBezTo>
                    <a:pt x="1393" y="1812"/>
                    <a:pt x="1420" y="1802"/>
                    <a:pt x="1447" y="1789"/>
                  </a:cubicBezTo>
                  <a:cubicBezTo>
                    <a:pt x="1479" y="1762"/>
                    <a:pt x="1510" y="1732"/>
                    <a:pt x="1539" y="1706"/>
                  </a:cubicBezTo>
                  <a:cubicBezTo>
                    <a:pt x="1550" y="1692"/>
                    <a:pt x="1556" y="1682"/>
                    <a:pt x="1563" y="1672"/>
                  </a:cubicBezTo>
                  <a:cubicBezTo>
                    <a:pt x="1613" y="1593"/>
                    <a:pt x="1639" y="1496"/>
                    <a:pt x="1639" y="1399"/>
                  </a:cubicBezTo>
                  <a:cubicBezTo>
                    <a:pt x="1636" y="1310"/>
                    <a:pt x="1610" y="1223"/>
                    <a:pt x="1579" y="1136"/>
                  </a:cubicBezTo>
                  <a:cubicBezTo>
                    <a:pt x="1453" y="800"/>
                    <a:pt x="1233" y="497"/>
                    <a:pt x="957" y="271"/>
                  </a:cubicBezTo>
                  <a:cubicBezTo>
                    <a:pt x="824" y="160"/>
                    <a:pt x="674" y="68"/>
                    <a:pt x="508" y="24"/>
                  </a:cubicBezTo>
                  <a:cubicBezTo>
                    <a:pt x="451" y="11"/>
                    <a:pt x="381" y="1"/>
                    <a:pt x="314" y="1"/>
                  </a:cubicBezTo>
                  <a:close/>
                </a:path>
              </a:pathLst>
            </a:custGeom>
            <a:solidFill>
              <a:schemeClr val="dk2">
                <a:alpha val="6862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619;p45">
              <a:extLst>
                <a:ext uri="{FF2B5EF4-FFF2-40B4-BE49-F238E27FC236}">
                  <a16:creationId xmlns:a16="http://schemas.microsoft.com/office/drawing/2014/main" id="{03C1C5F6-565F-E5A6-04CA-9F32AEC55DA0}"/>
                </a:ext>
              </a:extLst>
            </p:cNvPr>
            <p:cNvSpPr/>
            <p:nvPr/>
          </p:nvSpPr>
          <p:spPr>
            <a:xfrm flipH="1">
              <a:off x="3241989" y="1751170"/>
              <a:ext cx="272659" cy="457432"/>
            </a:xfrm>
            <a:custGeom>
              <a:avLst/>
              <a:gdLst/>
              <a:ahLst/>
              <a:cxnLst/>
              <a:rect l="l" t="t" r="r" b="b"/>
              <a:pathLst>
                <a:path w="2053" h="3444" extrusionOk="0">
                  <a:moveTo>
                    <a:pt x="354" y="1"/>
                  </a:moveTo>
                  <a:cubicBezTo>
                    <a:pt x="304" y="70"/>
                    <a:pt x="267" y="144"/>
                    <a:pt x="234" y="213"/>
                  </a:cubicBezTo>
                  <a:cubicBezTo>
                    <a:pt x="71" y="577"/>
                    <a:pt x="1" y="1046"/>
                    <a:pt x="1" y="1549"/>
                  </a:cubicBezTo>
                  <a:lnTo>
                    <a:pt x="1" y="1562"/>
                  </a:lnTo>
                  <a:cubicBezTo>
                    <a:pt x="234" y="2135"/>
                    <a:pt x="737" y="2878"/>
                    <a:pt x="1832" y="3444"/>
                  </a:cubicBezTo>
                  <a:cubicBezTo>
                    <a:pt x="1852" y="3421"/>
                    <a:pt x="1869" y="3397"/>
                    <a:pt x="1882" y="3370"/>
                  </a:cubicBezTo>
                  <a:cubicBezTo>
                    <a:pt x="1959" y="3247"/>
                    <a:pt x="1999" y="3101"/>
                    <a:pt x="2019" y="2958"/>
                  </a:cubicBezTo>
                  <a:cubicBezTo>
                    <a:pt x="2052" y="2721"/>
                    <a:pt x="2029" y="2465"/>
                    <a:pt x="1892" y="2265"/>
                  </a:cubicBezTo>
                  <a:cubicBezTo>
                    <a:pt x="1782" y="2102"/>
                    <a:pt x="1613" y="1992"/>
                    <a:pt x="1453" y="1876"/>
                  </a:cubicBezTo>
                  <a:cubicBezTo>
                    <a:pt x="1016" y="1549"/>
                    <a:pt x="650" y="1109"/>
                    <a:pt x="471" y="593"/>
                  </a:cubicBezTo>
                  <a:cubicBezTo>
                    <a:pt x="403" y="404"/>
                    <a:pt x="364" y="204"/>
                    <a:pt x="354"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620;p45">
              <a:extLst>
                <a:ext uri="{FF2B5EF4-FFF2-40B4-BE49-F238E27FC236}">
                  <a16:creationId xmlns:a16="http://schemas.microsoft.com/office/drawing/2014/main" id="{79674404-70FC-A5B4-E297-9878CECBC1FD}"/>
                </a:ext>
              </a:extLst>
            </p:cNvPr>
            <p:cNvSpPr/>
            <p:nvPr/>
          </p:nvSpPr>
          <p:spPr>
            <a:xfrm flipH="1">
              <a:off x="2105040" y="1468546"/>
              <a:ext cx="570685" cy="125249"/>
            </a:xfrm>
            <a:custGeom>
              <a:avLst/>
              <a:gdLst/>
              <a:ahLst/>
              <a:cxnLst/>
              <a:rect l="l" t="t" r="r" b="b"/>
              <a:pathLst>
                <a:path w="4297" h="943" extrusionOk="0">
                  <a:moveTo>
                    <a:pt x="1" y="1"/>
                  </a:moveTo>
                  <a:cubicBezTo>
                    <a:pt x="1799" y="11"/>
                    <a:pt x="3254" y="397"/>
                    <a:pt x="4296" y="943"/>
                  </a:cubicBezTo>
                  <a:cubicBezTo>
                    <a:pt x="3254" y="397"/>
                    <a:pt x="1802" y="11"/>
                    <a:pt x="1" y="1"/>
                  </a:cubicBezTo>
                  <a:close/>
                </a:path>
              </a:pathLst>
            </a:custGeom>
            <a:solidFill>
              <a:srgbClr val="D994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621;p45">
              <a:extLst>
                <a:ext uri="{FF2B5EF4-FFF2-40B4-BE49-F238E27FC236}">
                  <a16:creationId xmlns:a16="http://schemas.microsoft.com/office/drawing/2014/main" id="{FE282E9B-6041-168B-D830-FC8D7B36CA77}"/>
                </a:ext>
              </a:extLst>
            </p:cNvPr>
            <p:cNvSpPr/>
            <p:nvPr/>
          </p:nvSpPr>
          <p:spPr>
            <a:xfrm flipH="1">
              <a:off x="2105027" y="1468546"/>
              <a:ext cx="871366" cy="155399"/>
            </a:xfrm>
            <a:custGeom>
              <a:avLst/>
              <a:gdLst/>
              <a:ahLst/>
              <a:cxnLst/>
              <a:rect l="l" t="t" r="r" b="b"/>
              <a:pathLst>
                <a:path w="6561" h="1170" extrusionOk="0">
                  <a:moveTo>
                    <a:pt x="2115" y="1"/>
                  </a:moveTo>
                  <a:cubicBezTo>
                    <a:pt x="1456" y="4"/>
                    <a:pt x="733" y="91"/>
                    <a:pt x="24" y="240"/>
                  </a:cubicBezTo>
                  <a:cubicBezTo>
                    <a:pt x="14" y="244"/>
                    <a:pt x="7" y="244"/>
                    <a:pt x="0" y="248"/>
                  </a:cubicBezTo>
                  <a:cubicBezTo>
                    <a:pt x="214" y="630"/>
                    <a:pt x="533" y="960"/>
                    <a:pt x="953" y="1059"/>
                  </a:cubicBezTo>
                  <a:cubicBezTo>
                    <a:pt x="1049" y="1083"/>
                    <a:pt x="1142" y="1093"/>
                    <a:pt x="1236" y="1093"/>
                  </a:cubicBezTo>
                  <a:cubicBezTo>
                    <a:pt x="1559" y="1093"/>
                    <a:pt x="1885" y="980"/>
                    <a:pt x="2185" y="853"/>
                  </a:cubicBezTo>
                  <a:cubicBezTo>
                    <a:pt x="2575" y="687"/>
                    <a:pt x="2967" y="494"/>
                    <a:pt x="3391" y="480"/>
                  </a:cubicBezTo>
                  <a:lnTo>
                    <a:pt x="3434" y="480"/>
                  </a:lnTo>
                  <a:cubicBezTo>
                    <a:pt x="3920" y="480"/>
                    <a:pt x="4376" y="713"/>
                    <a:pt x="4825" y="907"/>
                  </a:cubicBezTo>
                  <a:cubicBezTo>
                    <a:pt x="5152" y="1047"/>
                    <a:pt x="5508" y="1170"/>
                    <a:pt x="5858" y="1170"/>
                  </a:cubicBezTo>
                  <a:cubicBezTo>
                    <a:pt x="6001" y="1170"/>
                    <a:pt x="6144" y="1150"/>
                    <a:pt x="6284" y="1099"/>
                  </a:cubicBezTo>
                  <a:cubicBezTo>
                    <a:pt x="6384" y="1063"/>
                    <a:pt x="6480" y="1013"/>
                    <a:pt x="6560" y="943"/>
                  </a:cubicBezTo>
                  <a:cubicBezTo>
                    <a:pt x="5518" y="397"/>
                    <a:pt x="4063" y="11"/>
                    <a:pt x="2265"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622;p45">
              <a:extLst>
                <a:ext uri="{FF2B5EF4-FFF2-40B4-BE49-F238E27FC236}">
                  <a16:creationId xmlns:a16="http://schemas.microsoft.com/office/drawing/2014/main" id="{5F017D09-30A5-A574-58C3-116388256C46}"/>
                </a:ext>
              </a:extLst>
            </p:cNvPr>
            <p:cNvSpPr/>
            <p:nvPr/>
          </p:nvSpPr>
          <p:spPr>
            <a:xfrm flipH="1">
              <a:off x="2890586" y="2027684"/>
              <a:ext cx="347298" cy="290212"/>
            </a:xfrm>
            <a:custGeom>
              <a:avLst/>
              <a:gdLst/>
              <a:ahLst/>
              <a:cxnLst/>
              <a:rect l="l" t="t" r="r" b="b"/>
              <a:pathLst>
                <a:path w="2615" h="2185" extrusionOk="0">
                  <a:moveTo>
                    <a:pt x="2090" y="1"/>
                  </a:moveTo>
                  <a:cubicBezTo>
                    <a:pt x="1855" y="1"/>
                    <a:pt x="1620" y="62"/>
                    <a:pt x="1396" y="133"/>
                  </a:cubicBezTo>
                  <a:cubicBezTo>
                    <a:pt x="1104" y="229"/>
                    <a:pt x="814" y="349"/>
                    <a:pt x="564" y="533"/>
                  </a:cubicBezTo>
                  <a:cubicBezTo>
                    <a:pt x="314" y="713"/>
                    <a:pt x="105" y="962"/>
                    <a:pt x="18" y="1259"/>
                  </a:cubicBezTo>
                  <a:cubicBezTo>
                    <a:pt x="8" y="1292"/>
                    <a:pt x="1" y="1325"/>
                    <a:pt x="5" y="1359"/>
                  </a:cubicBezTo>
                  <a:cubicBezTo>
                    <a:pt x="15" y="1418"/>
                    <a:pt x="68" y="1462"/>
                    <a:pt x="118" y="1498"/>
                  </a:cubicBezTo>
                  <a:cubicBezTo>
                    <a:pt x="457" y="1728"/>
                    <a:pt x="860" y="1838"/>
                    <a:pt x="1257" y="1944"/>
                  </a:cubicBezTo>
                  <a:cubicBezTo>
                    <a:pt x="1643" y="2044"/>
                    <a:pt x="2033" y="2147"/>
                    <a:pt x="2432" y="2184"/>
                  </a:cubicBezTo>
                  <a:cubicBezTo>
                    <a:pt x="2438" y="2185"/>
                    <a:pt x="2444" y="2185"/>
                    <a:pt x="2451" y="2185"/>
                  </a:cubicBezTo>
                  <a:cubicBezTo>
                    <a:pt x="2523" y="2185"/>
                    <a:pt x="2614" y="2147"/>
                    <a:pt x="2566" y="2058"/>
                  </a:cubicBezTo>
                  <a:cubicBezTo>
                    <a:pt x="2549" y="2024"/>
                    <a:pt x="2498" y="2001"/>
                    <a:pt x="2472" y="1975"/>
                  </a:cubicBezTo>
                  <a:cubicBezTo>
                    <a:pt x="2435" y="1935"/>
                    <a:pt x="2403" y="1892"/>
                    <a:pt x="2372" y="1844"/>
                  </a:cubicBezTo>
                  <a:cubicBezTo>
                    <a:pt x="2249" y="1661"/>
                    <a:pt x="2169" y="1448"/>
                    <a:pt x="2143" y="1228"/>
                  </a:cubicBezTo>
                  <a:cubicBezTo>
                    <a:pt x="2106" y="929"/>
                    <a:pt x="2172" y="619"/>
                    <a:pt x="2326" y="360"/>
                  </a:cubicBezTo>
                  <a:cubicBezTo>
                    <a:pt x="2372" y="283"/>
                    <a:pt x="2426" y="197"/>
                    <a:pt x="2392" y="113"/>
                  </a:cubicBezTo>
                  <a:cubicBezTo>
                    <a:pt x="2359" y="33"/>
                    <a:pt x="2259" y="10"/>
                    <a:pt x="2172" y="3"/>
                  </a:cubicBezTo>
                  <a:cubicBezTo>
                    <a:pt x="2145" y="1"/>
                    <a:pt x="2117" y="1"/>
                    <a:pt x="20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623;p45">
              <a:extLst>
                <a:ext uri="{FF2B5EF4-FFF2-40B4-BE49-F238E27FC236}">
                  <a16:creationId xmlns:a16="http://schemas.microsoft.com/office/drawing/2014/main" id="{8E1C4955-C51E-4DE5-0E07-A1E62337E35D}"/>
                </a:ext>
              </a:extLst>
            </p:cNvPr>
            <p:cNvSpPr/>
            <p:nvPr/>
          </p:nvSpPr>
          <p:spPr>
            <a:xfrm flipH="1">
              <a:off x="2922335" y="2181879"/>
              <a:ext cx="146489" cy="117811"/>
            </a:xfrm>
            <a:custGeom>
              <a:avLst/>
              <a:gdLst/>
              <a:ahLst/>
              <a:cxnLst/>
              <a:rect l="l" t="t" r="r" b="b"/>
              <a:pathLst>
                <a:path w="1103" h="887" extrusionOk="0">
                  <a:moveTo>
                    <a:pt x="718" y="1"/>
                  </a:moveTo>
                  <a:cubicBezTo>
                    <a:pt x="709" y="1"/>
                    <a:pt x="698" y="2"/>
                    <a:pt x="686" y="4"/>
                  </a:cubicBezTo>
                  <a:cubicBezTo>
                    <a:pt x="636" y="15"/>
                    <a:pt x="586" y="31"/>
                    <a:pt x="540" y="51"/>
                  </a:cubicBezTo>
                  <a:cubicBezTo>
                    <a:pt x="443" y="91"/>
                    <a:pt x="357" y="147"/>
                    <a:pt x="277" y="218"/>
                  </a:cubicBezTo>
                  <a:cubicBezTo>
                    <a:pt x="194" y="287"/>
                    <a:pt x="120" y="371"/>
                    <a:pt x="60" y="460"/>
                  </a:cubicBezTo>
                  <a:cubicBezTo>
                    <a:pt x="40" y="487"/>
                    <a:pt x="20" y="517"/>
                    <a:pt x="11" y="547"/>
                  </a:cubicBezTo>
                  <a:cubicBezTo>
                    <a:pt x="3" y="580"/>
                    <a:pt x="0" y="617"/>
                    <a:pt x="17" y="647"/>
                  </a:cubicBezTo>
                  <a:cubicBezTo>
                    <a:pt x="27" y="667"/>
                    <a:pt x="43" y="680"/>
                    <a:pt x="60" y="694"/>
                  </a:cubicBezTo>
                  <a:cubicBezTo>
                    <a:pt x="151" y="763"/>
                    <a:pt x="263" y="787"/>
                    <a:pt x="374" y="803"/>
                  </a:cubicBezTo>
                  <a:cubicBezTo>
                    <a:pt x="573" y="837"/>
                    <a:pt x="773" y="860"/>
                    <a:pt x="973" y="883"/>
                  </a:cubicBezTo>
                  <a:cubicBezTo>
                    <a:pt x="987" y="885"/>
                    <a:pt x="1001" y="886"/>
                    <a:pt x="1016" y="886"/>
                  </a:cubicBezTo>
                  <a:cubicBezTo>
                    <a:pt x="1036" y="886"/>
                    <a:pt x="1055" y="883"/>
                    <a:pt x="1073" y="874"/>
                  </a:cubicBezTo>
                  <a:cubicBezTo>
                    <a:pt x="1082" y="866"/>
                    <a:pt x="1093" y="860"/>
                    <a:pt x="1096" y="850"/>
                  </a:cubicBezTo>
                  <a:cubicBezTo>
                    <a:pt x="1102" y="837"/>
                    <a:pt x="1099" y="823"/>
                    <a:pt x="1099" y="811"/>
                  </a:cubicBezTo>
                  <a:cubicBezTo>
                    <a:pt x="1066" y="647"/>
                    <a:pt x="983" y="504"/>
                    <a:pt x="913" y="354"/>
                  </a:cubicBezTo>
                  <a:cubicBezTo>
                    <a:pt x="866" y="257"/>
                    <a:pt x="823" y="158"/>
                    <a:pt x="783" y="58"/>
                  </a:cubicBezTo>
                  <a:cubicBezTo>
                    <a:pt x="767" y="16"/>
                    <a:pt x="752" y="1"/>
                    <a:pt x="7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624;p45">
              <a:extLst>
                <a:ext uri="{FF2B5EF4-FFF2-40B4-BE49-F238E27FC236}">
                  <a16:creationId xmlns:a16="http://schemas.microsoft.com/office/drawing/2014/main" id="{3B7EE849-EF6E-306D-9E85-EEDF6BDC9B1D}"/>
                </a:ext>
              </a:extLst>
            </p:cNvPr>
            <p:cNvSpPr/>
            <p:nvPr/>
          </p:nvSpPr>
          <p:spPr>
            <a:xfrm flipH="1">
              <a:off x="1840577" y="1454202"/>
              <a:ext cx="1695718" cy="1202154"/>
            </a:xfrm>
            <a:custGeom>
              <a:avLst/>
              <a:gdLst/>
              <a:ahLst/>
              <a:cxnLst/>
              <a:rect l="l" t="t" r="r" b="b"/>
              <a:pathLst>
                <a:path w="12768" h="9051" extrusionOk="0">
                  <a:moveTo>
                    <a:pt x="7963" y="1775"/>
                  </a:moveTo>
                  <a:cubicBezTo>
                    <a:pt x="8220" y="1775"/>
                    <a:pt x="8464" y="1832"/>
                    <a:pt x="8678" y="2007"/>
                  </a:cubicBezTo>
                  <a:cubicBezTo>
                    <a:pt x="8698" y="2023"/>
                    <a:pt x="8712" y="2047"/>
                    <a:pt x="8741" y="2077"/>
                  </a:cubicBezTo>
                  <a:cubicBezTo>
                    <a:pt x="8698" y="2174"/>
                    <a:pt x="8658" y="2260"/>
                    <a:pt x="8612" y="2360"/>
                  </a:cubicBezTo>
                  <a:cubicBezTo>
                    <a:pt x="8453" y="2317"/>
                    <a:pt x="8297" y="2297"/>
                    <a:pt x="8144" y="2297"/>
                  </a:cubicBezTo>
                  <a:cubicBezTo>
                    <a:pt x="7835" y="2297"/>
                    <a:pt x="7537" y="2378"/>
                    <a:pt x="7250" y="2517"/>
                  </a:cubicBezTo>
                  <a:cubicBezTo>
                    <a:pt x="7137" y="2303"/>
                    <a:pt x="7150" y="2166"/>
                    <a:pt x="7293" y="2010"/>
                  </a:cubicBezTo>
                  <a:cubicBezTo>
                    <a:pt x="7423" y="1867"/>
                    <a:pt x="7593" y="1800"/>
                    <a:pt x="7776" y="1784"/>
                  </a:cubicBezTo>
                  <a:cubicBezTo>
                    <a:pt x="7839" y="1778"/>
                    <a:pt x="7901" y="1775"/>
                    <a:pt x="7963" y="1775"/>
                  </a:cubicBezTo>
                  <a:close/>
                  <a:moveTo>
                    <a:pt x="7973" y="1083"/>
                  </a:moveTo>
                  <a:cubicBezTo>
                    <a:pt x="8313" y="1083"/>
                    <a:pt x="8653" y="1146"/>
                    <a:pt x="8988" y="1261"/>
                  </a:cubicBezTo>
                  <a:cubicBezTo>
                    <a:pt x="9175" y="1324"/>
                    <a:pt x="9345" y="1421"/>
                    <a:pt x="9441" y="1607"/>
                  </a:cubicBezTo>
                  <a:cubicBezTo>
                    <a:pt x="9258" y="1701"/>
                    <a:pt x="9081" y="1790"/>
                    <a:pt x="8895" y="1884"/>
                  </a:cubicBezTo>
                  <a:cubicBezTo>
                    <a:pt x="8628" y="1654"/>
                    <a:pt x="8327" y="1550"/>
                    <a:pt x="8003" y="1550"/>
                  </a:cubicBezTo>
                  <a:cubicBezTo>
                    <a:pt x="7863" y="1550"/>
                    <a:pt x="7718" y="1570"/>
                    <a:pt x="7570" y="1607"/>
                  </a:cubicBezTo>
                  <a:cubicBezTo>
                    <a:pt x="7430" y="1641"/>
                    <a:pt x="7293" y="1724"/>
                    <a:pt x="7180" y="1817"/>
                  </a:cubicBezTo>
                  <a:cubicBezTo>
                    <a:pt x="6920" y="2037"/>
                    <a:pt x="6894" y="2303"/>
                    <a:pt x="7080" y="2606"/>
                  </a:cubicBezTo>
                  <a:cubicBezTo>
                    <a:pt x="6960" y="2713"/>
                    <a:pt x="6840" y="2819"/>
                    <a:pt x="6723" y="2926"/>
                  </a:cubicBezTo>
                  <a:cubicBezTo>
                    <a:pt x="6264" y="2713"/>
                    <a:pt x="6108" y="2197"/>
                    <a:pt x="6374" y="1777"/>
                  </a:cubicBezTo>
                  <a:cubicBezTo>
                    <a:pt x="6554" y="1494"/>
                    <a:pt x="6817" y="1318"/>
                    <a:pt x="7127" y="1218"/>
                  </a:cubicBezTo>
                  <a:cubicBezTo>
                    <a:pt x="7409" y="1126"/>
                    <a:pt x="7691" y="1083"/>
                    <a:pt x="7973" y="1083"/>
                  </a:cubicBezTo>
                  <a:close/>
                  <a:moveTo>
                    <a:pt x="9948" y="1784"/>
                  </a:moveTo>
                  <a:cubicBezTo>
                    <a:pt x="10231" y="1784"/>
                    <a:pt x="10504" y="1856"/>
                    <a:pt x="10756" y="2034"/>
                  </a:cubicBezTo>
                  <a:cubicBezTo>
                    <a:pt x="10930" y="2157"/>
                    <a:pt x="11043" y="2314"/>
                    <a:pt x="11089" y="2540"/>
                  </a:cubicBezTo>
                  <a:cubicBezTo>
                    <a:pt x="10696" y="2603"/>
                    <a:pt x="10370" y="2769"/>
                    <a:pt x="10160" y="3119"/>
                  </a:cubicBezTo>
                  <a:cubicBezTo>
                    <a:pt x="10100" y="3119"/>
                    <a:pt x="10041" y="3120"/>
                    <a:pt x="9983" y="3120"/>
                  </a:cubicBezTo>
                  <a:cubicBezTo>
                    <a:pt x="9924" y="3120"/>
                    <a:pt x="9866" y="3119"/>
                    <a:pt x="9808" y="3116"/>
                  </a:cubicBezTo>
                  <a:cubicBezTo>
                    <a:pt x="9768" y="3113"/>
                    <a:pt x="9717" y="3089"/>
                    <a:pt x="9697" y="3056"/>
                  </a:cubicBezTo>
                  <a:cubicBezTo>
                    <a:pt x="9501" y="2756"/>
                    <a:pt x="9205" y="2596"/>
                    <a:pt x="8888" y="2466"/>
                  </a:cubicBezTo>
                  <a:cubicBezTo>
                    <a:pt x="8852" y="2449"/>
                    <a:pt x="8818" y="2433"/>
                    <a:pt x="8765" y="2406"/>
                  </a:cubicBezTo>
                  <a:cubicBezTo>
                    <a:pt x="8952" y="2047"/>
                    <a:pt x="9248" y="1874"/>
                    <a:pt x="9614" y="1814"/>
                  </a:cubicBezTo>
                  <a:cubicBezTo>
                    <a:pt x="9726" y="1794"/>
                    <a:pt x="9838" y="1784"/>
                    <a:pt x="9948" y="1784"/>
                  </a:cubicBezTo>
                  <a:close/>
                  <a:moveTo>
                    <a:pt x="8148" y="2542"/>
                  </a:moveTo>
                  <a:cubicBezTo>
                    <a:pt x="8301" y="2542"/>
                    <a:pt x="8452" y="2568"/>
                    <a:pt x="8602" y="2626"/>
                  </a:cubicBezTo>
                  <a:cubicBezTo>
                    <a:pt x="8785" y="2696"/>
                    <a:pt x="8961" y="2776"/>
                    <a:pt x="9135" y="2866"/>
                  </a:cubicBezTo>
                  <a:cubicBezTo>
                    <a:pt x="9278" y="2939"/>
                    <a:pt x="9388" y="3049"/>
                    <a:pt x="9468" y="3182"/>
                  </a:cubicBezTo>
                  <a:cubicBezTo>
                    <a:pt x="9314" y="3329"/>
                    <a:pt x="9161" y="3468"/>
                    <a:pt x="9015" y="3619"/>
                  </a:cubicBezTo>
                  <a:cubicBezTo>
                    <a:pt x="8965" y="3672"/>
                    <a:pt x="8905" y="3672"/>
                    <a:pt x="8838" y="3679"/>
                  </a:cubicBezTo>
                  <a:cubicBezTo>
                    <a:pt x="8692" y="3688"/>
                    <a:pt x="8538" y="3699"/>
                    <a:pt x="8395" y="3732"/>
                  </a:cubicBezTo>
                  <a:cubicBezTo>
                    <a:pt x="8159" y="3788"/>
                    <a:pt x="7993" y="3935"/>
                    <a:pt x="7922" y="4178"/>
                  </a:cubicBezTo>
                  <a:cubicBezTo>
                    <a:pt x="7913" y="4215"/>
                    <a:pt x="7896" y="4252"/>
                    <a:pt x="7879" y="4301"/>
                  </a:cubicBezTo>
                  <a:cubicBezTo>
                    <a:pt x="7765" y="4275"/>
                    <a:pt x="7654" y="4263"/>
                    <a:pt x="7545" y="4263"/>
                  </a:cubicBezTo>
                  <a:cubicBezTo>
                    <a:pt x="7198" y="4263"/>
                    <a:pt x="6881" y="4391"/>
                    <a:pt x="6584" y="4604"/>
                  </a:cubicBezTo>
                  <a:cubicBezTo>
                    <a:pt x="6474" y="4515"/>
                    <a:pt x="6457" y="4395"/>
                    <a:pt x="6457" y="4272"/>
                  </a:cubicBezTo>
                  <a:cubicBezTo>
                    <a:pt x="6468" y="3572"/>
                    <a:pt x="6917" y="2773"/>
                    <a:pt x="7796" y="2583"/>
                  </a:cubicBezTo>
                  <a:cubicBezTo>
                    <a:pt x="7914" y="2557"/>
                    <a:pt x="8032" y="2542"/>
                    <a:pt x="8148" y="2542"/>
                  </a:cubicBezTo>
                  <a:close/>
                  <a:moveTo>
                    <a:pt x="11318" y="2746"/>
                  </a:moveTo>
                  <a:cubicBezTo>
                    <a:pt x="11354" y="2746"/>
                    <a:pt x="11390" y="2747"/>
                    <a:pt x="11426" y="2749"/>
                  </a:cubicBezTo>
                  <a:cubicBezTo>
                    <a:pt x="11718" y="2769"/>
                    <a:pt x="11989" y="2876"/>
                    <a:pt x="12218" y="3056"/>
                  </a:cubicBezTo>
                  <a:cubicBezTo>
                    <a:pt x="12488" y="3265"/>
                    <a:pt x="12508" y="3416"/>
                    <a:pt x="12434" y="3662"/>
                  </a:cubicBezTo>
                  <a:cubicBezTo>
                    <a:pt x="12298" y="4128"/>
                    <a:pt x="12015" y="4487"/>
                    <a:pt x="11646" y="4817"/>
                  </a:cubicBezTo>
                  <a:cubicBezTo>
                    <a:pt x="11369" y="4118"/>
                    <a:pt x="11030" y="3496"/>
                    <a:pt x="10324" y="3162"/>
                  </a:cubicBezTo>
                  <a:cubicBezTo>
                    <a:pt x="10603" y="2861"/>
                    <a:pt x="10942" y="2746"/>
                    <a:pt x="11318" y="2746"/>
                  </a:cubicBezTo>
                  <a:close/>
                  <a:moveTo>
                    <a:pt x="6527" y="222"/>
                  </a:moveTo>
                  <a:cubicBezTo>
                    <a:pt x="7363" y="222"/>
                    <a:pt x="8190" y="311"/>
                    <a:pt x="9012" y="502"/>
                  </a:cubicBezTo>
                  <a:cubicBezTo>
                    <a:pt x="9648" y="651"/>
                    <a:pt x="10267" y="861"/>
                    <a:pt x="10843" y="1175"/>
                  </a:cubicBezTo>
                  <a:cubicBezTo>
                    <a:pt x="11289" y="1414"/>
                    <a:pt x="11698" y="1701"/>
                    <a:pt x="12029" y="2094"/>
                  </a:cubicBezTo>
                  <a:cubicBezTo>
                    <a:pt x="12182" y="2280"/>
                    <a:pt x="12311" y="2486"/>
                    <a:pt x="12391" y="2716"/>
                  </a:cubicBezTo>
                  <a:cubicBezTo>
                    <a:pt x="12408" y="2769"/>
                    <a:pt x="12418" y="2823"/>
                    <a:pt x="12445" y="2923"/>
                  </a:cubicBezTo>
                  <a:cubicBezTo>
                    <a:pt x="12088" y="2688"/>
                    <a:pt x="11754" y="2525"/>
                    <a:pt x="11375" y="2525"/>
                  </a:cubicBezTo>
                  <a:cubicBezTo>
                    <a:pt x="11361" y="2525"/>
                    <a:pt x="11347" y="2526"/>
                    <a:pt x="11332" y="2526"/>
                  </a:cubicBezTo>
                  <a:cubicBezTo>
                    <a:pt x="11312" y="2503"/>
                    <a:pt x="11299" y="2493"/>
                    <a:pt x="11296" y="2483"/>
                  </a:cubicBezTo>
                  <a:cubicBezTo>
                    <a:pt x="11106" y="1837"/>
                    <a:pt x="10610" y="1624"/>
                    <a:pt x="10004" y="1570"/>
                  </a:cubicBezTo>
                  <a:cubicBezTo>
                    <a:pt x="9957" y="1565"/>
                    <a:pt x="9911" y="1564"/>
                    <a:pt x="9863" y="1564"/>
                  </a:cubicBezTo>
                  <a:cubicBezTo>
                    <a:pt x="9792" y="1564"/>
                    <a:pt x="9719" y="1567"/>
                    <a:pt x="9641" y="1567"/>
                  </a:cubicBezTo>
                  <a:cubicBezTo>
                    <a:pt x="9505" y="1224"/>
                    <a:pt x="9201" y="1081"/>
                    <a:pt x="8865" y="995"/>
                  </a:cubicBezTo>
                  <a:cubicBezTo>
                    <a:pt x="8569" y="918"/>
                    <a:pt x="8271" y="874"/>
                    <a:pt x="7972" y="874"/>
                  </a:cubicBezTo>
                  <a:cubicBezTo>
                    <a:pt x="7714" y="874"/>
                    <a:pt x="7456" y="907"/>
                    <a:pt x="7200" y="978"/>
                  </a:cubicBezTo>
                  <a:cubicBezTo>
                    <a:pt x="6787" y="1091"/>
                    <a:pt x="6428" y="1301"/>
                    <a:pt x="6188" y="1670"/>
                  </a:cubicBezTo>
                  <a:cubicBezTo>
                    <a:pt x="5911" y="2097"/>
                    <a:pt x="5971" y="2603"/>
                    <a:pt x="6344" y="2949"/>
                  </a:cubicBezTo>
                  <a:cubicBezTo>
                    <a:pt x="6411" y="3013"/>
                    <a:pt x="6491" y="3056"/>
                    <a:pt x="6564" y="3102"/>
                  </a:cubicBezTo>
                  <a:cubicBezTo>
                    <a:pt x="6468" y="3325"/>
                    <a:pt x="6368" y="3552"/>
                    <a:pt x="6271" y="3768"/>
                  </a:cubicBezTo>
                  <a:cubicBezTo>
                    <a:pt x="6091" y="3785"/>
                    <a:pt x="5911" y="3788"/>
                    <a:pt x="5735" y="3828"/>
                  </a:cubicBezTo>
                  <a:cubicBezTo>
                    <a:pt x="5418" y="3898"/>
                    <a:pt x="5139" y="4058"/>
                    <a:pt x="4885" y="4258"/>
                  </a:cubicBezTo>
                  <a:cubicBezTo>
                    <a:pt x="4823" y="4308"/>
                    <a:pt x="4767" y="4337"/>
                    <a:pt x="4701" y="4337"/>
                  </a:cubicBezTo>
                  <a:cubicBezTo>
                    <a:pt x="4666" y="4337"/>
                    <a:pt x="4629" y="4329"/>
                    <a:pt x="4586" y="4312"/>
                  </a:cubicBezTo>
                  <a:cubicBezTo>
                    <a:pt x="4465" y="4264"/>
                    <a:pt x="4339" y="4248"/>
                    <a:pt x="4212" y="4248"/>
                  </a:cubicBezTo>
                  <a:cubicBezTo>
                    <a:pt x="4105" y="4248"/>
                    <a:pt x="3997" y="4259"/>
                    <a:pt x="3890" y="4275"/>
                  </a:cubicBezTo>
                  <a:cubicBezTo>
                    <a:pt x="3451" y="4341"/>
                    <a:pt x="3051" y="4515"/>
                    <a:pt x="2701" y="4794"/>
                  </a:cubicBezTo>
                  <a:cubicBezTo>
                    <a:pt x="2452" y="4997"/>
                    <a:pt x="2238" y="5231"/>
                    <a:pt x="2175" y="5566"/>
                  </a:cubicBezTo>
                  <a:cubicBezTo>
                    <a:pt x="2148" y="5560"/>
                    <a:pt x="2125" y="5560"/>
                    <a:pt x="2108" y="5553"/>
                  </a:cubicBezTo>
                  <a:cubicBezTo>
                    <a:pt x="1589" y="5300"/>
                    <a:pt x="1106" y="4994"/>
                    <a:pt x="730" y="4544"/>
                  </a:cubicBezTo>
                  <a:cubicBezTo>
                    <a:pt x="634" y="4431"/>
                    <a:pt x="543" y="4308"/>
                    <a:pt x="474" y="4175"/>
                  </a:cubicBezTo>
                  <a:cubicBezTo>
                    <a:pt x="180" y="3648"/>
                    <a:pt x="194" y="3113"/>
                    <a:pt x="457" y="2583"/>
                  </a:cubicBezTo>
                  <a:cubicBezTo>
                    <a:pt x="640" y="2214"/>
                    <a:pt x="929" y="1927"/>
                    <a:pt x="1253" y="1677"/>
                  </a:cubicBezTo>
                  <a:cubicBezTo>
                    <a:pt x="1742" y="1298"/>
                    <a:pt x="2292" y="1028"/>
                    <a:pt x="2871" y="818"/>
                  </a:cubicBezTo>
                  <a:cubicBezTo>
                    <a:pt x="3760" y="499"/>
                    <a:pt x="4682" y="325"/>
                    <a:pt x="5625" y="256"/>
                  </a:cubicBezTo>
                  <a:cubicBezTo>
                    <a:pt x="5926" y="233"/>
                    <a:pt x="6227" y="222"/>
                    <a:pt x="6527" y="222"/>
                  </a:cubicBezTo>
                  <a:close/>
                  <a:moveTo>
                    <a:pt x="9895" y="3354"/>
                  </a:moveTo>
                  <a:cubicBezTo>
                    <a:pt x="9970" y="3354"/>
                    <a:pt x="10048" y="3366"/>
                    <a:pt x="10127" y="3388"/>
                  </a:cubicBezTo>
                  <a:cubicBezTo>
                    <a:pt x="10273" y="3428"/>
                    <a:pt x="10427" y="3496"/>
                    <a:pt x="10544" y="3592"/>
                  </a:cubicBezTo>
                  <a:cubicBezTo>
                    <a:pt x="10959" y="3922"/>
                    <a:pt x="11213" y="4367"/>
                    <a:pt x="11379" y="4864"/>
                  </a:cubicBezTo>
                  <a:cubicBezTo>
                    <a:pt x="11409" y="4957"/>
                    <a:pt x="11399" y="5020"/>
                    <a:pt x="11309" y="5080"/>
                  </a:cubicBezTo>
                  <a:cubicBezTo>
                    <a:pt x="10673" y="5514"/>
                    <a:pt x="9974" y="5806"/>
                    <a:pt x="9231" y="6003"/>
                  </a:cubicBezTo>
                  <a:cubicBezTo>
                    <a:pt x="9225" y="6003"/>
                    <a:pt x="9218" y="5999"/>
                    <a:pt x="9195" y="5990"/>
                  </a:cubicBezTo>
                  <a:cubicBezTo>
                    <a:pt x="9048" y="5297"/>
                    <a:pt x="8745" y="4714"/>
                    <a:pt x="8096" y="4358"/>
                  </a:cubicBezTo>
                  <a:cubicBezTo>
                    <a:pt x="8136" y="4141"/>
                    <a:pt x="8259" y="4005"/>
                    <a:pt x="8472" y="3958"/>
                  </a:cubicBezTo>
                  <a:cubicBezTo>
                    <a:pt x="8577" y="3935"/>
                    <a:pt x="8684" y="3917"/>
                    <a:pt x="8791" y="3917"/>
                  </a:cubicBezTo>
                  <a:cubicBezTo>
                    <a:pt x="8807" y="3917"/>
                    <a:pt x="8822" y="3918"/>
                    <a:pt x="8838" y="3918"/>
                  </a:cubicBezTo>
                  <a:cubicBezTo>
                    <a:pt x="8854" y="3920"/>
                    <a:pt x="8870" y="3920"/>
                    <a:pt x="8885" y="3920"/>
                  </a:cubicBezTo>
                  <a:cubicBezTo>
                    <a:pt x="9021" y="3920"/>
                    <a:pt x="9125" y="3866"/>
                    <a:pt x="9215" y="3758"/>
                  </a:cubicBezTo>
                  <a:cubicBezTo>
                    <a:pt x="9271" y="3688"/>
                    <a:pt x="9341" y="3632"/>
                    <a:pt x="9408" y="3565"/>
                  </a:cubicBezTo>
                  <a:cubicBezTo>
                    <a:pt x="9551" y="3420"/>
                    <a:pt x="9716" y="3354"/>
                    <a:pt x="9895" y="3354"/>
                  </a:cubicBezTo>
                  <a:close/>
                  <a:moveTo>
                    <a:pt x="4213" y="4494"/>
                  </a:moveTo>
                  <a:cubicBezTo>
                    <a:pt x="4259" y="4494"/>
                    <a:pt x="4306" y="4495"/>
                    <a:pt x="4353" y="4498"/>
                  </a:cubicBezTo>
                  <a:cubicBezTo>
                    <a:pt x="4416" y="4498"/>
                    <a:pt x="4479" y="4518"/>
                    <a:pt x="4559" y="4531"/>
                  </a:cubicBezTo>
                  <a:cubicBezTo>
                    <a:pt x="4486" y="4678"/>
                    <a:pt x="4410" y="4804"/>
                    <a:pt x="4363" y="4940"/>
                  </a:cubicBezTo>
                  <a:cubicBezTo>
                    <a:pt x="4316" y="5074"/>
                    <a:pt x="4300" y="5217"/>
                    <a:pt x="4266" y="5374"/>
                  </a:cubicBezTo>
                  <a:cubicBezTo>
                    <a:pt x="3850" y="5403"/>
                    <a:pt x="3554" y="5610"/>
                    <a:pt x="3414" y="6046"/>
                  </a:cubicBezTo>
                  <a:cubicBezTo>
                    <a:pt x="3071" y="5926"/>
                    <a:pt x="2731" y="5813"/>
                    <a:pt x="2361" y="5686"/>
                  </a:cubicBezTo>
                  <a:cubicBezTo>
                    <a:pt x="2392" y="5580"/>
                    <a:pt x="2401" y="5503"/>
                    <a:pt x="2432" y="5434"/>
                  </a:cubicBezTo>
                  <a:cubicBezTo>
                    <a:pt x="2455" y="5377"/>
                    <a:pt x="2495" y="5320"/>
                    <a:pt x="2538" y="5274"/>
                  </a:cubicBezTo>
                  <a:cubicBezTo>
                    <a:pt x="2990" y="4763"/>
                    <a:pt x="3546" y="4494"/>
                    <a:pt x="4213" y="4494"/>
                  </a:cubicBezTo>
                  <a:close/>
                  <a:moveTo>
                    <a:pt x="4249" y="5616"/>
                  </a:moveTo>
                  <a:cubicBezTo>
                    <a:pt x="4253" y="5616"/>
                    <a:pt x="4258" y="5617"/>
                    <a:pt x="4263" y="5617"/>
                  </a:cubicBezTo>
                  <a:cubicBezTo>
                    <a:pt x="4366" y="5833"/>
                    <a:pt x="4463" y="6043"/>
                    <a:pt x="4576" y="6279"/>
                  </a:cubicBezTo>
                  <a:cubicBezTo>
                    <a:pt x="4250" y="6216"/>
                    <a:pt x="3940" y="6156"/>
                    <a:pt x="3627" y="6096"/>
                  </a:cubicBezTo>
                  <a:cubicBezTo>
                    <a:pt x="3696" y="5811"/>
                    <a:pt x="3962" y="5616"/>
                    <a:pt x="4249" y="5616"/>
                  </a:cubicBezTo>
                  <a:close/>
                  <a:moveTo>
                    <a:pt x="6091" y="3956"/>
                  </a:moveTo>
                  <a:cubicBezTo>
                    <a:pt x="6130" y="3956"/>
                    <a:pt x="6169" y="3958"/>
                    <a:pt x="6211" y="3958"/>
                  </a:cubicBezTo>
                  <a:cubicBezTo>
                    <a:pt x="6258" y="4495"/>
                    <a:pt x="6258" y="4495"/>
                    <a:pt x="6444" y="4731"/>
                  </a:cubicBezTo>
                  <a:cubicBezTo>
                    <a:pt x="6361" y="4884"/>
                    <a:pt x="6284" y="5044"/>
                    <a:pt x="6194" y="5194"/>
                  </a:cubicBezTo>
                  <a:cubicBezTo>
                    <a:pt x="6141" y="5280"/>
                    <a:pt x="6081" y="5370"/>
                    <a:pt x="6001" y="5434"/>
                  </a:cubicBezTo>
                  <a:cubicBezTo>
                    <a:pt x="5704" y="5666"/>
                    <a:pt x="5518" y="5956"/>
                    <a:pt x="5518" y="6376"/>
                  </a:cubicBezTo>
                  <a:cubicBezTo>
                    <a:pt x="5329" y="6356"/>
                    <a:pt x="5149" y="6342"/>
                    <a:pt x="4972" y="6319"/>
                  </a:cubicBezTo>
                  <a:cubicBezTo>
                    <a:pt x="4932" y="6316"/>
                    <a:pt x="4893" y="6279"/>
                    <a:pt x="4859" y="6250"/>
                  </a:cubicBezTo>
                  <a:cubicBezTo>
                    <a:pt x="4690" y="6096"/>
                    <a:pt x="4570" y="5906"/>
                    <a:pt x="4522" y="5686"/>
                  </a:cubicBezTo>
                  <a:cubicBezTo>
                    <a:pt x="4446" y="5307"/>
                    <a:pt x="4493" y="4940"/>
                    <a:pt x="4762" y="4641"/>
                  </a:cubicBezTo>
                  <a:cubicBezTo>
                    <a:pt x="5096" y="4272"/>
                    <a:pt x="5515" y="4045"/>
                    <a:pt x="6008" y="3961"/>
                  </a:cubicBezTo>
                  <a:cubicBezTo>
                    <a:pt x="6035" y="3957"/>
                    <a:pt x="6063" y="3956"/>
                    <a:pt x="6091" y="3956"/>
                  </a:cubicBezTo>
                  <a:close/>
                  <a:moveTo>
                    <a:pt x="7532" y="4495"/>
                  </a:moveTo>
                  <a:cubicBezTo>
                    <a:pt x="7825" y="4495"/>
                    <a:pt x="8128" y="4600"/>
                    <a:pt x="8372" y="4857"/>
                  </a:cubicBezTo>
                  <a:cubicBezTo>
                    <a:pt x="8655" y="5157"/>
                    <a:pt x="8858" y="5517"/>
                    <a:pt x="8928" y="5936"/>
                  </a:cubicBezTo>
                  <a:cubicBezTo>
                    <a:pt x="8935" y="5966"/>
                    <a:pt x="8938" y="5999"/>
                    <a:pt x="8938" y="6033"/>
                  </a:cubicBezTo>
                  <a:cubicBezTo>
                    <a:pt x="8941" y="6046"/>
                    <a:pt x="8932" y="6056"/>
                    <a:pt x="8925" y="6086"/>
                  </a:cubicBezTo>
                  <a:cubicBezTo>
                    <a:pt x="8068" y="6295"/>
                    <a:pt x="7196" y="6394"/>
                    <a:pt x="6305" y="6394"/>
                  </a:cubicBezTo>
                  <a:cubicBezTo>
                    <a:pt x="6105" y="6394"/>
                    <a:pt x="5904" y="6389"/>
                    <a:pt x="5701" y="6379"/>
                  </a:cubicBezTo>
                  <a:cubicBezTo>
                    <a:pt x="5724" y="6126"/>
                    <a:pt x="5788" y="5906"/>
                    <a:pt x="5971" y="5756"/>
                  </a:cubicBezTo>
                  <a:cubicBezTo>
                    <a:pt x="6208" y="5560"/>
                    <a:pt x="6377" y="5326"/>
                    <a:pt x="6514" y="5051"/>
                  </a:cubicBezTo>
                  <a:cubicBezTo>
                    <a:pt x="6672" y="4734"/>
                    <a:pt x="7090" y="4495"/>
                    <a:pt x="7532" y="4495"/>
                  </a:cubicBezTo>
                  <a:close/>
                  <a:moveTo>
                    <a:pt x="12488" y="4112"/>
                  </a:moveTo>
                  <a:cubicBezTo>
                    <a:pt x="12468" y="4821"/>
                    <a:pt x="12382" y="5510"/>
                    <a:pt x="12205" y="6186"/>
                  </a:cubicBezTo>
                  <a:cubicBezTo>
                    <a:pt x="12098" y="6592"/>
                    <a:pt x="11912" y="6952"/>
                    <a:pt x="11682" y="7295"/>
                  </a:cubicBezTo>
                  <a:cubicBezTo>
                    <a:pt x="11475" y="7595"/>
                    <a:pt x="11203" y="7811"/>
                    <a:pt x="10876" y="7957"/>
                  </a:cubicBezTo>
                  <a:cubicBezTo>
                    <a:pt x="10054" y="8327"/>
                    <a:pt x="9195" y="8567"/>
                    <a:pt x="8299" y="8650"/>
                  </a:cubicBezTo>
                  <a:cubicBezTo>
                    <a:pt x="7643" y="8710"/>
                    <a:pt x="6983" y="8760"/>
                    <a:pt x="6328" y="8787"/>
                  </a:cubicBezTo>
                  <a:cubicBezTo>
                    <a:pt x="6139" y="8795"/>
                    <a:pt x="5951" y="8800"/>
                    <a:pt x="5762" y="8800"/>
                  </a:cubicBezTo>
                  <a:cubicBezTo>
                    <a:pt x="5193" y="8800"/>
                    <a:pt x="4626" y="8759"/>
                    <a:pt x="4063" y="8654"/>
                  </a:cubicBezTo>
                  <a:cubicBezTo>
                    <a:pt x="3384" y="8527"/>
                    <a:pt x="2741" y="8291"/>
                    <a:pt x="2148" y="7937"/>
                  </a:cubicBezTo>
                  <a:cubicBezTo>
                    <a:pt x="1519" y="7561"/>
                    <a:pt x="1066" y="7018"/>
                    <a:pt x="820" y="6322"/>
                  </a:cubicBezTo>
                  <a:cubicBezTo>
                    <a:pt x="626" y="5790"/>
                    <a:pt x="447" y="5251"/>
                    <a:pt x="337" y="4691"/>
                  </a:cubicBezTo>
                  <a:cubicBezTo>
                    <a:pt x="317" y="4591"/>
                    <a:pt x="310" y="4487"/>
                    <a:pt x="297" y="4384"/>
                  </a:cubicBezTo>
                  <a:cubicBezTo>
                    <a:pt x="310" y="4381"/>
                    <a:pt x="320" y="4375"/>
                    <a:pt x="334" y="4371"/>
                  </a:cubicBezTo>
                  <a:cubicBezTo>
                    <a:pt x="347" y="4384"/>
                    <a:pt x="363" y="4391"/>
                    <a:pt x="374" y="4407"/>
                  </a:cubicBezTo>
                  <a:cubicBezTo>
                    <a:pt x="703" y="4927"/>
                    <a:pt x="1169" y="5297"/>
                    <a:pt x="1699" y="5597"/>
                  </a:cubicBezTo>
                  <a:cubicBezTo>
                    <a:pt x="2388" y="5990"/>
                    <a:pt x="3127" y="6239"/>
                    <a:pt x="3900" y="6396"/>
                  </a:cubicBezTo>
                  <a:cubicBezTo>
                    <a:pt x="4699" y="6558"/>
                    <a:pt x="5496" y="6641"/>
                    <a:pt x="6289" y="6641"/>
                  </a:cubicBezTo>
                  <a:cubicBezTo>
                    <a:pt x="7395" y="6641"/>
                    <a:pt x="8495" y="6480"/>
                    <a:pt x="9588" y="6146"/>
                  </a:cubicBezTo>
                  <a:cubicBezTo>
                    <a:pt x="10120" y="5983"/>
                    <a:pt x="10630" y="5763"/>
                    <a:pt x="11103" y="5474"/>
                  </a:cubicBezTo>
                  <a:cubicBezTo>
                    <a:pt x="11652" y="5137"/>
                    <a:pt x="12132" y="4731"/>
                    <a:pt x="12442" y="4155"/>
                  </a:cubicBezTo>
                  <a:cubicBezTo>
                    <a:pt x="12448" y="4138"/>
                    <a:pt x="12468" y="4132"/>
                    <a:pt x="12488" y="4112"/>
                  </a:cubicBezTo>
                  <a:close/>
                  <a:moveTo>
                    <a:pt x="6461" y="0"/>
                  </a:moveTo>
                  <a:cubicBezTo>
                    <a:pt x="5726" y="0"/>
                    <a:pt x="4987" y="71"/>
                    <a:pt x="4246" y="208"/>
                  </a:cubicBezTo>
                  <a:cubicBezTo>
                    <a:pt x="3394" y="368"/>
                    <a:pt x="2578" y="631"/>
                    <a:pt x="1816" y="1051"/>
                  </a:cubicBezTo>
                  <a:cubicBezTo>
                    <a:pt x="1406" y="1278"/>
                    <a:pt x="1029" y="1544"/>
                    <a:pt x="714" y="1887"/>
                  </a:cubicBezTo>
                  <a:cubicBezTo>
                    <a:pt x="400" y="2226"/>
                    <a:pt x="164" y="2606"/>
                    <a:pt x="90" y="3066"/>
                  </a:cubicBezTo>
                  <a:cubicBezTo>
                    <a:pt x="1" y="3619"/>
                    <a:pt x="17" y="4175"/>
                    <a:pt x="104" y="4724"/>
                  </a:cubicBezTo>
                  <a:cubicBezTo>
                    <a:pt x="200" y="5326"/>
                    <a:pt x="400" y="5900"/>
                    <a:pt x="614" y="6469"/>
                  </a:cubicBezTo>
                  <a:cubicBezTo>
                    <a:pt x="886" y="7195"/>
                    <a:pt x="1373" y="7764"/>
                    <a:pt x="2039" y="8157"/>
                  </a:cubicBezTo>
                  <a:cubicBezTo>
                    <a:pt x="2638" y="8514"/>
                    <a:pt x="3284" y="8753"/>
                    <a:pt x="3970" y="8890"/>
                  </a:cubicBezTo>
                  <a:cubicBezTo>
                    <a:pt x="4615" y="9017"/>
                    <a:pt x="5267" y="9050"/>
                    <a:pt x="5924" y="9050"/>
                  </a:cubicBezTo>
                  <a:cubicBezTo>
                    <a:pt x="5955" y="9050"/>
                    <a:pt x="5986" y="9050"/>
                    <a:pt x="6018" y="9050"/>
                  </a:cubicBezTo>
                  <a:cubicBezTo>
                    <a:pt x="6814" y="9033"/>
                    <a:pt x="7607" y="8980"/>
                    <a:pt x="8399" y="8893"/>
                  </a:cubicBezTo>
                  <a:cubicBezTo>
                    <a:pt x="9301" y="8797"/>
                    <a:pt x="10164" y="8554"/>
                    <a:pt x="10993" y="8184"/>
                  </a:cubicBezTo>
                  <a:cubicBezTo>
                    <a:pt x="11246" y="8071"/>
                    <a:pt x="11479" y="7921"/>
                    <a:pt x="11662" y="7714"/>
                  </a:cubicBezTo>
                  <a:cubicBezTo>
                    <a:pt x="11992" y="7348"/>
                    <a:pt x="12242" y="6929"/>
                    <a:pt x="12385" y="6453"/>
                  </a:cubicBezTo>
                  <a:cubicBezTo>
                    <a:pt x="12691" y="5434"/>
                    <a:pt x="12754" y="4384"/>
                    <a:pt x="12765" y="3333"/>
                  </a:cubicBezTo>
                  <a:cubicBezTo>
                    <a:pt x="12768" y="3169"/>
                    <a:pt x="12694" y="3006"/>
                    <a:pt x="12645" y="2843"/>
                  </a:cubicBezTo>
                  <a:cubicBezTo>
                    <a:pt x="12622" y="2763"/>
                    <a:pt x="12578" y="2689"/>
                    <a:pt x="12542" y="2616"/>
                  </a:cubicBezTo>
                  <a:cubicBezTo>
                    <a:pt x="12468" y="2469"/>
                    <a:pt x="12402" y="2320"/>
                    <a:pt x="12315" y="2183"/>
                  </a:cubicBezTo>
                  <a:cubicBezTo>
                    <a:pt x="12042" y="1754"/>
                    <a:pt x="11662" y="1438"/>
                    <a:pt x="11239" y="1171"/>
                  </a:cubicBezTo>
                  <a:cubicBezTo>
                    <a:pt x="10707" y="835"/>
                    <a:pt x="10127" y="595"/>
                    <a:pt x="9521" y="425"/>
                  </a:cubicBezTo>
                  <a:cubicBezTo>
                    <a:pt x="8506" y="138"/>
                    <a:pt x="7487" y="0"/>
                    <a:pt x="64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625;p45">
              <a:extLst>
                <a:ext uri="{FF2B5EF4-FFF2-40B4-BE49-F238E27FC236}">
                  <a16:creationId xmlns:a16="http://schemas.microsoft.com/office/drawing/2014/main" id="{7884E8B8-506D-E3B0-A66D-EE7A88E0AD2F}"/>
                </a:ext>
              </a:extLst>
            </p:cNvPr>
            <p:cNvSpPr/>
            <p:nvPr/>
          </p:nvSpPr>
          <p:spPr>
            <a:xfrm flipH="1">
              <a:off x="3396318" y="1957825"/>
              <a:ext cx="24968" cy="25369"/>
            </a:xfrm>
            <a:custGeom>
              <a:avLst/>
              <a:gdLst/>
              <a:ahLst/>
              <a:cxnLst/>
              <a:rect l="l" t="t" r="r" b="b"/>
              <a:pathLst>
                <a:path w="188" h="191" extrusionOk="0">
                  <a:moveTo>
                    <a:pt x="87" y="0"/>
                  </a:moveTo>
                  <a:cubicBezTo>
                    <a:pt x="17" y="0"/>
                    <a:pt x="0" y="80"/>
                    <a:pt x="11" y="110"/>
                  </a:cubicBezTo>
                  <a:cubicBezTo>
                    <a:pt x="16" y="143"/>
                    <a:pt x="45" y="191"/>
                    <a:pt x="98" y="191"/>
                  </a:cubicBezTo>
                  <a:cubicBezTo>
                    <a:pt x="103" y="191"/>
                    <a:pt x="108" y="190"/>
                    <a:pt x="114" y="189"/>
                  </a:cubicBezTo>
                  <a:cubicBezTo>
                    <a:pt x="177" y="180"/>
                    <a:pt x="187" y="133"/>
                    <a:pt x="187" y="106"/>
                  </a:cubicBezTo>
                  <a:cubicBezTo>
                    <a:pt x="180" y="66"/>
                    <a:pt x="160"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626;p45">
              <a:extLst>
                <a:ext uri="{FF2B5EF4-FFF2-40B4-BE49-F238E27FC236}">
                  <a16:creationId xmlns:a16="http://schemas.microsoft.com/office/drawing/2014/main" id="{06936A5D-C606-D491-9ACF-56027936A3B6}"/>
                </a:ext>
              </a:extLst>
            </p:cNvPr>
            <p:cNvSpPr/>
            <p:nvPr/>
          </p:nvSpPr>
          <p:spPr>
            <a:xfrm flipH="1">
              <a:off x="3384499" y="2036051"/>
              <a:ext cx="24835" cy="25501"/>
            </a:xfrm>
            <a:custGeom>
              <a:avLst/>
              <a:gdLst/>
              <a:ahLst/>
              <a:cxnLst/>
              <a:rect l="l" t="t" r="r" b="b"/>
              <a:pathLst>
                <a:path w="187" h="192" extrusionOk="0">
                  <a:moveTo>
                    <a:pt x="87" y="0"/>
                  </a:moveTo>
                  <a:cubicBezTo>
                    <a:pt x="17" y="0"/>
                    <a:pt x="0" y="80"/>
                    <a:pt x="7" y="110"/>
                  </a:cubicBezTo>
                  <a:cubicBezTo>
                    <a:pt x="16" y="143"/>
                    <a:pt x="42" y="191"/>
                    <a:pt x="98" y="191"/>
                  </a:cubicBezTo>
                  <a:cubicBezTo>
                    <a:pt x="103" y="191"/>
                    <a:pt x="108" y="191"/>
                    <a:pt x="113" y="190"/>
                  </a:cubicBezTo>
                  <a:cubicBezTo>
                    <a:pt x="177" y="180"/>
                    <a:pt x="187" y="134"/>
                    <a:pt x="184" y="103"/>
                  </a:cubicBezTo>
                  <a:cubicBezTo>
                    <a:pt x="180" y="66"/>
                    <a:pt x="157" y="0"/>
                    <a:pt x="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627;p45">
              <a:extLst>
                <a:ext uri="{FF2B5EF4-FFF2-40B4-BE49-F238E27FC236}">
                  <a16:creationId xmlns:a16="http://schemas.microsoft.com/office/drawing/2014/main" id="{315528DF-4D46-3297-5EFF-A00C5377EDD2}"/>
                </a:ext>
              </a:extLst>
            </p:cNvPr>
            <p:cNvSpPr/>
            <p:nvPr/>
          </p:nvSpPr>
          <p:spPr>
            <a:xfrm flipH="1">
              <a:off x="3319026" y="2039504"/>
              <a:ext cx="31078" cy="22978"/>
            </a:xfrm>
            <a:custGeom>
              <a:avLst/>
              <a:gdLst/>
              <a:ahLst/>
              <a:cxnLst/>
              <a:rect l="l" t="t" r="r" b="b"/>
              <a:pathLst>
                <a:path w="234" h="173" extrusionOk="0">
                  <a:moveTo>
                    <a:pt x="117" y="1"/>
                  </a:moveTo>
                  <a:cubicBezTo>
                    <a:pt x="85" y="1"/>
                    <a:pt x="51" y="12"/>
                    <a:pt x="31" y="51"/>
                  </a:cubicBezTo>
                  <a:cubicBezTo>
                    <a:pt x="0" y="114"/>
                    <a:pt x="67" y="164"/>
                    <a:pt x="97" y="171"/>
                  </a:cubicBezTo>
                  <a:cubicBezTo>
                    <a:pt x="105" y="172"/>
                    <a:pt x="114" y="173"/>
                    <a:pt x="124" y="173"/>
                  </a:cubicBezTo>
                  <a:cubicBezTo>
                    <a:pt x="159" y="173"/>
                    <a:pt x="201" y="161"/>
                    <a:pt x="214" y="114"/>
                  </a:cubicBezTo>
                  <a:cubicBezTo>
                    <a:pt x="234" y="51"/>
                    <a:pt x="197" y="20"/>
                    <a:pt x="171" y="11"/>
                  </a:cubicBezTo>
                  <a:cubicBezTo>
                    <a:pt x="156" y="6"/>
                    <a:pt x="137" y="1"/>
                    <a:pt x="1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28;p45">
              <a:extLst>
                <a:ext uri="{FF2B5EF4-FFF2-40B4-BE49-F238E27FC236}">
                  <a16:creationId xmlns:a16="http://schemas.microsoft.com/office/drawing/2014/main" id="{B24BF6AF-E143-688B-56DB-511A0DD1B843}"/>
                </a:ext>
              </a:extLst>
            </p:cNvPr>
            <p:cNvSpPr/>
            <p:nvPr/>
          </p:nvSpPr>
          <p:spPr>
            <a:xfrm flipH="1">
              <a:off x="2803348" y="1586217"/>
              <a:ext cx="31210" cy="23509"/>
            </a:xfrm>
            <a:custGeom>
              <a:avLst/>
              <a:gdLst/>
              <a:ahLst/>
              <a:cxnLst/>
              <a:rect l="l" t="t" r="r" b="b"/>
              <a:pathLst>
                <a:path w="235" h="177" extrusionOk="0">
                  <a:moveTo>
                    <a:pt x="118" y="1"/>
                  </a:moveTo>
                  <a:cubicBezTo>
                    <a:pt x="86" y="1"/>
                    <a:pt x="52" y="13"/>
                    <a:pt x="31" y="54"/>
                  </a:cubicBezTo>
                  <a:cubicBezTo>
                    <a:pt x="1" y="117"/>
                    <a:pt x="68" y="167"/>
                    <a:pt x="98" y="173"/>
                  </a:cubicBezTo>
                  <a:cubicBezTo>
                    <a:pt x="106" y="175"/>
                    <a:pt x="115" y="176"/>
                    <a:pt x="125" y="176"/>
                  </a:cubicBezTo>
                  <a:cubicBezTo>
                    <a:pt x="160" y="176"/>
                    <a:pt x="201" y="163"/>
                    <a:pt x="214" y="114"/>
                  </a:cubicBezTo>
                  <a:cubicBezTo>
                    <a:pt x="234" y="50"/>
                    <a:pt x="198" y="21"/>
                    <a:pt x="171" y="10"/>
                  </a:cubicBezTo>
                  <a:cubicBezTo>
                    <a:pt x="157" y="5"/>
                    <a:pt x="138" y="1"/>
                    <a:pt x="11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29;p45">
              <a:extLst>
                <a:ext uri="{FF2B5EF4-FFF2-40B4-BE49-F238E27FC236}">
                  <a16:creationId xmlns:a16="http://schemas.microsoft.com/office/drawing/2014/main" id="{6998C61A-B30A-476C-D5A7-167C5C937EF5}"/>
                </a:ext>
              </a:extLst>
            </p:cNvPr>
            <p:cNvSpPr/>
            <p:nvPr/>
          </p:nvSpPr>
          <p:spPr>
            <a:xfrm flipH="1">
              <a:off x="2735618" y="1539335"/>
              <a:ext cx="31210" cy="23243"/>
            </a:xfrm>
            <a:custGeom>
              <a:avLst/>
              <a:gdLst/>
              <a:ahLst/>
              <a:cxnLst/>
              <a:rect l="l" t="t" r="r" b="b"/>
              <a:pathLst>
                <a:path w="235" h="175" extrusionOk="0">
                  <a:moveTo>
                    <a:pt x="116" y="1"/>
                  </a:moveTo>
                  <a:cubicBezTo>
                    <a:pt x="83" y="1"/>
                    <a:pt x="49" y="12"/>
                    <a:pt x="30" y="50"/>
                  </a:cubicBezTo>
                  <a:cubicBezTo>
                    <a:pt x="1" y="117"/>
                    <a:pt x="67" y="164"/>
                    <a:pt x="98" y="170"/>
                  </a:cubicBezTo>
                  <a:cubicBezTo>
                    <a:pt x="106" y="173"/>
                    <a:pt x="117" y="174"/>
                    <a:pt x="128" y="174"/>
                  </a:cubicBezTo>
                  <a:cubicBezTo>
                    <a:pt x="162" y="174"/>
                    <a:pt x="202" y="159"/>
                    <a:pt x="214" y="114"/>
                  </a:cubicBezTo>
                  <a:cubicBezTo>
                    <a:pt x="234" y="50"/>
                    <a:pt x="194" y="21"/>
                    <a:pt x="170" y="10"/>
                  </a:cubicBezTo>
                  <a:cubicBezTo>
                    <a:pt x="156" y="5"/>
                    <a:pt x="136" y="1"/>
                    <a:pt x="1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30;p45">
              <a:extLst>
                <a:ext uri="{FF2B5EF4-FFF2-40B4-BE49-F238E27FC236}">
                  <a16:creationId xmlns:a16="http://schemas.microsoft.com/office/drawing/2014/main" id="{5CE65067-8332-279E-CB9C-5810A7B808C0}"/>
                </a:ext>
              </a:extLst>
            </p:cNvPr>
            <p:cNvSpPr/>
            <p:nvPr/>
          </p:nvSpPr>
          <p:spPr>
            <a:xfrm flipH="1">
              <a:off x="2722338" y="1622209"/>
              <a:ext cx="30812" cy="25236"/>
            </a:xfrm>
            <a:custGeom>
              <a:avLst/>
              <a:gdLst/>
              <a:ahLst/>
              <a:cxnLst/>
              <a:rect l="l" t="t" r="r" b="b"/>
              <a:pathLst>
                <a:path w="232" h="190" extrusionOk="0">
                  <a:moveTo>
                    <a:pt x="124" y="1"/>
                  </a:moveTo>
                  <a:cubicBezTo>
                    <a:pt x="106" y="1"/>
                    <a:pt x="90" y="8"/>
                    <a:pt x="81" y="16"/>
                  </a:cubicBezTo>
                  <a:cubicBezTo>
                    <a:pt x="47" y="39"/>
                    <a:pt x="1" y="93"/>
                    <a:pt x="38" y="153"/>
                  </a:cubicBezTo>
                  <a:cubicBezTo>
                    <a:pt x="54" y="180"/>
                    <a:pt x="80" y="189"/>
                    <a:pt x="104" y="189"/>
                  </a:cubicBezTo>
                  <a:cubicBezTo>
                    <a:pt x="133" y="189"/>
                    <a:pt x="162" y="176"/>
                    <a:pt x="174" y="165"/>
                  </a:cubicBezTo>
                  <a:cubicBezTo>
                    <a:pt x="201" y="139"/>
                    <a:pt x="231" y="82"/>
                    <a:pt x="191" y="36"/>
                  </a:cubicBezTo>
                  <a:cubicBezTo>
                    <a:pt x="168" y="10"/>
                    <a:pt x="144" y="1"/>
                    <a:pt x="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1;p45">
              <a:extLst>
                <a:ext uri="{FF2B5EF4-FFF2-40B4-BE49-F238E27FC236}">
                  <a16:creationId xmlns:a16="http://schemas.microsoft.com/office/drawing/2014/main" id="{B4008B12-37A1-86F5-CFFE-02C20486A568}"/>
                </a:ext>
              </a:extLst>
            </p:cNvPr>
            <p:cNvSpPr/>
            <p:nvPr/>
          </p:nvSpPr>
          <p:spPr>
            <a:xfrm flipH="1">
              <a:off x="2479705" y="1525788"/>
              <a:ext cx="30546" cy="25103"/>
            </a:xfrm>
            <a:custGeom>
              <a:avLst/>
              <a:gdLst/>
              <a:ahLst/>
              <a:cxnLst/>
              <a:rect l="l" t="t" r="r" b="b"/>
              <a:pathLst>
                <a:path w="230" h="189" extrusionOk="0">
                  <a:moveTo>
                    <a:pt x="127" y="1"/>
                  </a:moveTo>
                  <a:cubicBezTo>
                    <a:pt x="108" y="1"/>
                    <a:pt x="92" y="8"/>
                    <a:pt x="80" y="16"/>
                  </a:cubicBezTo>
                  <a:cubicBezTo>
                    <a:pt x="47" y="39"/>
                    <a:pt x="0" y="92"/>
                    <a:pt x="36" y="152"/>
                  </a:cubicBezTo>
                  <a:cubicBezTo>
                    <a:pt x="53" y="179"/>
                    <a:pt x="78" y="189"/>
                    <a:pt x="102" y="189"/>
                  </a:cubicBezTo>
                  <a:cubicBezTo>
                    <a:pt x="132" y="189"/>
                    <a:pt x="160" y="175"/>
                    <a:pt x="173" y="163"/>
                  </a:cubicBezTo>
                  <a:cubicBezTo>
                    <a:pt x="200" y="139"/>
                    <a:pt x="230" y="83"/>
                    <a:pt x="190" y="32"/>
                  </a:cubicBezTo>
                  <a:cubicBezTo>
                    <a:pt x="168" y="9"/>
                    <a:pt x="146" y="1"/>
                    <a:pt x="1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32;p45">
              <a:extLst>
                <a:ext uri="{FF2B5EF4-FFF2-40B4-BE49-F238E27FC236}">
                  <a16:creationId xmlns:a16="http://schemas.microsoft.com/office/drawing/2014/main" id="{F9D9813E-6C17-41AA-8DF3-60F0FBFC737A}"/>
                </a:ext>
              </a:extLst>
            </p:cNvPr>
            <p:cNvSpPr/>
            <p:nvPr/>
          </p:nvSpPr>
          <p:spPr>
            <a:xfrm flipH="1">
              <a:off x="2171464" y="2032067"/>
              <a:ext cx="84600" cy="87130"/>
            </a:xfrm>
            <a:custGeom>
              <a:avLst/>
              <a:gdLst/>
              <a:ahLst/>
              <a:cxnLst/>
              <a:rect l="l" t="t" r="r" b="b"/>
              <a:pathLst>
                <a:path w="637" h="656" extrusionOk="0">
                  <a:moveTo>
                    <a:pt x="279" y="180"/>
                  </a:moveTo>
                  <a:cubicBezTo>
                    <a:pt x="282" y="180"/>
                    <a:pt x="285" y="180"/>
                    <a:pt x="287" y="180"/>
                  </a:cubicBezTo>
                  <a:cubicBezTo>
                    <a:pt x="374" y="180"/>
                    <a:pt x="447" y="250"/>
                    <a:pt x="450" y="336"/>
                  </a:cubicBezTo>
                  <a:cubicBezTo>
                    <a:pt x="450" y="418"/>
                    <a:pt x="387" y="483"/>
                    <a:pt x="310" y="483"/>
                  </a:cubicBezTo>
                  <a:cubicBezTo>
                    <a:pt x="308" y="483"/>
                    <a:pt x="306" y="483"/>
                    <a:pt x="304" y="483"/>
                  </a:cubicBezTo>
                  <a:cubicBezTo>
                    <a:pt x="217" y="480"/>
                    <a:pt x="154" y="406"/>
                    <a:pt x="157" y="313"/>
                  </a:cubicBezTo>
                  <a:cubicBezTo>
                    <a:pt x="157" y="233"/>
                    <a:pt x="204" y="180"/>
                    <a:pt x="279" y="180"/>
                  </a:cubicBezTo>
                  <a:close/>
                  <a:moveTo>
                    <a:pt x="304" y="0"/>
                  </a:moveTo>
                  <a:cubicBezTo>
                    <a:pt x="144" y="0"/>
                    <a:pt x="24" y="139"/>
                    <a:pt x="11" y="343"/>
                  </a:cubicBezTo>
                  <a:cubicBezTo>
                    <a:pt x="1" y="516"/>
                    <a:pt x="131" y="653"/>
                    <a:pt x="311" y="656"/>
                  </a:cubicBezTo>
                  <a:cubicBezTo>
                    <a:pt x="313" y="656"/>
                    <a:pt x="316" y="656"/>
                    <a:pt x="319" y="656"/>
                  </a:cubicBezTo>
                  <a:cubicBezTo>
                    <a:pt x="491" y="656"/>
                    <a:pt x="617" y="533"/>
                    <a:pt x="627" y="353"/>
                  </a:cubicBezTo>
                  <a:cubicBezTo>
                    <a:pt x="637" y="170"/>
                    <a:pt x="494" y="7"/>
                    <a:pt x="311" y="0"/>
                  </a:cubicBezTo>
                  <a:cubicBezTo>
                    <a:pt x="308" y="0"/>
                    <a:pt x="306" y="0"/>
                    <a:pt x="3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33;p45">
              <a:extLst>
                <a:ext uri="{FF2B5EF4-FFF2-40B4-BE49-F238E27FC236}">
                  <a16:creationId xmlns:a16="http://schemas.microsoft.com/office/drawing/2014/main" id="{0B8DBC95-B632-52BC-05F8-4E699EB90037}"/>
                </a:ext>
              </a:extLst>
            </p:cNvPr>
            <p:cNvSpPr/>
            <p:nvPr/>
          </p:nvSpPr>
          <p:spPr>
            <a:xfrm flipH="1">
              <a:off x="2155528" y="1942684"/>
              <a:ext cx="79288" cy="77965"/>
            </a:xfrm>
            <a:custGeom>
              <a:avLst/>
              <a:gdLst/>
              <a:ahLst/>
              <a:cxnLst/>
              <a:rect l="l" t="t" r="r" b="b"/>
              <a:pathLst>
                <a:path w="597" h="587" extrusionOk="0">
                  <a:moveTo>
                    <a:pt x="281" y="153"/>
                  </a:moveTo>
                  <a:cubicBezTo>
                    <a:pt x="355" y="153"/>
                    <a:pt x="420" y="213"/>
                    <a:pt x="427" y="290"/>
                  </a:cubicBezTo>
                  <a:cubicBezTo>
                    <a:pt x="430" y="363"/>
                    <a:pt x="384" y="420"/>
                    <a:pt x="317" y="423"/>
                  </a:cubicBezTo>
                  <a:cubicBezTo>
                    <a:pt x="315" y="423"/>
                    <a:pt x="313" y="423"/>
                    <a:pt x="311" y="423"/>
                  </a:cubicBezTo>
                  <a:cubicBezTo>
                    <a:pt x="224" y="423"/>
                    <a:pt x="137" y="352"/>
                    <a:pt x="137" y="277"/>
                  </a:cubicBezTo>
                  <a:cubicBezTo>
                    <a:pt x="137" y="197"/>
                    <a:pt x="197" y="164"/>
                    <a:pt x="264" y="154"/>
                  </a:cubicBezTo>
                  <a:cubicBezTo>
                    <a:pt x="270" y="153"/>
                    <a:pt x="276" y="153"/>
                    <a:pt x="281" y="153"/>
                  </a:cubicBezTo>
                  <a:close/>
                  <a:moveTo>
                    <a:pt x="319" y="1"/>
                  </a:moveTo>
                  <a:cubicBezTo>
                    <a:pt x="154" y="1"/>
                    <a:pt x="0" y="145"/>
                    <a:pt x="0" y="300"/>
                  </a:cubicBezTo>
                  <a:cubicBezTo>
                    <a:pt x="0" y="466"/>
                    <a:pt x="137" y="586"/>
                    <a:pt x="327" y="586"/>
                  </a:cubicBezTo>
                  <a:cubicBezTo>
                    <a:pt x="493" y="586"/>
                    <a:pt x="597" y="477"/>
                    <a:pt x="597" y="297"/>
                  </a:cubicBezTo>
                  <a:cubicBezTo>
                    <a:pt x="593" y="134"/>
                    <a:pt x="477" y="7"/>
                    <a:pt x="324" y="1"/>
                  </a:cubicBezTo>
                  <a:cubicBezTo>
                    <a:pt x="322" y="1"/>
                    <a:pt x="320" y="1"/>
                    <a:pt x="3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34;p45">
              <a:extLst>
                <a:ext uri="{FF2B5EF4-FFF2-40B4-BE49-F238E27FC236}">
                  <a16:creationId xmlns:a16="http://schemas.microsoft.com/office/drawing/2014/main" id="{DB5CAE24-6AD7-E364-D140-30F7DDC60A7E}"/>
                </a:ext>
              </a:extLst>
            </p:cNvPr>
            <p:cNvSpPr/>
            <p:nvPr/>
          </p:nvSpPr>
          <p:spPr>
            <a:xfrm flipH="1">
              <a:off x="2270935" y="2001919"/>
              <a:ext cx="77959" cy="82880"/>
            </a:xfrm>
            <a:custGeom>
              <a:avLst/>
              <a:gdLst/>
              <a:ahLst/>
              <a:cxnLst/>
              <a:rect l="l" t="t" r="r" b="b"/>
              <a:pathLst>
                <a:path w="587" h="624" extrusionOk="0">
                  <a:moveTo>
                    <a:pt x="265" y="150"/>
                  </a:moveTo>
                  <a:cubicBezTo>
                    <a:pt x="361" y="150"/>
                    <a:pt x="430" y="218"/>
                    <a:pt x="430" y="307"/>
                  </a:cubicBezTo>
                  <a:cubicBezTo>
                    <a:pt x="430" y="394"/>
                    <a:pt x="370" y="457"/>
                    <a:pt x="287" y="460"/>
                  </a:cubicBezTo>
                  <a:cubicBezTo>
                    <a:pt x="285" y="460"/>
                    <a:pt x="284" y="460"/>
                    <a:pt x="282" y="460"/>
                  </a:cubicBezTo>
                  <a:cubicBezTo>
                    <a:pt x="194" y="460"/>
                    <a:pt x="117" y="381"/>
                    <a:pt x="120" y="287"/>
                  </a:cubicBezTo>
                  <a:cubicBezTo>
                    <a:pt x="120" y="204"/>
                    <a:pt x="170" y="154"/>
                    <a:pt x="250" y="151"/>
                  </a:cubicBezTo>
                  <a:cubicBezTo>
                    <a:pt x="255" y="150"/>
                    <a:pt x="260" y="150"/>
                    <a:pt x="265" y="150"/>
                  </a:cubicBezTo>
                  <a:close/>
                  <a:moveTo>
                    <a:pt x="283" y="0"/>
                  </a:moveTo>
                  <a:cubicBezTo>
                    <a:pt x="281" y="0"/>
                    <a:pt x="279" y="0"/>
                    <a:pt x="277" y="1"/>
                  </a:cubicBezTo>
                  <a:cubicBezTo>
                    <a:pt x="114" y="4"/>
                    <a:pt x="0" y="144"/>
                    <a:pt x="4" y="337"/>
                  </a:cubicBezTo>
                  <a:cubicBezTo>
                    <a:pt x="4" y="496"/>
                    <a:pt x="137" y="623"/>
                    <a:pt x="294" y="623"/>
                  </a:cubicBezTo>
                  <a:cubicBezTo>
                    <a:pt x="299" y="623"/>
                    <a:pt x="303" y="623"/>
                    <a:pt x="307" y="623"/>
                  </a:cubicBezTo>
                  <a:cubicBezTo>
                    <a:pt x="470" y="613"/>
                    <a:pt x="587" y="483"/>
                    <a:pt x="584" y="311"/>
                  </a:cubicBezTo>
                  <a:cubicBezTo>
                    <a:pt x="580" y="126"/>
                    <a:pt x="456" y="0"/>
                    <a:pt x="2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35;p45">
              <a:extLst>
                <a:ext uri="{FF2B5EF4-FFF2-40B4-BE49-F238E27FC236}">
                  <a16:creationId xmlns:a16="http://schemas.microsoft.com/office/drawing/2014/main" id="{D17159B5-57E3-050A-04BD-19D24F9CB3C4}"/>
                </a:ext>
              </a:extLst>
            </p:cNvPr>
            <p:cNvSpPr/>
            <p:nvPr/>
          </p:nvSpPr>
          <p:spPr>
            <a:xfrm flipH="1">
              <a:off x="2532425" y="2101926"/>
              <a:ext cx="89780" cy="92443"/>
            </a:xfrm>
            <a:custGeom>
              <a:avLst/>
              <a:gdLst/>
              <a:ahLst/>
              <a:cxnLst/>
              <a:rect l="l" t="t" r="r" b="b"/>
              <a:pathLst>
                <a:path w="676" h="696" extrusionOk="0">
                  <a:moveTo>
                    <a:pt x="359" y="173"/>
                  </a:moveTo>
                  <a:cubicBezTo>
                    <a:pt x="363" y="173"/>
                    <a:pt x="366" y="173"/>
                    <a:pt x="370" y="174"/>
                  </a:cubicBezTo>
                  <a:cubicBezTo>
                    <a:pt x="524" y="190"/>
                    <a:pt x="517" y="366"/>
                    <a:pt x="407" y="457"/>
                  </a:cubicBezTo>
                  <a:cubicBezTo>
                    <a:pt x="385" y="473"/>
                    <a:pt x="345" y="487"/>
                    <a:pt x="315" y="487"/>
                  </a:cubicBezTo>
                  <a:cubicBezTo>
                    <a:pt x="304" y="487"/>
                    <a:pt x="294" y="485"/>
                    <a:pt x="287" y="480"/>
                  </a:cubicBezTo>
                  <a:cubicBezTo>
                    <a:pt x="250" y="457"/>
                    <a:pt x="197" y="383"/>
                    <a:pt x="207" y="346"/>
                  </a:cubicBezTo>
                  <a:cubicBezTo>
                    <a:pt x="220" y="283"/>
                    <a:pt x="272" y="173"/>
                    <a:pt x="359" y="173"/>
                  </a:cubicBezTo>
                  <a:close/>
                  <a:moveTo>
                    <a:pt x="395" y="0"/>
                  </a:moveTo>
                  <a:cubicBezTo>
                    <a:pt x="377" y="0"/>
                    <a:pt x="358" y="3"/>
                    <a:pt x="340" y="10"/>
                  </a:cubicBezTo>
                  <a:cubicBezTo>
                    <a:pt x="194" y="63"/>
                    <a:pt x="80" y="160"/>
                    <a:pt x="37" y="317"/>
                  </a:cubicBezTo>
                  <a:cubicBezTo>
                    <a:pt x="0" y="443"/>
                    <a:pt x="44" y="566"/>
                    <a:pt x="154" y="643"/>
                  </a:cubicBezTo>
                  <a:cubicBezTo>
                    <a:pt x="205" y="678"/>
                    <a:pt x="262" y="695"/>
                    <a:pt x="318" y="695"/>
                  </a:cubicBezTo>
                  <a:cubicBezTo>
                    <a:pt x="377" y="695"/>
                    <a:pt x="435" y="677"/>
                    <a:pt x="487" y="640"/>
                  </a:cubicBezTo>
                  <a:cubicBezTo>
                    <a:pt x="600" y="560"/>
                    <a:pt x="650" y="443"/>
                    <a:pt x="670" y="317"/>
                  </a:cubicBezTo>
                  <a:cubicBezTo>
                    <a:pt x="676" y="156"/>
                    <a:pt x="530" y="0"/>
                    <a:pt x="3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36;p45">
              <a:extLst>
                <a:ext uri="{FF2B5EF4-FFF2-40B4-BE49-F238E27FC236}">
                  <a16:creationId xmlns:a16="http://schemas.microsoft.com/office/drawing/2014/main" id="{EE87D89F-E814-7957-CE0F-0746AEF1D756}"/>
                </a:ext>
              </a:extLst>
            </p:cNvPr>
            <p:cNvSpPr/>
            <p:nvPr/>
          </p:nvSpPr>
          <p:spPr>
            <a:xfrm flipH="1">
              <a:off x="2430034" y="2135527"/>
              <a:ext cx="76233" cy="82481"/>
            </a:xfrm>
            <a:custGeom>
              <a:avLst/>
              <a:gdLst/>
              <a:ahLst/>
              <a:cxnLst/>
              <a:rect l="l" t="t" r="r" b="b"/>
              <a:pathLst>
                <a:path w="574" h="621" extrusionOk="0">
                  <a:moveTo>
                    <a:pt x="269" y="160"/>
                  </a:moveTo>
                  <a:cubicBezTo>
                    <a:pt x="334" y="160"/>
                    <a:pt x="393" y="226"/>
                    <a:pt x="393" y="300"/>
                  </a:cubicBezTo>
                  <a:cubicBezTo>
                    <a:pt x="396" y="376"/>
                    <a:pt x="336" y="443"/>
                    <a:pt x="263" y="443"/>
                  </a:cubicBezTo>
                  <a:cubicBezTo>
                    <a:pt x="261" y="444"/>
                    <a:pt x="259" y="444"/>
                    <a:pt x="258" y="444"/>
                  </a:cubicBezTo>
                  <a:cubicBezTo>
                    <a:pt x="187" y="444"/>
                    <a:pt x="130" y="382"/>
                    <a:pt x="130" y="307"/>
                  </a:cubicBezTo>
                  <a:cubicBezTo>
                    <a:pt x="133" y="233"/>
                    <a:pt x="193" y="164"/>
                    <a:pt x="263" y="161"/>
                  </a:cubicBezTo>
                  <a:cubicBezTo>
                    <a:pt x="265" y="160"/>
                    <a:pt x="267" y="160"/>
                    <a:pt x="269" y="160"/>
                  </a:cubicBezTo>
                  <a:close/>
                  <a:moveTo>
                    <a:pt x="283" y="1"/>
                  </a:moveTo>
                  <a:cubicBezTo>
                    <a:pt x="133" y="1"/>
                    <a:pt x="3" y="164"/>
                    <a:pt x="0" y="356"/>
                  </a:cubicBezTo>
                  <a:cubicBezTo>
                    <a:pt x="0" y="505"/>
                    <a:pt x="117" y="620"/>
                    <a:pt x="270" y="620"/>
                  </a:cubicBezTo>
                  <a:cubicBezTo>
                    <a:pt x="272" y="620"/>
                    <a:pt x="274" y="620"/>
                    <a:pt x="277" y="620"/>
                  </a:cubicBezTo>
                  <a:cubicBezTo>
                    <a:pt x="443" y="620"/>
                    <a:pt x="570" y="483"/>
                    <a:pt x="570" y="300"/>
                  </a:cubicBezTo>
                  <a:cubicBezTo>
                    <a:pt x="573" y="124"/>
                    <a:pt x="453" y="1"/>
                    <a:pt x="2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37;p45">
              <a:extLst>
                <a:ext uri="{FF2B5EF4-FFF2-40B4-BE49-F238E27FC236}">
                  <a16:creationId xmlns:a16="http://schemas.microsoft.com/office/drawing/2014/main" id="{6AB131FB-EC03-3C17-57C6-8146E5FE88EB}"/>
                </a:ext>
              </a:extLst>
            </p:cNvPr>
            <p:cNvSpPr/>
            <p:nvPr/>
          </p:nvSpPr>
          <p:spPr>
            <a:xfrm flipH="1">
              <a:off x="2448626" y="1816115"/>
              <a:ext cx="83405" cy="84739"/>
            </a:xfrm>
            <a:custGeom>
              <a:avLst/>
              <a:gdLst/>
              <a:ahLst/>
              <a:cxnLst/>
              <a:rect l="l" t="t" r="r" b="b"/>
              <a:pathLst>
                <a:path w="628" h="638" extrusionOk="0">
                  <a:moveTo>
                    <a:pt x="300" y="157"/>
                  </a:moveTo>
                  <a:cubicBezTo>
                    <a:pt x="374" y="157"/>
                    <a:pt x="447" y="219"/>
                    <a:pt x="451" y="294"/>
                  </a:cubicBezTo>
                  <a:cubicBezTo>
                    <a:pt x="454" y="377"/>
                    <a:pt x="394" y="451"/>
                    <a:pt x="317" y="454"/>
                  </a:cubicBezTo>
                  <a:cubicBezTo>
                    <a:pt x="315" y="454"/>
                    <a:pt x="313" y="454"/>
                    <a:pt x="311" y="454"/>
                  </a:cubicBezTo>
                  <a:cubicBezTo>
                    <a:pt x="234" y="454"/>
                    <a:pt x="164" y="392"/>
                    <a:pt x="157" y="317"/>
                  </a:cubicBezTo>
                  <a:cubicBezTo>
                    <a:pt x="151" y="244"/>
                    <a:pt x="220" y="164"/>
                    <a:pt x="294" y="158"/>
                  </a:cubicBezTo>
                  <a:cubicBezTo>
                    <a:pt x="296" y="157"/>
                    <a:pt x="298" y="157"/>
                    <a:pt x="300" y="157"/>
                  </a:cubicBezTo>
                  <a:close/>
                  <a:moveTo>
                    <a:pt x="316" y="1"/>
                  </a:moveTo>
                  <a:cubicBezTo>
                    <a:pt x="168" y="1"/>
                    <a:pt x="8" y="167"/>
                    <a:pt x="5" y="328"/>
                  </a:cubicBezTo>
                  <a:cubicBezTo>
                    <a:pt x="1" y="491"/>
                    <a:pt x="140" y="631"/>
                    <a:pt x="314" y="637"/>
                  </a:cubicBezTo>
                  <a:cubicBezTo>
                    <a:pt x="316" y="637"/>
                    <a:pt x="318" y="637"/>
                    <a:pt x="320" y="637"/>
                  </a:cubicBezTo>
                  <a:cubicBezTo>
                    <a:pt x="490" y="637"/>
                    <a:pt x="624" y="495"/>
                    <a:pt x="627" y="311"/>
                  </a:cubicBezTo>
                  <a:cubicBezTo>
                    <a:pt x="627" y="131"/>
                    <a:pt x="507" y="4"/>
                    <a:pt x="324" y="1"/>
                  </a:cubicBezTo>
                  <a:cubicBezTo>
                    <a:pt x="322" y="1"/>
                    <a:pt x="319" y="1"/>
                    <a:pt x="3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638;p45">
              <a:extLst>
                <a:ext uri="{FF2B5EF4-FFF2-40B4-BE49-F238E27FC236}">
                  <a16:creationId xmlns:a16="http://schemas.microsoft.com/office/drawing/2014/main" id="{F76AFB46-829A-5BBF-DA14-0330D29CDF41}"/>
                </a:ext>
              </a:extLst>
            </p:cNvPr>
            <p:cNvSpPr/>
            <p:nvPr/>
          </p:nvSpPr>
          <p:spPr>
            <a:xfrm flipH="1">
              <a:off x="2534020" y="1889161"/>
              <a:ext cx="70124" cy="72653"/>
            </a:xfrm>
            <a:custGeom>
              <a:avLst/>
              <a:gdLst/>
              <a:ahLst/>
              <a:cxnLst/>
              <a:rect l="l" t="t" r="r" b="b"/>
              <a:pathLst>
                <a:path w="528" h="547" extrusionOk="0">
                  <a:moveTo>
                    <a:pt x="253" y="164"/>
                  </a:moveTo>
                  <a:cubicBezTo>
                    <a:pt x="329" y="164"/>
                    <a:pt x="360" y="228"/>
                    <a:pt x="348" y="293"/>
                  </a:cubicBezTo>
                  <a:cubicBezTo>
                    <a:pt x="341" y="333"/>
                    <a:pt x="294" y="380"/>
                    <a:pt x="254" y="390"/>
                  </a:cubicBezTo>
                  <a:cubicBezTo>
                    <a:pt x="248" y="392"/>
                    <a:pt x="240" y="393"/>
                    <a:pt x="233" y="393"/>
                  </a:cubicBezTo>
                  <a:cubicBezTo>
                    <a:pt x="172" y="393"/>
                    <a:pt x="101" y="332"/>
                    <a:pt x="128" y="237"/>
                  </a:cubicBezTo>
                  <a:cubicBezTo>
                    <a:pt x="144" y="197"/>
                    <a:pt x="201" y="167"/>
                    <a:pt x="248" y="164"/>
                  </a:cubicBezTo>
                  <a:cubicBezTo>
                    <a:pt x="250" y="164"/>
                    <a:pt x="252" y="164"/>
                    <a:pt x="253" y="164"/>
                  </a:cubicBezTo>
                  <a:close/>
                  <a:moveTo>
                    <a:pt x="270" y="0"/>
                  </a:moveTo>
                  <a:cubicBezTo>
                    <a:pt x="266" y="0"/>
                    <a:pt x="262" y="1"/>
                    <a:pt x="258" y="1"/>
                  </a:cubicBezTo>
                  <a:cubicBezTo>
                    <a:pt x="131" y="4"/>
                    <a:pt x="1" y="157"/>
                    <a:pt x="4" y="297"/>
                  </a:cubicBezTo>
                  <a:cubicBezTo>
                    <a:pt x="11" y="441"/>
                    <a:pt x="125" y="547"/>
                    <a:pt x="271" y="547"/>
                  </a:cubicBezTo>
                  <a:cubicBezTo>
                    <a:pt x="273" y="547"/>
                    <a:pt x="275" y="547"/>
                    <a:pt x="277" y="547"/>
                  </a:cubicBezTo>
                  <a:cubicBezTo>
                    <a:pt x="421" y="543"/>
                    <a:pt x="528" y="430"/>
                    <a:pt x="524" y="277"/>
                  </a:cubicBezTo>
                  <a:cubicBezTo>
                    <a:pt x="521" y="118"/>
                    <a:pt x="414" y="0"/>
                    <a:pt x="2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639;p45">
              <a:extLst>
                <a:ext uri="{FF2B5EF4-FFF2-40B4-BE49-F238E27FC236}">
                  <a16:creationId xmlns:a16="http://schemas.microsoft.com/office/drawing/2014/main" id="{3584925C-4992-7AB2-FAD7-E5B15216ABB2}"/>
                </a:ext>
              </a:extLst>
            </p:cNvPr>
            <p:cNvSpPr/>
            <p:nvPr/>
          </p:nvSpPr>
          <p:spPr>
            <a:xfrm flipH="1">
              <a:off x="2783027" y="2086254"/>
              <a:ext cx="81944" cy="84341"/>
            </a:xfrm>
            <a:custGeom>
              <a:avLst/>
              <a:gdLst/>
              <a:ahLst/>
              <a:cxnLst/>
              <a:rect l="l" t="t" r="r" b="b"/>
              <a:pathLst>
                <a:path w="617" h="635" extrusionOk="0">
                  <a:moveTo>
                    <a:pt x="331" y="138"/>
                  </a:moveTo>
                  <a:cubicBezTo>
                    <a:pt x="332" y="138"/>
                    <a:pt x="333" y="138"/>
                    <a:pt x="334" y="138"/>
                  </a:cubicBezTo>
                  <a:cubicBezTo>
                    <a:pt x="390" y="142"/>
                    <a:pt x="450" y="235"/>
                    <a:pt x="450" y="321"/>
                  </a:cubicBezTo>
                  <a:cubicBezTo>
                    <a:pt x="446" y="401"/>
                    <a:pt x="380" y="481"/>
                    <a:pt x="310" y="481"/>
                  </a:cubicBezTo>
                  <a:cubicBezTo>
                    <a:pt x="309" y="481"/>
                    <a:pt x="307" y="481"/>
                    <a:pt x="306" y="481"/>
                  </a:cubicBezTo>
                  <a:cubicBezTo>
                    <a:pt x="241" y="481"/>
                    <a:pt x="170" y="403"/>
                    <a:pt x="167" y="325"/>
                  </a:cubicBezTo>
                  <a:cubicBezTo>
                    <a:pt x="164" y="249"/>
                    <a:pt x="261" y="138"/>
                    <a:pt x="331" y="138"/>
                  </a:cubicBezTo>
                  <a:close/>
                  <a:moveTo>
                    <a:pt x="368" y="0"/>
                  </a:moveTo>
                  <a:cubicBezTo>
                    <a:pt x="201" y="0"/>
                    <a:pt x="1" y="173"/>
                    <a:pt x="1" y="335"/>
                  </a:cubicBezTo>
                  <a:cubicBezTo>
                    <a:pt x="1" y="484"/>
                    <a:pt x="130" y="624"/>
                    <a:pt x="280" y="635"/>
                  </a:cubicBezTo>
                  <a:cubicBezTo>
                    <a:pt x="283" y="635"/>
                    <a:pt x="286" y="635"/>
                    <a:pt x="289" y="635"/>
                  </a:cubicBezTo>
                  <a:cubicBezTo>
                    <a:pt x="421" y="635"/>
                    <a:pt x="567" y="501"/>
                    <a:pt x="590" y="358"/>
                  </a:cubicBezTo>
                  <a:cubicBezTo>
                    <a:pt x="617" y="205"/>
                    <a:pt x="526" y="32"/>
                    <a:pt x="414" y="5"/>
                  </a:cubicBezTo>
                  <a:cubicBezTo>
                    <a:pt x="399" y="2"/>
                    <a:pt x="384" y="0"/>
                    <a:pt x="3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640;p45">
              <a:extLst>
                <a:ext uri="{FF2B5EF4-FFF2-40B4-BE49-F238E27FC236}">
                  <a16:creationId xmlns:a16="http://schemas.microsoft.com/office/drawing/2014/main" id="{DBC54EAC-8F60-191F-672A-B840B0569DE7}"/>
                </a:ext>
              </a:extLst>
            </p:cNvPr>
            <p:cNvSpPr/>
            <p:nvPr/>
          </p:nvSpPr>
          <p:spPr>
            <a:xfrm flipH="1">
              <a:off x="1945962" y="1853833"/>
              <a:ext cx="95225" cy="88724"/>
            </a:xfrm>
            <a:custGeom>
              <a:avLst/>
              <a:gdLst/>
              <a:ahLst/>
              <a:cxnLst/>
              <a:rect l="l" t="t" r="r" b="b"/>
              <a:pathLst>
                <a:path w="717" h="668" extrusionOk="0">
                  <a:moveTo>
                    <a:pt x="354" y="147"/>
                  </a:moveTo>
                  <a:cubicBezTo>
                    <a:pt x="494" y="147"/>
                    <a:pt x="554" y="436"/>
                    <a:pt x="361" y="499"/>
                  </a:cubicBezTo>
                  <a:cubicBezTo>
                    <a:pt x="344" y="505"/>
                    <a:pt x="330" y="507"/>
                    <a:pt x="316" y="507"/>
                  </a:cubicBezTo>
                  <a:cubicBezTo>
                    <a:pt x="235" y="507"/>
                    <a:pt x="201" y="420"/>
                    <a:pt x="201" y="339"/>
                  </a:cubicBezTo>
                  <a:cubicBezTo>
                    <a:pt x="197" y="250"/>
                    <a:pt x="241" y="147"/>
                    <a:pt x="354" y="147"/>
                  </a:cubicBezTo>
                  <a:close/>
                  <a:moveTo>
                    <a:pt x="353" y="0"/>
                  </a:moveTo>
                  <a:cubicBezTo>
                    <a:pt x="325" y="0"/>
                    <a:pt x="298" y="6"/>
                    <a:pt x="274" y="17"/>
                  </a:cubicBezTo>
                  <a:cubicBezTo>
                    <a:pt x="25" y="160"/>
                    <a:pt x="1" y="410"/>
                    <a:pt x="85" y="523"/>
                  </a:cubicBezTo>
                  <a:cubicBezTo>
                    <a:pt x="151" y="613"/>
                    <a:pt x="259" y="667"/>
                    <a:pt x="354" y="667"/>
                  </a:cubicBezTo>
                  <a:cubicBezTo>
                    <a:pt x="379" y="667"/>
                    <a:pt x="402" y="664"/>
                    <a:pt x="424" y="656"/>
                  </a:cubicBezTo>
                  <a:cubicBezTo>
                    <a:pt x="537" y="616"/>
                    <a:pt x="717" y="376"/>
                    <a:pt x="540" y="93"/>
                  </a:cubicBezTo>
                  <a:cubicBezTo>
                    <a:pt x="505" y="36"/>
                    <a:pt x="427" y="0"/>
                    <a:pt x="35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641;p45">
              <a:extLst>
                <a:ext uri="{FF2B5EF4-FFF2-40B4-BE49-F238E27FC236}">
                  <a16:creationId xmlns:a16="http://schemas.microsoft.com/office/drawing/2014/main" id="{33B67BED-1181-C910-5C27-0735D08FA562}"/>
                </a:ext>
              </a:extLst>
            </p:cNvPr>
            <p:cNvSpPr/>
            <p:nvPr/>
          </p:nvSpPr>
          <p:spPr>
            <a:xfrm flipH="1">
              <a:off x="2182088" y="1711857"/>
              <a:ext cx="85397" cy="85403"/>
            </a:xfrm>
            <a:custGeom>
              <a:avLst/>
              <a:gdLst/>
              <a:ahLst/>
              <a:cxnLst/>
              <a:rect l="l" t="t" r="r" b="b"/>
              <a:pathLst>
                <a:path w="643" h="643" extrusionOk="0">
                  <a:moveTo>
                    <a:pt x="306" y="166"/>
                  </a:moveTo>
                  <a:cubicBezTo>
                    <a:pt x="379" y="166"/>
                    <a:pt x="466" y="268"/>
                    <a:pt x="466" y="357"/>
                  </a:cubicBezTo>
                  <a:cubicBezTo>
                    <a:pt x="466" y="421"/>
                    <a:pt x="413" y="474"/>
                    <a:pt x="346" y="474"/>
                  </a:cubicBezTo>
                  <a:cubicBezTo>
                    <a:pt x="344" y="474"/>
                    <a:pt x="342" y="474"/>
                    <a:pt x="340" y="473"/>
                  </a:cubicBezTo>
                  <a:cubicBezTo>
                    <a:pt x="260" y="469"/>
                    <a:pt x="170" y="386"/>
                    <a:pt x="170" y="314"/>
                  </a:cubicBezTo>
                  <a:cubicBezTo>
                    <a:pt x="170" y="250"/>
                    <a:pt x="240" y="174"/>
                    <a:pt x="303" y="167"/>
                  </a:cubicBezTo>
                  <a:cubicBezTo>
                    <a:pt x="304" y="167"/>
                    <a:pt x="305" y="166"/>
                    <a:pt x="306" y="166"/>
                  </a:cubicBezTo>
                  <a:close/>
                  <a:moveTo>
                    <a:pt x="350" y="0"/>
                  </a:moveTo>
                  <a:cubicBezTo>
                    <a:pt x="194" y="0"/>
                    <a:pt x="0" y="187"/>
                    <a:pt x="3" y="340"/>
                  </a:cubicBezTo>
                  <a:cubicBezTo>
                    <a:pt x="7" y="498"/>
                    <a:pt x="170" y="643"/>
                    <a:pt x="345" y="643"/>
                  </a:cubicBezTo>
                  <a:cubicBezTo>
                    <a:pt x="346" y="643"/>
                    <a:pt x="348" y="643"/>
                    <a:pt x="350" y="643"/>
                  </a:cubicBezTo>
                  <a:cubicBezTo>
                    <a:pt x="516" y="640"/>
                    <a:pt x="643" y="506"/>
                    <a:pt x="640" y="340"/>
                  </a:cubicBezTo>
                  <a:cubicBezTo>
                    <a:pt x="633" y="163"/>
                    <a:pt x="497" y="0"/>
                    <a:pt x="35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642;p45">
              <a:extLst>
                <a:ext uri="{FF2B5EF4-FFF2-40B4-BE49-F238E27FC236}">
                  <a16:creationId xmlns:a16="http://schemas.microsoft.com/office/drawing/2014/main" id="{80CFD9DF-8F8E-103F-8E74-75CE5FC508DD}"/>
                </a:ext>
              </a:extLst>
            </p:cNvPr>
            <p:cNvSpPr/>
            <p:nvPr/>
          </p:nvSpPr>
          <p:spPr>
            <a:xfrm>
              <a:off x="1227691" y="2208058"/>
              <a:ext cx="798852" cy="798514"/>
            </a:xfrm>
            <a:custGeom>
              <a:avLst/>
              <a:gdLst/>
              <a:ahLst/>
              <a:cxnLst/>
              <a:rect l="l" t="t" r="r" b="b"/>
              <a:pathLst>
                <a:path w="6015" h="6012" extrusionOk="0">
                  <a:moveTo>
                    <a:pt x="3025" y="0"/>
                  </a:moveTo>
                  <a:cubicBezTo>
                    <a:pt x="2942" y="0"/>
                    <a:pt x="2857" y="3"/>
                    <a:pt x="2772" y="9"/>
                  </a:cubicBezTo>
                  <a:cubicBezTo>
                    <a:pt x="2452" y="36"/>
                    <a:pt x="2132" y="86"/>
                    <a:pt x="1819" y="163"/>
                  </a:cubicBezTo>
                  <a:cubicBezTo>
                    <a:pt x="1470" y="253"/>
                    <a:pt x="1130" y="379"/>
                    <a:pt x="810" y="553"/>
                  </a:cubicBezTo>
                  <a:cubicBezTo>
                    <a:pt x="487" y="728"/>
                    <a:pt x="171" y="975"/>
                    <a:pt x="71" y="1328"/>
                  </a:cubicBezTo>
                  <a:cubicBezTo>
                    <a:pt x="1" y="1575"/>
                    <a:pt x="48" y="1838"/>
                    <a:pt x="91" y="2091"/>
                  </a:cubicBezTo>
                  <a:cubicBezTo>
                    <a:pt x="161" y="2467"/>
                    <a:pt x="231" y="2846"/>
                    <a:pt x="297" y="3226"/>
                  </a:cubicBezTo>
                  <a:cubicBezTo>
                    <a:pt x="304" y="3260"/>
                    <a:pt x="311" y="3293"/>
                    <a:pt x="317" y="3326"/>
                  </a:cubicBezTo>
                  <a:cubicBezTo>
                    <a:pt x="364" y="3586"/>
                    <a:pt x="411" y="3845"/>
                    <a:pt x="480" y="4099"/>
                  </a:cubicBezTo>
                  <a:cubicBezTo>
                    <a:pt x="560" y="4385"/>
                    <a:pt x="670" y="4665"/>
                    <a:pt x="810" y="4928"/>
                  </a:cubicBezTo>
                  <a:cubicBezTo>
                    <a:pt x="1003" y="5297"/>
                    <a:pt x="1270" y="5651"/>
                    <a:pt x="1642" y="5834"/>
                  </a:cubicBezTo>
                  <a:cubicBezTo>
                    <a:pt x="1946" y="5983"/>
                    <a:pt x="2292" y="6007"/>
                    <a:pt x="2628" y="6010"/>
                  </a:cubicBezTo>
                  <a:cubicBezTo>
                    <a:pt x="2677" y="6011"/>
                    <a:pt x="2726" y="6012"/>
                    <a:pt x="2775" y="6012"/>
                  </a:cubicBezTo>
                  <a:cubicBezTo>
                    <a:pt x="3296" y="6012"/>
                    <a:pt x="3816" y="5965"/>
                    <a:pt x="4330" y="5877"/>
                  </a:cubicBezTo>
                  <a:cubicBezTo>
                    <a:pt x="4653" y="5823"/>
                    <a:pt x="4996" y="5740"/>
                    <a:pt x="5223" y="5500"/>
                  </a:cubicBezTo>
                  <a:cubicBezTo>
                    <a:pt x="5418" y="5294"/>
                    <a:pt x="5498" y="5004"/>
                    <a:pt x="5562" y="4728"/>
                  </a:cubicBezTo>
                  <a:cubicBezTo>
                    <a:pt x="5702" y="4129"/>
                    <a:pt x="5812" y="3526"/>
                    <a:pt x="5892" y="2917"/>
                  </a:cubicBezTo>
                  <a:cubicBezTo>
                    <a:pt x="5912" y="2780"/>
                    <a:pt x="5928" y="2643"/>
                    <a:pt x="5942" y="2507"/>
                  </a:cubicBezTo>
                  <a:cubicBezTo>
                    <a:pt x="5985" y="2131"/>
                    <a:pt x="6015" y="1747"/>
                    <a:pt x="5998" y="1368"/>
                  </a:cubicBezTo>
                  <a:cubicBezTo>
                    <a:pt x="5991" y="1178"/>
                    <a:pt x="5968" y="988"/>
                    <a:pt x="5882" y="822"/>
                  </a:cubicBezTo>
                  <a:cubicBezTo>
                    <a:pt x="5788" y="649"/>
                    <a:pt x="5632" y="519"/>
                    <a:pt x="5466" y="416"/>
                  </a:cubicBezTo>
                  <a:cubicBezTo>
                    <a:pt x="4919" y="86"/>
                    <a:pt x="4267" y="33"/>
                    <a:pt x="3644" y="20"/>
                  </a:cubicBezTo>
                  <a:cubicBezTo>
                    <a:pt x="3434" y="15"/>
                    <a:pt x="3231" y="0"/>
                    <a:pt x="302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643;p45">
              <a:extLst>
                <a:ext uri="{FF2B5EF4-FFF2-40B4-BE49-F238E27FC236}">
                  <a16:creationId xmlns:a16="http://schemas.microsoft.com/office/drawing/2014/main" id="{98EF0F14-BE75-286C-EC3B-DBF9434169B3}"/>
                </a:ext>
              </a:extLst>
            </p:cNvPr>
            <p:cNvSpPr/>
            <p:nvPr/>
          </p:nvSpPr>
          <p:spPr>
            <a:xfrm>
              <a:off x="1323309" y="2367565"/>
              <a:ext cx="590077" cy="165094"/>
            </a:xfrm>
            <a:custGeom>
              <a:avLst/>
              <a:gdLst/>
              <a:ahLst/>
              <a:cxnLst/>
              <a:rect l="l" t="t" r="r" b="b"/>
              <a:pathLst>
                <a:path w="4443" h="1243" extrusionOk="0">
                  <a:moveTo>
                    <a:pt x="2505" y="1"/>
                  </a:moveTo>
                  <a:cubicBezTo>
                    <a:pt x="1779" y="1"/>
                    <a:pt x="1050" y="188"/>
                    <a:pt x="416" y="550"/>
                  </a:cubicBezTo>
                  <a:cubicBezTo>
                    <a:pt x="300" y="617"/>
                    <a:pt x="0" y="763"/>
                    <a:pt x="163" y="930"/>
                  </a:cubicBezTo>
                  <a:cubicBezTo>
                    <a:pt x="293" y="1056"/>
                    <a:pt x="613" y="1090"/>
                    <a:pt x="786" y="1126"/>
                  </a:cubicBezTo>
                  <a:cubicBezTo>
                    <a:pt x="1137" y="1203"/>
                    <a:pt x="1499" y="1243"/>
                    <a:pt x="1860" y="1243"/>
                  </a:cubicBezTo>
                  <a:cubicBezTo>
                    <a:pt x="1964" y="1243"/>
                    <a:pt x="2068" y="1240"/>
                    <a:pt x="2171" y="1233"/>
                  </a:cubicBezTo>
                  <a:cubicBezTo>
                    <a:pt x="2648" y="1199"/>
                    <a:pt x="3114" y="1096"/>
                    <a:pt x="3580" y="993"/>
                  </a:cubicBezTo>
                  <a:cubicBezTo>
                    <a:pt x="3727" y="960"/>
                    <a:pt x="3873" y="926"/>
                    <a:pt x="4013" y="866"/>
                  </a:cubicBezTo>
                  <a:cubicBezTo>
                    <a:pt x="4149" y="810"/>
                    <a:pt x="4276" y="733"/>
                    <a:pt x="4389" y="634"/>
                  </a:cubicBezTo>
                  <a:cubicBezTo>
                    <a:pt x="4409" y="617"/>
                    <a:pt x="4426" y="600"/>
                    <a:pt x="4432" y="577"/>
                  </a:cubicBezTo>
                  <a:cubicBezTo>
                    <a:pt x="4443" y="530"/>
                    <a:pt x="4403" y="491"/>
                    <a:pt x="4366" y="463"/>
                  </a:cubicBezTo>
                  <a:cubicBezTo>
                    <a:pt x="4266" y="391"/>
                    <a:pt x="4153" y="337"/>
                    <a:pt x="4039" y="294"/>
                  </a:cubicBezTo>
                  <a:cubicBezTo>
                    <a:pt x="3624" y="127"/>
                    <a:pt x="3180" y="31"/>
                    <a:pt x="2731" y="7"/>
                  </a:cubicBezTo>
                  <a:cubicBezTo>
                    <a:pt x="2656" y="3"/>
                    <a:pt x="2580" y="1"/>
                    <a:pt x="25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644;p45">
              <a:extLst>
                <a:ext uri="{FF2B5EF4-FFF2-40B4-BE49-F238E27FC236}">
                  <a16:creationId xmlns:a16="http://schemas.microsoft.com/office/drawing/2014/main" id="{1B893176-FDF5-0758-A0DF-C030AA9DEAAB}"/>
                </a:ext>
              </a:extLst>
            </p:cNvPr>
            <p:cNvSpPr/>
            <p:nvPr/>
          </p:nvSpPr>
          <p:spPr>
            <a:xfrm>
              <a:off x="1217597" y="2194113"/>
              <a:ext cx="831128" cy="822945"/>
            </a:xfrm>
            <a:custGeom>
              <a:avLst/>
              <a:gdLst/>
              <a:ahLst/>
              <a:cxnLst/>
              <a:rect l="l" t="t" r="r" b="b"/>
              <a:pathLst>
                <a:path w="6258" h="6196" extrusionOk="0">
                  <a:moveTo>
                    <a:pt x="3559" y="227"/>
                  </a:moveTo>
                  <a:cubicBezTo>
                    <a:pt x="3896" y="227"/>
                    <a:pt x="4234" y="253"/>
                    <a:pt x="4572" y="311"/>
                  </a:cubicBezTo>
                  <a:cubicBezTo>
                    <a:pt x="4875" y="364"/>
                    <a:pt x="5175" y="434"/>
                    <a:pt x="5448" y="581"/>
                  </a:cubicBezTo>
                  <a:cubicBezTo>
                    <a:pt x="5578" y="650"/>
                    <a:pt x="5705" y="741"/>
                    <a:pt x="5808" y="844"/>
                  </a:cubicBezTo>
                  <a:cubicBezTo>
                    <a:pt x="5954" y="990"/>
                    <a:pt x="5954" y="1150"/>
                    <a:pt x="5845" y="1327"/>
                  </a:cubicBezTo>
                  <a:cubicBezTo>
                    <a:pt x="5738" y="1497"/>
                    <a:pt x="5582" y="1613"/>
                    <a:pt x="5411" y="1713"/>
                  </a:cubicBezTo>
                  <a:cubicBezTo>
                    <a:pt x="5042" y="1929"/>
                    <a:pt x="4635" y="2056"/>
                    <a:pt x="4220" y="2149"/>
                  </a:cubicBezTo>
                  <a:cubicBezTo>
                    <a:pt x="3728" y="2260"/>
                    <a:pt x="3228" y="2320"/>
                    <a:pt x="2762" y="2320"/>
                  </a:cubicBezTo>
                  <a:cubicBezTo>
                    <a:pt x="2738" y="2320"/>
                    <a:pt x="2714" y="2319"/>
                    <a:pt x="2691" y="2319"/>
                  </a:cubicBezTo>
                  <a:cubicBezTo>
                    <a:pt x="2673" y="2319"/>
                    <a:pt x="2655" y="2319"/>
                    <a:pt x="2637" y="2319"/>
                  </a:cubicBezTo>
                  <a:cubicBezTo>
                    <a:pt x="2085" y="2319"/>
                    <a:pt x="1576" y="2271"/>
                    <a:pt x="1083" y="2116"/>
                  </a:cubicBezTo>
                  <a:cubicBezTo>
                    <a:pt x="939" y="2069"/>
                    <a:pt x="799" y="2012"/>
                    <a:pt x="667" y="1943"/>
                  </a:cubicBezTo>
                  <a:cubicBezTo>
                    <a:pt x="576" y="1896"/>
                    <a:pt x="490" y="1832"/>
                    <a:pt x="413" y="1763"/>
                  </a:cubicBezTo>
                  <a:cubicBezTo>
                    <a:pt x="230" y="1586"/>
                    <a:pt x="207" y="1380"/>
                    <a:pt x="376" y="1190"/>
                  </a:cubicBezTo>
                  <a:cubicBezTo>
                    <a:pt x="507" y="1047"/>
                    <a:pt x="667" y="924"/>
                    <a:pt x="830" y="824"/>
                  </a:cubicBezTo>
                  <a:cubicBezTo>
                    <a:pt x="1176" y="618"/>
                    <a:pt x="1555" y="501"/>
                    <a:pt x="1948" y="414"/>
                  </a:cubicBezTo>
                  <a:cubicBezTo>
                    <a:pt x="2482" y="295"/>
                    <a:pt x="3019" y="227"/>
                    <a:pt x="3559" y="227"/>
                  </a:cubicBezTo>
                  <a:close/>
                  <a:moveTo>
                    <a:pt x="5991" y="1566"/>
                  </a:moveTo>
                  <a:lnTo>
                    <a:pt x="5991" y="1566"/>
                  </a:lnTo>
                  <a:cubicBezTo>
                    <a:pt x="6031" y="2049"/>
                    <a:pt x="5931" y="2476"/>
                    <a:pt x="5874" y="2908"/>
                  </a:cubicBezTo>
                  <a:cubicBezTo>
                    <a:pt x="5814" y="2957"/>
                    <a:pt x="5748" y="2973"/>
                    <a:pt x="5681" y="2973"/>
                  </a:cubicBezTo>
                  <a:cubicBezTo>
                    <a:pt x="5651" y="2973"/>
                    <a:pt x="5621" y="2970"/>
                    <a:pt x="5591" y="2965"/>
                  </a:cubicBezTo>
                  <a:cubicBezTo>
                    <a:pt x="5485" y="2945"/>
                    <a:pt x="5371" y="2925"/>
                    <a:pt x="5271" y="2879"/>
                  </a:cubicBezTo>
                  <a:cubicBezTo>
                    <a:pt x="5079" y="2786"/>
                    <a:pt x="4883" y="2750"/>
                    <a:pt x="4685" y="2750"/>
                  </a:cubicBezTo>
                  <a:cubicBezTo>
                    <a:pt x="4525" y="2750"/>
                    <a:pt x="4362" y="2774"/>
                    <a:pt x="4200" y="2811"/>
                  </a:cubicBezTo>
                  <a:cubicBezTo>
                    <a:pt x="4030" y="2851"/>
                    <a:pt x="3867" y="2925"/>
                    <a:pt x="3703" y="2985"/>
                  </a:cubicBezTo>
                  <a:cubicBezTo>
                    <a:pt x="3636" y="3011"/>
                    <a:pt x="3570" y="3042"/>
                    <a:pt x="3507" y="3075"/>
                  </a:cubicBezTo>
                  <a:cubicBezTo>
                    <a:pt x="3268" y="3206"/>
                    <a:pt x="3028" y="3265"/>
                    <a:pt x="2787" y="3265"/>
                  </a:cubicBezTo>
                  <a:cubicBezTo>
                    <a:pt x="2537" y="3265"/>
                    <a:pt x="2287" y="3201"/>
                    <a:pt x="2038" y="3088"/>
                  </a:cubicBezTo>
                  <a:cubicBezTo>
                    <a:pt x="1818" y="2987"/>
                    <a:pt x="1594" y="2936"/>
                    <a:pt x="1365" y="2936"/>
                  </a:cubicBezTo>
                  <a:cubicBezTo>
                    <a:pt x="1240" y="2936"/>
                    <a:pt x="1113" y="2951"/>
                    <a:pt x="986" y="2982"/>
                  </a:cubicBezTo>
                  <a:cubicBezTo>
                    <a:pt x="813" y="3025"/>
                    <a:pt x="647" y="3102"/>
                    <a:pt x="453" y="3171"/>
                  </a:cubicBezTo>
                  <a:cubicBezTo>
                    <a:pt x="360" y="2792"/>
                    <a:pt x="277" y="2402"/>
                    <a:pt x="240" y="2003"/>
                  </a:cubicBezTo>
                  <a:cubicBezTo>
                    <a:pt x="256" y="2000"/>
                    <a:pt x="269" y="1995"/>
                    <a:pt x="278" y="1995"/>
                  </a:cubicBezTo>
                  <a:cubicBezTo>
                    <a:pt x="280" y="1995"/>
                    <a:pt x="282" y="1995"/>
                    <a:pt x="284" y="1996"/>
                  </a:cubicBezTo>
                  <a:cubicBezTo>
                    <a:pt x="663" y="2286"/>
                    <a:pt x="1106" y="2422"/>
                    <a:pt x="1566" y="2492"/>
                  </a:cubicBezTo>
                  <a:cubicBezTo>
                    <a:pt x="1941" y="2551"/>
                    <a:pt x="2314" y="2581"/>
                    <a:pt x="2685" y="2581"/>
                  </a:cubicBezTo>
                  <a:cubicBezTo>
                    <a:pt x="3424" y="2581"/>
                    <a:pt x="4154" y="2463"/>
                    <a:pt x="4872" y="2226"/>
                  </a:cubicBezTo>
                  <a:cubicBezTo>
                    <a:pt x="5279" y="2089"/>
                    <a:pt x="5658" y="1906"/>
                    <a:pt x="5991" y="1566"/>
                  </a:cubicBezTo>
                  <a:close/>
                  <a:moveTo>
                    <a:pt x="4644" y="3011"/>
                  </a:moveTo>
                  <a:cubicBezTo>
                    <a:pt x="4827" y="3011"/>
                    <a:pt x="5004" y="3034"/>
                    <a:pt x="5175" y="3115"/>
                  </a:cubicBezTo>
                  <a:cubicBezTo>
                    <a:pt x="5325" y="3188"/>
                    <a:pt x="5487" y="3220"/>
                    <a:pt x="5663" y="3220"/>
                  </a:cubicBezTo>
                  <a:cubicBezTo>
                    <a:pt x="5718" y="3220"/>
                    <a:pt x="5774" y="3217"/>
                    <a:pt x="5831" y="3211"/>
                  </a:cubicBezTo>
                  <a:lnTo>
                    <a:pt x="5831" y="3211"/>
                  </a:lnTo>
                  <a:cubicBezTo>
                    <a:pt x="5808" y="3338"/>
                    <a:pt x="5788" y="3444"/>
                    <a:pt x="5768" y="3551"/>
                  </a:cubicBezTo>
                  <a:cubicBezTo>
                    <a:pt x="5688" y="3947"/>
                    <a:pt x="5611" y="4344"/>
                    <a:pt x="5528" y="4740"/>
                  </a:cubicBezTo>
                  <a:cubicBezTo>
                    <a:pt x="5505" y="4863"/>
                    <a:pt x="5462" y="4980"/>
                    <a:pt x="5428" y="5100"/>
                  </a:cubicBezTo>
                  <a:cubicBezTo>
                    <a:pt x="5348" y="5373"/>
                    <a:pt x="5168" y="5549"/>
                    <a:pt x="4902" y="5636"/>
                  </a:cubicBezTo>
                  <a:cubicBezTo>
                    <a:pt x="4475" y="5776"/>
                    <a:pt x="4046" y="5925"/>
                    <a:pt x="3590" y="5932"/>
                  </a:cubicBezTo>
                  <a:cubicBezTo>
                    <a:pt x="3421" y="5935"/>
                    <a:pt x="3253" y="5937"/>
                    <a:pt x="3084" y="5937"/>
                  </a:cubicBezTo>
                  <a:cubicBezTo>
                    <a:pt x="2797" y="5937"/>
                    <a:pt x="2509" y="5931"/>
                    <a:pt x="2222" y="5912"/>
                  </a:cubicBezTo>
                  <a:cubicBezTo>
                    <a:pt x="1762" y="5882"/>
                    <a:pt x="1386" y="5662"/>
                    <a:pt x="1143" y="5259"/>
                  </a:cubicBezTo>
                  <a:cubicBezTo>
                    <a:pt x="1033" y="5076"/>
                    <a:pt x="926" y="4886"/>
                    <a:pt x="850" y="4686"/>
                  </a:cubicBezTo>
                  <a:cubicBezTo>
                    <a:pt x="703" y="4297"/>
                    <a:pt x="576" y="3898"/>
                    <a:pt x="500" y="3464"/>
                  </a:cubicBezTo>
                  <a:cubicBezTo>
                    <a:pt x="774" y="3281"/>
                    <a:pt x="1051" y="3187"/>
                    <a:pt x="1339" y="3187"/>
                  </a:cubicBezTo>
                  <a:cubicBezTo>
                    <a:pt x="1500" y="3187"/>
                    <a:pt x="1664" y="3216"/>
                    <a:pt x="1832" y="3275"/>
                  </a:cubicBezTo>
                  <a:cubicBezTo>
                    <a:pt x="2055" y="3351"/>
                    <a:pt x="2278" y="3428"/>
                    <a:pt x="2501" y="3488"/>
                  </a:cubicBezTo>
                  <a:cubicBezTo>
                    <a:pt x="2604" y="3517"/>
                    <a:pt x="2705" y="3530"/>
                    <a:pt x="2805" y="3530"/>
                  </a:cubicBezTo>
                  <a:cubicBezTo>
                    <a:pt x="2969" y="3530"/>
                    <a:pt x="3131" y="3494"/>
                    <a:pt x="3290" y="3435"/>
                  </a:cubicBezTo>
                  <a:cubicBezTo>
                    <a:pt x="3464" y="3371"/>
                    <a:pt x="3627" y="3295"/>
                    <a:pt x="3796" y="3221"/>
                  </a:cubicBezTo>
                  <a:cubicBezTo>
                    <a:pt x="4056" y="3111"/>
                    <a:pt x="4316" y="3015"/>
                    <a:pt x="4606" y="3011"/>
                  </a:cubicBezTo>
                  <a:cubicBezTo>
                    <a:pt x="4619" y="3011"/>
                    <a:pt x="4631" y="3011"/>
                    <a:pt x="4644" y="3011"/>
                  </a:cubicBezTo>
                  <a:close/>
                  <a:moveTo>
                    <a:pt x="3526" y="0"/>
                  </a:moveTo>
                  <a:cubicBezTo>
                    <a:pt x="3138" y="0"/>
                    <a:pt x="2750" y="32"/>
                    <a:pt x="2362" y="91"/>
                  </a:cubicBezTo>
                  <a:cubicBezTo>
                    <a:pt x="1838" y="171"/>
                    <a:pt x="1326" y="304"/>
                    <a:pt x="846" y="541"/>
                  </a:cubicBezTo>
                  <a:cubicBezTo>
                    <a:pt x="630" y="647"/>
                    <a:pt x="427" y="774"/>
                    <a:pt x="253" y="950"/>
                  </a:cubicBezTo>
                  <a:cubicBezTo>
                    <a:pt x="110" y="1100"/>
                    <a:pt x="14" y="1280"/>
                    <a:pt x="10" y="1490"/>
                  </a:cubicBezTo>
                  <a:cubicBezTo>
                    <a:pt x="7" y="1706"/>
                    <a:pt x="0" y="1923"/>
                    <a:pt x="27" y="2136"/>
                  </a:cubicBezTo>
                  <a:cubicBezTo>
                    <a:pt x="70" y="2485"/>
                    <a:pt x="144" y="2831"/>
                    <a:pt x="200" y="3178"/>
                  </a:cubicBezTo>
                  <a:cubicBezTo>
                    <a:pt x="287" y="3721"/>
                    <a:pt x="433" y="4247"/>
                    <a:pt x="619" y="4766"/>
                  </a:cubicBezTo>
                  <a:cubicBezTo>
                    <a:pt x="710" y="5026"/>
                    <a:pt x="843" y="5263"/>
                    <a:pt x="1003" y="5489"/>
                  </a:cubicBezTo>
                  <a:cubicBezTo>
                    <a:pt x="1266" y="5862"/>
                    <a:pt x="1629" y="6082"/>
                    <a:pt x="2072" y="6148"/>
                  </a:cubicBezTo>
                  <a:cubicBezTo>
                    <a:pt x="2382" y="6192"/>
                    <a:pt x="3230" y="6192"/>
                    <a:pt x="3344" y="6195"/>
                  </a:cubicBezTo>
                  <a:cubicBezTo>
                    <a:pt x="3906" y="6195"/>
                    <a:pt x="4452" y="6052"/>
                    <a:pt x="4985" y="5876"/>
                  </a:cubicBezTo>
                  <a:cubicBezTo>
                    <a:pt x="5331" y="5759"/>
                    <a:pt x="5565" y="5529"/>
                    <a:pt x="5668" y="5176"/>
                  </a:cubicBezTo>
                  <a:cubicBezTo>
                    <a:pt x="5701" y="5063"/>
                    <a:pt x="5741" y="4953"/>
                    <a:pt x="5765" y="4837"/>
                  </a:cubicBezTo>
                  <a:cubicBezTo>
                    <a:pt x="5881" y="4224"/>
                    <a:pt x="6001" y="3607"/>
                    <a:pt x="6107" y="2991"/>
                  </a:cubicBezTo>
                  <a:cubicBezTo>
                    <a:pt x="6198" y="2469"/>
                    <a:pt x="6258" y="1946"/>
                    <a:pt x="6241" y="1413"/>
                  </a:cubicBezTo>
                  <a:cubicBezTo>
                    <a:pt x="6227" y="947"/>
                    <a:pt x="6034" y="604"/>
                    <a:pt x="5611" y="391"/>
                  </a:cubicBezTo>
                  <a:cubicBezTo>
                    <a:pt x="5348" y="258"/>
                    <a:pt x="5068" y="171"/>
                    <a:pt x="4779" y="114"/>
                  </a:cubicBezTo>
                  <a:cubicBezTo>
                    <a:pt x="4361" y="37"/>
                    <a:pt x="3943" y="0"/>
                    <a:pt x="35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645;p45">
              <a:extLst>
                <a:ext uri="{FF2B5EF4-FFF2-40B4-BE49-F238E27FC236}">
                  <a16:creationId xmlns:a16="http://schemas.microsoft.com/office/drawing/2014/main" id="{922A4C6D-C641-433B-0545-E01D94913323}"/>
                </a:ext>
              </a:extLst>
            </p:cNvPr>
            <p:cNvSpPr/>
            <p:nvPr/>
          </p:nvSpPr>
          <p:spPr>
            <a:xfrm>
              <a:off x="1630219" y="2688173"/>
              <a:ext cx="45156" cy="214369"/>
            </a:xfrm>
            <a:custGeom>
              <a:avLst/>
              <a:gdLst/>
              <a:ahLst/>
              <a:cxnLst/>
              <a:rect l="l" t="t" r="r" b="b"/>
              <a:pathLst>
                <a:path w="340" h="1614" extrusionOk="0">
                  <a:moveTo>
                    <a:pt x="97" y="1"/>
                  </a:moveTo>
                  <a:cubicBezTo>
                    <a:pt x="74" y="4"/>
                    <a:pt x="34" y="35"/>
                    <a:pt x="30" y="58"/>
                  </a:cubicBezTo>
                  <a:cubicBezTo>
                    <a:pt x="17" y="161"/>
                    <a:pt x="0" y="264"/>
                    <a:pt x="10" y="367"/>
                  </a:cubicBezTo>
                  <a:cubicBezTo>
                    <a:pt x="40" y="710"/>
                    <a:pt x="77" y="1054"/>
                    <a:pt x="114" y="1396"/>
                  </a:cubicBezTo>
                  <a:cubicBezTo>
                    <a:pt x="120" y="1453"/>
                    <a:pt x="134" y="1513"/>
                    <a:pt x="160" y="1563"/>
                  </a:cubicBezTo>
                  <a:cubicBezTo>
                    <a:pt x="172" y="1587"/>
                    <a:pt x="214" y="1614"/>
                    <a:pt x="245" y="1614"/>
                  </a:cubicBezTo>
                  <a:cubicBezTo>
                    <a:pt x="248" y="1614"/>
                    <a:pt x="251" y="1614"/>
                    <a:pt x="254" y="1613"/>
                  </a:cubicBezTo>
                  <a:cubicBezTo>
                    <a:pt x="280" y="1609"/>
                    <a:pt x="320" y="1569"/>
                    <a:pt x="326" y="1539"/>
                  </a:cubicBezTo>
                  <a:cubicBezTo>
                    <a:pt x="340" y="1483"/>
                    <a:pt x="243" y="537"/>
                    <a:pt x="190" y="124"/>
                  </a:cubicBezTo>
                  <a:cubicBezTo>
                    <a:pt x="186" y="101"/>
                    <a:pt x="183" y="71"/>
                    <a:pt x="170" y="51"/>
                  </a:cubicBezTo>
                  <a:cubicBezTo>
                    <a:pt x="150" y="27"/>
                    <a:pt x="120" y="1"/>
                    <a:pt x="9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646;p45">
              <a:extLst>
                <a:ext uri="{FF2B5EF4-FFF2-40B4-BE49-F238E27FC236}">
                  <a16:creationId xmlns:a16="http://schemas.microsoft.com/office/drawing/2014/main" id="{FF6C6727-ED39-28F0-45C2-CDFC5D136E7B}"/>
                </a:ext>
              </a:extLst>
            </p:cNvPr>
            <p:cNvSpPr/>
            <p:nvPr/>
          </p:nvSpPr>
          <p:spPr>
            <a:xfrm>
              <a:off x="1789850" y="2660283"/>
              <a:ext cx="72116" cy="224065"/>
            </a:xfrm>
            <a:custGeom>
              <a:avLst/>
              <a:gdLst/>
              <a:ahLst/>
              <a:cxnLst/>
              <a:rect l="l" t="t" r="r" b="b"/>
              <a:pathLst>
                <a:path w="543" h="1687" extrusionOk="0">
                  <a:moveTo>
                    <a:pt x="510" y="1"/>
                  </a:moveTo>
                  <a:cubicBezTo>
                    <a:pt x="363" y="41"/>
                    <a:pt x="346" y="151"/>
                    <a:pt x="323" y="248"/>
                  </a:cubicBezTo>
                  <a:cubicBezTo>
                    <a:pt x="220" y="657"/>
                    <a:pt x="120" y="1067"/>
                    <a:pt x="23" y="1479"/>
                  </a:cubicBezTo>
                  <a:cubicBezTo>
                    <a:pt x="7" y="1543"/>
                    <a:pt x="7" y="1613"/>
                    <a:pt x="0" y="1686"/>
                  </a:cubicBezTo>
                  <a:cubicBezTo>
                    <a:pt x="5" y="1686"/>
                    <a:pt x="9" y="1687"/>
                    <a:pt x="14" y="1687"/>
                  </a:cubicBezTo>
                  <a:cubicBezTo>
                    <a:pt x="142" y="1687"/>
                    <a:pt x="164" y="1597"/>
                    <a:pt x="194" y="1526"/>
                  </a:cubicBezTo>
                  <a:cubicBezTo>
                    <a:pt x="386" y="1090"/>
                    <a:pt x="493" y="627"/>
                    <a:pt x="540" y="151"/>
                  </a:cubicBezTo>
                  <a:cubicBezTo>
                    <a:pt x="543" y="105"/>
                    <a:pt x="520" y="58"/>
                    <a:pt x="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647;p45">
              <a:extLst>
                <a:ext uri="{FF2B5EF4-FFF2-40B4-BE49-F238E27FC236}">
                  <a16:creationId xmlns:a16="http://schemas.microsoft.com/office/drawing/2014/main" id="{8893F650-35DA-F45A-65DB-62C6DC265627}"/>
                </a:ext>
              </a:extLst>
            </p:cNvPr>
            <p:cNvSpPr/>
            <p:nvPr/>
          </p:nvSpPr>
          <p:spPr>
            <a:xfrm>
              <a:off x="1395820" y="2690032"/>
              <a:ext cx="88983" cy="197767"/>
            </a:xfrm>
            <a:custGeom>
              <a:avLst/>
              <a:gdLst/>
              <a:ahLst/>
              <a:cxnLst/>
              <a:rect l="l" t="t" r="r" b="b"/>
              <a:pathLst>
                <a:path w="670" h="1489" extrusionOk="0">
                  <a:moveTo>
                    <a:pt x="70" y="0"/>
                  </a:moveTo>
                  <a:cubicBezTo>
                    <a:pt x="69" y="0"/>
                    <a:pt x="68" y="0"/>
                    <a:pt x="67" y="1"/>
                  </a:cubicBezTo>
                  <a:cubicBezTo>
                    <a:pt x="10" y="1"/>
                    <a:pt x="1" y="127"/>
                    <a:pt x="17" y="193"/>
                  </a:cubicBezTo>
                  <a:cubicBezTo>
                    <a:pt x="124" y="593"/>
                    <a:pt x="273" y="972"/>
                    <a:pt x="463" y="1339"/>
                  </a:cubicBezTo>
                  <a:cubicBezTo>
                    <a:pt x="503" y="1411"/>
                    <a:pt x="545" y="1489"/>
                    <a:pt x="644" y="1489"/>
                  </a:cubicBezTo>
                  <a:cubicBezTo>
                    <a:pt x="646" y="1489"/>
                    <a:pt x="648" y="1489"/>
                    <a:pt x="650" y="1489"/>
                  </a:cubicBezTo>
                  <a:cubicBezTo>
                    <a:pt x="670" y="1352"/>
                    <a:pt x="487" y="813"/>
                    <a:pt x="193" y="156"/>
                  </a:cubicBezTo>
                  <a:cubicBezTo>
                    <a:pt x="171" y="98"/>
                    <a:pt x="126" y="0"/>
                    <a:pt x="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648;p45">
              <a:extLst>
                <a:ext uri="{FF2B5EF4-FFF2-40B4-BE49-F238E27FC236}">
                  <a16:creationId xmlns:a16="http://schemas.microsoft.com/office/drawing/2014/main" id="{A7E57146-FFF7-25BA-9093-9DA8EB7EA625}"/>
                </a:ext>
              </a:extLst>
            </p:cNvPr>
            <p:cNvSpPr/>
            <p:nvPr/>
          </p:nvSpPr>
          <p:spPr>
            <a:xfrm>
              <a:off x="1284796" y="2283097"/>
              <a:ext cx="373862" cy="103200"/>
            </a:xfrm>
            <a:custGeom>
              <a:avLst/>
              <a:gdLst/>
              <a:ahLst/>
              <a:cxnLst/>
              <a:rect l="l" t="t" r="r" b="b"/>
              <a:pathLst>
                <a:path w="2815" h="777" extrusionOk="0">
                  <a:moveTo>
                    <a:pt x="2163" y="0"/>
                  </a:moveTo>
                  <a:cubicBezTo>
                    <a:pt x="1554" y="0"/>
                    <a:pt x="970" y="147"/>
                    <a:pt x="403" y="390"/>
                  </a:cubicBezTo>
                  <a:cubicBezTo>
                    <a:pt x="307" y="434"/>
                    <a:pt x="220" y="494"/>
                    <a:pt x="133" y="550"/>
                  </a:cubicBezTo>
                  <a:cubicBezTo>
                    <a:pt x="93" y="573"/>
                    <a:pt x="57" y="603"/>
                    <a:pt x="30" y="640"/>
                  </a:cubicBezTo>
                  <a:cubicBezTo>
                    <a:pt x="13" y="667"/>
                    <a:pt x="1" y="720"/>
                    <a:pt x="17" y="743"/>
                  </a:cubicBezTo>
                  <a:cubicBezTo>
                    <a:pt x="28" y="762"/>
                    <a:pt x="64" y="776"/>
                    <a:pt x="93" y="776"/>
                  </a:cubicBezTo>
                  <a:cubicBezTo>
                    <a:pt x="101" y="776"/>
                    <a:pt x="107" y="775"/>
                    <a:pt x="113" y="773"/>
                  </a:cubicBezTo>
                  <a:cubicBezTo>
                    <a:pt x="184" y="756"/>
                    <a:pt x="250" y="723"/>
                    <a:pt x="313" y="690"/>
                  </a:cubicBezTo>
                  <a:cubicBezTo>
                    <a:pt x="577" y="547"/>
                    <a:pt x="860" y="454"/>
                    <a:pt x="1152" y="377"/>
                  </a:cubicBezTo>
                  <a:cubicBezTo>
                    <a:pt x="1559" y="271"/>
                    <a:pt x="1972" y="214"/>
                    <a:pt x="2388" y="187"/>
                  </a:cubicBezTo>
                  <a:cubicBezTo>
                    <a:pt x="2528" y="177"/>
                    <a:pt x="2668" y="157"/>
                    <a:pt x="2807" y="140"/>
                  </a:cubicBezTo>
                  <a:cubicBezTo>
                    <a:pt x="2811" y="120"/>
                    <a:pt x="2815" y="100"/>
                    <a:pt x="2815" y="80"/>
                  </a:cubicBezTo>
                  <a:cubicBezTo>
                    <a:pt x="2748" y="64"/>
                    <a:pt x="2684" y="37"/>
                    <a:pt x="2615" y="28"/>
                  </a:cubicBezTo>
                  <a:cubicBezTo>
                    <a:pt x="2463" y="9"/>
                    <a:pt x="2312" y="0"/>
                    <a:pt x="21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649;p45">
              <a:extLst>
                <a:ext uri="{FF2B5EF4-FFF2-40B4-BE49-F238E27FC236}">
                  <a16:creationId xmlns:a16="http://schemas.microsoft.com/office/drawing/2014/main" id="{4CA6489A-9051-1501-EEEC-245B9EAC94E1}"/>
                </a:ext>
              </a:extLst>
            </p:cNvPr>
            <p:cNvSpPr/>
            <p:nvPr/>
          </p:nvSpPr>
          <p:spPr>
            <a:xfrm rot="-238849">
              <a:off x="2401164" y="1442562"/>
              <a:ext cx="477956" cy="409405"/>
            </a:xfrm>
            <a:custGeom>
              <a:avLst/>
              <a:gdLst/>
              <a:ahLst/>
              <a:cxnLst/>
              <a:rect l="l" t="t" r="r" b="b"/>
              <a:pathLst>
                <a:path w="16085" h="13778" extrusionOk="0">
                  <a:moveTo>
                    <a:pt x="2821" y="0"/>
                  </a:moveTo>
                  <a:cubicBezTo>
                    <a:pt x="2728" y="0"/>
                    <a:pt x="2630" y="53"/>
                    <a:pt x="2503" y="188"/>
                  </a:cubicBezTo>
                  <a:cubicBezTo>
                    <a:pt x="666" y="2099"/>
                    <a:pt x="1" y="5092"/>
                    <a:pt x="876" y="7606"/>
                  </a:cubicBezTo>
                  <a:cubicBezTo>
                    <a:pt x="1184" y="8493"/>
                    <a:pt x="1666" y="9295"/>
                    <a:pt x="2195" y="10072"/>
                  </a:cubicBezTo>
                  <a:cubicBezTo>
                    <a:pt x="2639" y="10723"/>
                    <a:pt x="3231" y="11155"/>
                    <a:pt x="3810" y="11684"/>
                  </a:cubicBezTo>
                  <a:cubicBezTo>
                    <a:pt x="5244" y="12959"/>
                    <a:pt x="7111" y="13777"/>
                    <a:pt x="9033" y="13777"/>
                  </a:cubicBezTo>
                  <a:cubicBezTo>
                    <a:pt x="9141" y="13777"/>
                    <a:pt x="9248" y="13775"/>
                    <a:pt x="9356" y="13769"/>
                  </a:cubicBezTo>
                  <a:cubicBezTo>
                    <a:pt x="10243" y="13731"/>
                    <a:pt x="11142" y="13548"/>
                    <a:pt x="11944" y="13163"/>
                  </a:cubicBezTo>
                  <a:cubicBezTo>
                    <a:pt x="13236" y="12524"/>
                    <a:pt x="14197" y="11389"/>
                    <a:pt x="15037" y="10220"/>
                  </a:cubicBezTo>
                  <a:cubicBezTo>
                    <a:pt x="15528" y="9516"/>
                    <a:pt x="16022" y="8753"/>
                    <a:pt x="16072" y="7890"/>
                  </a:cubicBezTo>
                  <a:cubicBezTo>
                    <a:pt x="16084" y="7680"/>
                    <a:pt x="16061" y="7446"/>
                    <a:pt x="15948" y="7263"/>
                  </a:cubicBezTo>
                  <a:cubicBezTo>
                    <a:pt x="15851" y="7088"/>
                    <a:pt x="15664" y="6979"/>
                    <a:pt x="15504" y="6866"/>
                  </a:cubicBezTo>
                  <a:cubicBezTo>
                    <a:pt x="15123" y="6621"/>
                    <a:pt x="14741" y="6399"/>
                    <a:pt x="14360" y="6165"/>
                  </a:cubicBezTo>
                  <a:cubicBezTo>
                    <a:pt x="13189" y="5473"/>
                    <a:pt x="11967" y="4846"/>
                    <a:pt x="10737" y="4231"/>
                  </a:cubicBezTo>
                  <a:cubicBezTo>
                    <a:pt x="9305" y="3515"/>
                    <a:pt x="7853" y="2812"/>
                    <a:pt x="6434" y="2072"/>
                  </a:cubicBezTo>
                  <a:cubicBezTo>
                    <a:pt x="5733" y="1691"/>
                    <a:pt x="5044" y="1309"/>
                    <a:pt x="4351" y="904"/>
                  </a:cubicBezTo>
                  <a:cubicBezTo>
                    <a:pt x="4192" y="803"/>
                    <a:pt x="4032" y="718"/>
                    <a:pt x="3872" y="620"/>
                  </a:cubicBezTo>
                  <a:cubicBezTo>
                    <a:pt x="3698" y="508"/>
                    <a:pt x="3526" y="398"/>
                    <a:pt x="3343" y="286"/>
                  </a:cubicBezTo>
                  <a:cubicBezTo>
                    <a:pt x="3113" y="141"/>
                    <a:pt x="2974" y="0"/>
                    <a:pt x="2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650;p45">
              <a:extLst>
                <a:ext uri="{FF2B5EF4-FFF2-40B4-BE49-F238E27FC236}">
                  <a16:creationId xmlns:a16="http://schemas.microsoft.com/office/drawing/2014/main" id="{88037349-1573-F799-0310-71430105BFFB}"/>
                </a:ext>
              </a:extLst>
            </p:cNvPr>
            <p:cNvSpPr/>
            <p:nvPr/>
          </p:nvSpPr>
          <p:spPr>
            <a:xfrm rot="-238849">
              <a:off x="2398349" y="1432344"/>
              <a:ext cx="495517" cy="431364"/>
            </a:xfrm>
            <a:custGeom>
              <a:avLst/>
              <a:gdLst/>
              <a:ahLst/>
              <a:cxnLst/>
              <a:rect l="l" t="t" r="r" b="b"/>
              <a:pathLst>
                <a:path w="16676" h="14517" extrusionOk="0">
                  <a:moveTo>
                    <a:pt x="4141" y="1604"/>
                  </a:moveTo>
                  <a:cubicBezTo>
                    <a:pt x="5141" y="2145"/>
                    <a:pt x="6102" y="2674"/>
                    <a:pt x="7048" y="3192"/>
                  </a:cubicBezTo>
                  <a:cubicBezTo>
                    <a:pt x="6915" y="3511"/>
                    <a:pt x="6791" y="3807"/>
                    <a:pt x="6655" y="4079"/>
                  </a:cubicBezTo>
                  <a:cubicBezTo>
                    <a:pt x="6619" y="4165"/>
                    <a:pt x="6545" y="4265"/>
                    <a:pt x="6471" y="4265"/>
                  </a:cubicBezTo>
                  <a:cubicBezTo>
                    <a:pt x="5362" y="4425"/>
                    <a:pt x="4253" y="4561"/>
                    <a:pt x="3106" y="4709"/>
                  </a:cubicBezTo>
                  <a:cubicBezTo>
                    <a:pt x="3129" y="3550"/>
                    <a:pt x="3697" y="2624"/>
                    <a:pt x="4141" y="1604"/>
                  </a:cubicBezTo>
                  <a:close/>
                  <a:moveTo>
                    <a:pt x="7714" y="3550"/>
                  </a:moveTo>
                  <a:lnTo>
                    <a:pt x="7714" y="3550"/>
                  </a:lnTo>
                  <a:cubicBezTo>
                    <a:pt x="8713" y="4118"/>
                    <a:pt x="9698" y="4659"/>
                    <a:pt x="10671" y="5188"/>
                  </a:cubicBezTo>
                  <a:cubicBezTo>
                    <a:pt x="10364" y="5862"/>
                    <a:pt x="9951" y="6158"/>
                    <a:pt x="9419" y="6158"/>
                  </a:cubicBezTo>
                  <a:cubicBezTo>
                    <a:pt x="9183" y="6158"/>
                    <a:pt x="8923" y="6100"/>
                    <a:pt x="8639" y="5990"/>
                  </a:cubicBezTo>
                  <a:cubicBezTo>
                    <a:pt x="7616" y="5582"/>
                    <a:pt x="7246" y="4561"/>
                    <a:pt x="7714" y="3550"/>
                  </a:cubicBezTo>
                  <a:close/>
                  <a:moveTo>
                    <a:pt x="6643" y="5212"/>
                  </a:moveTo>
                  <a:cubicBezTo>
                    <a:pt x="6841" y="5522"/>
                    <a:pt x="7036" y="5818"/>
                    <a:pt x="7234" y="6126"/>
                  </a:cubicBezTo>
                  <a:cubicBezTo>
                    <a:pt x="7270" y="6200"/>
                    <a:pt x="7297" y="6321"/>
                    <a:pt x="7270" y="6371"/>
                  </a:cubicBezTo>
                  <a:cubicBezTo>
                    <a:pt x="6729" y="7321"/>
                    <a:pt x="6176" y="8258"/>
                    <a:pt x="5608" y="9219"/>
                  </a:cubicBezTo>
                  <a:cubicBezTo>
                    <a:pt x="4401" y="8270"/>
                    <a:pt x="3265" y="7247"/>
                    <a:pt x="3144" y="5534"/>
                  </a:cubicBezTo>
                  <a:cubicBezTo>
                    <a:pt x="4312" y="5422"/>
                    <a:pt x="5472" y="5324"/>
                    <a:pt x="6643" y="5212"/>
                  </a:cubicBezTo>
                  <a:close/>
                  <a:moveTo>
                    <a:pt x="11558" y="5706"/>
                  </a:moveTo>
                  <a:cubicBezTo>
                    <a:pt x="12262" y="6099"/>
                    <a:pt x="13037" y="6519"/>
                    <a:pt x="13815" y="6951"/>
                  </a:cubicBezTo>
                  <a:cubicBezTo>
                    <a:pt x="13321" y="8258"/>
                    <a:pt x="12446" y="9205"/>
                    <a:pt x="11239" y="9885"/>
                  </a:cubicBezTo>
                  <a:cubicBezTo>
                    <a:pt x="10982" y="8924"/>
                    <a:pt x="10721" y="7998"/>
                    <a:pt x="10488" y="7075"/>
                  </a:cubicBezTo>
                  <a:cubicBezTo>
                    <a:pt x="10464" y="6986"/>
                    <a:pt x="10500" y="6853"/>
                    <a:pt x="10550" y="6791"/>
                  </a:cubicBezTo>
                  <a:cubicBezTo>
                    <a:pt x="10869" y="6433"/>
                    <a:pt x="11189" y="6099"/>
                    <a:pt x="11558" y="5706"/>
                  </a:cubicBezTo>
                  <a:close/>
                  <a:moveTo>
                    <a:pt x="7950" y="6827"/>
                  </a:moveTo>
                  <a:cubicBezTo>
                    <a:pt x="8480" y="6939"/>
                    <a:pt x="8997" y="7049"/>
                    <a:pt x="9503" y="7161"/>
                  </a:cubicBezTo>
                  <a:cubicBezTo>
                    <a:pt x="9772" y="8169"/>
                    <a:pt x="10044" y="9205"/>
                    <a:pt x="10328" y="10266"/>
                  </a:cubicBezTo>
                  <a:cubicBezTo>
                    <a:pt x="9837" y="10442"/>
                    <a:pt x="9355" y="10530"/>
                    <a:pt x="8881" y="10530"/>
                  </a:cubicBezTo>
                  <a:cubicBezTo>
                    <a:pt x="8033" y="10530"/>
                    <a:pt x="7213" y="10248"/>
                    <a:pt x="6421" y="9687"/>
                  </a:cubicBezTo>
                  <a:cubicBezTo>
                    <a:pt x="6939" y="8725"/>
                    <a:pt x="7456" y="7752"/>
                    <a:pt x="7950" y="6827"/>
                  </a:cubicBezTo>
                  <a:close/>
                  <a:moveTo>
                    <a:pt x="2848" y="826"/>
                  </a:moveTo>
                  <a:cubicBezTo>
                    <a:pt x="3118" y="997"/>
                    <a:pt x="3366" y="1160"/>
                    <a:pt x="3635" y="1320"/>
                  </a:cubicBezTo>
                  <a:cubicBezTo>
                    <a:pt x="3055" y="2021"/>
                    <a:pt x="2612" y="2772"/>
                    <a:pt x="2366" y="3635"/>
                  </a:cubicBezTo>
                  <a:cubicBezTo>
                    <a:pt x="1872" y="5386"/>
                    <a:pt x="2156" y="7013"/>
                    <a:pt x="3316" y="8430"/>
                  </a:cubicBezTo>
                  <a:cubicBezTo>
                    <a:pt x="4386" y="9737"/>
                    <a:pt x="5732" y="10710"/>
                    <a:pt x="7320" y="11275"/>
                  </a:cubicBezTo>
                  <a:cubicBezTo>
                    <a:pt x="7867" y="11469"/>
                    <a:pt x="8405" y="11558"/>
                    <a:pt x="8931" y="11558"/>
                  </a:cubicBezTo>
                  <a:cubicBezTo>
                    <a:pt x="10052" y="11558"/>
                    <a:pt x="11124" y="11154"/>
                    <a:pt x="12138" y="10500"/>
                  </a:cubicBezTo>
                  <a:cubicBezTo>
                    <a:pt x="13185" y="9823"/>
                    <a:pt x="13975" y="8924"/>
                    <a:pt x="14492" y="7776"/>
                  </a:cubicBezTo>
                  <a:cubicBezTo>
                    <a:pt x="14543" y="7667"/>
                    <a:pt x="14617" y="7542"/>
                    <a:pt x="14679" y="7406"/>
                  </a:cubicBezTo>
                  <a:cubicBezTo>
                    <a:pt x="14936" y="7492"/>
                    <a:pt x="15182" y="7542"/>
                    <a:pt x="15403" y="7652"/>
                  </a:cubicBezTo>
                  <a:cubicBezTo>
                    <a:pt x="15477" y="7702"/>
                    <a:pt x="15539" y="7924"/>
                    <a:pt x="15504" y="8022"/>
                  </a:cubicBezTo>
                  <a:cubicBezTo>
                    <a:pt x="14679" y="9823"/>
                    <a:pt x="13839" y="11609"/>
                    <a:pt x="12103" y="12768"/>
                  </a:cubicBezTo>
                  <a:cubicBezTo>
                    <a:pt x="11239" y="13345"/>
                    <a:pt x="10266" y="13458"/>
                    <a:pt x="9266" y="13508"/>
                  </a:cubicBezTo>
                  <a:cubicBezTo>
                    <a:pt x="9193" y="13511"/>
                    <a:pt x="9120" y="13512"/>
                    <a:pt x="9047" y="13512"/>
                  </a:cubicBezTo>
                  <a:cubicBezTo>
                    <a:pt x="7963" y="13512"/>
                    <a:pt x="6962" y="13185"/>
                    <a:pt x="6028" y="12606"/>
                  </a:cubicBezTo>
                  <a:cubicBezTo>
                    <a:pt x="4892" y="11917"/>
                    <a:pt x="3845" y="11127"/>
                    <a:pt x="2922" y="10154"/>
                  </a:cubicBezTo>
                  <a:cubicBezTo>
                    <a:pt x="814" y="7936"/>
                    <a:pt x="716" y="4289"/>
                    <a:pt x="2059" y="2157"/>
                  </a:cubicBezTo>
                  <a:cubicBezTo>
                    <a:pt x="2331" y="1725"/>
                    <a:pt x="2576" y="1269"/>
                    <a:pt x="2848" y="826"/>
                  </a:cubicBezTo>
                  <a:close/>
                  <a:moveTo>
                    <a:pt x="2720" y="1"/>
                  </a:moveTo>
                  <a:cubicBezTo>
                    <a:pt x="2537" y="1"/>
                    <a:pt x="2425" y="127"/>
                    <a:pt x="2281" y="296"/>
                  </a:cubicBezTo>
                  <a:cubicBezTo>
                    <a:pt x="1234" y="1589"/>
                    <a:pt x="370" y="2970"/>
                    <a:pt x="222" y="5017"/>
                  </a:cubicBezTo>
                  <a:cubicBezTo>
                    <a:pt x="0" y="6963"/>
                    <a:pt x="580" y="8983"/>
                    <a:pt x="2094" y="10722"/>
                  </a:cubicBezTo>
                  <a:cubicBezTo>
                    <a:pt x="3044" y="11819"/>
                    <a:pt x="4191" y="12668"/>
                    <a:pt x="5410" y="13434"/>
                  </a:cubicBezTo>
                  <a:cubicBezTo>
                    <a:pt x="6514" y="14125"/>
                    <a:pt x="7705" y="14517"/>
                    <a:pt x="9002" y="14517"/>
                  </a:cubicBezTo>
                  <a:cubicBezTo>
                    <a:pt x="9021" y="14517"/>
                    <a:pt x="9040" y="14517"/>
                    <a:pt x="9059" y="14516"/>
                  </a:cubicBezTo>
                  <a:cubicBezTo>
                    <a:pt x="10242" y="14516"/>
                    <a:pt x="11425" y="14407"/>
                    <a:pt x="12434" y="13730"/>
                  </a:cubicBezTo>
                  <a:cubicBezTo>
                    <a:pt x="13629" y="12916"/>
                    <a:pt x="14679" y="11929"/>
                    <a:pt x="15329" y="10598"/>
                  </a:cubicBezTo>
                  <a:cubicBezTo>
                    <a:pt x="15652" y="9932"/>
                    <a:pt x="16010" y="9267"/>
                    <a:pt x="16317" y="8601"/>
                  </a:cubicBezTo>
                  <a:cubicBezTo>
                    <a:pt x="16675" y="7838"/>
                    <a:pt x="16539" y="7371"/>
                    <a:pt x="15862" y="6939"/>
                  </a:cubicBezTo>
                  <a:cubicBezTo>
                    <a:pt x="15492" y="6705"/>
                    <a:pt x="15084" y="6519"/>
                    <a:pt x="14702" y="6309"/>
                  </a:cubicBezTo>
                  <a:cubicBezTo>
                    <a:pt x="13037" y="5386"/>
                    <a:pt x="11399" y="4425"/>
                    <a:pt x="9737" y="3538"/>
                  </a:cubicBezTo>
                  <a:cubicBezTo>
                    <a:pt x="7776" y="2491"/>
                    <a:pt x="3339" y="246"/>
                    <a:pt x="3094" y="125"/>
                  </a:cubicBezTo>
                  <a:cubicBezTo>
                    <a:pt x="2938" y="38"/>
                    <a:pt x="2819" y="1"/>
                    <a:pt x="27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651;p45">
              <a:extLst>
                <a:ext uri="{FF2B5EF4-FFF2-40B4-BE49-F238E27FC236}">
                  <a16:creationId xmlns:a16="http://schemas.microsoft.com/office/drawing/2014/main" id="{2832D504-10DC-D9AF-C70B-69FE2EEB9265}"/>
                </a:ext>
              </a:extLst>
            </p:cNvPr>
            <p:cNvSpPr/>
            <p:nvPr/>
          </p:nvSpPr>
          <p:spPr>
            <a:xfrm rot="-2700000">
              <a:off x="2694155" y="1609158"/>
              <a:ext cx="501571" cy="429633"/>
            </a:xfrm>
            <a:custGeom>
              <a:avLst/>
              <a:gdLst/>
              <a:ahLst/>
              <a:cxnLst/>
              <a:rect l="l" t="t" r="r" b="b"/>
              <a:pathLst>
                <a:path w="16085" h="13778" extrusionOk="0">
                  <a:moveTo>
                    <a:pt x="2821" y="0"/>
                  </a:moveTo>
                  <a:cubicBezTo>
                    <a:pt x="2728" y="0"/>
                    <a:pt x="2630" y="53"/>
                    <a:pt x="2503" y="188"/>
                  </a:cubicBezTo>
                  <a:cubicBezTo>
                    <a:pt x="666" y="2099"/>
                    <a:pt x="1" y="5092"/>
                    <a:pt x="876" y="7606"/>
                  </a:cubicBezTo>
                  <a:cubicBezTo>
                    <a:pt x="1184" y="8493"/>
                    <a:pt x="1666" y="9295"/>
                    <a:pt x="2195" y="10072"/>
                  </a:cubicBezTo>
                  <a:cubicBezTo>
                    <a:pt x="2639" y="10723"/>
                    <a:pt x="3231" y="11155"/>
                    <a:pt x="3810" y="11684"/>
                  </a:cubicBezTo>
                  <a:cubicBezTo>
                    <a:pt x="5244" y="12959"/>
                    <a:pt x="7111" y="13777"/>
                    <a:pt x="9033" y="13777"/>
                  </a:cubicBezTo>
                  <a:cubicBezTo>
                    <a:pt x="9141" y="13777"/>
                    <a:pt x="9248" y="13775"/>
                    <a:pt x="9356" y="13769"/>
                  </a:cubicBezTo>
                  <a:cubicBezTo>
                    <a:pt x="10243" y="13731"/>
                    <a:pt x="11142" y="13548"/>
                    <a:pt x="11944" y="13163"/>
                  </a:cubicBezTo>
                  <a:cubicBezTo>
                    <a:pt x="13236" y="12524"/>
                    <a:pt x="14197" y="11389"/>
                    <a:pt x="15037" y="10220"/>
                  </a:cubicBezTo>
                  <a:cubicBezTo>
                    <a:pt x="15528" y="9516"/>
                    <a:pt x="16022" y="8753"/>
                    <a:pt x="16072" y="7890"/>
                  </a:cubicBezTo>
                  <a:cubicBezTo>
                    <a:pt x="16084" y="7680"/>
                    <a:pt x="16061" y="7446"/>
                    <a:pt x="15948" y="7263"/>
                  </a:cubicBezTo>
                  <a:cubicBezTo>
                    <a:pt x="15851" y="7088"/>
                    <a:pt x="15664" y="6979"/>
                    <a:pt x="15504" y="6866"/>
                  </a:cubicBezTo>
                  <a:cubicBezTo>
                    <a:pt x="15123" y="6621"/>
                    <a:pt x="14741" y="6399"/>
                    <a:pt x="14360" y="6165"/>
                  </a:cubicBezTo>
                  <a:cubicBezTo>
                    <a:pt x="13189" y="5473"/>
                    <a:pt x="11967" y="4846"/>
                    <a:pt x="10737" y="4231"/>
                  </a:cubicBezTo>
                  <a:cubicBezTo>
                    <a:pt x="9305" y="3515"/>
                    <a:pt x="7853" y="2812"/>
                    <a:pt x="6434" y="2072"/>
                  </a:cubicBezTo>
                  <a:cubicBezTo>
                    <a:pt x="5733" y="1691"/>
                    <a:pt x="5044" y="1309"/>
                    <a:pt x="4351" y="904"/>
                  </a:cubicBezTo>
                  <a:cubicBezTo>
                    <a:pt x="4192" y="803"/>
                    <a:pt x="4032" y="718"/>
                    <a:pt x="3872" y="620"/>
                  </a:cubicBezTo>
                  <a:cubicBezTo>
                    <a:pt x="3698" y="508"/>
                    <a:pt x="3526" y="398"/>
                    <a:pt x="3343" y="286"/>
                  </a:cubicBezTo>
                  <a:cubicBezTo>
                    <a:pt x="3113" y="141"/>
                    <a:pt x="2974" y="0"/>
                    <a:pt x="2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652;p45">
              <a:extLst>
                <a:ext uri="{FF2B5EF4-FFF2-40B4-BE49-F238E27FC236}">
                  <a16:creationId xmlns:a16="http://schemas.microsoft.com/office/drawing/2014/main" id="{4180A53F-0A3D-073C-CCD1-07C68D1FEDD3}"/>
                </a:ext>
              </a:extLst>
            </p:cNvPr>
            <p:cNvSpPr/>
            <p:nvPr/>
          </p:nvSpPr>
          <p:spPr>
            <a:xfrm rot="-2700000">
              <a:off x="2690189" y="1594130"/>
              <a:ext cx="520000" cy="452677"/>
            </a:xfrm>
            <a:custGeom>
              <a:avLst/>
              <a:gdLst/>
              <a:ahLst/>
              <a:cxnLst/>
              <a:rect l="l" t="t" r="r" b="b"/>
              <a:pathLst>
                <a:path w="16676" h="14517" extrusionOk="0">
                  <a:moveTo>
                    <a:pt x="4141" y="1604"/>
                  </a:moveTo>
                  <a:cubicBezTo>
                    <a:pt x="5141" y="2145"/>
                    <a:pt x="6102" y="2674"/>
                    <a:pt x="7048" y="3192"/>
                  </a:cubicBezTo>
                  <a:cubicBezTo>
                    <a:pt x="6915" y="3511"/>
                    <a:pt x="6791" y="3807"/>
                    <a:pt x="6655" y="4079"/>
                  </a:cubicBezTo>
                  <a:cubicBezTo>
                    <a:pt x="6619" y="4165"/>
                    <a:pt x="6545" y="4265"/>
                    <a:pt x="6471" y="4265"/>
                  </a:cubicBezTo>
                  <a:cubicBezTo>
                    <a:pt x="5362" y="4425"/>
                    <a:pt x="4253" y="4561"/>
                    <a:pt x="3106" y="4709"/>
                  </a:cubicBezTo>
                  <a:cubicBezTo>
                    <a:pt x="3129" y="3550"/>
                    <a:pt x="3697" y="2624"/>
                    <a:pt x="4141" y="1604"/>
                  </a:cubicBezTo>
                  <a:close/>
                  <a:moveTo>
                    <a:pt x="7714" y="3550"/>
                  </a:moveTo>
                  <a:lnTo>
                    <a:pt x="7714" y="3550"/>
                  </a:lnTo>
                  <a:cubicBezTo>
                    <a:pt x="8713" y="4118"/>
                    <a:pt x="9698" y="4659"/>
                    <a:pt x="10671" y="5188"/>
                  </a:cubicBezTo>
                  <a:cubicBezTo>
                    <a:pt x="10364" y="5862"/>
                    <a:pt x="9951" y="6158"/>
                    <a:pt x="9419" y="6158"/>
                  </a:cubicBezTo>
                  <a:cubicBezTo>
                    <a:pt x="9183" y="6158"/>
                    <a:pt x="8923" y="6100"/>
                    <a:pt x="8639" y="5990"/>
                  </a:cubicBezTo>
                  <a:cubicBezTo>
                    <a:pt x="7616" y="5582"/>
                    <a:pt x="7246" y="4561"/>
                    <a:pt x="7714" y="3550"/>
                  </a:cubicBezTo>
                  <a:close/>
                  <a:moveTo>
                    <a:pt x="6643" y="5212"/>
                  </a:moveTo>
                  <a:cubicBezTo>
                    <a:pt x="6841" y="5522"/>
                    <a:pt x="7036" y="5818"/>
                    <a:pt x="7234" y="6126"/>
                  </a:cubicBezTo>
                  <a:cubicBezTo>
                    <a:pt x="7270" y="6200"/>
                    <a:pt x="7297" y="6321"/>
                    <a:pt x="7270" y="6371"/>
                  </a:cubicBezTo>
                  <a:cubicBezTo>
                    <a:pt x="6729" y="7321"/>
                    <a:pt x="6176" y="8258"/>
                    <a:pt x="5608" y="9219"/>
                  </a:cubicBezTo>
                  <a:cubicBezTo>
                    <a:pt x="4401" y="8270"/>
                    <a:pt x="3265" y="7247"/>
                    <a:pt x="3144" y="5534"/>
                  </a:cubicBezTo>
                  <a:cubicBezTo>
                    <a:pt x="4312" y="5422"/>
                    <a:pt x="5472" y="5324"/>
                    <a:pt x="6643" y="5212"/>
                  </a:cubicBezTo>
                  <a:close/>
                  <a:moveTo>
                    <a:pt x="11558" y="5706"/>
                  </a:moveTo>
                  <a:cubicBezTo>
                    <a:pt x="12262" y="6099"/>
                    <a:pt x="13037" y="6519"/>
                    <a:pt x="13815" y="6951"/>
                  </a:cubicBezTo>
                  <a:cubicBezTo>
                    <a:pt x="13321" y="8258"/>
                    <a:pt x="12446" y="9205"/>
                    <a:pt x="11239" y="9885"/>
                  </a:cubicBezTo>
                  <a:cubicBezTo>
                    <a:pt x="10982" y="8924"/>
                    <a:pt x="10721" y="7998"/>
                    <a:pt x="10488" y="7075"/>
                  </a:cubicBezTo>
                  <a:cubicBezTo>
                    <a:pt x="10464" y="6986"/>
                    <a:pt x="10500" y="6853"/>
                    <a:pt x="10550" y="6791"/>
                  </a:cubicBezTo>
                  <a:cubicBezTo>
                    <a:pt x="10869" y="6433"/>
                    <a:pt x="11189" y="6099"/>
                    <a:pt x="11558" y="5706"/>
                  </a:cubicBezTo>
                  <a:close/>
                  <a:moveTo>
                    <a:pt x="7950" y="6827"/>
                  </a:moveTo>
                  <a:cubicBezTo>
                    <a:pt x="8480" y="6939"/>
                    <a:pt x="8997" y="7049"/>
                    <a:pt x="9503" y="7161"/>
                  </a:cubicBezTo>
                  <a:cubicBezTo>
                    <a:pt x="9772" y="8169"/>
                    <a:pt x="10044" y="9205"/>
                    <a:pt x="10328" y="10266"/>
                  </a:cubicBezTo>
                  <a:cubicBezTo>
                    <a:pt x="9837" y="10442"/>
                    <a:pt x="9355" y="10530"/>
                    <a:pt x="8881" y="10530"/>
                  </a:cubicBezTo>
                  <a:cubicBezTo>
                    <a:pt x="8033" y="10530"/>
                    <a:pt x="7213" y="10248"/>
                    <a:pt x="6421" y="9687"/>
                  </a:cubicBezTo>
                  <a:cubicBezTo>
                    <a:pt x="6939" y="8725"/>
                    <a:pt x="7456" y="7752"/>
                    <a:pt x="7950" y="6827"/>
                  </a:cubicBezTo>
                  <a:close/>
                  <a:moveTo>
                    <a:pt x="2848" y="826"/>
                  </a:moveTo>
                  <a:cubicBezTo>
                    <a:pt x="3118" y="997"/>
                    <a:pt x="3366" y="1160"/>
                    <a:pt x="3635" y="1320"/>
                  </a:cubicBezTo>
                  <a:cubicBezTo>
                    <a:pt x="3055" y="2021"/>
                    <a:pt x="2612" y="2772"/>
                    <a:pt x="2366" y="3635"/>
                  </a:cubicBezTo>
                  <a:cubicBezTo>
                    <a:pt x="1872" y="5386"/>
                    <a:pt x="2156" y="7013"/>
                    <a:pt x="3316" y="8430"/>
                  </a:cubicBezTo>
                  <a:cubicBezTo>
                    <a:pt x="4386" y="9737"/>
                    <a:pt x="5732" y="10710"/>
                    <a:pt x="7320" y="11275"/>
                  </a:cubicBezTo>
                  <a:cubicBezTo>
                    <a:pt x="7867" y="11469"/>
                    <a:pt x="8405" y="11558"/>
                    <a:pt x="8931" y="11558"/>
                  </a:cubicBezTo>
                  <a:cubicBezTo>
                    <a:pt x="10052" y="11558"/>
                    <a:pt x="11124" y="11154"/>
                    <a:pt x="12138" y="10500"/>
                  </a:cubicBezTo>
                  <a:cubicBezTo>
                    <a:pt x="13185" y="9823"/>
                    <a:pt x="13975" y="8924"/>
                    <a:pt x="14492" y="7776"/>
                  </a:cubicBezTo>
                  <a:cubicBezTo>
                    <a:pt x="14543" y="7667"/>
                    <a:pt x="14617" y="7542"/>
                    <a:pt x="14679" y="7406"/>
                  </a:cubicBezTo>
                  <a:cubicBezTo>
                    <a:pt x="14936" y="7492"/>
                    <a:pt x="15182" y="7542"/>
                    <a:pt x="15403" y="7652"/>
                  </a:cubicBezTo>
                  <a:cubicBezTo>
                    <a:pt x="15477" y="7702"/>
                    <a:pt x="15539" y="7924"/>
                    <a:pt x="15504" y="8022"/>
                  </a:cubicBezTo>
                  <a:cubicBezTo>
                    <a:pt x="14679" y="9823"/>
                    <a:pt x="13839" y="11609"/>
                    <a:pt x="12103" y="12768"/>
                  </a:cubicBezTo>
                  <a:cubicBezTo>
                    <a:pt x="11239" y="13345"/>
                    <a:pt x="10266" y="13458"/>
                    <a:pt x="9266" y="13508"/>
                  </a:cubicBezTo>
                  <a:cubicBezTo>
                    <a:pt x="9193" y="13511"/>
                    <a:pt x="9120" y="13512"/>
                    <a:pt x="9047" y="13512"/>
                  </a:cubicBezTo>
                  <a:cubicBezTo>
                    <a:pt x="7963" y="13512"/>
                    <a:pt x="6962" y="13185"/>
                    <a:pt x="6028" y="12606"/>
                  </a:cubicBezTo>
                  <a:cubicBezTo>
                    <a:pt x="4892" y="11917"/>
                    <a:pt x="3845" y="11127"/>
                    <a:pt x="2922" y="10154"/>
                  </a:cubicBezTo>
                  <a:cubicBezTo>
                    <a:pt x="814" y="7936"/>
                    <a:pt x="716" y="4289"/>
                    <a:pt x="2059" y="2157"/>
                  </a:cubicBezTo>
                  <a:cubicBezTo>
                    <a:pt x="2331" y="1725"/>
                    <a:pt x="2576" y="1269"/>
                    <a:pt x="2848" y="826"/>
                  </a:cubicBezTo>
                  <a:close/>
                  <a:moveTo>
                    <a:pt x="2720" y="1"/>
                  </a:moveTo>
                  <a:cubicBezTo>
                    <a:pt x="2537" y="1"/>
                    <a:pt x="2425" y="127"/>
                    <a:pt x="2281" y="296"/>
                  </a:cubicBezTo>
                  <a:cubicBezTo>
                    <a:pt x="1234" y="1589"/>
                    <a:pt x="370" y="2970"/>
                    <a:pt x="222" y="5017"/>
                  </a:cubicBezTo>
                  <a:cubicBezTo>
                    <a:pt x="0" y="6963"/>
                    <a:pt x="580" y="8983"/>
                    <a:pt x="2094" y="10722"/>
                  </a:cubicBezTo>
                  <a:cubicBezTo>
                    <a:pt x="3044" y="11819"/>
                    <a:pt x="4191" y="12668"/>
                    <a:pt x="5410" y="13434"/>
                  </a:cubicBezTo>
                  <a:cubicBezTo>
                    <a:pt x="6514" y="14125"/>
                    <a:pt x="7705" y="14517"/>
                    <a:pt x="9002" y="14517"/>
                  </a:cubicBezTo>
                  <a:cubicBezTo>
                    <a:pt x="9021" y="14517"/>
                    <a:pt x="9040" y="14517"/>
                    <a:pt x="9059" y="14516"/>
                  </a:cubicBezTo>
                  <a:cubicBezTo>
                    <a:pt x="10242" y="14516"/>
                    <a:pt x="11425" y="14407"/>
                    <a:pt x="12434" y="13730"/>
                  </a:cubicBezTo>
                  <a:cubicBezTo>
                    <a:pt x="13629" y="12916"/>
                    <a:pt x="14679" y="11929"/>
                    <a:pt x="15329" y="10598"/>
                  </a:cubicBezTo>
                  <a:cubicBezTo>
                    <a:pt x="15652" y="9932"/>
                    <a:pt x="16010" y="9267"/>
                    <a:pt x="16317" y="8601"/>
                  </a:cubicBezTo>
                  <a:cubicBezTo>
                    <a:pt x="16675" y="7838"/>
                    <a:pt x="16539" y="7371"/>
                    <a:pt x="15862" y="6939"/>
                  </a:cubicBezTo>
                  <a:cubicBezTo>
                    <a:pt x="15492" y="6705"/>
                    <a:pt x="15084" y="6519"/>
                    <a:pt x="14702" y="6309"/>
                  </a:cubicBezTo>
                  <a:cubicBezTo>
                    <a:pt x="13037" y="5386"/>
                    <a:pt x="11399" y="4425"/>
                    <a:pt x="9737" y="3538"/>
                  </a:cubicBezTo>
                  <a:cubicBezTo>
                    <a:pt x="7776" y="2491"/>
                    <a:pt x="3339" y="246"/>
                    <a:pt x="3094" y="125"/>
                  </a:cubicBezTo>
                  <a:cubicBezTo>
                    <a:pt x="2938" y="38"/>
                    <a:pt x="2819" y="1"/>
                    <a:pt x="27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653;p45">
              <a:extLst>
                <a:ext uri="{FF2B5EF4-FFF2-40B4-BE49-F238E27FC236}">
                  <a16:creationId xmlns:a16="http://schemas.microsoft.com/office/drawing/2014/main" id="{C5E8821F-4A33-24B3-359B-031DC9ABE8ED}"/>
                </a:ext>
              </a:extLst>
            </p:cNvPr>
            <p:cNvSpPr/>
            <p:nvPr/>
          </p:nvSpPr>
          <p:spPr>
            <a:xfrm rot="-4912376">
              <a:off x="2964443" y="1580063"/>
              <a:ext cx="577304" cy="494504"/>
            </a:xfrm>
            <a:custGeom>
              <a:avLst/>
              <a:gdLst/>
              <a:ahLst/>
              <a:cxnLst/>
              <a:rect l="l" t="t" r="r" b="b"/>
              <a:pathLst>
                <a:path w="16085" h="13778" extrusionOk="0">
                  <a:moveTo>
                    <a:pt x="2821" y="0"/>
                  </a:moveTo>
                  <a:cubicBezTo>
                    <a:pt x="2728" y="0"/>
                    <a:pt x="2630" y="53"/>
                    <a:pt x="2503" y="188"/>
                  </a:cubicBezTo>
                  <a:cubicBezTo>
                    <a:pt x="666" y="2099"/>
                    <a:pt x="1" y="5092"/>
                    <a:pt x="876" y="7606"/>
                  </a:cubicBezTo>
                  <a:cubicBezTo>
                    <a:pt x="1184" y="8493"/>
                    <a:pt x="1666" y="9295"/>
                    <a:pt x="2195" y="10072"/>
                  </a:cubicBezTo>
                  <a:cubicBezTo>
                    <a:pt x="2639" y="10723"/>
                    <a:pt x="3231" y="11155"/>
                    <a:pt x="3810" y="11684"/>
                  </a:cubicBezTo>
                  <a:cubicBezTo>
                    <a:pt x="5244" y="12959"/>
                    <a:pt x="7111" y="13777"/>
                    <a:pt x="9033" y="13777"/>
                  </a:cubicBezTo>
                  <a:cubicBezTo>
                    <a:pt x="9141" y="13777"/>
                    <a:pt x="9248" y="13775"/>
                    <a:pt x="9356" y="13769"/>
                  </a:cubicBezTo>
                  <a:cubicBezTo>
                    <a:pt x="10243" y="13731"/>
                    <a:pt x="11142" y="13548"/>
                    <a:pt x="11944" y="13163"/>
                  </a:cubicBezTo>
                  <a:cubicBezTo>
                    <a:pt x="13236" y="12524"/>
                    <a:pt x="14197" y="11389"/>
                    <a:pt x="15037" y="10220"/>
                  </a:cubicBezTo>
                  <a:cubicBezTo>
                    <a:pt x="15528" y="9516"/>
                    <a:pt x="16022" y="8753"/>
                    <a:pt x="16072" y="7890"/>
                  </a:cubicBezTo>
                  <a:cubicBezTo>
                    <a:pt x="16084" y="7680"/>
                    <a:pt x="16061" y="7446"/>
                    <a:pt x="15948" y="7263"/>
                  </a:cubicBezTo>
                  <a:cubicBezTo>
                    <a:pt x="15851" y="7088"/>
                    <a:pt x="15664" y="6979"/>
                    <a:pt x="15504" y="6866"/>
                  </a:cubicBezTo>
                  <a:cubicBezTo>
                    <a:pt x="15123" y="6621"/>
                    <a:pt x="14741" y="6399"/>
                    <a:pt x="14360" y="6165"/>
                  </a:cubicBezTo>
                  <a:cubicBezTo>
                    <a:pt x="13189" y="5473"/>
                    <a:pt x="11967" y="4846"/>
                    <a:pt x="10737" y="4231"/>
                  </a:cubicBezTo>
                  <a:cubicBezTo>
                    <a:pt x="9305" y="3515"/>
                    <a:pt x="7853" y="2812"/>
                    <a:pt x="6434" y="2072"/>
                  </a:cubicBezTo>
                  <a:cubicBezTo>
                    <a:pt x="5733" y="1691"/>
                    <a:pt x="5044" y="1309"/>
                    <a:pt x="4351" y="904"/>
                  </a:cubicBezTo>
                  <a:cubicBezTo>
                    <a:pt x="4192" y="803"/>
                    <a:pt x="4032" y="718"/>
                    <a:pt x="3872" y="620"/>
                  </a:cubicBezTo>
                  <a:cubicBezTo>
                    <a:pt x="3698" y="508"/>
                    <a:pt x="3526" y="398"/>
                    <a:pt x="3343" y="286"/>
                  </a:cubicBezTo>
                  <a:cubicBezTo>
                    <a:pt x="3113" y="141"/>
                    <a:pt x="2974" y="0"/>
                    <a:pt x="28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654;p45">
              <a:extLst>
                <a:ext uri="{FF2B5EF4-FFF2-40B4-BE49-F238E27FC236}">
                  <a16:creationId xmlns:a16="http://schemas.microsoft.com/office/drawing/2014/main" id="{2057A601-0737-CD2F-5C03-7019A6CC2445}"/>
                </a:ext>
              </a:extLst>
            </p:cNvPr>
            <p:cNvSpPr/>
            <p:nvPr/>
          </p:nvSpPr>
          <p:spPr>
            <a:xfrm rot="-4912376">
              <a:off x="2956247" y="1559949"/>
              <a:ext cx="598516" cy="521028"/>
            </a:xfrm>
            <a:custGeom>
              <a:avLst/>
              <a:gdLst/>
              <a:ahLst/>
              <a:cxnLst/>
              <a:rect l="l" t="t" r="r" b="b"/>
              <a:pathLst>
                <a:path w="16676" h="14517" extrusionOk="0">
                  <a:moveTo>
                    <a:pt x="4141" y="1604"/>
                  </a:moveTo>
                  <a:cubicBezTo>
                    <a:pt x="5141" y="2145"/>
                    <a:pt x="6102" y="2674"/>
                    <a:pt x="7048" y="3192"/>
                  </a:cubicBezTo>
                  <a:cubicBezTo>
                    <a:pt x="6915" y="3511"/>
                    <a:pt x="6791" y="3807"/>
                    <a:pt x="6655" y="4079"/>
                  </a:cubicBezTo>
                  <a:cubicBezTo>
                    <a:pt x="6619" y="4165"/>
                    <a:pt x="6545" y="4265"/>
                    <a:pt x="6471" y="4265"/>
                  </a:cubicBezTo>
                  <a:cubicBezTo>
                    <a:pt x="5362" y="4425"/>
                    <a:pt x="4253" y="4561"/>
                    <a:pt x="3106" y="4709"/>
                  </a:cubicBezTo>
                  <a:cubicBezTo>
                    <a:pt x="3129" y="3550"/>
                    <a:pt x="3697" y="2624"/>
                    <a:pt x="4141" y="1604"/>
                  </a:cubicBezTo>
                  <a:close/>
                  <a:moveTo>
                    <a:pt x="7714" y="3550"/>
                  </a:moveTo>
                  <a:lnTo>
                    <a:pt x="7714" y="3550"/>
                  </a:lnTo>
                  <a:cubicBezTo>
                    <a:pt x="8713" y="4118"/>
                    <a:pt x="9698" y="4659"/>
                    <a:pt x="10671" y="5188"/>
                  </a:cubicBezTo>
                  <a:cubicBezTo>
                    <a:pt x="10364" y="5862"/>
                    <a:pt x="9951" y="6158"/>
                    <a:pt x="9419" y="6158"/>
                  </a:cubicBezTo>
                  <a:cubicBezTo>
                    <a:pt x="9183" y="6158"/>
                    <a:pt x="8923" y="6100"/>
                    <a:pt x="8639" y="5990"/>
                  </a:cubicBezTo>
                  <a:cubicBezTo>
                    <a:pt x="7616" y="5582"/>
                    <a:pt x="7246" y="4561"/>
                    <a:pt x="7714" y="3550"/>
                  </a:cubicBezTo>
                  <a:close/>
                  <a:moveTo>
                    <a:pt x="6643" y="5212"/>
                  </a:moveTo>
                  <a:cubicBezTo>
                    <a:pt x="6841" y="5522"/>
                    <a:pt x="7036" y="5818"/>
                    <a:pt x="7234" y="6126"/>
                  </a:cubicBezTo>
                  <a:cubicBezTo>
                    <a:pt x="7270" y="6200"/>
                    <a:pt x="7297" y="6321"/>
                    <a:pt x="7270" y="6371"/>
                  </a:cubicBezTo>
                  <a:cubicBezTo>
                    <a:pt x="6729" y="7321"/>
                    <a:pt x="6176" y="8258"/>
                    <a:pt x="5608" y="9219"/>
                  </a:cubicBezTo>
                  <a:cubicBezTo>
                    <a:pt x="4401" y="8270"/>
                    <a:pt x="3265" y="7247"/>
                    <a:pt x="3144" y="5534"/>
                  </a:cubicBezTo>
                  <a:cubicBezTo>
                    <a:pt x="4312" y="5422"/>
                    <a:pt x="5472" y="5324"/>
                    <a:pt x="6643" y="5212"/>
                  </a:cubicBezTo>
                  <a:close/>
                  <a:moveTo>
                    <a:pt x="11558" y="5706"/>
                  </a:moveTo>
                  <a:cubicBezTo>
                    <a:pt x="12262" y="6099"/>
                    <a:pt x="13037" y="6519"/>
                    <a:pt x="13815" y="6951"/>
                  </a:cubicBezTo>
                  <a:cubicBezTo>
                    <a:pt x="13321" y="8258"/>
                    <a:pt x="12446" y="9205"/>
                    <a:pt x="11239" y="9885"/>
                  </a:cubicBezTo>
                  <a:cubicBezTo>
                    <a:pt x="10982" y="8924"/>
                    <a:pt x="10721" y="7998"/>
                    <a:pt x="10488" y="7075"/>
                  </a:cubicBezTo>
                  <a:cubicBezTo>
                    <a:pt x="10464" y="6986"/>
                    <a:pt x="10500" y="6853"/>
                    <a:pt x="10550" y="6791"/>
                  </a:cubicBezTo>
                  <a:cubicBezTo>
                    <a:pt x="10869" y="6433"/>
                    <a:pt x="11189" y="6099"/>
                    <a:pt x="11558" y="5706"/>
                  </a:cubicBezTo>
                  <a:close/>
                  <a:moveTo>
                    <a:pt x="7950" y="6827"/>
                  </a:moveTo>
                  <a:cubicBezTo>
                    <a:pt x="8480" y="6939"/>
                    <a:pt x="8997" y="7049"/>
                    <a:pt x="9503" y="7161"/>
                  </a:cubicBezTo>
                  <a:cubicBezTo>
                    <a:pt x="9772" y="8169"/>
                    <a:pt x="10044" y="9205"/>
                    <a:pt x="10328" y="10266"/>
                  </a:cubicBezTo>
                  <a:cubicBezTo>
                    <a:pt x="9837" y="10442"/>
                    <a:pt x="9355" y="10530"/>
                    <a:pt x="8881" y="10530"/>
                  </a:cubicBezTo>
                  <a:cubicBezTo>
                    <a:pt x="8033" y="10530"/>
                    <a:pt x="7213" y="10248"/>
                    <a:pt x="6421" y="9687"/>
                  </a:cubicBezTo>
                  <a:cubicBezTo>
                    <a:pt x="6939" y="8725"/>
                    <a:pt x="7456" y="7752"/>
                    <a:pt x="7950" y="6827"/>
                  </a:cubicBezTo>
                  <a:close/>
                  <a:moveTo>
                    <a:pt x="2848" y="826"/>
                  </a:moveTo>
                  <a:cubicBezTo>
                    <a:pt x="3118" y="997"/>
                    <a:pt x="3366" y="1160"/>
                    <a:pt x="3635" y="1320"/>
                  </a:cubicBezTo>
                  <a:cubicBezTo>
                    <a:pt x="3055" y="2021"/>
                    <a:pt x="2612" y="2772"/>
                    <a:pt x="2366" y="3635"/>
                  </a:cubicBezTo>
                  <a:cubicBezTo>
                    <a:pt x="1872" y="5386"/>
                    <a:pt x="2156" y="7013"/>
                    <a:pt x="3316" y="8430"/>
                  </a:cubicBezTo>
                  <a:cubicBezTo>
                    <a:pt x="4386" y="9737"/>
                    <a:pt x="5732" y="10710"/>
                    <a:pt x="7320" y="11275"/>
                  </a:cubicBezTo>
                  <a:cubicBezTo>
                    <a:pt x="7867" y="11469"/>
                    <a:pt x="8405" y="11558"/>
                    <a:pt x="8931" y="11558"/>
                  </a:cubicBezTo>
                  <a:cubicBezTo>
                    <a:pt x="10052" y="11558"/>
                    <a:pt x="11124" y="11154"/>
                    <a:pt x="12138" y="10500"/>
                  </a:cubicBezTo>
                  <a:cubicBezTo>
                    <a:pt x="13185" y="9823"/>
                    <a:pt x="13975" y="8924"/>
                    <a:pt x="14492" y="7776"/>
                  </a:cubicBezTo>
                  <a:cubicBezTo>
                    <a:pt x="14543" y="7667"/>
                    <a:pt x="14617" y="7542"/>
                    <a:pt x="14679" y="7406"/>
                  </a:cubicBezTo>
                  <a:cubicBezTo>
                    <a:pt x="14936" y="7492"/>
                    <a:pt x="15182" y="7542"/>
                    <a:pt x="15403" y="7652"/>
                  </a:cubicBezTo>
                  <a:cubicBezTo>
                    <a:pt x="15477" y="7702"/>
                    <a:pt x="15539" y="7924"/>
                    <a:pt x="15504" y="8022"/>
                  </a:cubicBezTo>
                  <a:cubicBezTo>
                    <a:pt x="14679" y="9823"/>
                    <a:pt x="13839" y="11609"/>
                    <a:pt x="12103" y="12768"/>
                  </a:cubicBezTo>
                  <a:cubicBezTo>
                    <a:pt x="11239" y="13345"/>
                    <a:pt x="10266" y="13458"/>
                    <a:pt x="9266" y="13508"/>
                  </a:cubicBezTo>
                  <a:cubicBezTo>
                    <a:pt x="9193" y="13511"/>
                    <a:pt x="9120" y="13512"/>
                    <a:pt x="9047" y="13512"/>
                  </a:cubicBezTo>
                  <a:cubicBezTo>
                    <a:pt x="7963" y="13512"/>
                    <a:pt x="6962" y="13185"/>
                    <a:pt x="6028" y="12606"/>
                  </a:cubicBezTo>
                  <a:cubicBezTo>
                    <a:pt x="4892" y="11917"/>
                    <a:pt x="3845" y="11127"/>
                    <a:pt x="2922" y="10154"/>
                  </a:cubicBezTo>
                  <a:cubicBezTo>
                    <a:pt x="814" y="7936"/>
                    <a:pt x="716" y="4289"/>
                    <a:pt x="2059" y="2157"/>
                  </a:cubicBezTo>
                  <a:cubicBezTo>
                    <a:pt x="2331" y="1725"/>
                    <a:pt x="2576" y="1269"/>
                    <a:pt x="2848" y="826"/>
                  </a:cubicBezTo>
                  <a:close/>
                  <a:moveTo>
                    <a:pt x="2720" y="1"/>
                  </a:moveTo>
                  <a:cubicBezTo>
                    <a:pt x="2537" y="1"/>
                    <a:pt x="2425" y="127"/>
                    <a:pt x="2281" y="296"/>
                  </a:cubicBezTo>
                  <a:cubicBezTo>
                    <a:pt x="1234" y="1589"/>
                    <a:pt x="370" y="2970"/>
                    <a:pt x="222" y="5017"/>
                  </a:cubicBezTo>
                  <a:cubicBezTo>
                    <a:pt x="0" y="6963"/>
                    <a:pt x="580" y="8983"/>
                    <a:pt x="2094" y="10722"/>
                  </a:cubicBezTo>
                  <a:cubicBezTo>
                    <a:pt x="3044" y="11819"/>
                    <a:pt x="4191" y="12668"/>
                    <a:pt x="5410" y="13434"/>
                  </a:cubicBezTo>
                  <a:cubicBezTo>
                    <a:pt x="6514" y="14125"/>
                    <a:pt x="7705" y="14517"/>
                    <a:pt x="9002" y="14517"/>
                  </a:cubicBezTo>
                  <a:cubicBezTo>
                    <a:pt x="9021" y="14517"/>
                    <a:pt x="9040" y="14517"/>
                    <a:pt x="9059" y="14516"/>
                  </a:cubicBezTo>
                  <a:cubicBezTo>
                    <a:pt x="10242" y="14516"/>
                    <a:pt x="11425" y="14407"/>
                    <a:pt x="12434" y="13730"/>
                  </a:cubicBezTo>
                  <a:cubicBezTo>
                    <a:pt x="13629" y="12916"/>
                    <a:pt x="14679" y="11929"/>
                    <a:pt x="15329" y="10598"/>
                  </a:cubicBezTo>
                  <a:cubicBezTo>
                    <a:pt x="15652" y="9932"/>
                    <a:pt x="16010" y="9267"/>
                    <a:pt x="16317" y="8601"/>
                  </a:cubicBezTo>
                  <a:cubicBezTo>
                    <a:pt x="16675" y="7838"/>
                    <a:pt x="16539" y="7371"/>
                    <a:pt x="15862" y="6939"/>
                  </a:cubicBezTo>
                  <a:cubicBezTo>
                    <a:pt x="15492" y="6705"/>
                    <a:pt x="15084" y="6519"/>
                    <a:pt x="14702" y="6309"/>
                  </a:cubicBezTo>
                  <a:cubicBezTo>
                    <a:pt x="13037" y="5386"/>
                    <a:pt x="11399" y="4425"/>
                    <a:pt x="9737" y="3538"/>
                  </a:cubicBezTo>
                  <a:cubicBezTo>
                    <a:pt x="7776" y="2491"/>
                    <a:pt x="3339" y="246"/>
                    <a:pt x="3094" y="125"/>
                  </a:cubicBezTo>
                  <a:cubicBezTo>
                    <a:pt x="2938" y="38"/>
                    <a:pt x="2819" y="1"/>
                    <a:pt x="27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655;p45">
              <a:extLst>
                <a:ext uri="{FF2B5EF4-FFF2-40B4-BE49-F238E27FC236}">
                  <a16:creationId xmlns:a16="http://schemas.microsoft.com/office/drawing/2014/main" id="{586AAA66-3250-1F46-3DEA-2435DDBBD154}"/>
                </a:ext>
              </a:extLst>
            </p:cNvPr>
            <p:cNvSpPr/>
            <p:nvPr/>
          </p:nvSpPr>
          <p:spPr>
            <a:xfrm>
              <a:off x="2187151" y="2707521"/>
              <a:ext cx="534828" cy="441224"/>
            </a:xfrm>
            <a:custGeom>
              <a:avLst/>
              <a:gdLst/>
              <a:ahLst/>
              <a:cxnLst/>
              <a:rect l="l" t="t" r="r" b="b"/>
              <a:pathLst>
                <a:path w="4027" h="3322" extrusionOk="0">
                  <a:moveTo>
                    <a:pt x="2024" y="0"/>
                  </a:moveTo>
                  <a:cubicBezTo>
                    <a:pt x="1913" y="0"/>
                    <a:pt x="1797" y="4"/>
                    <a:pt x="1675" y="11"/>
                  </a:cubicBezTo>
                  <a:cubicBezTo>
                    <a:pt x="870" y="65"/>
                    <a:pt x="300" y="308"/>
                    <a:pt x="130" y="904"/>
                  </a:cubicBezTo>
                  <a:cubicBezTo>
                    <a:pt x="110" y="970"/>
                    <a:pt x="97" y="1041"/>
                    <a:pt x="86" y="1117"/>
                  </a:cubicBezTo>
                  <a:cubicBezTo>
                    <a:pt x="0" y="1870"/>
                    <a:pt x="203" y="3305"/>
                    <a:pt x="1981" y="3322"/>
                  </a:cubicBezTo>
                  <a:cubicBezTo>
                    <a:pt x="1989" y="3322"/>
                    <a:pt x="1997" y="3322"/>
                    <a:pt x="2004" y="3322"/>
                  </a:cubicBezTo>
                  <a:cubicBezTo>
                    <a:pt x="3765" y="3322"/>
                    <a:pt x="4026" y="1388"/>
                    <a:pt x="3950" y="958"/>
                  </a:cubicBezTo>
                  <a:cubicBezTo>
                    <a:pt x="3947" y="947"/>
                    <a:pt x="3943" y="938"/>
                    <a:pt x="3943" y="927"/>
                  </a:cubicBezTo>
                  <a:cubicBezTo>
                    <a:pt x="3850" y="531"/>
                    <a:pt x="3358" y="0"/>
                    <a:pt x="202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656;p45">
              <a:extLst>
                <a:ext uri="{FF2B5EF4-FFF2-40B4-BE49-F238E27FC236}">
                  <a16:creationId xmlns:a16="http://schemas.microsoft.com/office/drawing/2014/main" id="{C11A46F0-E0D5-933A-AA2F-E42CB8E08790}"/>
                </a:ext>
              </a:extLst>
            </p:cNvPr>
            <p:cNvSpPr/>
            <p:nvPr/>
          </p:nvSpPr>
          <p:spPr>
            <a:xfrm>
              <a:off x="2204416" y="2707521"/>
              <a:ext cx="506407" cy="218221"/>
            </a:xfrm>
            <a:custGeom>
              <a:avLst/>
              <a:gdLst/>
              <a:ahLst/>
              <a:cxnLst/>
              <a:rect l="l" t="t" r="r" b="b"/>
              <a:pathLst>
                <a:path w="3813" h="1643" extrusionOk="0">
                  <a:moveTo>
                    <a:pt x="1894" y="0"/>
                  </a:moveTo>
                  <a:cubicBezTo>
                    <a:pt x="1783" y="0"/>
                    <a:pt x="1667" y="4"/>
                    <a:pt x="1545" y="11"/>
                  </a:cubicBezTo>
                  <a:cubicBezTo>
                    <a:pt x="740" y="65"/>
                    <a:pt x="170" y="308"/>
                    <a:pt x="0" y="904"/>
                  </a:cubicBezTo>
                  <a:cubicBezTo>
                    <a:pt x="4" y="904"/>
                    <a:pt x="4" y="907"/>
                    <a:pt x="4" y="907"/>
                  </a:cubicBezTo>
                  <a:cubicBezTo>
                    <a:pt x="44" y="961"/>
                    <a:pt x="84" y="1010"/>
                    <a:pt x="123" y="1061"/>
                  </a:cubicBezTo>
                  <a:cubicBezTo>
                    <a:pt x="187" y="1137"/>
                    <a:pt x="256" y="1210"/>
                    <a:pt x="343" y="1270"/>
                  </a:cubicBezTo>
                  <a:cubicBezTo>
                    <a:pt x="443" y="1340"/>
                    <a:pt x="553" y="1387"/>
                    <a:pt x="663" y="1430"/>
                  </a:cubicBezTo>
                  <a:cubicBezTo>
                    <a:pt x="1035" y="1572"/>
                    <a:pt x="1433" y="1643"/>
                    <a:pt x="1832" y="1643"/>
                  </a:cubicBezTo>
                  <a:cubicBezTo>
                    <a:pt x="2357" y="1643"/>
                    <a:pt x="2882" y="1521"/>
                    <a:pt x="3350" y="1281"/>
                  </a:cubicBezTo>
                  <a:cubicBezTo>
                    <a:pt x="3423" y="1244"/>
                    <a:pt x="3497" y="1201"/>
                    <a:pt x="3566" y="1153"/>
                  </a:cubicBezTo>
                  <a:cubicBezTo>
                    <a:pt x="3590" y="1137"/>
                    <a:pt x="3613" y="1117"/>
                    <a:pt x="3637" y="1101"/>
                  </a:cubicBezTo>
                  <a:cubicBezTo>
                    <a:pt x="3703" y="1050"/>
                    <a:pt x="3760" y="994"/>
                    <a:pt x="3813" y="927"/>
                  </a:cubicBezTo>
                  <a:cubicBezTo>
                    <a:pt x="3720" y="531"/>
                    <a:pt x="3228" y="0"/>
                    <a:pt x="189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657;p45">
              <a:extLst>
                <a:ext uri="{FF2B5EF4-FFF2-40B4-BE49-F238E27FC236}">
                  <a16:creationId xmlns:a16="http://schemas.microsoft.com/office/drawing/2014/main" id="{9A613DA7-ABD0-A5F4-CE0B-BFAADC082DEA}"/>
                </a:ext>
              </a:extLst>
            </p:cNvPr>
            <p:cNvSpPr/>
            <p:nvPr/>
          </p:nvSpPr>
          <p:spPr>
            <a:xfrm>
              <a:off x="2180909" y="2690388"/>
              <a:ext cx="546383" cy="464733"/>
            </a:xfrm>
            <a:custGeom>
              <a:avLst/>
              <a:gdLst/>
              <a:ahLst/>
              <a:cxnLst/>
              <a:rect l="l" t="t" r="r" b="b"/>
              <a:pathLst>
                <a:path w="4114" h="3499" extrusionOk="0">
                  <a:moveTo>
                    <a:pt x="2096" y="214"/>
                  </a:moveTo>
                  <a:cubicBezTo>
                    <a:pt x="2285" y="214"/>
                    <a:pt x="2474" y="226"/>
                    <a:pt x="2665" y="247"/>
                  </a:cubicBezTo>
                  <a:cubicBezTo>
                    <a:pt x="2921" y="303"/>
                    <a:pt x="3187" y="340"/>
                    <a:pt x="3410" y="497"/>
                  </a:cubicBezTo>
                  <a:cubicBezTo>
                    <a:pt x="3510" y="570"/>
                    <a:pt x="3604" y="660"/>
                    <a:pt x="3683" y="757"/>
                  </a:cubicBezTo>
                  <a:cubicBezTo>
                    <a:pt x="3783" y="873"/>
                    <a:pt x="3774" y="980"/>
                    <a:pt x="3670" y="1096"/>
                  </a:cubicBezTo>
                  <a:cubicBezTo>
                    <a:pt x="3560" y="1226"/>
                    <a:pt x="3421" y="1306"/>
                    <a:pt x="3267" y="1366"/>
                  </a:cubicBezTo>
                  <a:cubicBezTo>
                    <a:pt x="2861" y="1519"/>
                    <a:pt x="2442" y="1582"/>
                    <a:pt x="2012" y="1593"/>
                  </a:cubicBezTo>
                  <a:cubicBezTo>
                    <a:pt x="1966" y="1594"/>
                    <a:pt x="1921" y="1595"/>
                    <a:pt x="1876" y="1595"/>
                  </a:cubicBezTo>
                  <a:cubicBezTo>
                    <a:pt x="1521" y="1595"/>
                    <a:pt x="1174" y="1545"/>
                    <a:pt x="843" y="1410"/>
                  </a:cubicBezTo>
                  <a:cubicBezTo>
                    <a:pt x="667" y="1339"/>
                    <a:pt x="517" y="1236"/>
                    <a:pt x="417" y="1073"/>
                  </a:cubicBezTo>
                  <a:cubicBezTo>
                    <a:pt x="317" y="903"/>
                    <a:pt x="337" y="763"/>
                    <a:pt x="487" y="637"/>
                  </a:cubicBezTo>
                  <a:cubicBezTo>
                    <a:pt x="667" y="490"/>
                    <a:pt x="870" y="394"/>
                    <a:pt x="1092" y="337"/>
                  </a:cubicBezTo>
                  <a:cubicBezTo>
                    <a:pt x="1425" y="251"/>
                    <a:pt x="1760" y="214"/>
                    <a:pt x="2096" y="214"/>
                  </a:cubicBezTo>
                  <a:close/>
                  <a:moveTo>
                    <a:pt x="3850" y="1273"/>
                  </a:moveTo>
                  <a:cubicBezTo>
                    <a:pt x="3854" y="1302"/>
                    <a:pt x="3860" y="1319"/>
                    <a:pt x="3860" y="1336"/>
                  </a:cubicBezTo>
                  <a:cubicBezTo>
                    <a:pt x="3803" y="2015"/>
                    <a:pt x="3530" y="2581"/>
                    <a:pt x="2971" y="2981"/>
                  </a:cubicBezTo>
                  <a:cubicBezTo>
                    <a:pt x="2696" y="3176"/>
                    <a:pt x="2384" y="3242"/>
                    <a:pt x="2059" y="3242"/>
                  </a:cubicBezTo>
                  <a:cubicBezTo>
                    <a:pt x="2006" y="3242"/>
                    <a:pt x="1952" y="3241"/>
                    <a:pt x="1899" y="3237"/>
                  </a:cubicBezTo>
                  <a:cubicBezTo>
                    <a:pt x="1559" y="3214"/>
                    <a:pt x="1229" y="3137"/>
                    <a:pt x="933" y="2965"/>
                  </a:cubicBezTo>
                  <a:cubicBezTo>
                    <a:pt x="613" y="2775"/>
                    <a:pt x="397" y="2498"/>
                    <a:pt x="330" y="2129"/>
                  </a:cubicBezTo>
                  <a:cubicBezTo>
                    <a:pt x="277" y="1862"/>
                    <a:pt x="264" y="1589"/>
                    <a:pt x="230" y="1319"/>
                  </a:cubicBezTo>
                  <a:cubicBezTo>
                    <a:pt x="244" y="1316"/>
                    <a:pt x="253" y="1313"/>
                    <a:pt x="267" y="1313"/>
                  </a:cubicBezTo>
                  <a:cubicBezTo>
                    <a:pt x="706" y="1759"/>
                    <a:pt x="1280" y="1832"/>
                    <a:pt x="1862" y="1846"/>
                  </a:cubicBezTo>
                  <a:cubicBezTo>
                    <a:pt x="1895" y="1847"/>
                    <a:pt x="1928" y="1847"/>
                    <a:pt x="1960" y="1847"/>
                  </a:cubicBezTo>
                  <a:cubicBezTo>
                    <a:pt x="2283" y="1847"/>
                    <a:pt x="2603" y="1805"/>
                    <a:pt x="2915" y="1729"/>
                  </a:cubicBezTo>
                  <a:cubicBezTo>
                    <a:pt x="3258" y="1649"/>
                    <a:pt x="3587" y="1546"/>
                    <a:pt x="3850" y="1273"/>
                  </a:cubicBezTo>
                  <a:close/>
                  <a:moveTo>
                    <a:pt x="1948" y="1"/>
                  </a:moveTo>
                  <a:cubicBezTo>
                    <a:pt x="1496" y="1"/>
                    <a:pt x="1053" y="64"/>
                    <a:pt x="633" y="260"/>
                  </a:cubicBezTo>
                  <a:cubicBezTo>
                    <a:pt x="257" y="437"/>
                    <a:pt x="74" y="733"/>
                    <a:pt x="34" y="1139"/>
                  </a:cubicBezTo>
                  <a:cubicBezTo>
                    <a:pt x="1" y="1476"/>
                    <a:pt x="7" y="1812"/>
                    <a:pt x="70" y="2146"/>
                  </a:cubicBezTo>
                  <a:cubicBezTo>
                    <a:pt x="157" y="2608"/>
                    <a:pt x="407" y="2968"/>
                    <a:pt x="820" y="3194"/>
                  </a:cubicBezTo>
                  <a:cubicBezTo>
                    <a:pt x="1191" y="3401"/>
                    <a:pt x="1583" y="3498"/>
                    <a:pt x="1989" y="3498"/>
                  </a:cubicBezTo>
                  <a:cubicBezTo>
                    <a:pt x="2137" y="3498"/>
                    <a:pt x="2287" y="3485"/>
                    <a:pt x="2438" y="3460"/>
                  </a:cubicBezTo>
                  <a:cubicBezTo>
                    <a:pt x="2744" y="3411"/>
                    <a:pt x="3021" y="3288"/>
                    <a:pt x="3258" y="3081"/>
                  </a:cubicBezTo>
                  <a:cubicBezTo>
                    <a:pt x="3797" y="2611"/>
                    <a:pt x="4086" y="2018"/>
                    <a:pt x="4109" y="1302"/>
                  </a:cubicBezTo>
                  <a:cubicBezTo>
                    <a:pt x="4113" y="1139"/>
                    <a:pt x="4080" y="956"/>
                    <a:pt x="4006" y="810"/>
                  </a:cubicBezTo>
                  <a:cubicBezTo>
                    <a:pt x="3900" y="590"/>
                    <a:pt x="3727" y="414"/>
                    <a:pt x="3510" y="283"/>
                  </a:cubicBezTo>
                  <a:cubicBezTo>
                    <a:pt x="3281" y="144"/>
                    <a:pt x="3021" y="97"/>
                    <a:pt x="2758" y="48"/>
                  </a:cubicBezTo>
                  <a:cubicBezTo>
                    <a:pt x="2488" y="31"/>
                    <a:pt x="2219" y="1"/>
                    <a:pt x="194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658;p45">
              <a:extLst>
                <a:ext uri="{FF2B5EF4-FFF2-40B4-BE49-F238E27FC236}">
                  <a16:creationId xmlns:a16="http://schemas.microsoft.com/office/drawing/2014/main" id="{0CE244FD-6248-3857-8D03-65575D272A1C}"/>
                </a:ext>
              </a:extLst>
            </p:cNvPr>
            <p:cNvSpPr/>
            <p:nvPr/>
          </p:nvSpPr>
          <p:spPr>
            <a:xfrm>
              <a:off x="2289676" y="2946715"/>
              <a:ext cx="35593" cy="101208"/>
            </a:xfrm>
            <a:custGeom>
              <a:avLst/>
              <a:gdLst/>
              <a:ahLst/>
              <a:cxnLst/>
              <a:rect l="l" t="t" r="r" b="b"/>
              <a:pathLst>
                <a:path w="268" h="762" extrusionOk="0">
                  <a:moveTo>
                    <a:pt x="115" y="1"/>
                  </a:moveTo>
                  <a:cubicBezTo>
                    <a:pt x="109" y="1"/>
                    <a:pt x="104" y="1"/>
                    <a:pt x="98" y="2"/>
                  </a:cubicBezTo>
                  <a:cubicBezTo>
                    <a:pt x="14" y="9"/>
                    <a:pt x="1" y="76"/>
                    <a:pt x="7" y="142"/>
                  </a:cubicBezTo>
                  <a:cubicBezTo>
                    <a:pt x="24" y="288"/>
                    <a:pt x="38" y="435"/>
                    <a:pt x="71" y="575"/>
                  </a:cubicBezTo>
                  <a:cubicBezTo>
                    <a:pt x="87" y="642"/>
                    <a:pt x="124" y="762"/>
                    <a:pt x="196" y="762"/>
                  </a:cubicBezTo>
                  <a:cubicBezTo>
                    <a:pt x="198" y="762"/>
                    <a:pt x="201" y="762"/>
                    <a:pt x="204" y="761"/>
                  </a:cubicBezTo>
                  <a:cubicBezTo>
                    <a:pt x="267" y="755"/>
                    <a:pt x="267" y="662"/>
                    <a:pt x="264" y="618"/>
                  </a:cubicBezTo>
                  <a:cubicBezTo>
                    <a:pt x="254" y="448"/>
                    <a:pt x="238" y="279"/>
                    <a:pt x="218" y="112"/>
                  </a:cubicBezTo>
                  <a:cubicBezTo>
                    <a:pt x="208" y="54"/>
                    <a:pt x="176" y="1"/>
                    <a:pt x="1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659;p45">
              <a:extLst>
                <a:ext uri="{FF2B5EF4-FFF2-40B4-BE49-F238E27FC236}">
                  <a16:creationId xmlns:a16="http://schemas.microsoft.com/office/drawing/2014/main" id="{B5582E85-3714-0D6A-3962-91BE73DA6C59}"/>
                </a:ext>
              </a:extLst>
            </p:cNvPr>
            <p:cNvSpPr/>
            <p:nvPr/>
          </p:nvSpPr>
          <p:spPr>
            <a:xfrm>
              <a:off x="2403356" y="2968497"/>
              <a:ext cx="28820" cy="93106"/>
            </a:xfrm>
            <a:custGeom>
              <a:avLst/>
              <a:gdLst/>
              <a:ahLst/>
              <a:cxnLst/>
              <a:rect l="l" t="t" r="r" b="b"/>
              <a:pathLst>
                <a:path w="217" h="701" extrusionOk="0">
                  <a:moveTo>
                    <a:pt x="95" y="1"/>
                  </a:moveTo>
                  <a:cubicBezTo>
                    <a:pt x="92" y="1"/>
                    <a:pt x="88" y="1"/>
                    <a:pt x="84" y="1"/>
                  </a:cubicBezTo>
                  <a:cubicBezTo>
                    <a:pt x="14" y="12"/>
                    <a:pt x="1" y="72"/>
                    <a:pt x="1" y="131"/>
                  </a:cubicBezTo>
                  <a:cubicBezTo>
                    <a:pt x="1" y="271"/>
                    <a:pt x="7" y="407"/>
                    <a:pt x="11" y="547"/>
                  </a:cubicBezTo>
                  <a:cubicBezTo>
                    <a:pt x="14" y="577"/>
                    <a:pt x="17" y="614"/>
                    <a:pt x="34" y="634"/>
                  </a:cubicBezTo>
                  <a:cubicBezTo>
                    <a:pt x="54" y="664"/>
                    <a:pt x="87" y="697"/>
                    <a:pt x="121" y="701"/>
                  </a:cubicBezTo>
                  <a:cubicBezTo>
                    <a:pt x="121" y="701"/>
                    <a:pt x="122" y="701"/>
                    <a:pt x="123" y="701"/>
                  </a:cubicBezTo>
                  <a:cubicBezTo>
                    <a:pt x="143" y="701"/>
                    <a:pt x="174" y="656"/>
                    <a:pt x="187" y="627"/>
                  </a:cubicBezTo>
                  <a:cubicBezTo>
                    <a:pt x="204" y="594"/>
                    <a:pt x="217" y="244"/>
                    <a:pt x="201" y="115"/>
                  </a:cubicBezTo>
                  <a:cubicBezTo>
                    <a:pt x="194" y="58"/>
                    <a:pt x="164" y="1"/>
                    <a:pt x="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660;p45">
              <a:extLst>
                <a:ext uri="{FF2B5EF4-FFF2-40B4-BE49-F238E27FC236}">
                  <a16:creationId xmlns:a16="http://schemas.microsoft.com/office/drawing/2014/main" id="{2B8230E9-528B-DDCB-77E0-9FC83705D348}"/>
                </a:ext>
              </a:extLst>
            </p:cNvPr>
            <p:cNvSpPr/>
            <p:nvPr/>
          </p:nvSpPr>
          <p:spPr>
            <a:xfrm>
              <a:off x="2505881" y="2973012"/>
              <a:ext cx="29750" cy="77168"/>
            </a:xfrm>
            <a:custGeom>
              <a:avLst/>
              <a:gdLst/>
              <a:ahLst/>
              <a:cxnLst/>
              <a:rect l="l" t="t" r="r" b="b"/>
              <a:pathLst>
                <a:path w="224" h="581" extrusionOk="0">
                  <a:moveTo>
                    <a:pt x="130" y="1"/>
                  </a:moveTo>
                  <a:cubicBezTo>
                    <a:pt x="103" y="1"/>
                    <a:pt x="61" y="25"/>
                    <a:pt x="58" y="44"/>
                  </a:cubicBezTo>
                  <a:cubicBezTo>
                    <a:pt x="34" y="197"/>
                    <a:pt x="15" y="353"/>
                    <a:pt x="4" y="507"/>
                  </a:cubicBezTo>
                  <a:cubicBezTo>
                    <a:pt x="1" y="530"/>
                    <a:pt x="44" y="577"/>
                    <a:pt x="71" y="580"/>
                  </a:cubicBezTo>
                  <a:cubicBezTo>
                    <a:pt x="101" y="580"/>
                    <a:pt x="148" y="553"/>
                    <a:pt x="161" y="527"/>
                  </a:cubicBezTo>
                  <a:cubicBezTo>
                    <a:pt x="171" y="507"/>
                    <a:pt x="178" y="487"/>
                    <a:pt x="184" y="467"/>
                  </a:cubicBezTo>
                  <a:cubicBezTo>
                    <a:pt x="214" y="377"/>
                    <a:pt x="224" y="280"/>
                    <a:pt x="218" y="184"/>
                  </a:cubicBezTo>
                  <a:cubicBezTo>
                    <a:pt x="214" y="144"/>
                    <a:pt x="208" y="101"/>
                    <a:pt x="201" y="61"/>
                  </a:cubicBezTo>
                  <a:cubicBezTo>
                    <a:pt x="198" y="34"/>
                    <a:pt x="158" y="4"/>
                    <a:pt x="134" y="1"/>
                  </a:cubicBezTo>
                  <a:cubicBezTo>
                    <a:pt x="133" y="1"/>
                    <a:pt x="131" y="1"/>
                    <a:pt x="1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661;p45">
              <a:extLst>
                <a:ext uri="{FF2B5EF4-FFF2-40B4-BE49-F238E27FC236}">
                  <a16:creationId xmlns:a16="http://schemas.microsoft.com/office/drawing/2014/main" id="{6EF009B3-B4B5-F53B-74FC-524CC71E5660}"/>
                </a:ext>
              </a:extLst>
            </p:cNvPr>
            <p:cNvSpPr/>
            <p:nvPr/>
          </p:nvSpPr>
          <p:spPr>
            <a:xfrm>
              <a:off x="2444127" y="2807529"/>
              <a:ext cx="27359" cy="29220"/>
            </a:xfrm>
            <a:custGeom>
              <a:avLst/>
              <a:gdLst/>
              <a:ahLst/>
              <a:cxnLst/>
              <a:rect l="l" t="t" r="r" b="b"/>
              <a:pathLst>
                <a:path w="206" h="220" extrusionOk="0">
                  <a:moveTo>
                    <a:pt x="112" y="0"/>
                  </a:moveTo>
                  <a:cubicBezTo>
                    <a:pt x="54" y="0"/>
                    <a:pt x="26" y="66"/>
                    <a:pt x="17" y="88"/>
                  </a:cubicBezTo>
                  <a:cubicBezTo>
                    <a:pt x="3" y="134"/>
                    <a:pt x="0" y="201"/>
                    <a:pt x="97" y="217"/>
                  </a:cubicBezTo>
                  <a:cubicBezTo>
                    <a:pt x="104" y="219"/>
                    <a:pt x="111" y="219"/>
                    <a:pt x="117" y="219"/>
                  </a:cubicBezTo>
                  <a:cubicBezTo>
                    <a:pt x="195" y="219"/>
                    <a:pt x="206" y="129"/>
                    <a:pt x="203" y="105"/>
                  </a:cubicBezTo>
                  <a:cubicBezTo>
                    <a:pt x="197" y="68"/>
                    <a:pt x="180" y="11"/>
                    <a:pt x="120" y="1"/>
                  </a:cubicBezTo>
                  <a:cubicBezTo>
                    <a:pt x="117" y="1"/>
                    <a:pt x="114" y="0"/>
                    <a:pt x="1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662;p45">
              <a:extLst>
                <a:ext uri="{FF2B5EF4-FFF2-40B4-BE49-F238E27FC236}">
                  <a16:creationId xmlns:a16="http://schemas.microsoft.com/office/drawing/2014/main" id="{0EA24EFF-7B32-3571-88D2-9CE3A6B34516}"/>
                </a:ext>
              </a:extLst>
            </p:cNvPr>
            <p:cNvSpPr/>
            <p:nvPr/>
          </p:nvSpPr>
          <p:spPr>
            <a:xfrm>
              <a:off x="2391404" y="2775388"/>
              <a:ext cx="33335" cy="28556"/>
            </a:xfrm>
            <a:custGeom>
              <a:avLst/>
              <a:gdLst/>
              <a:ahLst/>
              <a:cxnLst/>
              <a:rect l="l" t="t" r="r" b="b"/>
              <a:pathLst>
                <a:path w="251" h="215" extrusionOk="0">
                  <a:moveTo>
                    <a:pt x="99" y="0"/>
                  </a:moveTo>
                  <a:cubicBezTo>
                    <a:pt x="86" y="0"/>
                    <a:pt x="72" y="3"/>
                    <a:pt x="57" y="10"/>
                  </a:cubicBezTo>
                  <a:cubicBezTo>
                    <a:pt x="1" y="40"/>
                    <a:pt x="14" y="113"/>
                    <a:pt x="24" y="137"/>
                  </a:cubicBezTo>
                  <a:cubicBezTo>
                    <a:pt x="34" y="172"/>
                    <a:pt x="56" y="215"/>
                    <a:pt x="105" y="215"/>
                  </a:cubicBezTo>
                  <a:cubicBezTo>
                    <a:pt x="120" y="215"/>
                    <a:pt x="139" y="210"/>
                    <a:pt x="160" y="200"/>
                  </a:cubicBezTo>
                  <a:cubicBezTo>
                    <a:pt x="251" y="157"/>
                    <a:pt x="200" y="67"/>
                    <a:pt x="184" y="47"/>
                  </a:cubicBezTo>
                  <a:cubicBezTo>
                    <a:pt x="164" y="25"/>
                    <a:pt x="135" y="0"/>
                    <a:pt x="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663;p45">
              <a:extLst>
                <a:ext uri="{FF2B5EF4-FFF2-40B4-BE49-F238E27FC236}">
                  <a16:creationId xmlns:a16="http://schemas.microsoft.com/office/drawing/2014/main" id="{FDF5203E-3722-466D-B6AE-BF6E7C95A7C8}"/>
                </a:ext>
              </a:extLst>
            </p:cNvPr>
            <p:cNvSpPr/>
            <p:nvPr/>
          </p:nvSpPr>
          <p:spPr>
            <a:xfrm>
              <a:off x="2319822" y="2788271"/>
              <a:ext cx="32804" cy="28556"/>
            </a:xfrm>
            <a:custGeom>
              <a:avLst/>
              <a:gdLst/>
              <a:ahLst/>
              <a:cxnLst/>
              <a:rect l="l" t="t" r="r" b="b"/>
              <a:pathLst>
                <a:path w="247" h="215" extrusionOk="0">
                  <a:moveTo>
                    <a:pt x="95" y="0"/>
                  </a:moveTo>
                  <a:cubicBezTo>
                    <a:pt x="83" y="0"/>
                    <a:pt x="70" y="3"/>
                    <a:pt x="57" y="10"/>
                  </a:cubicBezTo>
                  <a:cubicBezTo>
                    <a:pt x="0" y="40"/>
                    <a:pt x="14" y="113"/>
                    <a:pt x="20" y="139"/>
                  </a:cubicBezTo>
                  <a:cubicBezTo>
                    <a:pt x="30" y="172"/>
                    <a:pt x="54" y="214"/>
                    <a:pt x="102" y="214"/>
                  </a:cubicBezTo>
                  <a:cubicBezTo>
                    <a:pt x="118" y="214"/>
                    <a:pt x="136" y="210"/>
                    <a:pt x="157" y="199"/>
                  </a:cubicBezTo>
                  <a:cubicBezTo>
                    <a:pt x="246" y="159"/>
                    <a:pt x="200" y="66"/>
                    <a:pt x="180" y="46"/>
                  </a:cubicBezTo>
                  <a:cubicBezTo>
                    <a:pt x="163" y="26"/>
                    <a:pt x="132" y="0"/>
                    <a:pt x="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664;p45">
              <a:extLst>
                <a:ext uri="{FF2B5EF4-FFF2-40B4-BE49-F238E27FC236}">
                  <a16:creationId xmlns:a16="http://schemas.microsoft.com/office/drawing/2014/main" id="{D593A20A-4730-7F31-5AB1-F00EEA758DA3}"/>
                </a:ext>
              </a:extLst>
            </p:cNvPr>
            <p:cNvSpPr/>
            <p:nvPr/>
          </p:nvSpPr>
          <p:spPr>
            <a:xfrm>
              <a:off x="2369358" y="2823599"/>
              <a:ext cx="33203" cy="28954"/>
            </a:xfrm>
            <a:custGeom>
              <a:avLst/>
              <a:gdLst/>
              <a:ahLst/>
              <a:cxnLst/>
              <a:rect l="l" t="t" r="r" b="b"/>
              <a:pathLst>
                <a:path w="250" h="218" extrusionOk="0">
                  <a:moveTo>
                    <a:pt x="96" y="1"/>
                  </a:moveTo>
                  <a:cubicBezTo>
                    <a:pt x="84" y="1"/>
                    <a:pt x="71" y="4"/>
                    <a:pt x="57" y="10"/>
                  </a:cubicBezTo>
                  <a:cubicBezTo>
                    <a:pt x="0" y="44"/>
                    <a:pt x="13" y="116"/>
                    <a:pt x="24" y="140"/>
                  </a:cubicBezTo>
                  <a:cubicBezTo>
                    <a:pt x="34" y="173"/>
                    <a:pt x="56" y="218"/>
                    <a:pt x="105" y="218"/>
                  </a:cubicBezTo>
                  <a:cubicBezTo>
                    <a:pt x="121" y="218"/>
                    <a:pt x="139" y="214"/>
                    <a:pt x="160" y="204"/>
                  </a:cubicBezTo>
                  <a:cubicBezTo>
                    <a:pt x="250" y="160"/>
                    <a:pt x="200" y="70"/>
                    <a:pt x="183" y="50"/>
                  </a:cubicBezTo>
                  <a:cubicBezTo>
                    <a:pt x="163" y="27"/>
                    <a:pt x="133" y="1"/>
                    <a:pt x="9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665;p45">
              <a:extLst>
                <a:ext uri="{FF2B5EF4-FFF2-40B4-BE49-F238E27FC236}">
                  <a16:creationId xmlns:a16="http://schemas.microsoft.com/office/drawing/2014/main" id="{3E3EA51F-839B-AA58-5073-3E808F0330D2}"/>
                </a:ext>
              </a:extLst>
            </p:cNvPr>
            <p:cNvSpPr/>
            <p:nvPr/>
          </p:nvSpPr>
          <p:spPr>
            <a:xfrm rot="-203643" flipH="1">
              <a:off x="3101336" y="2273850"/>
              <a:ext cx="1058378" cy="788853"/>
            </a:xfrm>
            <a:custGeom>
              <a:avLst/>
              <a:gdLst/>
              <a:ahLst/>
              <a:cxnLst/>
              <a:rect l="l" t="t" r="r" b="b"/>
              <a:pathLst>
                <a:path w="24389" h="18177" extrusionOk="0">
                  <a:moveTo>
                    <a:pt x="14722" y="0"/>
                  </a:moveTo>
                  <a:cubicBezTo>
                    <a:pt x="13784" y="0"/>
                    <a:pt x="12728" y="62"/>
                    <a:pt x="11535" y="200"/>
                  </a:cubicBezTo>
                  <a:cubicBezTo>
                    <a:pt x="7495" y="655"/>
                    <a:pt x="1455" y="3885"/>
                    <a:pt x="370" y="7348"/>
                  </a:cubicBezTo>
                  <a:cubicBezTo>
                    <a:pt x="323" y="7481"/>
                    <a:pt x="284" y="7617"/>
                    <a:pt x="260" y="7765"/>
                  </a:cubicBezTo>
                  <a:cubicBezTo>
                    <a:pt x="0" y="9072"/>
                    <a:pt x="0" y="10649"/>
                    <a:pt x="470" y="12178"/>
                  </a:cubicBezTo>
                  <a:cubicBezTo>
                    <a:pt x="1296" y="14863"/>
                    <a:pt x="3588" y="17404"/>
                    <a:pt x="8518" y="17945"/>
                  </a:cubicBezTo>
                  <a:cubicBezTo>
                    <a:pt x="9878" y="18099"/>
                    <a:pt x="11148" y="18177"/>
                    <a:pt x="12328" y="18177"/>
                  </a:cubicBezTo>
                  <a:cubicBezTo>
                    <a:pt x="17843" y="18177"/>
                    <a:pt x="21416" y="16489"/>
                    <a:pt x="23182" y="13089"/>
                  </a:cubicBezTo>
                  <a:cubicBezTo>
                    <a:pt x="23859" y="11808"/>
                    <a:pt x="24167" y="10563"/>
                    <a:pt x="24241" y="9403"/>
                  </a:cubicBezTo>
                  <a:cubicBezTo>
                    <a:pt x="24388" y="7150"/>
                    <a:pt x="23614" y="5189"/>
                    <a:pt x="22800" y="3858"/>
                  </a:cubicBezTo>
                  <a:cubicBezTo>
                    <a:pt x="22688" y="3686"/>
                    <a:pt x="22590" y="3515"/>
                    <a:pt x="22478" y="3367"/>
                  </a:cubicBezTo>
                  <a:cubicBezTo>
                    <a:pt x="21358" y="1750"/>
                    <a:pt x="19698" y="0"/>
                    <a:pt x="1472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666;p45">
              <a:extLst>
                <a:ext uri="{FF2B5EF4-FFF2-40B4-BE49-F238E27FC236}">
                  <a16:creationId xmlns:a16="http://schemas.microsoft.com/office/drawing/2014/main" id="{A743556D-EAEB-6A49-B903-BAF93651B19F}"/>
                </a:ext>
              </a:extLst>
            </p:cNvPr>
            <p:cNvSpPr/>
            <p:nvPr/>
          </p:nvSpPr>
          <p:spPr>
            <a:xfrm rot="-203643" flipH="1">
              <a:off x="3159302" y="2272607"/>
              <a:ext cx="973452" cy="420617"/>
            </a:xfrm>
            <a:custGeom>
              <a:avLst/>
              <a:gdLst/>
              <a:ahLst/>
              <a:cxnLst/>
              <a:rect l="l" t="t" r="r" b="b"/>
              <a:pathLst>
                <a:path w="22432" h="9692" extrusionOk="0">
                  <a:moveTo>
                    <a:pt x="14353" y="0"/>
                  </a:moveTo>
                  <a:cubicBezTo>
                    <a:pt x="13415" y="0"/>
                    <a:pt x="12359" y="62"/>
                    <a:pt x="11166" y="200"/>
                  </a:cubicBezTo>
                  <a:cubicBezTo>
                    <a:pt x="7126" y="655"/>
                    <a:pt x="1086" y="3885"/>
                    <a:pt x="1" y="7348"/>
                  </a:cubicBezTo>
                  <a:cubicBezTo>
                    <a:pt x="101" y="7543"/>
                    <a:pt x="211" y="7729"/>
                    <a:pt x="347" y="7913"/>
                  </a:cubicBezTo>
                  <a:cubicBezTo>
                    <a:pt x="853" y="8617"/>
                    <a:pt x="1628" y="9182"/>
                    <a:pt x="2503" y="9244"/>
                  </a:cubicBezTo>
                  <a:cubicBezTo>
                    <a:pt x="2561" y="9248"/>
                    <a:pt x="2620" y="9250"/>
                    <a:pt x="2677" y="9250"/>
                  </a:cubicBezTo>
                  <a:cubicBezTo>
                    <a:pt x="3319" y="9250"/>
                    <a:pt x="3940" y="9011"/>
                    <a:pt x="4562" y="8886"/>
                  </a:cubicBezTo>
                  <a:cubicBezTo>
                    <a:pt x="4934" y="8811"/>
                    <a:pt x="5314" y="8773"/>
                    <a:pt x="5693" y="8773"/>
                  </a:cubicBezTo>
                  <a:cubicBezTo>
                    <a:pt x="6118" y="8773"/>
                    <a:pt x="6542" y="8820"/>
                    <a:pt x="6951" y="8913"/>
                  </a:cubicBezTo>
                  <a:cubicBezTo>
                    <a:pt x="7889" y="9108"/>
                    <a:pt x="8764" y="9551"/>
                    <a:pt x="9714" y="9664"/>
                  </a:cubicBezTo>
                  <a:cubicBezTo>
                    <a:pt x="9872" y="9682"/>
                    <a:pt x="10032" y="9692"/>
                    <a:pt x="10192" y="9692"/>
                  </a:cubicBezTo>
                  <a:cubicBezTo>
                    <a:pt x="10866" y="9692"/>
                    <a:pt x="11542" y="9528"/>
                    <a:pt x="12127" y="9220"/>
                  </a:cubicBezTo>
                  <a:cubicBezTo>
                    <a:pt x="13103" y="8703"/>
                    <a:pt x="13842" y="7815"/>
                    <a:pt x="14839" y="7348"/>
                  </a:cubicBezTo>
                  <a:cubicBezTo>
                    <a:pt x="16158" y="6730"/>
                    <a:pt x="17723" y="6940"/>
                    <a:pt x="19104" y="6473"/>
                  </a:cubicBezTo>
                  <a:cubicBezTo>
                    <a:pt x="19855" y="6212"/>
                    <a:pt x="20521" y="5769"/>
                    <a:pt x="21136" y="5263"/>
                  </a:cubicBezTo>
                  <a:cubicBezTo>
                    <a:pt x="21630" y="4858"/>
                    <a:pt x="22097" y="4402"/>
                    <a:pt x="22431" y="3858"/>
                  </a:cubicBezTo>
                  <a:cubicBezTo>
                    <a:pt x="22319" y="3686"/>
                    <a:pt x="22221" y="3515"/>
                    <a:pt x="22109" y="3367"/>
                  </a:cubicBezTo>
                  <a:cubicBezTo>
                    <a:pt x="20989" y="1750"/>
                    <a:pt x="19329" y="0"/>
                    <a:pt x="1435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667;p45">
              <a:extLst>
                <a:ext uri="{FF2B5EF4-FFF2-40B4-BE49-F238E27FC236}">
                  <a16:creationId xmlns:a16="http://schemas.microsoft.com/office/drawing/2014/main" id="{7F1FDCE8-0742-02D9-E541-BCEB7715C629}"/>
                </a:ext>
              </a:extLst>
            </p:cNvPr>
            <p:cNvSpPr/>
            <p:nvPr/>
          </p:nvSpPr>
          <p:spPr>
            <a:xfrm rot="-203643" flipH="1">
              <a:off x="3119851" y="2681981"/>
              <a:ext cx="1031559" cy="380777"/>
            </a:xfrm>
            <a:custGeom>
              <a:avLst/>
              <a:gdLst/>
              <a:ahLst/>
              <a:cxnLst/>
              <a:rect l="l" t="t" r="r" b="b"/>
              <a:pathLst>
                <a:path w="23771" h="8774" extrusionOk="0">
                  <a:moveTo>
                    <a:pt x="23771" y="0"/>
                  </a:moveTo>
                  <a:lnTo>
                    <a:pt x="23771" y="0"/>
                  </a:lnTo>
                  <a:cubicBezTo>
                    <a:pt x="23537" y="346"/>
                    <a:pt x="23280" y="693"/>
                    <a:pt x="23008" y="1012"/>
                  </a:cubicBezTo>
                  <a:cubicBezTo>
                    <a:pt x="21221" y="3144"/>
                    <a:pt x="18681" y="4573"/>
                    <a:pt x="15983" y="5312"/>
                  </a:cubicBezTo>
                  <a:cubicBezTo>
                    <a:pt x="14230" y="5787"/>
                    <a:pt x="12411" y="5984"/>
                    <a:pt x="10589" y="5984"/>
                  </a:cubicBezTo>
                  <a:cubicBezTo>
                    <a:pt x="9621" y="5984"/>
                    <a:pt x="8652" y="5928"/>
                    <a:pt x="7690" y="5830"/>
                  </a:cubicBezTo>
                  <a:cubicBezTo>
                    <a:pt x="5756" y="5635"/>
                    <a:pt x="3819" y="5265"/>
                    <a:pt x="2106" y="4351"/>
                  </a:cubicBezTo>
                  <a:cubicBezTo>
                    <a:pt x="1331" y="3946"/>
                    <a:pt x="604" y="3402"/>
                    <a:pt x="0" y="2775"/>
                  </a:cubicBezTo>
                  <a:lnTo>
                    <a:pt x="0" y="2775"/>
                  </a:lnTo>
                  <a:cubicBezTo>
                    <a:pt x="826" y="5460"/>
                    <a:pt x="3118" y="8001"/>
                    <a:pt x="8048" y="8542"/>
                  </a:cubicBezTo>
                  <a:cubicBezTo>
                    <a:pt x="9408" y="8696"/>
                    <a:pt x="10678" y="8774"/>
                    <a:pt x="11858" y="8774"/>
                  </a:cubicBezTo>
                  <a:cubicBezTo>
                    <a:pt x="17373" y="8774"/>
                    <a:pt x="20946" y="7086"/>
                    <a:pt x="22712" y="3686"/>
                  </a:cubicBezTo>
                  <a:cubicBezTo>
                    <a:pt x="23389" y="2405"/>
                    <a:pt x="23697" y="1160"/>
                    <a:pt x="23771" y="0"/>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668;p45">
              <a:extLst>
                <a:ext uri="{FF2B5EF4-FFF2-40B4-BE49-F238E27FC236}">
                  <a16:creationId xmlns:a16="http://schemas.microsoft.com/office/drawing/2014/main" id="{9B519887-4C45-D196-996E-2BA26CF2F48D}"/>
                </a:ext>
              </a:extLst>
            </p:cNvPr>
            <p:cNvSpPr/>
            <p:nvPr/>
          </p:nvSpPr>
          <p:spPr>
            <a:xfrm rot="-203643" flipH="1">
              <a:off x="3053374" y="2248464"/>
              <a:ext cx="1128983" cy="828302"/>
            </a:xfrm>
            <a:custGeom>
              <a:avLst/>
              <a:gdLst/>
              <a:ahLst/>
              <a:cxnLst/>
              <a:rect l="l" t="t" r="r" b="b"/>
              <a:pathLst>
                <a:path w="26016" h="19086" extrusionOk="0">
                  <a:moveTo>
                    <a:pt x="15300" y="800"/>
                  </a:moveTo>
                  <a:cubicBezTo>
                    <a:pt x="17114" y="800"/>
                    <a:pt x="18848" y="1221"/>
                    <a:pt x="20532" y="1985"/>
                  </a:cubicBezTo>
                  <a:cubicBezTo>
                    <a:pt x="21221" y="2292"/>
                    <a:pt x="21778" y="2774"/>
                    <a:pt x="22159" y="3440"/>
                  </a:cubicBezTo>
                  <a:cubicBezTo>
                    <a:pt x="22541" y="4090"/>
                    <a:pt x="22490" y="4771"/>
                    <a:pt x="21999" y="5362"/>
                  </a:cubicBezTo>
                  <a:cubicBezTo>
                    <a:pt x="21062" y="6471"/>
                    <a:pt x="19817" y="6938"/>
                    <a:pt x="18412" y="7122"/>
                  </a:cubicBezTo>
                  <a:cubicBezTo>
                    <a:pt x="18092" y="7160"/>
                    <a:pt x="17746" y="7160"/>
                    <a:pt x="17403" y="7184"/>
                  </a:cubicBezTo>
                  <a:cubicBezTo>
                    <a:pt x="17233" y="7161"/>
                    <a:pt x="17067" y="7151"/>
                    <a:pt x="16905" y="7151"/>
                  </a:cubicBezTo>
                  <a:cubicBezTo>
                    <a:pt x="15748" y="7151"/>
                    <a:pt x="14777" y="7700"/>
                    <a:pt x="13890" y="8468"/>
                  </a:cubicBezTo>
                  <a:cubicBezTo>
                    <a:pt x="13594" y="8713"/>
                    <a:pt x="13310" y="8958"/>
                    <a:pt x="13014" y="9207"/>
                  </a:cubicBezTo>
                  <a:cubicBezTo>
                    <a:pt x="12395" y="9706"/>
                    <a:pt x="11717" y="9938"/>
                    <a:pt x="10997" y="9938"/>
                  </a:cubicBezTo>
                  <a:cubicBezTo>
                    <a:pt x="10671" y="9938"/>
                    <a:pt x="10336" y="9891"/>
                    <a:pt x="9994" y="9798"/>
                  </a:cubicBezTo>
                  <a:cubicBezTo>
                    <a:pt x="9356" y="9624"/>
                    <a:pt x="8726" y="9390"/>
                    <a:pt x="8087" y="9192"/>
                  </a:cubicBezTo>
                  <a:cubicBezTo>
                    <a:pt x="7622" y="9051"/>
                    <a:pt x="7161" y="8978"/>
                    <a:pt x="6701" y="8978"/>
                  </a:cubicBezTo>
                  <a:cubicBezTo>
                    <a:pt x="6195" y="8978"/>
                    <a:pt x="5692" y="9067"/>
                    <a:pt x="5188" y="9254"/>
                  </a:cubicBezTo>
                  <a:cubicBezTo>
                    <a:pt x="4846" y="9376"/>
                    <a:pt x="4506" y="9441"/>
                    <a:pt x="4165" y="9441"/>
                  </a:cubicBezTo>
                  <a:cubicBezTo>
                    <a:pt x="3810" y="9441"/>
                    <a:pt x="3454" y="9370"/>
                    <a:pt x="3094" y="9219"/>
                  </a:cubicBezTo>
                  <a:cubicBezTo>
                    <a:pt x="2121" y="8799"/>
                    <a:pt x="1787" y="7997"/>
                    <a:pt x="2219" y="7024"/>
                  </a:cubicBezTo>
                  <a:cubicBezTo>
                    <a:pt x="2639" y="6063"/>
                    <a:pt x="3355" y="5312"/>
                    <a:pt x="4153" y="4646"/>
                  </a:cubicBezTo>
                  <a:cubicBezTo>
                    <a:pt x="5978" y="3105"/>
                    <a:pt x="8111" y="2168"/>
                    <a:pt x="10391" y="1529"/>
                  </a:cubicBezTo>
                  <a:cubicBezTo>
                    <a:pt x="10734" y="1429"/>
                    <a:pt x="11080" y="1343"/>
                    <a:pt x="11426" y="1245"/>
                  </a:cubicBezTo>
                  <a:cubicBezTo>
                    <a:pt x="12251" y="1000"/>
                    <a:pt x="13115" y="961"/>
                    <a:pt x="13964" y="875"/>
                  </a:cubicBezTo>
                  <a:cubicBezTo>
                    <a:pt x="14414" y="825"/>
                    <a:pt x="14860" y="800"/>
                    <a:pt x="15300" y="800"/>
                  </a:cubicBezTo>
                  <a:close/>
                  <a:moveTo>
                    <a:pt x="23318" y="4978"/>
                  </a:moveTo>
                  <a:cubicBezTo>
                    <a:pt x="23786" y="5853"/>
                    <a:pt x="24206" y="6752"/>
                    <a:pt x="24365" y="7740"/>
                  </a:cubicBezTo>
                  <a:cubicBezTo>
                    <a:pt x="24797" y="10561"/>
                    <a:pt x="23910" y="12978"/>
                    <a:pt x="22047" y="15084"/>
                  </a:cubicBezTo>
                  <a:cubicBezTo>
                    <a:pt x="20668" y="16648"/>
                    <a:pt x="18867" y="17399"/>
                    <a:pt x="16886" y="17819"/>
                  </a:cubicBezTo>
                  <a:cubicBezTo>
                    <a:pt x="15498" y="18124"/>
                    <a:pt x="14113" y="18264"/>
                    <a:pt x="12734" y="18264"/>
                  </a:cubicBezTo>
                  <a:cubicBezTo>
                    <a:pt x="10767" y="18264"/>
                    <a:pt x="8812" y="17980"/>
                    <a:pt x="6877" y="17488"/>
                  </a:cubicBezTo>
                  <a:cubicBezTo>
                    <a:pt x="3846" y="16710"/>
                    <a:pt x="2036" y="14604"/>
                    <a:pt x="1320" y="11558"/>
                  </a:cubicBezTo>
                  <a:cubicBezTo>
                    <a:pt x="1122" y="10760"/>
                    <a:pt x="1122" y="9946"/>
                    <a:pt x="1246" y="9133"/>
                  </a:cubicBezTo>
                  <a:cubicBezTo>
                    <a:pt x="1258" y="9044"/>
                    <a:pt x="1296" y="8947"/>
                    <a:pt x="1332" y="8822"/>
                  </a:cubicBezTo>
                  <a:cubicBezTo>
                    <a:pt x="2013" y="9931"/>
                    <a:pt x="3009" y="10369"/>
                    <a:pt x="4194" y="10369"/>
                  </a:cubicBezTo>
                  <a:cubicBezTo>
                    <a:pt x="4275" y="10369"/>
                    <a:pt x="4355" y="10367"/>
                    <a:pt x="4437" y="10363"/>
                  </a:cubicBezTo>
                  <a:cubicBezTo>
                    <a:pt x="4745" y="10340"/>
                    <a:pt x="5055" y="10266"/>
                    <a:pt x="5351" y="10153"/>
                  </a:cubicBezTo>
                  <a:cubicBezTo>
                    <a:pt x="5783" y="9989"/>
                    <a:pt x="6216" y="9917"/>
                    <a:pt x="6649" y="9917"/>
                  </a:cubicBezTo>
                  <a:cubicBezTo>
                    <a:pt x="7153" y="9917"/>
                    <a:pt x="7657" y="10015"/>
                    <a:pt x="8161" y="10180"/>
                  </a:cubicBezTo>
                  <a:cubicBezTo>
                    <a:pt x="8850" y="10414"/>
                    <a:pt x="9539" y="10647"/>
                    <a:pt x="10255" y="10795"/>
                  </a:cubicBezTo>
                  <a:cubicBezTo>
                    <a:pt x="10520" y="10846"/>
                    <a:pt x="10780" y="10872"/>
                    <a:pt x="11034" y="10872"/>
                  </a:cubicBezTo>
                  <a:cubicBezTo>
                    <a:pt x="11937" y="10872"/>
                    <a:pt x="12770" y="10554"/>
                    <a:pt x="13520" y="9958"/>
                  </a:cubicBezTo>
                  <a:cubicBezTo>
                    <a:pt x="13890" y="9674"/>
                    <a:pt x="14236" y="9355"/>
                    <a:pt x="14594" y="9059"/>
                  </a:cubicBezTo>
                  <a:cubicBezTo>
                    <a:pt x="15301" y="8451"/>
                    <a:pt x="16083" y="8048"/>
                    <a:pt x="17029" y="8048"/>
                  </a:cubicBezTo>
                  <a:cubicBezTo>
                    <a:pt x="17119" y="8048"/>
                    <a:pt x="17210" y="8052"/>
                    <a:pt x="17303" y="8059"/>
                  </a:cubicBezTo>
                  <a:cubicBezTo>
                    <a:pt x="17466" y="8072"/>
                    <a:pt x="17628" y="8078"/>
                    <a:pt x="17789" y="8078"/>
                  </a:cubicBezTo>
                  <a:cubicBezTo>
                    <a:pt x="18749" y="8078"/>
                    <a:pt x="19671" y="7865"/>
                    <a:pt x="20568" y="7518"/>
                  </a:cubicBezTo>
                  <a:cubicBezTo>
                    <a:pt x="21470" y="7160"/>
                    <a:pt x="22183" y="6581"/>
                    <a:pt x="22786" y="5841"/>
                  </a:cubicBezTo>
                  <a:cubicBezTo>
                    <a:pt x="22984" y="5596"/>
                    <a:pt x="23132" y="5288"/>
                    <a:pt x="23318" y="4978"/>
                  </a:cubicBezTo>
                  <a:close/>
                  <a:moveTo>
                    <a:pt x="15268" y="0"/>
                  </a:moveTo>
                  <a:cubicBezTo>
                    <a:pt x="14156" y="0"/>
                    <a:pt x="12872" y="125"/>
                    <a:pt x="11376" y="444"/>
                  </a:cubicBezTo>
                  <a:cubicBezTo>
                    <a:pt x="8924" y="985"/>
                    <a:pt x="6608" y="1848"/>
                    <a:pt x="4538" y="3315"/>
                  </a:cubicBezTo>
                  <a:cubicBezTo>
                    <a:pt x="3254" y="4226"/>
                    <a:pt x="2121" y="5312"/>
                    <a:pt x="1308" y="6643"/>
                  </a:cubicBezTo>
                  <a:cubicBezTo>
                    <a:pt x="187" y="8468"/>
                    <a:pt x="1" y="10538"/>
                    <a:pt x="740" y="12655"/>
                  </a:cubicBezTo>
                  <a:cubicBezTo>
                    <a:pt x="1802" y="15725"/>
                    <a:pt x="4499" y="17917"/>
                    <a:pt x="7691" y="18582"/>
                  </a:cubicBezTo>
                  <a:cubicBezTo>
                    <a:pt x="9021" y="18866"/>
                    <a:pt x="10403" y="18991"/>
                    <a:pt x="11893" y="19064"/>
                  </a:cubicBezTo>
                  <a:cubicBezTo>
                    <a:pt x="12171" y="19078"/>
                    <a:pt x="12448" y="19085"/>
                    <a:pt x="12725" y="19085"/>
                  </a:cubicBezTo>
                  <a:cubicBezTo>
                    <a:pt x="13151" y="19085"/>
                    <a:pt x="13576" y="19069"/>
                    <a:pt x="14002" y="19041"/>
                  </a:cubicBezTo>
                  <a:cubicBezTo>
                    <a:pt x="14384" y="19002"/>
                    <a:pt x="14815" y="18967"/>
                    <a:pt x="15232" y="18917"/>
                  </a:cubicBezTo>
                  <a:cubicBezTo>
                    <a:pt x="15984" y="18819"/>
                    <a:pt x="16723" y="18707"/>
                    <a:pt x="17462" y="18547"/>
                  </a:cubicBezTo>
                  <a:cubicBezTo>
                    <a:pt x="21420" y="17722"/>
                    <a:pt x="24377" y="14738"/>
                    <a:pt x="25066" y="10908"/>
                  </a:cubicBezTo>
                  <a:cubicBezTo>
                    <a:pt x="25548" y="8320"/>
                    <a:pt x="26016" y="3809"/>
                    <a:pt x="20864" y="1233"/>
                  </a:cubicBezTo>
                  <a:cubicBezTo>
                    <a:pt x="19628" y="727"/>
                    <a:pt x="17948" y="0"/>
                    <a:pt x="1526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669;p45">
              <a:extLst>
                <a:ext uri="{FF2B5EF4-FFF2-40B4-BE49-F238E27FC236}">
                  <a16:creationId xmlns:a16="http://schemas.microsoft.com/office/drawing/2014/main" id="{F44DC4D1-2AF6-9E79-2D92-F4FEF30D3579}"/>
                </a:ext>
              </a:extLst>
            </p:cNvPr>
            <p:cNvSpPr/>
            <p:nvPr/>
          </p:nvSpPr>
          <p:spPr>
            <a:xfrm rot="-203643" flipH="1">
              <a:off x="3781572" y="2883588"/>
              <a:ext cx="70648" cy="65835"/>
            </a:xfrm>
            <a:custGeom>
              <a:avLst/>
              <a:gdLst/>
              <a:ahLst/>
              <a:cxnLst/>
              <a:rect l="l" t="t" r="r" b="b"/>
              <a:pathLst>
                <a:path w="1628" h="1517" extrusionOk="0">
                  <a:moveTo>
                    <a:pt x="1236" y="1"/>
                  </a:moveTo>
                  <a:cubicBezTo>
                    <a:pt x="1143" y="1"/>
                    <a:pt x="1094" y="48"/>
                    <a:pt x="1086" y="63"/>
                  </a:cubicBezTo>
                  <a:cubicBezTo>
                    <a:pt x="728" y="448"/>
                    <a:pt x="506" y="643"/>
                    <a:pt x="172" y="1039"/>
                  </a:cubicBezTo>
                  <a:cubicBezTo>
                    <a:pt x="1" y="1246"/>
                    <a:pt x="86" y="1421"/>
                    <a:pt x="137" y="1468"/>
                  </a:cubicBezTo>
                  <a:cubicBezTo>
                    <a:pt x="187" y="1502"/>
                    <a:pt x="244" y="1516"/>
                    <a:pt x="307" y="1516"/>
                  </a:cubicBezTo>
                  <a:cubicBezTo>
                    <a:pt x="730" y="1516"/>
                    <a:pt x="1374" y="824"/>
                    <a:pt x="1503" y="545"/>
                  </a:cubicBezTo>
                  <a:cubicBezTo>
                    <a:pt x="1627" y="285"/>
                    <a:pt x="1627" y="164"/>
                    <a:pt x="1417" y="52"/>
                  </a:cubicBezTo>
                  <a:cubicBezTo>
                    <a:pt x="1345" y="14"/>
                    <a:pt x="1284" y="1"/>
                    <a:pt x="1236"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670;p45">
              <a:extLst>
                <a:ext uri="{FF2B5EF4-FFF2-40B4-BE49-F238E27FC236}">
                  <a16:creationId xmlns:a16="http://schemas.microsoft.com/office/drawing/2014/main" id="{E855C449-826C-0892-CB8B-83A9C24639FA}"/>
                </a:ext>
              </a:extLst>
            </p:cNvPr>
            <p:cNvSpPr/>
            <p:nvPr/>
          </p:nvSpPr>
          <p:spPr>
            <a:xfrm rot="-203643" flipH="1">
              <a:off x="3353159" y="2708933"/>
              <a:ext cx="54071" cy="59499"/>
            </a:xfrm>
            <a:custGeom>
              <a:avLst/>
              <a:gdLst/>
              <a:ahLst/>
              <a:cxnLst/>
              <a:rect l="l" t="t" r="r" b="b"/>
              <a:pathLst>
                <a:path w="1246" h="1371" extrusionOk="0">
                  <a:moveTo>
                    <a:pt x="352" y="0"/>
                  </a:moveTo>
                  <a:cubicBezTo>
                    <a:pt x="157" y="0"/>
                    <a:pt x="48" y="121"/>
                    <a:pt x="24" y="341"/>
                  </a:cubicBezTo>
                  <a:cubicBezTo>
                    <a:pt x="0" y="610"/>
                    <a:pt x="456" y="1275"/>
                    <a:pt x="704" y="1349"/>
                  </a:cubicBezTo>
                  <a:cubicBezTo>
                    <a:pt x="748" y="1364"/>
                    <a:pt x="793" y="1371"/>
                    <a:pt x="836" y="1371"/>
                  </a:cubicBezTo>
                  <a:cubicBezTo>
                    <a:pt x="1055" y="1371"/>
                    <a:pt x="1245" y="1193"/>
                    <a:pt x="1245" y="956"/>
                  </a:cubicBezTo>
                  <a:cubicBezTo>
                    <a:pt x="1245" y="672"/>
                    <a:pt x="716" y="57"/>
                    <a:pt x="432" y="6"/>
                  </a:cubicBezTo>
                  <a:cubicBezTo>
                    <a:pt x="404" y="2"/>
                    <a:pt x="377" y="0"/>
                    <a:pt x="3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671;p45">
              <a:extLst>
                <a:ext uri="{FF2B5EF4-FFF2-40B4-BE49-F238E27FC236}">
                  <a16:creationId xmlns:a16="http://schemas.microsoft.com/office/drawing/2014/main" id="{D473D71B-6AFC-5151-550A-DD8AE1D856DB}"/>
                </a:ext>
              </a:extLst>
            </p:cNvPr>
            <p:cNvSpPr/>
            <p:nvPr/>
          </p:nvSpPr>
          <p:spPr>
            <a:xfrm rot="-203643" flipH="1">
              <a:off x="3442604" y="2763799"/>
              <a:ext cx="50990" cy="56201"/>
            </a:xfrm>
            <a:custGeom>
              <a:avLst/>
              <a:gdLst/>
              <a:ahLst/>
              <a:cxnLst/>
              <a:rect l="l" t="t" r="r" b="b"/>
              <a:pathLst>
                <a:path w="1175" h="1295" extrusionOk="0">
                  <a:moveTo>
                    <a:pt x="389" y="1"/>
                  </a:moveTo>
                  <a:cubicBezTo>
                    <a:pt x="179" y="1"/>
                    <a:pt x="0" y="184"/>
                    <a:pt x="89" y="387"/>
                  </a:cubicBezTo>
                  <a:cubicBezTo>
                    <a:pt x="202" y="683"/>
                    <a:pt x="373" y="967"/>
                    <a:pt x="572" y="1212"/>
                  </a:cubicBezTo>
                  <a:cubicBezTo>
                    <a:pt x="620" y="1269"/>
                    <a:pt x="738" y="1294"/>
                    <a:pt x="855" y="1294"/>
                  </a:cubicBezTo>
                  <a:cubicBezTo>
                    <a:pt x="916" y="1294"/>
                    <a:pt x="977" y="1288"/>
                    <a:pt x="1027" y="1274"/>
                  </a:cubicBezTo>
                  <a:cubicBezTo>
                    <a:pt x="1125" y="1251"/>
                    <a:pt x="1163" y="1053"/>
                    <a:pt x="1163" y="943"/>
                  </a:cubicBezTo>
                  <a:cubicBezTo>
                    <a:pt x="1175" y="573"/>
                    <a:pt x="731" y="56"/>
                    <a:pt x="447" y="6"/>
                  </a:cubicBezTo>
                  <a:cubicBezTo>
                    <a:pt x="428" y="2"/>
                    <a:pt x="408" y="1"/>
                    <a:pt x="3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672;p45">
              <a:extLst>
                <a:ext uri="{FF2B5EF4-FFF2-40B4-BE49-F238E27FC236}">
                  <a16:creationId xmlns:a16="http://schemas.microsoft.com/office/drawing/2014/main" id="{CD0A3BF2-B245-3D31-7B2C-ADF5F85D7BCF}"/>
                </a:ext>
              </a:extLst>
            </p:cNvPr>
            <p:cNvSpPr/>
            <p:nvPr/>
          </p:nvSpPr>
          <p:spPr>
            <a:xfrm rot="-203643" flipH="1">
              <a:off x="3571185" y="2881719"/>
              <a:ext cx="61535" cy="55767"/>
            </a:xfrm>
            <a:custGeom>
              <a:avLst/>
              <a:gdLst/>
              <a:ahLst/>
              <a:cxnLst/>
              <a:rect l="l" t="t" r="r" b="b"/>
              <a:pathLst>
                <a:path w="1418" h="1285" extrusionOk="0">
                  <a:moveTo>
                    <a:pt x="1137" y="1"/>
                  </a:moveTo>
                  <a:cubicBezTo>
                    <a:pt x="998" y="1"/>
                    <a:pt x="831" y="55"/>
                    <a:pt x="704" y="154"/>
                  </a:cubicBezTo>
                  <a:cubicBezTo>
                    <a:pt x="444" y="352"/>
                    <a:pt x="246" y="636"/>
                    <a:pt x="51" y="893"/>
                  </a:cubicBezTo>
                  <a:cubicBezTo>
                    <a:pt x="0" y="967"/>
                    <a:pt x="12" y="1154"/>
                    <a:pt x="74" y="1228"/>
                  </a:cubicBezTo>
                  <a:cubicBezTo>
                    <a:pt x="113" y="1265"/>
                    <a:pt x="195" y="1284"/>
                    <a:pt x="272" y="1284"/>
                  </a:cubicBezTo>
                  <a:cubicBezTo>
                    <a:pt x="318" y="1284"/>
                    <a:pt x="362" y="1277"/>
                    <a:pt x="394" y="1263"/>
                  </a:cubicBezTo>
                  <a:cubicBezTo>
                    <a:pt x="654" y="1139"/>
                    <a:pt x="1382" y="535"/>
                    <a:pt x="1405" y="228"/>
                  </a:cubicBezTo>
                  <a:cubicBezTo>
                    <a:pt x="1418" y="71"/>
                    <a:pt x="1295" y="1"/>
                    <a:pt x="11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673;p45">
              <a:extLst>
                <a:ext uri="{FF2B5EF4-FFF2-40B4-BE49-F238E27FC236}">
                  <a16:creationId xmlns:a16="http://schemas.microsoft.com/office/drawing/2014/main" id="{4795294C-B591-199A-9EC5-3ADC3A383F80}"/>
                </a:ext>
              </a:extLst>
            </p:cNvPr>
            <p:cNvSpPr/>
            <p:nvPr/>
          </p:nvSpPr>
          <p:spPr>
            <a:xfrm rot="-203643" flipH="1">
              <a:off x="3613997" y="2800425"/>
              <a:ext cx="57803" cy="52555"/>
            </a:xfrm>
            <a:custGeom>
              <a:avLst/>
              <a:gdLst/>
              <a:ahLst/>
              <a:cxnLst/>
              <a:rect l="l" t="t" r="r" b="b"/>
              <a:pathLst>
                <a:path w="1332" h="1211" extrusionOk="0">
                  <a:moveTo>
                    <a:pt x="965" y="1"/>
                  </a:moveTo>
                  <a:cubicBezTo>
                    <a:pt x="897" y="1"/>
                    <a:pt x="825" y="22"/>
                    <a:pt x="755" y="69"/>
                  </a:cubicBezTo>
                  <a:cubicBezTo>
                    <a:pt x="495" y="244"/>
                    <a:pt x="285" y="501"/>
                    <a:pt x="125" y="773"/>
                  </a:cubicBezTo>
                  <a:cubicBezTo>
                    <a:pt x="1" y="983"/>
                    <a:pt x="164" y="1166"/>
                    <a:pt x="397" y="1205"/>
                  </a:cubicBezTo>
                  <a:cubicBezTo>
                    <a:pt x="417" y="1208"/>
                    <a:pt x="438" y="1210"/>
                    <a:pt x="460" y="1210"/>
                  </a:cubicBezTo>
                  <a:cubicBezTo>
                    <a:pt x="817" y="1210"/>
                    <a:pt x="1321" y="741"/>
                    <a:pt x="1332" y="403"/>
                  </a:cubicBezTo>
                  <a:cubicBezTo>
                    <a:pt x="1332" y="175"/>
                    <a:pt x="1162" y="1"/>
                    <a:pt x="96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674;p45">
              <a:extLst>
                <a:ext uri="{FF2B5EF4-FFF2-40B4-BE49-F238E27FC236}">
                  <a16:creationId xmlns:a16="http://schemas.microsoft.com/office/drawing/2014/main" id="{6692F004-2356-3BE4-1281-B0C154C211A0}"/>
                </a:ext>
              </a:extLst>
            </p:cNvPr>
            <p:cNvSpPr/>
            <p:nvPr/>
          </p:nvSpPr>
          <p:spPr>
            <a:xfrm rot="-203643" flipH="1">
              <a:off x="3850233" y="2840465"/>
              <a:ext cx="57803" cy="65141"/>
            </a:xfrm>
            <a:custGeom>
              <a:avLst/>
              <a:gdLst/>
              <a:ahLst/>
              <a:cxnLst/>
              <a:rect l="l" t="t" r="r" b="b"/>
              <a:pathLst>
                <a:path w="1332" h="1501" extrusionOk="0">
                  <a:moveTo>
                    <a:pt x="1043" y="1"/>
                  </a:moveTo>
                  <a:cubicBezTo>
                    <a:pt x="966" y="1"/>
                    <a:pt x="885" y="19"/>
                    <a:pt x="838" y="59"/>
                  </a:cubicBezTo>
                  <a:cubicBezTo>
                    <a:pt x="666" y="184"/>
                    <a:pt x="542" y="355"/>
                    <a:pt x="394" y="527"/>
                  </a:cubicBezTo>
                  <a:cubicBezTo>
                    <a:pt x="36" y="959"/>
                    <a:pt x="1" y="1367"/>
                    <a:pt x="196" y="1488"/>
                  </a:cubicBezTo>
                  <a:cubicBezTo>
                    <a:pt x="209" y="1496"/>
                    <a:pt x="224" y="1500"/>
                    <a:pt x="241" y="1500"/>
                  </a:cubicBezTo>
                  <a:cubicBezTo>
                    <a:pt x="477" y="1500"/>
                    <a:pt x="1052" y="724"/>
                    <a:pt x="1282" y="379"/>
                  </a:cubicBezTo>
                  <a:cubicBezTo>
                    <a:pt x="1332" y="305"/>
                    <a:pt x="1282" y="83"/>
                    <a:pt x="1208" y="36"/>
                  </a:cubicBezTo>
                  <a:cubicBezTo>
                    <a:pt x="1169" y="13"/>
                    <a:pt x="1107" y="1"/>
                    <a:pt x="1043"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675;p45">
              <a:extLst>
                <a:ext uri="{FF2B5EF4-FFF2-40B4-BE49-F238E27FC236}">
                  <a16:creationId xmlns:a16="http://schemas.microsoft.com/office/drawing/2014/main" id="{C7C42BC0-F290-0E52-4B56-330BEA289C96}"/>
                </a:ext>
              </a:extLst>
            </p:cNvPr>
            <p:cNvSpPr/>
            <p:nvPr/>
          </p:nvSpPr>
          <p:spPr>
            <a:xfrm rot="-203643" flipH="1">
              <a:off x="3597333" y="2381835"/>
              <a:ext cx="386786" cy="215386"/>
            </a:xfrm>
            <a:custGeom>
              <a:avLst/>
              <a:gdLst/>
              <a:ahLst/>
              <a:cxnLst/>
              <a:rect l="l" t="t" r="r" b="b"/>
              <a:pathLst>
                <a:path w="8913" h="4963" extrusionOk="0">
                  <a:moveTo>
                    <a:pt x="4610" y="1"/>
                  </a:moveTo>
                  <a:cubicBezTo>
                    <a:pt x="4482" y="1"/>
                    <a:pt x="4315" y="55"/>
                    <a:pt x="4277" y="135"/>
                  </a:cubicBezTo>
                  <a:cubicBezTo>
                    <a:pt x="4215" y="233"/>
                    <a:pt x="4289" y="467"/>
                    <a:pt x="4375" y="567"/>
                  </a:cubicBezTo>
                  <a:cubicBezTo>
                    <a:pt x="4573" y="789"/>
                    <a:pt x="4818" y="961"/>
                    <a:pt x="4990" y="1109"/>
                  </a:cubicBezTo>
                  <a:cubicBezTo>
                    <a:pt x="4523" y="1638"/>
                    <a:pt x="3352" y="2747"/>
                    <a:pt x="3352" y="2747"/>
                  </a:cubicBezTo>
                  <a:cubicBezTo>
                    <a:pt x="3352" y="2747"/>
                    <a:pt x="2772" y="2463"/>
                    <a:pt x="2503" y="2327"/>
                  </a:cubicBezTo>
                  <a:cubicBezTo>
                    <a:pt x="2970" y="1860"/>
                    <a:pt x="3772" y="899"/>
                    <a:pt x="3624" y="751"/>
                  </a:cubicBezTo>
                  <a:cubicBezTo>
                    <a:pt x="3617" y="743"/>
                    <a:pt x="3607" y="740"/>
                    <a:pt x="3593" y="740"/>
                  </a:cubicBezTo>
                  <a:cubicBezTo>
                    <a:pt x="3324" y="740"/>
                    <a:pt x="1763" y="2046"/>
                    <a:pt x="1763" y="2046"/>
                  </a:cubicBezTo>
                  <a:cubicBezTo>
                    <a:pt x="1763" y="2046"/>
                    <a:pt x="1515" y="2046"/>
                    <a:pt x="1024" y="1774"/>
                  </a:cubicBezTo>
                  <a:cubicBezTo>
                    <a:pt x="990" y="1758"/>
                    <a:pt x="811" y="1679"/>
                    <a:pt x="668" y="1679"/>
                  </a:cubicBezTo>
                  <a:cubicBezTo>
                    <a:pt x="599" y="1679"/>
                    <a:pt x="538" y="1697"/>
                    <a:pt x="506" y="1750"/>
                  </a:cubicBezTo>
                  <a:cubicBezTo>
                    <a:pt x="406" y="1910"/>
                    <a:pt x="542" y="2082"/>
                    <a:pt x="616" y="2167"/>
                  </a:cubicBezTo>
                  <a:cubicBezTo>
                    <a:pt x="740" y="2315"/>
                    <a:pt x="912" y="2428"/>
                    <a:pt x="1086" y="2564"/>
                  </a:cubicBezTo>
                  <a:cubicBezTo>
                    <a:pt x="1012" y="2638"/>
                    <a:pt x="962" y="2697"/>
                    <a:pt x="900" y="2759"/>
                  </a:cubicBezTo>
                  <a:cubicBezTo>
                    <a:pt x="616" y="3093"/>
                    <a:pt x="320" y="3424"/>
                    <a:pt x="63" y="3782"/>
                  </a:cubicBezTo>
                  <a:cubicBezTo>
                    <a:pt x="1" y="3856"/>
                    <a:pt x="1" y="4066"/>
                    <a:pt x="51" y="4090"/>
                  </a:cubicBezTo>
                  <a:cubicBezTo>
                    <a:pt x="110" y="4132"/>
                    <a:pt x="204" y="4151"/>
                    <a:pt x="288" y="4151"/>
                  </a:cubicBezTo>
                  <a:cubicBezTo>
                    <a:pt x="327" y="4151"/>
                    <a:pt x="363" y="4147"/>
                    <a:pt x="394" y="4140"/>
                  </a:cubicBezTo>
                  <a:cubicBezTo>
                    <a:pt x="518" y="4102"/>
                    <a:pt x="616" y="3992"/>
                    <a:pt x="716" y="3906"/>
                  </a:cubicBezTo>
                  <a:cubicBezTo>
                    <a:pt x="1024" y="3634"/>
                    <a:pt x="1308" y="3350"/>
                    <a:pt x="1615" y="3081"/>
                  </a:cubicBezTo>
                  <a:cubicBezTo>
                    <a:pt x="1689" y="3019"/>
                    <a:pt x="1811" y="2907"/>
                    <a:pt x="1811" y="2907"/>
                  </a:cubicBezTo>
                  <a:cubicBezTo>
                    <a:pt x="1811" y="2907"/>
                    <a:pt x="2515" y="3276"/>
                    <a:pt x="2798" y="3424"/>
                  </a:cubicBezTo>
                  <a:cubicBezTo>
                    <a:pt x="2526" y="3821"/>
                    <a:pt x="2254" y="4176"/>
                    <a:pt x="2032" y="4545"/>
                  </a:cubicBezTo>
                  <a:cubicBezTo>
                    <a:pt x="1973" y="4646"/>
                    <a:pt x="1873" y="4805"/>
                    <a:pt x="2021" y="4915"/>
                  </a:cubicBezTo>
                  <a:cubicBezTo>
                    <a:pt x="2066" y="4949"/>
                    <a:pt x="2108" y="4962"/>
                    <a:pt x="2148" y="4962"/>
                  </a:cubicBezTo>
                  <a:cubicBezTo>
                    <a:pt x="2239" y="4962"/>
                    <a:pt x="2315" y="4892"/>
                    <a:pt x="2367" y="4841"/>
                  </a:cubicBezTo>
                  <a:cubicBezTo>
                    <a:pt x="2698" y="4572"/>
                    <a:pt x="3020" y="4276"/>
                    <a:pt x="3328" y="3968"/>
                  </a:cubicBezTo>
                  <a:cubicBezTo>
                    <a:pt x="3406" y="3883"/>
                    <a:pt x="3480" y="3842"/>
                    <a:pt x="3562" y="3842"/>
                  </a:cubicBezTo>
                  <a:cubicBezTo>
                    <a:pt x="3622" y="3842"/>
                    <a:pt x="3686" y="3864"/>
                    <a:pt x="3760" y="3906"/>
                  </a:cubicBezTo>
                  <a:cubicBezTo>
                    <a:pt x="4029" y="4066"/>
                    <a:pt x="4313" y="4226"/>
                    <a:pt x="4620" y="4350"/>
                  </a:cubicBezTo>
                  <a:cubicBezTo>
                    <a:pt x="4842" y="4436"/>
                    <a:pt x="5175" y="4582"/>
                    <a:pt x="5409" y="4582"/>
                  </a:cubicBezTo>
                  <a:cubicBezTo>
                    <a:pt x="5504" y="4582"/>
                    <a:pt x="5583" y="4558"/>
                    <a:pt x="5632" y="4498"/>
                  </a:cubicBezTo>
                  <a:cubicBezTo>
                    <a:pt x="5818" y="4288"/>
                    <a:pt x="4709" y="3560"/>
                    <a:pt x="4103" y="3129"/>
                  </a:cubicBezTo>
                  <a:cubicBezTo>
                    <a:pt x="4671" y="2428"/>
                    <a:pt x="5079" y="2008"/>
                    <a:pt x="5620" y="1529"/>
                  </a:cubicBezTo>
                  <a:cubicBezTo>
                    <a:pt x="6235" y="1898"/>
                    <a:pt x="7075" y="2463"/>
                    <a:pt x="7788" y="2859"/>
                  </a:cubicBezTo>
                  <a:cubicBezTo>
                    <a:pt x="8010" y="2993"/>
                    <a:pt x="8270" y="3066"/>
                    <a:pt x="8527" y="3105"/>
                  </a:cubicBezTo>
                  <a:cubicBezTo>
                    <a:pt x="8546" y="3106"/>
                    <a:pt x="8563" y="3107"/>
                    <a:pt x="8580" y="3107"/>
                  </a:cubicBezTo>
                  <a:cubicBezTo>
                    <a:pt x="8834" y="3107"/>
                    <a:pt x="8913" y="2941"/>
                    <a:pt x="8749" y="2697"/>
                  </a:cubicBezTo>
                  <a:cubicBezTo>
                    <a:pt x="8601" y="2502"/>
                    <a:pt x="8418" y="2327"/>
                    <a:pt x="8208" y="2179"/>
                  </a:cubicBezTo>
                  <a:cubicBezTo>
                    <a:pt x="7578" y="1750"/>
                    <a:pt x="6939" y="1330"/>
                    <a:pt x="6297" y="899"/>
                  </a:cubicBezTo>
                  <a:cubicBezTo>
                    <a:pt x="6421" y="665"/>
                    <a:pt x="6741" y="233"/>
                    <a:pt x="6558" y="135"/>
                  </a:cubicBezTo>
                  <a:cubicBezTo>
                    <a:pt x="6541" y="127"/>
                    <a:pt x="6521" y="123"/>
                    <a:pt x="6500" y="123"/>
                  </a:cubicBezTo>
                  <a:cubicBezTo>
                    <a:pt x="6265" y="123"/>
                    <a:pt x="5780" y="579"/>
                    <a:pt x="5780" y="579"/>
                  </a:cubicBezTo>
                  <a:cubicBezTo>
                    <a:pt x="5780" y="579"/>
                    <a:pt x="5682" y="541"/>
                    <a:pt x="5496" y="419"/>
                  </a:cubicBezTo>
                  <a:cubicBezTo>
                    <a:pt x="5250" y="257"/>
                    <a:pt x="4978" y="109"/>
                    <a:pt x="4694" y="11"/>
                  </a:cubicBezTo>
                  <a:cubicBezTo>
                    <a:pt x="4670" y="4"/>
                    <a:pt x="4641" y="1"/>
                    <a:pt x="46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676;p45">
              <a:extLst>
                <a:ext uri="{FF2B5EF4-FFF2-40B4-BE49-F238E27FC236}">
                  <a16:creationId xmlns:a16="http://schemas.microsoft.com/office/drawing/2014/main" id="{08F7AF66-AC81-93A4-1705-0AC099DDD843}"/>
                </a:ext>
              </a:extLst>
            </p:cNvPr>
            <p:cNvSpPr/>
            <p:nvPr/>
          </p:nvSpPr>
          <p:spPr>
            <a:xfrm rot="-203643" flipH="1">
              <a:off x="3684310" y="2716546"/>
              <a:ext cx="866873" cy="616257"/>
            </a:xfrm>
            <a:custGeom>
              <a:avLst/>
              <a:gdLst/>
              <a:ahLst/>
              <a:cxnLst/>
              <a:rect l="l" t="t" r="r" b="b"/>
              <a:pathLst>
                <a:path w="19976" h="14200" extrusionOk="0">
                  <a:moveTo>
                    <a:pt x="10894" y="1"/>
                  </a:moveTo>
                  <a:cubicBezTo>
                    <a:pt x="10105" y="1"/>
                    <a:pt x="9315" y="58"/>
                    <a:pt x="8554" y="241"/>
                  </a:cubicBezTo>
                  <a:cubicBezTo>
                    <a:pt x="6581" y="723"/>
                    <a:pt x="4611" y="1486"/>
                    <a:pt x="3044" y="2755"/>
                  </a:cubicBezTo>
                  <a:cubicBezTo>
                    <a:pt x="2600" y="3113"/>
                    <a:pt x="2183" y="3506"/>
                    <a:pt x="1813" y="3965"/>
                  </a:cubicBezTo>
                  <a:cubicBezTo>
                    <a:pt x="1467" y="4394"/>
                    <a:pt x="1160" y="4899"/>
                    <a:pt x="1195" y="5455"/>
                  </a:cubicBezTo>
                  <a:cubicBezTo>
                    <a:pt x="1222" y="5923"/>
                    <a:pt x="1491" y="6343"/>
                    <a:pt x="1553" y="6798"/>
                  </a:cubicBezTo>
                  <a:cubicBezTo>
                    <a:pt x="1627" y="7425"/>
                    <a:pt x="1284" y="8031"/>
                    <a:pt x="988" y="8585"/>
                  </a:cubicBezTo>
                  <a:cubicBezTo>
                    <a:pt x="432" y="9608"/>
                    <a:pt x="0" y="10877"/>
                    <a:pt x="568" y="11888"/>
                  </a:cubicBezTo>
                  <a:cubicBezTo>
                    <a:pt x="938" y="12565"/>
                    <a:pt x="1665" y="12947"/>
                    <a:pt x="2393" y="13219"/>
                  </a:cubicBezTo>
                  <a:cubicBezTo>
                    <a:pt x="3118" y="13488"/>
                    <a:pt x="3872" y="13686"/>
                    <a:pt x="4635" y="13822"/>
                  </a:cubicBezTo>
                  <a:cubicBezTo>
                    <a:pt x="4771" y="13846"/>
                    <a:pt x="4907" y="13873"/>
                    <a:pt x="5040" y="13896"/>
                  </a:cubicBezTo>
                  <a:cubicBezTo>
                    <a:pt x="5794" y="14021"/>
                    <a:pt x="6557" y="14080"/>
                    <a:pt x="7309" y="14130"/>
                  </a:cubicBezTo>
                  <a:cubicBezTo>
                    <a:pt x="7984" y="14178"/>
                    <a:pt x="8665" y="14200"/>
                    <a:pt x="9341" y="14200"/>
                  </a:cubicBezTo>
                  <a:cubicBezTo>
                    <a:pt x="9714" y="14200"/>
                    <a:pt x="10085" y="14193"/>
                    <a:pt x="10452" y="14180"/>
                  </a:cubicBezTo>
                  <a:cubicBezTo>
                    <a:pt x="12706" y="14080"/>
                    <a:pt x="14998" y="13651"/>
                    <a:pt x="16870" y="12418"/>
                  </a:cubicBezTo>
                  <a:cubicBezTo>
                    <a:pt x="18154" y="11581"/>
                    <a:pt x="19213" y="10324"/>
                    <a:pt x="19707" y="8868"/>
                  </a:cubicBezTo>
                  <a:cubicBezTo>
                    <a:pt x="19828" y="8499"/>
                    <a:pt x="19890" y="8141"/>
                    <a:pt x="19929" y="7795"/>
                  </a:cubicBezTo>
                  <a:cubicBezTo>
                    <a:pt x="19976" y="7044"/>
                    <a:pt x="19843" y="6331"/>
                    <a:pt x="19582" y="5603"/>
                  </a:cubicBezTo>
                  <a:cubicBezTo>
                    <a:pt x="19497" y="5355"/>
                    <a:pt x="19384" y="5109"/>
                    <a:pt x="19275" y="4852"/>
                  </a:cubicBezTo>
                  <a:cubicBezTo>
                    <a:pt x="18882" y="4000"/>
                    <a:pt x="18326" y="3225"/>
                    <a:pt x="17734" y="2510"/>
                  </a:cubicBezTo>
                  <a:cubicBezTo>
                    <a:pt x="17329" y="2016"/>
                    <a:pt x="16959" y="1806"/>
                    <a:pt x="16453" y="1412"/>
                  </a:cubicBezTo>
                  <a:cubicBezTo>
                    <a:pt x="15380" y="575"/>
                    <a:pt x="14013" y="155"/>
                    <a:pt x="12656" y="70"/>
                  </a:cubicBezTo>
                  <a:cubicBezTo>
                    <a:pt x="12076" y="33"/>
                    <a:pt x="11485" y="1"/>
                    <a:pt x="1089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677;p45">
              <a:extLst>
                <a:ext uri="{FF2B5EF4-FFF2-40B4-BE49-F238E27FC236}">
                  <a16:creationId xmlns:a16="http://schemas.microsoft.com/office/drawing/2014/main" id="{E83B0C00-AE9B-2880-CF19-F3E919B787DD}"/>
                </a:ext>
              </a:extLst>
            </p:cNvPr>
            <p:cNvSpPr/>
            <p:nvPr/>
          </p:nvSpPr>
          <p:spPr>
            <a:xfrm rot="-203643" flipH="1">
              <a:off x="3696553" y="3060910"/>
              <a:ext cx="646119" cy="278010"/>
            </a:xfrm>
            <a:custGeom>
              <a:avLst/>
              <a:gdLst/>
              <a:ahLst/>
              <a:cxnLst/>
              <a:rect l="l" t="t" r="r" b="b"/>
              <a:pathLst>
                <a:path w="14889" h="6406" extrusionOk="0">
                  <a:moveTo>
                    <a:pt x="14889" y="1"/>
                  </a:moveTo>
                  <a:cubicBezTo>
                    <a:pt x="14729" y="249"/>
                    <a:pt x="14554" y="495"/>
                    <a:pt x="14383" y="717"/>
                  </a:cubicBezTo>
                  <a:cubicBezTo>
                    <a:pt x="12892" y="2639"/>
                    <a:pt x="10662" y="3896"/>
                    <a:pt x="8320" y="4526"/>
                  </a:cubicBezTo>
                  <a:cubicBezTo>
                    <a:pt x="7678" y="4686"/>
                    <a:pt x="7051" y="4822"/>
                    <a:pt x="6409" y="4907"/>
                  </a:cubicBezTo>
                  <a:cubicBezTo>
                    <a:pt x="5476" y="5033"/>
                    <a:pt x="4543" y="5091"/>
                    <a:pt x="3605" y="5091"/>
                  </a:cubicBezTo>
                  <a:cubicBezTo>
                    <a:pt x="3353" y="5091"/>
                    <a:pt x="3101" y="5087"/>
                    <a:pt x="2848" y="5079"/>
                  </a:cubicBezTo>
                  <a:cubicBezTo>
                    <a:pt x="2449" y="5070"/>
                    <a:pt x="1964" y="4968"/>
                    <a:pt x="1531" y="4968"/>
                  </a:cubicBezTo>
                  <a:cubicBezTo>
                    <a:pt x="1415" y="4968"/>
                    <a:pt x="1303" y="4975"/>
                    <a:pt x="1198" y="4993"/>
                  </a:cubicBezTo>
                  <a:cubicBezTo>
                    <a:pt x="766" y="5067"/>
                    <a:pt x="370" y="5709"/>
                    <a:pt x="89" y="6017"/>
                  </a:cubicBezTo>
                  <a:cubicBezTo>
                    <a:pt x="62" y="6040"/>
                    <a:pt x="39" y="6064"/>
                    <a:pt x="0" y="6102"/>
                  </a:cubicBezTo>
                  <a:cubicBezTo>
                    <a:pt x="754" y="6227"/>
                    <a:pt x="1517" y="6286"/>
                    <a:pt x="2269" y="6336"/>
                  </a:cubicBezTo>
                  <a:cubicBezTo>
                    <a:pt x="2944" y="6384"/>
                    <a:pt x="3625" y="6406"/>
                    <a:pt x="4301" y="6406"/>
                  </a:cubicBezTo>
                  <a:cubicBezTo>
                    <a:pt x="4674" y="6406"/>
                    <a:pt x="5045" y="6399"/>
                    <a:pt x="5412" y="6386"/>
                  </a:cubicBezTo>
                  <a:cubicBezTo>
                    <a:pt x="7666" y="6286"/>
                    <a:pt x="9958" y="5857"/>
                    <a:pt x="11830" y="4624"/>
                  </a:cubicBezTo>
                  <a:cubicBezTo>
                    <a:pt x="13114" y="3787"/>
                    <a:pt x="14173" y="2530"/>
                    <a:pt x="14667" y="1074"/>
                  </a:cubicBezTo>
                  <a:cubicBezTo>
                    <a:pt x="14788" y="705"/>
                    <a:pt x="14850" y="347"/>
                    <a:pt x="14889" y="1"/>
                  </a:cubicBezTo>
                  <a:close/>
                </a:path>
              </a:pathLst>
            </a:custGeom>
            <a:solidFill>
              <a:schemeClr val="accent2">
                <a:alpha val="29019"/>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678;p45">
              <a:extLst>
                <a:ext uri="{FF2B5EF4-FFF2-40B4-BE49-F238E27FC236}">
                  <a16:creationId xmlns:a16="http://schemas.microsoft.com/office/drawing/2014/main" id="{51C1C90D-AE17-AA60-725B-1815FDC5E992}"/>
                </a:ext>
              </a:extLst>
            </p:cNvPr>
            <p:cNvSpPr/>
            <p:nvPr/>
          </p:nvSpPr>
          <p:spPr>
            <a:xfrm rot="-203643" flipH="1">
              <a:off x="4279804" y="2818466"/>
              <a:ext cx="273914" cy="480333"/>
            </a:xfrm>
            <a:custGeom>
              <a:avLst/>
              <a:gdLst/>
              <a:ahLst/>
              <a:cxnLst/>
              <a:rect l="l" t="t" r="r" b="b"/>
              <a:pathLst>
                <a:path w="6312" h="11068" extrusionOk="0">
                  <a:moveTo>
                    <a:pt x="3044" y="0"/>
                  </a:moveTo>
                  <a:cubicBezTo>
                    <a:pt x="2600" y="358"/>
                    <a:pt x="2183" y="751"/>
                    <a:pt x="1813" y="1210"/>
                  </a:cubicBezTo>
                  <a:cubicBezTo>
                    <a:pt x="1467" y="1639"/>
                    <a:pt x="1160" y="2144"/>
                    <a:pt x="1195" y="2700"/>
                  </a:cubicBezTo>
                  <a:cubicBezTo>
                    <a:pt x="1222" y="3168"/>
                    <a:pt x="1491" y="3588"/>
                    <a:pt x="1553" y="4043"/>
                  </a:cubicBezTo>
                  <a:cubicBezTo>
                    <a:pt x="1627" y="4670"/>
                    <a:pt x="1284" y="5276"/>
                    <a:pt x="988" y="5830"/>
                  </a:cubicBezTo>
                  <a:cubicBezTo>
                    <a:pt x="432" y="6853"/>
                    <a:pt x="0" y="8122"/>
                    <a:pt x="568" y="9133"/>
                  </a:cubicBezTo>
                  <a:cubicBezTo>
                    <a:pt x="790" y="9538"/>
                    <a:pt x="1136" y="9834"/>
                    <a:pt x="1541" y="10068"/>
                  </a:cubicBezTo>
                  <a:cubicBezTo>
                    <a:pt x="1801" y="10230"/>
                    <a:pt x="2097" y="10352"/>
                    <a:pt x="2393" y="10464"/>
                  </a:cubicBezTo>
                  <a:cubicBezTo>
                    <a:pt x="3118" y="10733"/>
                    <a:pt x="3872" y="10931"/>
                    <a:pt x="4635" y="11067"/>
                  </a:cubicBezTo>
                  <a:cubicBezTo>
                    <a:pt x="5067" y="10760"/>
                    <a:pt x="5448" y="10390"/>
                    <a:pt x="5794" y="9982"/>
                  </a:cubicBezTo>
                  <a:cubicBezTo>
                    <a:pt x="5966" y="9772"/>
                    <a:pt x="6125" y="9550"/>
                    <a:pt x="6211" y="9293"/>
                  </a:cubicBezTo>
                  <a:cubicBezTo>
                    <a:pt x="6312" y="8997"/>
                    <a:pt x="6297" y="8690"/>
                    <a:pt x="6273" y="8382"/>
                  </a:cubicBezTo>
                  <a:cubicBezTo>
                    <a:pt x="6176" y="7456"/>
                    <a:pt x="5880" y="6569"/>
                    <a:pt x="5425" y="5756"/>
                  </a:cubicBezTo>
                  <a:cubicBezTo>
                    <a:pt x="5215" y="5386"/>
                    <a:pt x="4954" y="4966"/>
                    <a:pt x="5090" y="4561"/>
                  </a:cubicBezTo>
                  <a:cubicBezTo>
                    <a:pt x="5238" y="4093"/>
                    <a:pt x="5806" y="3907"/>
                    <a:pt x="6040" y="3475"/>
                  </a:cubicBezTo>
                  <a:cubicBezTo>
                    <a:pt x="6164" y="3242"/>
                    <a:pt x="6176" y="2970"/>
                    <a:pt x="6188" y="2700"/>
                  </a:cubicBezTo>
                  <a:cubicBezTo>
                    <a:pt x="6199" y="2304"/>
                    <a:pt x="6199" y="1875"/>
                    <a:pt x="5989" y="1541"/>
                  </a:cubicBezTo>
                  <a:lnTo>
                    <a:pt x="5978" y="1529"/>
                  </a:lnTo>
                  <a:cubicBezTo>
                    <a:pt x="5830" y="1319"/>
                    <a:pt x="5608" y="1160"/>
                    <a:pt x="5386" y="1035"/>
                  </a:cubicBezTo>
                  <a:cubicBezTo>
                    <a:pt x="4659" y="592"/>
                    <a:pt x="3872" y="234"/>
                    <a:pt x="30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679;p45">
              <a:extLst>
                <a:ext uri="{FF2B5EF4-FFF2-40B4-BE49-F238E27FC236}">
                  <a16:creationId xmlns:a16="http://schemas.microsoft.com/office/drawing/2014/main" id="{939F479B-6077-FD60-D9B1-7E3D5089B696}"/>
                </a:ext>
              </a:extLst>
            </p:cNvPr>
            <p:cNvSpPr/>
            <p:nvPr/>
          </p:nvSpPr>
          <p:spPr>
            <a:xfrm rot="-203643" flipH="1">
              <a:off x="4281827" y="2886743"/>
              <a:ext cx="207041" cy="413977"/>
            </a:xfrm>
            <a:custGeom>
              <a:avLst/>
              <a:gdLst/>
              <a:ahLst/>
              <a:cxnLst/>
              <a:rect l="l" t="t" r="r" b="b"/>
              <a:pathLst>
                <a:path w="4771" h="9539" extrusionOk="0">
                  <a:moveTo>
                    <a:pt x="4437" y="0"/>
                  </a:moveTo>
                  <a:cubicBezTo>
                    <a:pt x="3674" y="36"/>
                    <a:pt x="2760" y="592"/>
                    <a:pt x="2316" y="973"/>
                  </a:cubicBezTo>
                  <a:cubicBezTo>
                    <a:pt x="2094" y="1160"/>
                    <a:pt x="1899" y="1381"/>
                    <a:pt x="1763" y="1627"/>
                  </a:cubicBezTo>
                  <a:cubicBezTo>
                    <a:pt x="1381" y="2316"/>
                    <a:pt x="1491" y="3191"/>
                    <a:pt x="1887" y="3869"/>
                  </a:cubicBezTo>
                  <a:cubicBezTo>
                    <a:pt x="2059" y="4141"/>
                    <a:pt x="2257" y="4386"/>
                    <a:pt x="2405" y="4670"/>
                  </a:cubicBezTo>
                  <a:cubicBezTo>
                    <a:pt x="2538" y="4966"/>
                    <a:pt x="2600" y="5312"/>
                    <a:pt x="2464" y="5596"/>
                  </a:cubicBezTo>
                  <a:cubicBezTo>
                    <a:pt x="2331" y="5877"/>
                    <a:pt x="2035" y="6040"/>
                    <a:pt x="1775" y="6199"/>
                  </a:cubicBezTo>
                  <a:cubicBezTo>
                    <a:pt x="1097" y="6616"/>
                    <a:pt x="468" y="7172"/>
                    <a:pt x="160" y="7912"/>
                  </a:cubicBezTo>
                  <a:cubicBezTo>
                    <a:pt x="74" y="8110"/>
                    <a:pt x="24" y="8317"/>
                    <a:pt x="0" y="8539"/>
                  </a:cubicBezTo>
                  <a:cubicBezTo>
                    <a:pt x="260" y="8701"/>
                    <a:pt x="556" y="8823"/>
                    <a:pt x="852" y="8935"/>
                  </a:cubicBezTo>
                  <a:cubicBezTo>
                    <a:pt x="1577" y="9204"/>
                    <a:pt x="2331" y="9402"/>
                    <a:pt x="3094" y="9538"/>
                  </a:cubicBezTo>
                  <a:cubicBezTo>
                    <a:pt x="3526" y="9231"/>
                    <a:pt x="3907" y="8861"/>
                    <a:pt x="4253" y="8453"/>
                  </a:cubicBezTo>
                  <a:cubicBezTo>
                    <a:pt x="4425" y="8243"/>
                    <a:pt x="4584" y="8021"/>
                    <a:pt x="4670" y="7764"/>
                  </a:cubicBezTo>
                  <a:cubicBezTo>
                    <a:pt x="4771" y="7468"/>
                    <a:pt x="4756" y="7161"/>
                    <a:pt x="4732" y="6853"/>
                  </a:cubicBezTo>
                  <a:cubicBezTo>
                    <a:pt x="4635" y="5927"/>
                    <a:pt x="4339" y="5040"/>
                    <a:pt x="3884" y="4227"/>
                  </a:cubicBezTo>
                  <a:cubicBezTo>
                    <a:pt x="3674" y="3857"/>
                    <a:pt x="3413" y="3437"/>
                    <a:pt x="3549" y="3032"/>
                  </a:cubicBezTo>
                  <a:cubicBezTo>
                    <a:pt x="3697" y="2564"/>
                    <a:pt x="4265" y="2378"/>
                    <a:pt x="4499" y="1946"/>
                  </a:cubicBezTo>
                  <a:cubicBezTo>
                    <a:pt x="4623" y="1713"/>
                    <a:pt x="4635" y="1441"/>
                    <a:pt x="4647" y="1171"/>
                  </a:cubicBezTo>
                  <a:cubicBezTo>
                    <a:pt x="4658" y="775"/>
                    <a:pt x="4658" y="346"/>
                    <a:pt x="4448" y="12"/>
                  </a:cubicBezTo>
                  <a:lnTo>
                    <a:pt x="443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680;p45">
              <a:extLst>
                <a:ext uri="{FF2B5EF4-FFF2-40B4-BE49-F238E27FC236}">
                  <a16:creationId xmlns:a16="http://schemas.microsoft.com/office/drawing/2014/main" id="{27500390-0350-2F07-BB81-2D934BB3B214}"/>
                </a:ext>
              </a:extLst>
            </p:cNvPr>
            <p:cNvSpPr/>
            <p:nvPr/>
          </p:nvSpPr>
          <p:spPr>
            <a:xfrm rot="-203643" flipH="1">
              <a:off x="3693683" y="2720181"/>
              <a:ext cx="717765" cy="353350"/>
            </a:xfrm>
            <a:custGeom>
              <a:avLst/>
              <a:gdLst/>
              <a:ahLst/>
              <a:cxnLst/>
              <a:rect l="l" t="t" r="r" b="b"/>
              <a:pathLst>
                <a:path w="16540" h="8142" extrusionOk="0">
                  <a:moveTo>
                    <a:pt x="7851" y="1"/>
                  </a:moveTo>
                  <a:cubicBezTo>
                    <a:pt x="7062" y="1"/>
                    <a:pt x="6272" y="58"/>
                    <a:pt x="5511" y="241"/>
                  </a:cubicBezTo>
                  <a:cubicBezTo>
                    <a:pt x="3538" y="723"/>
                    <a:pt x="1568" y="1486"/>
                    <a:pt x="1" y="2755"/>
                  </a:cubicBezTo>
                  <a:cubicBezTo>
                    <a:pt x="63" y="2794"/>
                    <a:pt x="137" y="2841"/>
                    <a:pt x="223" y="2868"/>
                  </a:cubicBezTo>
                  <a:cubicBezTo>
                    <a:pt x="962" y="3175"/>
                    <a:pt x="1689" y="3335"/>
                    <a:pt x="2172" y="4012"/>
                  </a:cubicBezTo>
                  <a:cubicBezTo>
                    <a:pt x="2627" y="4654"/>
                    <a:pt x="2663" y="5541"/>
                    <a:pt x="2355" y="6257"/>
                  </a:cubicBezTo>
                  <a:cubicBezTo>
                    <a:pt x="2234" y="6565"/>
                    <a:pt x="2047" y="6834"/>
                    <a:pt x="1973" y="7156"/>
                  </a:cubicBezTo>
                  <a:cubicBezTo>
                    <a:pt x="1899" y="7475"/>
                    <a:pt x="1973" y="7857"/>
                    <a:pt x="2257" y="8017"/>
                  </a:cubicBezTo>
                  <a:cubicBezTo>
                    <a:pt x="2367" y="8091"/>
                    <a:pt x="2491" y="8117"/>
                    <a:pt x="2627" y="8129"/>
                  </a:cubicBezTo>
                  <a:cubicBezTo>
                    <a:pt x="2710" y="8138"/>
                    <a:pt x="2793" y="8142"/>
                    <a:pt x="2875" y="8142"/>
                  </a:cubicBezTo>
                  <a:cubicBezTo>
                    <a:pt x="3747" y="8142"/>
                    <a:pt x="4583" y="7690"/>
                    <a:pt x="5339" y="7203"/>
                  </a:cubicBezTo>
                  <a:cubicBezTo>
                    <a:pt x="6152" y="6674"/>
                    <a:pt x="6966" y="6082"/>
                    <a:pt x="7912" y="5911"/>
                  </a:cubicBezTo>
                  <a:cubicBezTo>
                    <a:pt x="8120" y="5873"/>
                    <a:pt x="8327" y="5857"/>
                    <a:pt x="8533" y="5857"/>
                  </a:cubicBezTo>
                  <a:cubicBezTo>
                    <a:pt x="9760" y="5857"/>
                    <a:pt x="10966" y="6440"/>
                    <a:pt x="12189" y="6650"/>
                  </a:cubicBezTo>
                  <a:cubicBezTo>
                    <a:pt x="12500" y="6698"/>
                    <a:pt x="12816" y="6722"/>
                    <a:pt x="13131" y="6722"/>
                  </a:cubicBezTo>
                  <a:cubicBezTo>
                    <a:pt x="13939" y="6722"/>
                    <a:pt x="14748" y="6565"/>
                    <a:pt x="15493" y="6257"/>
                  </a:cubicBezTo>
                  <a:cubicBezTo>
                    <a:pt x="15874" y="6094"/>
                    <a:pt x="16244" y="5887"/>
                    <a:pt x="16539" y="5603"/>
                  </a:cubicBezTo>
                  <a:cubicBezTo>
                    <a:pt x="16454" y="5355"/>
                    <a:pt x="16341" y="5109"/>
                    <a:pt x="16232" y="4852"/>
                  </a:cubicBezTo>
                  <a:cubicBezTo>
                    <a:pt x="15839" y="4000"/>
                    <a:pt x="15283" y="3225"/>
                    <a:pt x="14691" y="2510"/>
                  </a:cubicBezTo>
                  <a:cubicBezTo>
                    <a:pt x="14286" y="2016"/>
                    <a:pt x="13916" y="1806"/>
                    <a:pt x="13410" y="1412"/>
                  </a:cubicBezTo>
                  <a:cubicBezTo>
                    <a:pt x="12337" y="575"/>
                    <a:pt x="10970" y="155"/>
                    <a:pt x="9613" y="70"/>
                  </a:cubicBezTo>
                  <a:cubicBezTo>
                    <a:pt x="9033" y="33"/>
                    <a:pt x="8442" y="1"/>
                    <a:pt x="78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681;p45">
              <a:extLst>
                <a:ext uri="{FF2B5EF4-FFF2-40B4-BE49-F238E27FC236}">
                  <a16:creationId xmlns:a16="http://schemas.microsoft.com/office/drawing/2014/main" id="{78407BAC-C27B-D128-9ADE-B7FFD46D9DC7}"/>
                </a:ext>
              </a:extLst>
            </p:cNvPr>
            <p:cNvSpPr/>
            <p:nvPr/>
          </p:nvSpPr>
          <p:spPr>
            <a:xfrm rot="-203643" flipH="1">
              <a:off x="3669676" y="2702348"/>
              <a:ext cx="900678" cy="641255"/>
            </a:xfrm>
            <a:custGeom>
              <a:avLst/>
              <a:gdLst/>
              <a:ahLst/>
              <a:cxnLst/>
              <a:rect l="l" t="t" r="r" b="b"/>
              <a:pathLst>
                <a:path w="20755" h="14776" extrusionOk="0">
                  <a:moveTo>
                    <a:pt x="11576" y="885"/>
                  </a:moveTo>
                  <a:cubicBezTo>
                    <a:pt x="12346" y="885"/>
                    <a:pt x="13116" y="951"/>
                    <a:pt x="13890" y="1109"/>
                  </a:cubicBezTo>
                  <a:cubicBezTo>
                    <a:pt x="15010" y="1343"/>
                    <a:pt x="16072" y="1736"/>
                    <a:pt x="17007" y="2426"/>
                  </a:cubicBezTo>
                  <a:cubicBezTo>
                    <a:pt x="18006" y="3153"/>
                    <a:pt x="18610" y="4153"/>
                    <a:pt x="19042" y="5274"/>
                  </a:cubicBezTo>
                  <a:cubicBezTo>
                    <a:pt x="19065" y="5359"/>
                    <a:pt x="19015" y="5519"/>
                    <a:pt x="18956" y="5605"/>
                  </a:cubicBezTo>
                  <a:cubicBezTo>
                    <a:pt x="18400" y="6270"/>
                    <a:pt x="17637" y="6492"/>
                    <a:pt x="16823" y="6581"/>
                  </a:cubicBezTo>
                  <a:cubicBezTo>
                    <a:pt x="16678" y="6596"/>
                    <a:pt x="16533" y="6603"/>
                    <a:pt x="16390" y="6603"/>
                  </a:cubicBezTo>
                  <a:cubicBezTo>
                    <a:pt x="15611" y="6603"/>
                    <a:pt x="14864" y="6391"/>
                    <a:pt x="14135" y="6099"/>
                  </a:cubicBezTo>
                  <a:cubicBezTo>
                    <a:pt x="13522" y="5848"/>
                    <a:pt x="12909" y="5663"/>
                    <a:pt x="12250" y="5663"/>
                  </a:cubicBezTo>
                  <a:cubicBezTo>
                    <a:pt x="12194" y="5663"/>
                    <a:pt x="12137" y="5664"/>
                    <a:pt x="12079" y="5667"/>
                  </a:cubicBezTo>
                  <a:cubicBezTo>
                    <a:pt x="10932" y="5717"/>
                    <a:pt x="9935" y="6137"/>
                    <a:pt x="9072" y="6889"/>
                  </a:cubicBezTo>
                  <a:cubicBezTo>
                    <a:pt x="8294" y="7578"/>
                    <a:pt x="7347" y="7749"/>
                    <a:pt x="6348" y="7776"/>
                  </a:cubicBezTo>
                  <a:cubicBezTo>
                    <a:pt x="6274" y="7776"/>
                    <a:pt x="6200" y="7764"/>
                    <a:pt x="6126" y="7749"/>
                  </a:cubicBezTo>
                  <a:cubicBezTo>
                    <a:pt x="6076" y="7749"/>
                    <a:pt x="6040" y="7726"/>
                    <a:pt x="5954" y="7702"/>
                  </a:cubicBezTo>
                  <a:cubicBezTo>
                    <a:pt x="7974" y="6025"/>
                    <a:pt x="6460" y="3289"/>
                    <a:pt x="4215" y="3091"/>
                  </a:cubicBezTo>
                  <a:cubicBezTo>
                    <a:pt x="4351" y="2982"/>
                    <a:pt x="4437" y="2896"/>
                    <a:pt x="4538" y="2834"/>
                  </a:cubicBezTo>
                  <a:cubicBezTo>
                    <a:pt x="5768" y="1923"/>
                    <a:pt x="7149" y="1405"/>
                    <a:pt x="8652" y="1157"/>
                  </a:cubicBezTo>
                  <a:cubicBezTo>
                    <a:pt x="9629" y="992"/>
                    <a:pt x="10603" y="885"/>
                    <a:pt x="11576" y="885"/>
                  </a:cubicBezTo>
                  <a:close/>
                  <a:moveTo>
                    <a:pt x="3429" y="3573"/>
                  </a:moveTo>
                  <a:cubicBezTo>
                    <a:pt x="4561" y="3830"/>
                    <a:pt x="5079" y="4200"/>
                    <a:pt x="5499" y="4608"/>
                  </a:cubicBezTo>
                  <a:cubicBezTo>
                    <a:pt x="6188" y="5297"/>
                    <a:pt x="6223" y="6137"/>
                    <a:pt x="5596" y="6877"/>
                  </a:cubicBezTo>
                  <a:cubicBezTo>
                    <a:pt x="5472" y="7010"/>
                    <a:pt x="5351" y="7158"/>
                    <a:pt x="5239" y="7320"/>
                  </a:cubicBezTo>
                  <a:cubicBezTo>
                    <a:pt x="4857" y="7885"/>
                    <a:pt x="4893" y="8341"/>
                    <a:pt x="5262" y="8920"/>
                  </a:cubicBezTo>
                  <a:cubicBezTo>
                    <a:pt x="5558" y="9376"/>
                    <a:pt x="5880" y="9858"/>
                    <a:pt x="6076" y="10375"/>
                  </a:cubicBezTo>
                  <a:cubicBezTo>
                    <a:pt x="6507" y="11446"/>
                    <a:pt x="6336" y="12407"/>
                    <a:pt x="5484" y="13271"/>
                  </a:cubicBezTo>
                  <a:cubicBezTo>
                    <a:pt x="5195" y="13571"/>
                    <a:pt x="4946" y="13703"/>
                    <a:pt x="4619" y="13703"/>
                  </a:cubicBezTo>
                  <a:cubicBezTo>
                    <a:pt x="4501" y="13703"/>
                    <a:pt x="4372" y="13686"/>
                    <a:pt x="4227" y="13652"/>
                  </a:cubicBezTo>
                  <a:cubicBezTo>
                    <a:pt x="3440" y="13469"/>
                    <a:pt x="2701" y="13235"/>
                    <a:pt x="1997" y="12804"/>
                  </a:cubicBezTo>
                  <a:cubicBezTo>
                    <a:pt x="1136" y="12248"/>
                    <a:pt x="938" y="11668"/>
                    <a:pt x="1246" y="10621"/>
                  </a:cubicBezTo>
                  <a:cubicBezTo>
                    <a:pt x="1358" y="10239"/>
                    <a:pt x="1604" y="9893"/>
                    <a:pt x="1787" y="9524"/>
                  </a:cubicBezTo>
                  <a:cubicBezTo>
                    <a:pt x="1962" y="9181"/>
                    <a:pt x="2172" y="8835"/>
                    <a:pt x="2305" y="8465"/>
                  </a:cubicBezTo>
                  <a:cubicBezTo>
                    <a:pt x="2491" y="7959"/>
                    <a:pt x="2453" y="7442"/>
                    <a:pt x="2257" y="6924"/>
                  </a:cubicBezTo>
                  <a:cubicBezTo>
                    <a:pt x="1752" y="5593"/>
                    <a:pt x="1973" y="4768"/>
                    <a:pt x="3071" y="3857"/>
                  </a:cubicBezTo>
                  <a:cubicBezTo>
                    <a:pt x="3207" y="3745"/>
                    <a:pt x="3355" y="3635"/>
                    <a:pt x="3429" y="3573"/>
                  </a:cubicBezTo>
                  <a:close/>
                  <a:moveTo>
                    <a:pt x="19423" y="6433"/>
                  </a:moveTo>
                  <a:lnTo>
                    <a:pt x="19423" y="6433"/>
                  </a:lnTo>
                  <a:cubicBezTo>
                    <a:pt x="19719" y="7702"/>
                    <a:pt x="20077" y="8897"/>
                    <a:pt x="19263" y="10056"/>
                  </a:cubicBezTo>
                  <a:cubicBezTo>
                    <a:pt x="18645" y="10943"/>
                    <a:pt x="17906" y="11695"/>
                    <a:pt x="16971" y="12248"/>
                  </a:cubicBezTo>
                  <a:cubicBezTo>
                    <a:pt x="15442" y="13173"/>
                    <a:pt x="13804" y="13703"/>
                    <a:pt x="12017" y="13738"/>
                  </a:cubicBezTo>
                  <a:cubicBezTo>
                    <a:pt x="10157" y="13777"/>
                    <a:pt x="8282" y="13789"/>
                    <a:pt x="6422" y="13812"/>
                  </a:cubicBezTo>
                  <a:cubicBezTo>
                    <a:pt x="6359" y="13812"/>
                    <a:pt x="6297" y="13800"/>
                    <a:pt x="6200" y="13800"/>
                  </a:cubicBezTo>
                  <a:cubicBezTo>
                    <a:pt x="7865" y="12026"/>
                    <a:pt x="7285" y="10302"/>
                    <a:pt x="6150" y="8563"/>
                  </a:cubicBezTo>
                  <a:lnTo>
                    <a:pt x="6150" y="8563"/>
                  </a:lnTo>
                  <a:cubicBezTo>
                    <a:pt x="6337" y="8578"/>
                    <a:pt x="6522" y="8587"/>
                    <a:pt x="6703" y="8587"/>
                  </a:cubicBezTo>
                  <a:cubicBezTo>
                    <a:pt x="7811" y="8587"/>
                    <a:pt x="8808" y="8282"/>
                    <a:pt x="9687" y="7542"/>
                  </a:cubicBezTo>
                  <a:cubicBezTo>
                    <a:pt x="10411" y="6948"/>
                    <a:pt x="11218" y="6601"/>
                    <a:pt x="12112" y="6601"/>
                  </a:cubicBezTo>
                  <a:cubicBezTo>
                    <a:pt x="12314" y="6601"/>
                    <a:pt x="12520" y="6618"/>
                    <a:pt x="12730" y="6655"/>
                  </a:cubicBezTo>
                  <a:cubicBezTo>
                    <a:pt x="13138" y="6714"/>
                    <a:pt x="13543" y="6900"/>
                    <a:pt x="13952" y="7048"/>
                  </a:cubicBezTo>
                  <a:cubicBezTo>
                    <a:pt x="14758" y="7361"/>
                    <a:pt x="15568" y="7565"/>
                    <a:pt x="16397" y="7565"/>
                  </a:cubicBezTo>
                  <a:cubicBezTo>
                    <a:pt x="16837" y="7565"/>
                    <a:pt x="17282" y="7508"/>
                    <a:pt x="17734" y="7379"/>
                  </a:cubicBezTo>
                  <a:cubicBezTo>
                    <a:pt x="18350" y="7208"/>
                    <a:pt x="18941" y="6998"/>
                    <a:pt x="19423" y="6433"/>
                  </a:cubicBezTo>
                  <a:close/>
                  <a:moveTo>
                    <a:pt x="12337" y="0"/>
                  </a:moveTo>
                  <a:cubicBezTo>
                    <a:pt x="6569" y="0"/>
                    <a:pt x="1" y="2488"/>
                    <a:pt x="1394" y="7196"/>
                  </a:cubicBezTo>
                  <a:cubicBezTo>
                    <a:pt x="1580" y="7589"/>
                    <a:pt x="1542" y="8021"/>
                    <a:pt x="1332" y="8415"/>
                  </a:cubicBezTo>
                  <a:cubicBezTo>
                    <a:pt x="1196" y="8687"/>
                    <a:pt x="1000" y="8947"/>
                    <a:pt x="876" y="9216"/>
                  </a:cubicBezTo>
                  <a:cubicBezTo>
                    <a:pt x="642" y="9772"/>
                    <a:pt x="359" y="10302"/>
                    <a:pt x="234" y="10881"/>
                  </a:cubicBezTo>
                  <a:cubicBezTo>
                    <a:pt x="39" y="11769"/>
                    <a:pt x="211" y="12606"/>
                    <a:pt x="974" y="13209"/>
                  </a:cubicBezTo>
                  <a:cubicBezTo>
                    <a:pt x="1740" y="13812"/>
                    <a:pt x="2577" y="14282"/>
                    <a:pt x="3550" y="14404"/>
                  </a:cubicBezTo>
                  <a:cubicBezTo>
                    <a:pt x="4635" y="14552"/>
                    <a:pt x="5732" y="14688"/>
                    <a:pt x="6830" y="14750"/>
                  </a:cubicBezTo>
                  <a:cubicBezTo>
                    <a:pt x="7287" y="14770"/>
                    <a:pt x="7745" y="14776"/>
                    <a:pt x="8203" y="14776"/>
                  </a:cubicBezTo>
                  <a:cubicBezTo>
                    <a:pt x="8903" y="14776"/>
                    <a:pt x="9604" y="14762"/>
                    <a:pt x="10305" y="14762"/>
                  </a:cubicBezTo>
                  <a:lnTo>
                    <a:pt x="10305" y="14773"/>
                  </a:lnTo>
                  <a:cubicBezTo>
                    <a:pt x="10994" y="14750"/>
                    <a:pt x="11671" y="14714"/>
                    <a:pt x="12349" y="14688"/>
                  </a:cubicBezTo>
                  <a:cubicBezTo>
                    <a:pt x="14457" y="14614"/>
                    <a:pt x="16318" y="13839"/>
                    <a:pt x="18018" y="12656"/>
                  </a:cubicBezTo>
                  <a:cubicBezTo>
                    <a:pt x="18843" y="12088"/>
                    <a:pt x="19509" y="11349"/>
                    <a:pt x="20077" y="10523"/>
                  </a:cubicBezTo>
                  <a:cubicBezTo>
                    <a:pt x="20556" y="9808"/>
                    <a:pt x="20754" y="9021"/>
                    <a:pt x="20692" y="8169"/>
                  </a:cubicBezTo>
                  <a:cubicBezTo>
                    <a:pt x="20594" y="7010"/>
                    <a:pt x="20287" y="5915"/>
                    <a:pt x="19879" y="4830"/>
                  </a:cubicBezTo>
                  <a:cubicBezTo>
                    <a:pt x="18991" y="2452"/>
                    <a:pt x="17267" y="1009"/>
                    <a:pt x="14839" y="406"/>
                  </a:cubicBezTo>
                  <a:cubicBezTo>
                    <a:pt x="14026" y="196"/>
                    <a:pt x="13174" y="36"/>
                    <a:pt x="12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682;p45">
              <a:extLst>
                <a:ext uri="{FF2B5EF4-FFF2-40B4-BE49-F238E27FC236}">
                  <a16:creationId xmlns:a16="http://schemas.microsoft.com/office/drawing/2014/main" id="{DD43ACAE-4208-4581-0AD0-F40ABA484155}"/>
                </a:ext>
              </a:extLst>
            </p:cNvPr>
            <p:cNvSpPr/>
            <p:nvPr/>
          </p:nvSpPr>
          <p:spPr>
            <a:xfrm rot="-203643" flipH="1">
              <a:off x="4012129" y="2777480"/>
              <a:ext cx="210773" cy="135490"/>
            </a:xfrm>
            <a:custGeom>
              <a:avLst/>
              <a:gdLst/>
              <a:ahLst/>
              <a:cxnLst/>
              <a:rect l="l" t="t" r="r" b="b"/>
              <a:pathLst>
                <a:path w="4857" h="3122" extrusionOk="0">
                  <a:moveTo>
                    <a:pt x="4531" y="0"/>
                  </a:moveTo>
                  <a:cubicBezTo>
                    <a:pt x="4524" y="0"/>
                    <a:pt x="4517" y="1"/>
                    <a:pt x="4511" y="1"/>
                  </a:cubicBezTo>
                  <a:cubicBezTo>
                    <a:pt x="4289" y="40"/>
                    <a:pt x="4055" y="99"/>
                    <a:pt x="3872" y="200"/>
                  </a:cubicBezTo>
                  <a:cubicBezTo>
                    <a:pt x="3502" y="421"/>
                    <a:pt x="3144" y="667"/>
                    <a:pt x="2798" y="927"/>
                  </a:cubicBezTo>
                  <a:cubicBezTo>
                    <a:pt x="2713" y="987"/>
                    <a:pt x="2636" y="1021"/>
                    <a:pt x="2560" y="1021"/>
                  </a:cubicBezTo>
                  <a:cubicBezTo>
                    <a:pt x="2483" y="1021"/>
                    <a:pt x="2405" y="987"/>
                    <a:pt x="2319" y="912"/>
                  </a:cubicBezTo>
                  <a:cubicBezTo>
                    <a:pt x="2082" y="717"/>
                    <a:pt x="1837" y="531"/>
                    <a:pt x="1592" y="336"/>
                  </a:cubicBezTo>
                  <a:cubicBezTo>
                    <a:pt x="1465" y="235"/>
                    <a:pt x="1328" y="112"/>
                    <a:pt x="1180" y="112"/>
                  </a:cubicBezTo>
                  <a:cubicBezTo>
                    <a:pt x="1110" y="112"/>
                    <a:pt x="1037" y="140"/>
                    <a:pt x="962" y="211"/>
                  </a:cubicBezTo>
                  <a:cubicBezTo>
                    <a:pt x="740" y="410"/>
                    <a:pt x="876" y="643"/>
                    <a:pt x="1012" y="853"/>
                  </a:cubicBezTo>
                  <a:cubicBezTo>
                    <a:pt x="1074" y="939"/>
                    <a:pt x="1136" y="1037"/>
                    <a:pt x="1210" y="1111"/>
                  </a:cubicBezTo>
                  <a:cubicBezTo>
                    <a:pt x="1382" y="1258"/>
                    <a:pt x="1565" y="1406"/>
                    <a:pt x="1763" y="1566"/>
                  </a:cubicBezTo>
                  <a:cubicBezTo>
                    <a:pt x="1234" y="1948"/>
                    <a:pt x="790" y="2243"/>
                    <a:pt x="370" y="2577"/>
                  </a:cubicBezTo>
                  <a:cubicBezTo>
                    <a:pt x="249" y="2675"/>
                    <a:pt x="0" y="2873"/>
                    <a:pt x="125" y="3009"/>
                  </a:cubicBezTo>
                  <a:cubicBezTo>
                    <a:pt x="195" y="3091"/>
                    <a:pt x="299" y="3121"/>
                    <a:pt x="415" y="3121"/>
                  </a:cubicBezTo>
                  <a:cubicBezTo>
                    <a:pt x="705" y="3121"/>
                    <a:pt x="1073" y="2931"/>
                    <a:pt x="1195" y="2861"/>
                  </a:cubicBezTo>
                  <a:cubicBezTo>
                    <a:pt x="1541" y="2687"/>
                    <a:pt x="1887" y="2515"/>
                    <a:pt x="2207" y="2305"/>
                  </a:cubicBezTo>
                  <a:cubicBezTo>
                    <a:pt x="2290" y="2256"/>
                    <a:pt x="2358" y="2232"/>
                    <a:pt x="2424" y="2232"/>
                  </a:cubicBezTo>
                  <a:cubicBezTo>
                    <a:pt x="2504" y="2232"/>
                    <a:pt x="2579" y="2269"/>
                    <a:pt x="2674" y="2344"/>
                  </a:cubicBezTo>
                  <a:cubicBezTo>
                    <a:pt x="2958" y="2577"/>
                    <a:pt x="3266" y="2799"/>
                    <a:pt x="3600" y="2947"/>
                  </a:cubicBezTo>
                  <a:cubicBezTo>
                    <a:pt x="3688" y="2987"/>
                    <a:pt x="3832" y="3100"/>
                    <a:pt x="3970" y="3100"/>
                  </a:cubicBezTo>
                  <a:cubicBezTo>
                    <a:pt x="4045" y="3100"/>
                    <a:pt x="4118" y="3067"/>
                    <a:pt x="4179" y="2971"/>
                  </a:cubicBezTo>
                  <a:cubicBezTo>
                    <a:pt x="4351" y="2687"/>
                    <a:pt x="4094" y="2441"/>
                    <a:pt x="3981" y="2317"/>
                  </a:cubicBezTo>
                  <a:cubicBezTo>
                    <a:pt x="3798" y="2072"/>
                    <a:pt x="3538" y="1888"/>
                    <a:pt x="3266" y="1652"/>
                  </a:cubicBezTo>
                  <a:cubicBezTo>
                    <a:pt x="3440" y="1519"/>
                    <a:pt x="3576" y="1418"/>
                    <a:pt x="3709" y="1321"/>
                  </a:cubicBezTo>
                  <a:cubicBezTo>
                    <a:pt x="4043" y="1060"/>
                    <a:pt x="4389" y="803"/>
                    <a:pt x="4721" y="519"/>
                  </a:cubicBezTo>
                  <a:cubicBezTo>
                    <a:pt x="4806" y="445"/>
                    <a:pt x="4857" y="262"/>
                    <a:pt x="4833" y="149"/>
                  </a:cubicBezTo>
                  <a:cubicBezTo>
                    <a:pt x="4819" y="80"/>
                    <a:pt x="4636" y="0"/>
                    <a:pt x="45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683;p45">
              <a:extLst>
                <a:ext uri="{FF2B5EF4-FFF2-40B4-BE49-F238E27FC236}">
                  <a16:creationId xmlns:a16="http://schemas.microsoft.com/office/drawing/2014/main" id="{B44512F7-A3EB-9CEA-1E05-7654A3F5586B}"/>
                </a:ext>
              </a:extLst>
            </p:cNvPr>
            <p:cNvSpPr/>
            <p:nvPr/>
          </p:nvSpPr>
          <p:spPr>
            <a:xfrm rot="-203643" flipH="1">
              <a:off x="4381028" y="2922702"/>
              <a:ext cx="55113" cy="59152"/>
            </a:xfrm>
            <a:custGeom>
              <a:avLst/>
              <a:gdLst/>
              <a:ahLst/>
              <a:cxnLst/>
              <a:rect l="l" t="t" r="r" b="b"/>
              <a:pathLst>
                <a:path w="1270" h="1363" extrusionOk="0">
                  <a:moveTo>
                    <a:pt x="233" y="0"/>
                  </a:moveTo>
                  <a:cubicBezTo>
                    <a:pt x="145" y="0"/>
                    <a:pt x="74" y="27"/>
                    <a:pt x="63" y="57"/>
                  </a:cubicBezTo>
                  <a:cubicBezTo>
                    <a:pt x="1" y="158"/>
                    <a:pt x="63" y="427"/>
                    <a:pt x="125" y="515"/>
                  </a:cubicBezTo>
                  <a:cubicBezTo>
                    <a:pt x="280" y="717"/>
                    <a:pt x="679" y="1362"/>
                    <a:pt x="937" y="1362"/>
                  </a:cubicBezTo>
                  <a:cubicBezTo>
                    <a:pt x="964" y="1362"/>
                    <a:pt x="989" y="1356"/>
                    <a:pt x="1012" y="1341"/>
                  </a:cubicBezTo>
                  <a:cubicBezTo>
                    <a:pt x="1269" y="1181"/>
                    <a:pt x="876" y="515"/>
                    <a:pt x="506" y="107"/>
                  </a:cubicBezTo>
                  <a:cubicBezTo>
                    <a:pt x="426" y="27"/>
                    <a:pt x="321" y="0"/>
                    <a:pt x="23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684;p45">
              <a:extLst>
                <a:ext uri="{FF2B5EF4-FFF2-40B4-BE49-F238E27FC236}">
                  <a16:creationId xmlns:a16="http://schemas.microsoft.com/office/drawing/2014/main" id="{AC1CEEA7-1BE5-9949-A3C1-0456B56EE459}"/>
                </a:ext>
              </a:extLst>
            </p:cNvPr>
            <p:cNvSpPr/>
            <p:nvPr/>
          </p:nvSpPr>
          <p:spPr>
            <a:xfrm rot="-203643" flipH="1">
              <a:off x="4351060" y="2887985"/>
              <a:ext cx="55763" cy="59152"/>
            </a:xfrm>
            <a:custGeom>
              <a:avLst/>
              <a:gdLst/>
              <a:ahLst/>
              <a:cxnLst/>
              <a:rect l="l" t="t" r="r" b="b"/>
              <a:pathLst>
                <a:path w="1285" h="1363" extrusionOk="0">
                  <a:moveTo>
                    <a:pt x="237" y="1"/>
                  </a:moveTo>
                  <a:cubicBezTo>
                    <a:pt x="152" y="1"/>
                    <a:pt x="82" y="28"/>
                    <a:pt x="63" y="59"/>
                  </a:cubicBezTo>
                  <a:cubicBezTo>
                    <a:pt x="1" y="157"/>
                    <a:pt x="63" y="429"/>
                    <a:pt x="125" y="514"/>
                  </a:cubicBezTo>
                  <a:cubicBezTo>
                    <a:pt x="293" y="726"/>
                    <a:pt x="682" y="1362"/>
                    <a:pt x="945" y="1362"/>
                  </a:cubicBezTo>
                  <a:cubicBezTo>
                    <a:pt x="973" y="1362"/>
                    <a:pt x="999" y="1355"/>
                    <a:pt x="1024" y="1340"/>
                  </a:cubicBezTo>
                  <a:cubicBezTo>
                    <a:pt x="1284" y="1180"/>
                    <a:pt x="876" y="514"/>
                    <a:pt x="506" y="109"/>
                  </a:cubicBezTo>
                  <a:cubicBezTo>
                    <a:pt x="426" y="29"/>
                    <a:pt x="324" y="1"/>
                    <a:pt x="23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7" name="Rounded Rectangle 116"/>
          <p:cNvSpPr/>
          <p:nvPr/>
        </p:nvSpPr>
        <p:spPr>
          <a:xfrm>
            <a:off x="3927147" y="1726624"/>
            <a:ext cx="3948886" cy="625641"/>
          </a:xfrm>
          <a:prstGeom prst="roundRect">
            <a:avLst>
              <a:gd name="adj" fmla="val 4266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pic>
        <p:nvPicPr>
          <p:cNvPr id="118" name="Picture 117"/>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saturation sat="7000"/>
                    </a14:imgEffect>
                  </a14:imgLayer>
                </a14:imgProps>
              </a:ext>
              <a:ext uri="{28A0092B-C50C-407E-A947-70E740481C1C}">
                <a14:useLocalDpi xmlns:a14="http://schemas.microsoft.com/office/drawing/2010/main" val="0"/>
              </a:ext>
            </a:extLst>
          </a:blip>
          <a:stretch>
            <a:fillRect/>
          </a:stretch>
        </p:blipFill>
        <p:spPr>
          <a:xfrm>
            <a:off x="3330051" y="1558228"/>
            <a:ext cx="964452" cy="916490"/>
          </a:xfrm>
          <a:prstGeom prst="rect">
            <a:avLst/>
          </a:prstGeom>
        </p:spPr>
      </p:pic>
      <p:sp>
        <p:nvSpPr>
          <p:cNvPr id="119" name="TextBox 118"/>
          <p:cNvSpPr txBox="1"/>
          <p:nvPr/>
        </p:nvSpPr>
        <p:spPr>
          <a:xfrm>
            <a:off x="4279234" y="1839293"/>
            <a:ext cx="3266942" cy="461665"/>
          </a:xfrm>
          <a:prstGeom prst="rect">
            <a:avLst/>
          </a:prstGeom>
          <a:noFill/>
        </p:spPr>
        <p:txBody>
          <a:bodyPr wrap="square" rtlCol="0">
            <a:spAutoFit/>
          </a:bodyPr>
          <a:lstStyle/>
          <a:p>
            <a:r>
              <a:rPr lang="en-US" sz="2400" b="1" dirty="0">
                <a:solidFill>
                  <a:schemeClr val="bg1"/>
                </a:solidFill>
              </a:rPr>
              <a:t>LESSON </a:t>
            </a:r>
            <a:r>
              <a:rPr lang="en-US" sz="2400" b="1" dirty="0" smtClean="0">
                <a:solidFill>
                  <a:schemeClr val="bg1"/>
                </a:solidFill>
              </a:rPr>
              <a:t>5: SKILLS 1</a:t>
            </a:r>
            <a:endParaRPr lang="en-US" sz="2400" b="1" dirty="0">
              <a:solidFill>
                <a:schemeClr val="bg1"/>
              </a:solidFill>
            </a:endParaRP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220843" y="1517135"/>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smtClean="0">
                <a:solidFill>
                  <a:srgbClr val="AD4F0F"/>
                </a:solidFill>
              </a:rPr>
              <a:t>stretch</a:t>
            </a:r>
            <a:r>
              <a:rPr lang="en-US" sz="6000" b="1" dirty="0" smtClean="0">
                <a:solidFill>
                  <a:srgbClr val="AD4F0F"/>
                </a:solidFill>
              </a:rPr>
              <a:t> (v)</a:t>
            </a:r>
            <a:endParaRPr lang="en-US" sz="4000" b="1" dirty="0">
              <a:solidFill>
                <a:srgbClr val="AD4F0F"/>
              </a:solidFill>
              <a:cs typeface="Calibri" panose="020F0502020204030204" pitchFamily="34" charset="0"/>
            </a:endParaRPr>
          </a:p>
        </p:txBody>
      </p:sp>
      <p:sp>
        <p:nvSpPr>
          <p:cNvPr id="12" name="Rectangle 11"/>
          <p:cNvSpPr/>
          <p:nvPr/>
        </p:nvSpPr>
        <p:spPr>
          <a:xfrm>
            <a:off x="527969" y="4863377"/>
            <a:ext cx="4050892" cy="830997"/>
          </a:xfrm>
          <a:prstGeom prst="rect">
            <a:avLst/>
          </a:prstGeom>
        </p:spPr>
        <p:txBody>
          <a:bodyPr wrap="square">
            <a:spAutoFit/>
          </a:bodyPr>
          <a:lstStyle/>
          <a:p>
            <a:pPr lvl="0" algn="ctr"/>
            <a:r>
              <a:rPr lang="en-US" sz="4800" dirty="0" err="1"/>
              <a:t>trải</a:t>
            </a:r>
            <a:r>
              <a:rPr lang="en-US" sz="4800" dirty="0"/>
              <a:t> </a:t>
            </a:r>
            <a:r>
              <a:rPr lang="en-US" sz="4800" dirty="0" err="1"/>
              <a:t>dài</a:t>
            </a:r>
            <a:endParaRPr lang="en-US" sz="4800" dirty="0"/>
          </a:p>
        </p:txBody>
      </p:sp>
      <p:sp>
        <p:nvSpPr>
          <p:cNvPr id="2" name="Rectangle 1"/>
          <p:cNvSpPr/>
          <p:nvPr/>
        </p:nvSpPr>
        <p:spPr>
          <a:xfrm>
            <a:off x="1031138" y="3477115"/>
            <a:ext cx="3044554" cy="830997"/>
          </a:xfrm>
          <a:prstGeom prst="rect">
            <a:avLst/>
          </a:prstGeom>
        </p:spPr>
        <p:txBody>
          <a:bodyPr wrap="squar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stretʃ</a:t>
            </a:r>
            <a:r>
              <a:rPr lang="en-US" sz="4800" b="1" dirty="0">
                <a:solidFill>
                  <a:schemeClr val="accent5">
                    <a:lumMod val="50000"/>
                  </a:schemeClr>
                </a:solidFill>
              </a:rPr>
              <a:t>/</a:t>
            </a:r>
          </a:p>
        </p:txBody>
      </p:sp>
      <p:sp>
        <p:nvSpPr>
          <p:cNvPr id="15" name="TextBox 14"/>
          <p:cNvSpPr txBox="1"/>
          <p:nvPr/>
        </p:nvSpPr>
        <p:spPr>
          <a:xfrm>
            <a:off x="487066" y="208434"/>
            <a:ext cx="3215139" cy="646331"/>
          </a:xfrm>
          <a:prstGeom prst="rect">
            <a:avLst/>
          </a:prstGeom>
          <a:noFill/>
          <a:effectLst/>
        </p:spPr>
        <p:txBody>
          <a:bodyPr wrap="square" rtlCol="0">
            <a:spAutoFit/>
          </a:bodyPr>
          <a:lstStyle/>
          <a:p>
            <a:r>
              <a:rPr lang="vi-VN" sz="3600" b="1" dirty="0" smtClean="0">
                <a:solidFill>
                  <a:srgbClr val="C0000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5"/>
          <a:srcRect l="1112"/>
          <a:stretch/>
        </p:blipFill>
        <p:spPr>
          <a:xfrm>
            <a:off x="6061572" y="1210236"/>
            <a:ext cx="5778494" cy="3861441"/>
          </a:xfrm>
          <a:prstGeom prst="rect">
            <a:avLst/>
          </a:prstGeom>
        </p:spPr>
      </p:pic>
      <p:pic>
        <p:nvPicPr>
          <p:cNvPr id="4" name="stretch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1538" y="3587813"/>
            <a:ext cx="609600" cy="609600"/>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044"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119650" y="380819"/>
            <a:ext cx="7876645"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canal</a:t>
            </a:r>
            <a:r>
              <a:rPr lang="en-US" sz="6000" b="1" dirty="0">
                <a:solidFill>
                  <a:srgbClr val="AD4F0F"/>
                </a:solidFill>
              </a:rPr>
              <a:t> (n) </a:t>
            </a:r>
            <a:endParaRPr lang="en-US" sz="4800" b="1" dirty="0">
              <a:solidFill>
                <a:srgbClr val="AD4F0F"/>
              </a:solidFill>
            </a:endParaRPr>
          </a:p>
        </p:txBody>
      </p:sp>
      <p:sp>
        <p:nvSpPr>
          <p:cNvPr id="12" name="Rectangle 11"/>
          <p:cNvSpPr/>
          <p:nvPr/>
        </p:nvSpPr>
        <p:spPr>
          <a:xfrm>
            <a:off x="793226" y="3852533"/>
            <a:ext cx="4050892" cy="830997"/>
          </a:xfrm>
          <a:prstGeom prst="rect">
            <a:avLst/>
          </a:prstGeom>
        </p:spPr>
        <p:txBody>
          <a:bodyPr wrap="square">
            <a:spAutoFit/>
          </a:bodyPr>
          <a:lstStyle/>
          <a:p>
            <a:pPr lvl="0" algn="ctr"/>
            <a:r>
              <a:rPr lang="en-US" sz="4800" dirty="0" err="1"/>
              <a:t>kênh</a:t>
            </a:r>
            <a:r>
              <a:rPr lang="en-US" sz="4800" dirty="0"/>
              <a:t> </a:t>
            </a:r>
            <a:r>
              <a:rPr lang="en-US" sz="4800" dirty="0" err="1"/>
              <a:t>đào</a:t>
            </a:r>
            <a:endParaRPr lang="en-US" sz="4800" dirty="0"/>
          </a:p>
        </p:txBody>
      </p:sp>
      <p:sp>
        <p:nvSpPr>
          <p:cNvPr id="2" name="Rectangle 1"/>
          <p:cNvSpPr/>
          <p:nvPr/>
        </p:nvSpPr>
        <p:spPr>
          <a:xfrm>
            <a:off x="1471870" y="2359341"/>
            <a:ext cx="2454519"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kəˈnæl</a:t>
            </a:r>
            <a:r>
              <a:rPr lang="en-US" sz="4800" b="1" dirty="0">
                <a:solidFill>
                  <a:schemeClr val="accent5">
                    <a:lumMod val="50000"/>
                  </a:schemeClr>
                </a:solidFill>
              </a:rPr>
              <a:t>/</a:t>
            </a:r>
          </a:p>
        </p:txBody>
      </p:sp>
      <p:pic>
        <p:nvPicPr>
          <p:cNvPr id="4" name="canal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3614" y="2470039"/>
            <a:ext cx="609600" cy="609600"/>
          </a:xfrm>
          <a:prstGeom prst="rect">
            <a:avLst/>
          </a:prstGeom>
        </p:spPr>
      </p:pic>
      <p:pic>
        <p:nvPicPr>
          <p:cNvPr id="5" name="Picture 4"/>
          <p:cNvPicPr>
            <a:picLocks noChangeAspect="1"/>
          </p:cNvPicPr>
          <p:nvPr/>
        </p:nvPicPr>
        <p:blipFill>
          <a:blip r:embed="rId6"/>
          <a:stretch>
            <a:fillRect/>
          </a:stretch>
        </p:blipFill>
        <p:spPr>
          <a:xfrm>
            <a:off x="5911333" y="699477"/>
            <a:ext cx="5868863" cy="3757476"/>
          </a:xfrm>
          <a:prstGeom prst="rect">
            <a:avLst/>
          </a:prstGeom>
        </p:spPr>
      </p:pic>
    </p:spTree>
    <p:extLst>
      <p:ext uri="{BB962C8B-B14F-4D97-AF65-F5344CB8AC3E}">
        <p14:creationId xmlns:p14="http://schemas.microsoft.com/office/powerpoint/2010/main" val="301414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888"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560089" y="35651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cultivate</a:t>
            </a:r>
            <a:r>
              <a:rPr lang="en-US" sz="6000" b="1" dirty="0">
                <a:solidFill>
                  <a:srgbClr val="AD4F0F"/>
                </a:solidFill>
              </a:rPr>
              <a:t> (v)</a:t>
            </a:r>
            <a:endParaRPr lang="en-US" sz="4800" b="1" dirty="0">
              <a:solidFill>
                <a:srgbClr val="AD4F0F"/>
              </a:solidFill>
            </a:endParaRPr>
          </a:p>
        </p:txBody>
      </p:sp>
      <p:sp>
        <p:nvSpPr>
          <p:cNvPr id="12" name="Rectangle 11"/>
          <p:cNvSpPr/>
          <p:nvPr/>
        </p:nvSpPr>
        <p:spPr>
          <a:xfrm>
            <a:off x="724514" y="3697111"/>
            <a:ext cx="4050892" cy="830997"/>
          </a:xfrm>
          <a:prstGeom prst="rect">
            <a:avLst/>
          </a:prstGeom>
        </p:spPr>
        <p:txBody>
          <a:bodyPr wrap="square">
            <a:spAutoFit/>
          </a:bodyPr>
          <a:lstStyle/>
          <a:p>
            <a:pPr lvl="0" algn="ctr"/>
            <a:r>
              <a:rPr lang="en-US" sz="4800" dirty="0" err="1"/>
              <a:t>canh</a:t>
            </a:r>
            <a:r>
              <a:rPr lang="en-US" sz="4800" dirty="0"/>
              <a:t> </a:t>
            </a:r>
            <a:r>
              <a:rPr lang="en-US" sz="4800" dirty="0" err="1"/>
              <a:t>tác</a:t>
            </a:r>
            <a:endParaRPr lang="en-US" sz="4800" dirty="0"/>
          </a:p>
        </p:txBody>
      </p:sp>
      <p:sp>
        <p:nvSpPr>
          <p:cNvPr id="2" name="Rectangle 1"/>
          <p:cNvSpPr/>
          <p:nvPr/>
        </p:nvSpPr>
        <p:spPr>
          <a:xfrm>
            <a:off x="1181684" y="2312033"/>
            <a:ext cx="3054747" cy="830997"/>
          </a:xfrm>
          <a:prstGeom prst="rect">
            <a:avLst/>
          </a:prstGeom>
        </p:spPr>
        <p:txBody>
          <a:bodyPr wrap="none">
            <a:spAutoFit/>
          </a:bodyPr>
          <a:lstStyle/>
          <a:p>
            <a:pPr algn="ctr"/>
            <a:r>
              <a:rPr lang="en-US" sz="4800" b="1" dirty="0">
                <a:solidFill>
                  <a:schemeClr val="accent5">
                    <a:lumMod val="50000"/>
                  </a:schemeClr>
                </a:solidFill>
              </a:rPr>
              <a:t>/</a:t>
            </a:r>
            <a:r>
              <a:rPr lang="en-US" sz="4800" b="1">
                <a:solidFill>
                  <a:schemeClr val="accent5">
                    <a:lumMod val="50000"/>
                  </a:schemeClr>
                </a:solidFill>
              </a:rPr>
              <a:t>ˈ</a:t>
            </a:r>
            <a:r>
              <a:rPr lang="en-US" sz="4800" b="1" smtClean="0">
                <a:solidFill>
                  <a:schemeClr val="accent5">
                    <a:lumMod val="50000"/>
                  </a:schemeClr>
                </a:solidFill>
              </a:rPr>
              <a:t>kʌltɪveɪt</a:t>
            </a:r>
            <a:r>
              <a:rPr lang="en-US" sz="4800" b="1" dirty="0">
                <a:solidFill>
                  <a:schemeClr val="accent5">
                    <a:lumMod val="50000"/>
                  </a:schemeClr>
                </a:solidFill>
              </a:rPr>
              <a:t>/</a:t>
            </a:r>
          </a:p>
        </p:txBody>
      </p:sp>
      <p:pic>
        <p:nvPicPr>
          <p:cNvPr id="3" name="Picture 2"/>
          <p:cNvPicPr>
            <a:picLocks noChangeAspect="1"/>
          </p:cNvPicPr>
          <p:nvPr/>
        </p:nvPicPr>
        <p:blipFill>
          <a:blip r:embed="rId5"/>
          <a:stretch>
            <a:fillRect/>
          </a:stretch>
        </p:blipFill>
        <p:spPr>
          <a:xfrm>
            <a:off x="5940950" y="685235"/>
            <a:ext cx="5899080" cy="3842873"/>
          </a:xfrm>
          <a:prstGeom prst="rect">
            <a:avLst/>
          </a:prstGeom>
        </p:spPr>
      </p:pic>
      <p:pic>
        <p:nvPicPr>
          <p:cNvPr id="4" name="cultivate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9714" y="2422731"/>
            <a:ext cx="609600" cy="609600"/>
          </a:xfrm>
          <a:prstGeom prst="rect">
            <a:avLst/>
          </a:prstGeom>
        </p:spPr>
      </p:pic>
    </p:spTree>
    <p:extLst>
      <p:ext uri="{BB962C8B-B14F-4D97-AF65-F5344CB8AC3E}">
        <p14:creationId xmlns:p14="http://schemas.microsoft.com/office/powerpoint/2010/main" val="59342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201" fill="hold"/>
                                        <p:tgtEl>
                                          <p:spTgt spid="4"/>
                                        </p:tgtEl>
                                      </p:cBhvr>
                                    </p:cmd>
                                  </p:childTnLst>
                                </p:cTn>
                              </p:par>
                            </p:childTnLst>
                          </p:cTn>
                        </p:par>
                      </p:childTnLst>
                    </p:cTn>
                  </p:par>
                </p:childTnLst>
              </p:cTn>
              <p:nextCondLst>
                <p:cond evt="onClick" delay="0">
                  <p:tgtEl>
                    <p:spTgt spid="4"/>
                  </p:tgtEl>
                </p:cond>
              </p:nextCondLst>
            </p:seq>
            <p:audio>
              <p:cMediaNode vol="80000">
                <p:cTn id="18"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531" y="3531"/>
            <a:ext cx="12192000" cy="1083309"/>
            <a:chOff x="0" y="-3"/>
            <a:chExt cx="12192000" cy="1083309"/>
          </a:xfrm>
        </p:grpSpPr>
        <p:sp>
          <p:nvSpPr>
            <p:cNvPr id="16" name="Round Single Corner Rectangle 15"/>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487067" y="166439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orchard</a:t>
            </a:r>
            <a:r>
              <a:rPr lang="en-US" sz="6000" b="1" dirty="0">
                <a:solidFill>
                  <a:srgbClr val="AD4F0F"/>
                </a:solidFill>
              </a:rPr>
              <a:t> (n)</a:t>
            </a:r>
            <a:endParaRPr lang="en-US" sz="4800" b="1" dirty="0">
              <a:solidFill>
                <a:srgbClr val="AD4F0F"/>
              </a:solidFill>
            </a:endParaRPr>
          </a:p>
        </p:txBody>
      </p:sp>
      <p:sp>
        <p:nvSpPr>
          <p:cNvPr id="12" name="Rectangle 11"/>
          <p:cNvSpPr/>
          <p:nvPr/>
        </p:nvSpPr>
        <p:spPr>
          <a:xfrm>
            <a:off x="657376" y="5205458"/>
            <a:ext cx="4661969" cy="830997"/>
          </a:xfrm>
          <a:prstGeom prst="rect">
            <a:avLst/>
          </a:prstGeom>
        </p:spPr>
        <p:txBody>
          <a:bodyPr wrap="square">
            <a:spAutoFit/>
          </a:bodyPr>
          <a:lstStyle/>
          <a:p>
            <a:pPr lvl="0" algn="ctr"/>
            <a:r>
              <a:rPr lang="en-US" sz="4800" dirty="0" err="1"/>
              <a:t>vườn</a:t>
            </a:r>
            <a:r>
              <a:rPr lang="en-US" sz="4800" dirty="0"/>
              <a:t> </a:t>
            </a:r>
            <a:r>
              <a:rPr lang="en-US" sz="4800" dirty="0" err="1"/>
              <a:t>cây</a:t>
            </a:r>
            <a:r>
              <a:rPr lang="en-US" sz="4800" dirty="0"/>
              <a:t> </a:t>
            </a:r>
            <a:r>
              <a:rPr lang="en-US" sz="4800" dirty="0" err="1"/>
              <a:t>ăn</a:t>
            </a:r>
            <a:r>
              <a:rPr lang="en-US" sz="4800" dirty="0"/>
              <a:t> </a:t>
            </a:r>
            <a:r>
              <a:rPr lang="en-US" sz="4800" dirty="0" err="1"/>
              <a:t>quả</a:t>
            </a:r>
            <a:endParaRPr lang="en-US" sz="4800" dirty="0"/>
          </a:p>
        </p:txBody>
      </p:sp>
      <p:sp>
        <p:nvSpPr>
          <p:cNvPr id="2" name="Rectangle 1"/>
          <p:cNvSpPr/>
          <p:nvPr/>
        </p:nvSpPr>
        <p:spPr>
          <a:xfrm>
            <a:off x="1523543" y="3661191"/>
            <a:ext cx="2677197" cy="830997"/>
          </a:xfrm>
          <a:prstGeom prst="rect">
            <a:avLst/>
          </a:prstGeom>
        </p:spPr>
        <p:txBody>
          <a:bodyPr wrap="square">
            <a:spAutoFit/>
          </a:bodyPr>
          <a:lstStyle/>
          <a:p>
            <a:pPr algn="ctr"/>
            <a:r>
              <a:rPr lang="en-US" sz="4800" b="1" dirty="0">
                <a:solidFill>
                  <a:schemeClr val="accent5">
                    <a:lumMod val="50000"/>
                  </a:schemeClr>
                </a:solidFill>
              </a:rPr>
              <a:t>/</a:t>
            </a:r>
            <a:r>
              <a:rPr lang="en-US" sz="4800" b="1">
                <a:solidFill>
                  <a:schemeClr val="accent5">
                    <a:lumMod val="50000"/>
                  </a:schemeClr>
                </a:solidFill>
              </a:rPr>
              <a:t>ˈ</a:t>
            </a:r>
            <a:r>
              <a:rPr lang="en-US" sz="4800" b="1" smtClean="0">
                <a:solidFill>
                  <a:schemeClr val="accent5">
                    <a:lumMod val="50000"/>
                  </a:schemeClr>
                </a:solidFill>
              </a:rPr>
              <a:t>ɔːtʃəd</a:t>
            </a:r>
            <a:r>
              <a:rPr lang="en-US" sz="4800" b="1" dirty="0">
                <a:solidFill>
                  <a:schemeClr val="accent5">
                    <a:lumMod val="50000"/>
                  </a:schemeClr>
                </a:solidFill>
              </a:rPr>
              <a:t>/</a:t>
            </a:r>
          </a:p>
        </p:txBody>
      </p:sp>
      <p:sp>
        <p:nvSpPr>
          <p:cNvPr id="19" name="TextBox 18"/>
          <p:cNvSpPr txBox="1"/>
          <p:nvPr/>
        </p:nvSpPr>
        <p:spPr>
          <a:xfrm>
            <a:off x="487067" y="208434"/>
            <a:ext cx="4132696" cy="646331"/>
          </a:xfrm>
          <a:prstGeom prst="rect">
            <a:avLst/>
          </a:prstGeom>
          <a:noFill/>
          <a:effectLst/>
        </p:spPr>
        <p:txBody>
          <a:bodyPr wrap="square" rtlCol="0">
            <a:spAutoFit/>
          </a:bodyPr>
          <a:lstStyle/>
          <a:p>
            <a:r>
              <a:rPr lang="en-US" sz="3600" b="1" smtClean="0">
                <a:effectLst>
                  <a:glow rad="88900">
                    <a:schemeClr val="bg1"/>
                  </a:glow>
                </a:effectLst>
                <a:latin typeface="Arial" panose="020B0604020202020204" pitchFamily="34" charset="0"/>
                <a:cs typeface="Arial" panose="020B0604020202020204" pitchFamily="34" charset="0"/>
              </a:rPr>
              <a:t>READING</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3" name="orchard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4032" y="3771889"/>
            <a:ext cx="609600" cy="609600"/>
          </a:xfrm>
          <a:prstGeom prst="rect">
            <a:avLst/>
          </a:prstGeom>
        </p:spPr>
      </p:pic>
      <p:pic>
        <p:nvPicPr>
          <p:cNvPr id="5" name="Picture 4"/>
          <p:cNvPicPr>
            <a:picLocks noChangeAspect="1"/>
          </p:cNvPicPr>
          <p:nvPr/>
        </p:nvPicPr>
        <p:blipFill>
          <a:blip r:embed="rId6"/>
          <a:stretch>
            <a:fillRect/>
          </a:stretch>
        </p:blipFill>
        <p:spPr>
          <a:xfrm>
            <a:off x="6372528" y="2228435"/>
            <a:ext cx="5076927" cy="3267694"/>
          </a:xfrm>
          <a:prstGeom prst="rect">
            <a:avLst/>
          </a:prstGeom>
        </p:spPr>
      </p:pic>
    </p:spTree>
    <p:extLst>
      <p:ext uri="{BB962C8B-B14F-4D97-AF65-F5344CB8AC3E}">
        <p14:creationId xmlns:p14="http://schemas.microsoft.com/office/powerpoint/2010/main" val="1887364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914" fill="hold"/>
                                        <p:tgtEl>
                                          <p:spTgt spid="3"/>
                                        </p:tgtEl>
                                      </p:cBhvr>
                                    </p:cmd>
                                  </p:childTnLst>
                                </p:cTn>
                              </p:par>
                            </p:childTnLst>
                          </p:cTn>
                        </p:par>
                      </p:childTnLst>
                    </p:cTn>
                  </p:par>
                </p:childTnLst>
              </p:cTn>
              <p:nextCondLst>
                <p:cond evt="onClick" delay="0">
                  <p:tgtEl>
                    <p:spTgt spid="3"/>
                  </p:tgtEl>
                </p:cond>
              </p:nextCondLst>
            </p:seq>
            <p:audio>
              <p:cMediaNode vol="80000">
                <p:cTn id="18" fill="hold" display="0">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531" y="3531"/>
            <a:ext cx="12192000" cy="1083309"/>
            <a:chOff x="0" y="-3"/>
            <a:chExt cx="12192000" cy="1083309"/>
          </a:xfrm>
        </p:grpSpPr>
        <p:sp>
          <p:nvSpPr>
            <p:cNvPr id="10" name="Round Single Corner Rectangle 9"/>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ound Single Corner Rectangle 14"/>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8" name="Bảng 3">
            <a:extLst>
              <a:ext uri="{FF2B5EF4-FFF2-40B4-BE49-F238E27FC236}">
                <a16:creationId xmlns:a16="http://schemas.microsoft.com/office/drawing/2014/main" id="{3E78E500-E0A1-8A4D-EA87-EDEB0364EA12}"/>
              </a:ext>
            </a:extLst>
          </p:cNvPr>
          <p:cNvGraphicFramePr>
            <a:graphicFrameLocks noGrp="1"/>
          </p:cNvGraphicFramePr>
          <p:nvPr>
            <p:extLst>
              <p:ext uri="{D42A27DB-BD31-4B8C-83A1-F6EECF244321}">
                <p14:modId xmlns:p14="http://schemas.microsoft.com/office/powerpoint/2010/main" val="2703679295"/>
              </p:ext>
            </p:extLst>
          </p:nvPr>
        </p:nvGraphicFramePr>
        <p:xfrm>
          <a:off x="1096666" y="1394330"/>
          <a:ext cx="10101830" cy="4109653"/>
        </p:xfrm>
        <a:graphic>
          <a:graphicData uri="http://schemas.openxmlformats.org/drawingml/2006/table">
            <a:tbl>
              <a:tblPr bandRow="1">
                <a:tableStyleId>{5C22544A-7EE6-4342-B048-85BDC9FD1C3A}</a:tableStyleId>
              </a:tblPr>
              <a:tblGrid>
                <a:gridCol w="3665054">
                  <a:extLst>
                    <a:ext uri="{9D8B030D-6E8A-4147-A177-3AD203B41FA5}">
                      <a16:colId xmlns:a16="http://schemas.microsoft.com/office/drawing/2014/main" val="3689246342"/>
                    </a:ext>
                  </a:extLst>
                </a:gridCol>
                <a:gridCol w="2805693">
                  <a:extLst>
                    <a:ext uri="{9D8B030D-6E8A-4147-A177-3AD203B41FA5}">
                      <a16:colId xmlns:a16="http://schemas.microsoft.com/office/drawing/2014/main" val="2609133624"/>
                    </a:ext>
                  </a:extLst>
                </a:gridCol>
                <a:gridCol w="3631083">
                  <a:extLst>
                    <a:ext uri="{9D8B030D-6E8A-4147-A177-3AD203B41FA5}">
                      <a16:colId xmlns:a16="http://schemas.microsoft.com/office/drawing/2014/main" val="1921992061"/>
                    </a:ext>
                  </a:extLst>
                </a:gridCol>
              </a:tblGrid>
              <a:tr h="766653">
                <a:tc>
                  <a:txBody>
                    <a:bodyPr/>
                    <a:lstStyle/>
                    <a:p>
                      <a:pPr algn="ctr">
                        <a:lnSpc>
                          <a:spcPct val="107000"/>
                        </a:lnSpc>
                      </a:pPr>
                      <a:r>
                        <a:rPr lang="en-US" sz="2800" b="1" dirty="0" smtClean="0">
                          <a:solidFill>
                            <a:schemeClr val="bg1"/>
                          </a:solidFill>
                          <a:effectLst/>
                        </a:rPr>
                        <a:t>New words</a:t>
                      </a:r>
                      <a:endParaRPr lang="vi-VN"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solidFill>
                      <a:schemeClr val="accent4">
                        <a:lumMod val="75000"/>
                      </a:schemeClr>
                    </a:solidFill>
                  </a:tcPr>
                </a:tc>
                <a:tc>
                  <a:txBody>
                    <a:bodyPr/>
                    <a:lstStyle/>
                    <a:p>
                      <a:pPr algn="ctr">
                        <a:lnSpc>
                          <a:spcPct val="107000"/>
                        </a:lnSpc>
                      </a:pPr>
                      <a:r>
                        <a:rPr lang="en-US" sz="2800" b="1" dirty="0">
                          <a:solidFill>
                            <a:schemeClr val="bg1"/>
                          </a:solidFill>
                          <a:effectLst/>
                        </a:rPr>
                        <a:t>Pronunciation</a:t>
                      </a:r>
                      <a:endParaRPr lang="vi-VN"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solidFill>
                      <a:schemeClr val="accent4">
                        <a:lumMod val="75000"/>
                      </a:schemeClr>
                    </a:solidFill>
                  </a:tcPr>
                </a:tc>
                <a:tc>
                  <a:txBody>
                    <a:bodyPr/>
                    <a:lstStyle/>
                    <a:p>
                      <a:pPr algn="ctr">
                        <a:lnSpc>
                          <a:spcPct val="107000"/>
                        </a:lnSpc>
                      </a:pPr>
                      <a:r>
                        <a:rPr lang="en-US" sz="2800" b="1" dirty="0">
                          <a:solidFill>
                            <a:schemeClr val="bg1"/>
                          </a:solidFill>
                          <a:effectLst/>
                        </a:rPr>
                        <a:t>Vietnamese</a:t>
                      </a:r>
                      <a:r>
                        <a:rPr lang="vi-VN" sz="2800" b="1" dirty="0">
                          <a:solidFill>
                            <a:schemeClr val="bg1"/>
                          </a:solidFill>
                          <a:effectLst/>
                        </a:rPr>
                        <a:t> </a:t>
                      </a:r>
                      <a:r>
                        <a:rPr lang="vi-VN" sz="2800" b="1" dirty="0">
                          <a:solidFill>
                            <a:schemeClr val="bg1"/>
                          </a:solidFill>
                          <a:effectLst/>
                          <a:latin typeface="Calibri" panose="020F0502020204030204" pitchFamily="34" charset="0"/>
                          <a:cs typeface="Calibri" panose="020F0502020204030204" pitchFamily="34" charset="0"/>
                        </a:rPr>
                        <a:t>equivalent</a:t>
                      </a:r>
                      <a:r>
                        <a:rPr lang="vi-VN" sz="2800" b="1" dirty="0">
                          <a:solidFill>
                            <a:schemeClr val="bg1"/>
                          </a:solidFill>
                          <a:effectLst/>
                        </a:rPr>
                        <a:t>  </a:t>
                      </a:r>
                      <a:endParaRPr lang="vi-VN"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solidFill>
                      <a:schemeClr val="accent4">
                        <a:lumMod val="75000"/>
                      </a:schemeClr>
                    </a:solidFill>
                  </a:tcPr>
                </a:tc>
                <a:extLst>
                  <a:ext uri="{0D108BD9-81ED-4DB2-BD59-A6C34878D82A}">
                    <a16:rowId xmlns:a16="http://schemas.microsoft.com/office/drawing/2014/main" val="1487241353"/>
                  </a:ext>
                </a:extLst>
              </a:tr>
              <a:tr h="856594">
                <a:tc>
                  <a:txBody>
                    <a:bodyPr/>
                    <a:lstStyle/>
                    <a:p>
                      <a:pPr marL="144145" marR="0" indent="-144145">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r>
                        <a:rPr lang="en-US" sz="3600" b="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b="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stretch (v) </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solidFill>
                      <a:srgbClr val="FBD2D2"/>
                    </a:solidFill>
                  </a:tcPr>
                </a:tc>
                <a:tc>
                  <a:txBody>
                    <a:bodyPr/>
                    <a:lstStyle/>
                    <a:p>
                      <a:pPr marL="0" marR="0" algn="ctr">
                        <a:lnSpc>
                          <a:spcPct val="107000"/>
                        </a:lnSpc>
                        <a:spcBef>
                          <a:spcPts val="0"/>
                        </a:spcBef>
                        <a:spcAft>
                          <a:spcPts val="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stretʃ</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solidFill>
                      <a:srgbClr val="FBD2D2"/>
                    </a:solidFill>
                  </a:tcPr>
                </a:tc>
                <a:tc>
                  <a:txBody>
                    <a:bodyPr/>
                    <a:lstStyle/>
                    <a:p>
                      <a:pPr marL="0" marR="0" algn="ctr">
                        <a:lnSpc>
                          <a:spcPct val="107000"/>
                        </a:lnSpc>
                        <a:spcBef>
                          <a:spcPts val="0"/>
                        </a:spcBef>
                        <a:spcAft>
                          <a:spcPts val="0"/>
                        </a:spcAft>
                      </a:pP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trải</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dài</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solidFill>
                      <a:srgbClr val="FBD2D2"/>
                    </a:solidFill>
                  </a:tcPr>
                </a:tc>
                <a:extLst>
                  <a:ext uri="{0D108BD9-81ED-4DB2-BD59-A6C34878D82A}">
                    <a16:rowId xmlns:a16="http://schemas.microsoft.com/office/drawing/2014/main" val="682514384"/>
                  </a:ext>
                </a:extLst>
              </a:tr>
              <a:tr h="828802">
                <a:tc>
                  <a:txBody>
                    <a:bodyPr/>
                    <a:lstStyle/>
                    <a:p>
                      <a:pPr marL="144145" marR="0" indent="-144145">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canal (n)</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solidFill>
                      <a:srgbClr val="FBD2D2"/>
                    </a:solidFill>
                  </a:tcPr>
                </a:tc>
                <a:tc>
                  <a:txBody>
                    <a:bodyPr/>
                    <a:lstStyle/>
                    <a:p>
                      <a:pPr marL="0" marR="0" algn="ctr">
                        <a:lnSpc>
                          <a:spcPct val="107000"/>
                        </a:lnSpc>
                        <a:spcBef>
                          <a:spcPts val="0"/>
                        </a:spcBef>
                        <a:spcAft>
                          <a:spcPts val="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kəˈnæl</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solidFill>
                      <a:srgbClr val="FBD2D2"/>
                    </a:solidFill>
                  </a:tcPr>
                </a:tc>
                <a:tc>
                  <a:txBody>
                    <a:bodyPr/>
                    <a:lstStyle/>
                    <a:p>
                      <a:pPr marL="0" marR="0" algn="ctr">
                        <a:lnSpc>
                          <a:spcPct val="107000"/>
                        </a:lnSpc>
                        <a:spcBef>
                          <a:spcPts val="0"/>
                        </a:spcBef>
                        <a:spcAft>
                          <a:spcPts val="0"/>
                        </a:spcAft>
                      </a:pP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kênh</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đào</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solidFill>
                      <a:srgbClr val="FBD2D2"/>
                    </a:solidFill>
                  </a:tcPr>
                </a:tc>
                <a:extLst>
                  <a:ext uri="{0D108BD9-81ED-4DB2-BD59-A6C34878D82A}">
                    <a16:rowId xmlns:a16="http://schemas.microsoft.com/office/drawing/2014/main" val="2804670713"/>
                  </a:ext>
                </a:extLst>
              </a:tr>
              <a:tr h="828802">
                <a:tc>
                  <a:txBody>
                    <a:bodyPr/>
                    <a:lstStyle/>
                    <a:p>
                      <a:pPr marL="144145" marR="0" indent="-144145">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cultivate (v)</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solidFill>
                      <a:srgbClr val="FBD2D2"/>
                    </a:solidFill>
                  </a:tcPr>
                </a:tc>
                <a:tc>
                  <a:txBody>
                    <a:bodyPr/>
                    <a:lstStyle/>
                    <a:p>
                      <a:pPr marL="0" marR="0" algn="ctr">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600" b="0">
                          <a:solidFill>
                            <a:srgbClr val="000000"/>
                          </a:solidFill>
                          <a:effectLst/>
                          <a:latin typeface="Calibri" panose="020F0502020204030204" pitchFamily="34" charset="0"/>
                          <a:ea typeface="Calibri" panose="020F0502020204030204" pitchFamily="34" charset="0"/>
                          <a:cs typeface="Calibri" panose="020F0502020204030204" pitchFamily="34" charset="0"/>
                        </a:rPr>
                        <a:t>ˈ</a:t>
                      </a:r>
                      <a:r>
                        <a:rPr lang="en-US" sz="3600" b="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kʌltɪveɪt</a:t>
                      </a: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solidFill>
                      <a:srgbClr val="FBD2D2"/>
                    </a:solidFill>
                  </a:tcPr>
                </a:tc>
                <a:tc>
                  <a:txBody>
                    <a:bodyPr/>
                    <a:lstStyle/>
                    <a:p>
                      <a:pPr marL="0" marR="0" algn="ctr">
                        <a:lnSpc>
                          <a:spcPct val="107000"/>
                        </a:lnSpc>
                        <a:spcBef>
                          <a:spcPts val="0"/>
                        </a:spcBef>
                        <a:spcAft>
                          <a:spcPts val="0"/>
                        </a:spcAft>
                      </a:pPr>
                      <a:r>
                        <a:rPr lang="en-US" sz="36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canh</a:t>
                      </a: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600" b="0">
                          <a:solidFill>
                            <a:srgbClr val="000000"/>
                          </a:solidFill>
                          <a:effectLst/>
                          <a:latin typeface="Calibri" panose="020F0502020204030204" pitchFamily="34" charset="0"/>
                          <a:ea typeface="Calibri" panose="020F0502020204030204" pitchFamily="34" charset="0"/>
                          <a:cs typeface="Calibri" panose="020F0502020204030204" pitchFamily="34" charset="0"/>
                        </a:rPr>
                        <a:t>tác</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solidFill>
                      <a:srgbClr val="FBD2D2"/>
                    </a:solidFill>
                  </a:tcPr>
                </a:tc>
                <a:extLst>
                  <a:ext uri="{0D108BD9-81ED-4DB2-BD59-A6C34878D82A}">
                    <a16:rowId xmlns:a16="http://schemas.microsoft.com/office/drawing/2014/main" val="3164482339"/>
                  </a:ext>
                </a:extLst>
              </a:tr>
              <a:tr h="828802">
                <a:tc>
                  <a:txBody>
                    <a:bodyPr/>
                    <a:lstStyle/>
                    <a:p>
                      <a:pPr marL="144145" marR="0" indent="-144145">
                        <a:lnSpc>
                          <a:spcPct val="107000"/>
                        </a:lnSpc>
                        <a:spcBef>
                          <a:spcPts val="0"/>
                        </a:spcBef>
                        <a:spcAft>
                          <a:spcPts val="0"/>
                        </a:spcAft>
                      </a:pPr>
                      <a:r>
                        <a:rPr lang="en-US" sz="3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 orchard (n) </a:t>
                      </a:r>
                      <a:endParaRPr lang="en-US" sz="3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solidFill>
                      <a:srgbClr val="FBD2D2"/>
                    </a:solidFill>
                  </a:tcPr>
                </a:tc>
                <a:tc>
                  <a:txBody>
                    <a:bodyPr/>
                    <a:lstStyle/>
                    <a:p>
                      <a:pPr marL="0" marR="0" algn="ctr">
                        <a:lnSpc>
                          <a:spcPct val="107000"/>
                        </a:lnSpc>
                        <a:spcBef>
                          <a:spcPts val="0"/>
                        </a:spcBef>
                        <a:spcAft>
                          <a:spcPts val="0"/>
                        </a:spcAft>
                      </a:pP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3600">
                          <a:solidFill>
                            <a:srgbClr val="000000"/>
                          </a:solidFill>
                          <a:effectLst/>
                          <a:latin typeface="Calibri" panose="020F0502020204030204" pitchFamily="34" charset="0"/>
                          <a:ea typeface="Calibri" panose="020F0502020204030204" pitchFamily="34" charset="0"/>
                          <a:cs typeface="Calibri" panose="020F0502020204030204" pitchFamily="34" charset="0"/>
                        </a:rPr>
                        <a:t>ˈ</a:t>
                      </a:r>
                      <a:r>
                        <a:rPr lang="en-US" sz="360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ɔːtʃəd</a:t>
                      </a:r>
                      <a:r>
                        <a:rPr lang="en-US" sz="3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txBody>
                  <a:tcPr marL="36195" marR="36195" marT="71755" marB="71755" anchor="ctr">
                    <a:solidFill>
                      <a:srgbClr val="FBD2D2"/>
                    </a:solidFill>
                  </a:tcPr>
                </a:tc>
                <a:tc>
                  <a:txBody>
                    <a:bodyPr/>
                    <a:lstStyle/>
                    <a:p>
                      <a:pPr marL="0" marR="0" algn="ctr">
                        <a:lnSpc>
                          <a:spcPct val="107000"/>
                        </a:lnSpc>
                        <a:spcBef>
                          <a:spcPts val="0"/>
                        </a:spcBef>
                        <a:spcAft>
                          <a:spcPts val="0"/>
                        </a:spcAft>
                      </a:pP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vườn</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cây</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ăn</a:t>
                      </a: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quả</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solidFill>
                      <a:srgbClr val="FBD2D2"/>
                    </a:solidFill>
                  </a:tcPr>
                </a:tc>
                <a:extLst>
                  <a:ext uri="{0D108BD9-81ED-4DB2-BD59-A6C34878D82A}">
                    <a16:rowId xmlns:a16="http://schemas.microsoft.com/office/drawing/2014/main" val="3496484265"/>
                  </a:ext>
                </a:extLst>
              </a:tr>
            </a:tbl>
          </a:graphicData>
        </a:graphic>
      </p:graphicFrame>
      <p:pic>
        <p:nvPicPr>
          <p:cNvPr id="8" name="orchard__gb_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87066" y="4809381"/>
            <a:ext cx="609600" cy="609600"/>
          </a:xfrm>
          <a:prstGeom prst="rect">
            <a:avLst/>
          </a:prstGeom>
        </p:spPr>
      </p:pic>
      <p:pic>
        <p:nvPicPr>
          <p:cNvPr id="11" name="stretch__gb_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502252" y="2255599"/>
            <a:ext cx="609600" cy="609600"/>
          </a:xfrm>
          <a:prstGeom prst="rect">
            <a:avLst/>
          </a:prstGeom>
        </p:spPr>
      </p:pic>
      <p:pic>
        <p:nvPicPr>
          <p:cNvPr id="12" name="canal__gb_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502252" y="3097274"/>
            <a:ext cx="609600" cy="609600"/>
          </a:xfrm>
          <a:prstGeom prst="rect">
            <a:avLst/>
          </a:prstGeom>
        </p:spPr>
      </p:pic>
      <p:pic>
        <p:nvPicPr>
          <p:cNvPr id="13" name="cultivate__gb_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487066" y="3957909"/>
            <a:ext cx="609600" cy="609600"/>
          </a:xfrm>
          <a:prstGeom prst="rect">
            <a:avLst/>
          </a:prstGeom>
        </p:spPr>
      </p:pic>
      <p:sp>
        <p:nvSpPr>
          <p:cNvPr id="14" name="TextBox 13"/>
          <p:cNvSpPr txBox="1"/>
          <p:nvPr/>
        </p:nvSpPr>
        <p:spPr>
          <a:xfrm>
            <a:off x="487066" y="208434"/>
            <a:ext cx="3215139" cy="646331"/>
          </a:xfrm>
          <a:prstGeom prst="rect">
            <a:avLst/>
          </a:prstGeom>
          <a:noFill/>
          <a:effectLst/>
        </p:spPr>
        <p:txBody>
          <a:bodyPr wrap="square" rtlCol="0">
            <a:spAutoFit/>
          </a:bodyPr>
          <a:lstStyle/>
          <a:p>
            <a:r>
              <a:rPr lang="vi-VN" sz="3600" b="1" dirty="0" smtClean="0">
                <a:solidFill>
                  <a:srgbClr val="C00000"/>
                </a:solidFill>
                <a:effectLst>
                  <a:glow rad="88900">
                    <a:schemeClr val="bg1"/>
                  </a:glow>
                </a:effectLst>
                <a:latin typeface="Arial" panose="020B0604020202020204" pitchFamily="34" charset="0"/>
                <a:cs typeface="Arial" panose="020B0604020202020204" pitchFamily="34" charset="0"/>
              </a:rPr>
              <a:t>* Vocabulary</a:t>
            </a:r>
            <a:endParaRPr lang="en-US" sz="3600" b="1" dirty="0">
              <a:solidFill>
                <a:srgbClr val="C00000"/>
              </a:solidFill>
              <a:effectLst>
                <a:glow rad="88900">
                  <a:schemeClr val="bg1"/>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1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44" fill="hold"/>
                                        <p:tgtEl>
                                          <p:spTgt spid="11"/>
                                        </p:tgtEl>
                                      </p:cBhvr>
                                    </p:cmd>
                                  </p:childTnLst>
                                </p:cTn>
                              </p:par>
                            </p:childTnLst>
                          </p:cTn>
                        </p:par>
                      </p:childTnLst>
                    </p:cTn>
                  </p:par>
                </p:childTnLst>
              </p:cTn>
              <p:nextCondLst>
                <p:cond evt="onClick" delay="0">
                  <p:tgtEl>
                    <p:spTgt spid="11"/>
                  </p:tgtEl>
                </p:cond>
              </p:nextCondLst>
            </p:seq>
            <p:audio>
              <p:cMediaNode vol="80000">
                <p:cTn id="13" fill="hold" display="0">
                  <p:stCondLst>
                    <p:cond delay="indefinite"/>
                  </p:stCondLst>
                  <p:endCondLst>
                    <p:cond evt="onStopAudio" delay="0">
                      <p:tgtEl>
                        <p:sldTgt/>
                      </p:tgtEl>
                    </p:cond>
                  </p:endCondLst>
                </p:cTn>
                <p:tgtEl>
                  <p:spTgt spid="11"/>
                </p:tgtEl>
              </p:cMediaNode>
            </p:audio>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888" fill="hold"/>
                                        <p:tgtEl>
                                          <p:spTgt spid="12"/>
                                        </p:tgtEl>
                                      </p:cBhvr>
                                    </p:cmd>
                                  </p:childTnLst>
                                </p:cTn>
                              </p:par>
                            </p:childTnLst>
                          </p:cTn>
                        </p:par>
                      </p:childTnLst>
                    </p:cTn>
                  </p:par>
                </p:childTnLst>
              </p:cTn>
              <p:nextCondLst>
                <p:cond evt="onClick" delay="0">
                  <p:tgtEl>
                    <p:spTgt spid="12"/>
                  </p:tgtEl>
                </p:cond>
              </p:nextCondLst>
            </p:seq>
            <p:audio>
              <p:cMediaNode vol="80000">
                <p:cTn id="19" fill="hold" display="0">
                  <p:stCondLst>
                    <p:cond delay="indefinite"/>
                  </p:stCondLst>
                  <p:endCondLst>
                    <p:cond evt="onStopAudio" delay="0">
                      <p:tgtEl>
                        <p:sldTgt/>
                      </p:tgtEl>
                    </p:cond>
                  </p:endCondLst>
                </p:cTn>
                <p:tgtEl>
                  <p:spTgt spid="12"/>
                </p:tgtEl>
              </p:cMediaNode>
            </p:audio>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01" fill="hold"/>
                                        <p:tgtEl>
                                          <p:spTgt spid="13"/>
                                        </p:tgtEl>
                                      </p:cBhvr>
                                    </p:cmd>
                                  </p:childTnLst>
                                </p:cTn>
                              </p:par>
                            </p:childTnLst>
                          </p:cTn>
                        </p:par>
                      </p:childTnLst>
                    </p:cTn>
                  </p:par>
                </p:childTnLst>
              </p:cTn>
              <p:nextCondLst>
                <p:cond evt="onClick" delay="0">
                  <p:tgtEl>
                    <p:spTgt spid="13"/>
                  </p:tgtEl>
                </p:cond>
              </p:nextCondLst>
            </p:seq>
            <p:audio>
              <p:cMediaNode vol="80000">
                <p:cTn id="25"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4087</TotalTime>
  <Words>719</Words>
  <Application>Microsoft Office PowerPoint</Application>
  <PresentationFormat>Widescreen</PresentationFormat>
  <Paragraphs>119</Paragraphs>
  <Slides>20</Slides>
  <Notes>16</Notes>
  <HiddenSlides>0</HiddenSlides>
  <MMClips>8</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.VnArabia</vt:lpstr>
      <vt:lpstr>Arial</vt:lpstr>
      <vt:lpstr>Bahnschrift</vt:lpstr>
      <vt:lpstr>Berlin Sans FB</vt:lpstr>
      <vt:lpstr>Calibri</vt:lpstr>
      <vt:lpstr>Calibri Light</vt:lpstr>
      <vt:lpstr>Myriad Pro</vt:lpstr>
      <vt:lpstr>Open Sans</vt:lpstr>
      <vt:lpstr>OpenSans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P231120</cp:lastModifiedBy>
  <cp:revision>239</cp:revision>
  <dcterms:created xsi:type="dcterms:W3CDTF">2020-12-09T02:04:09Z</dcterms:created>
  <dcterms:modified xsi:type="dcterms:W3CDTF">2023-10-05T14:53:24Z</dcterms:modified>
</cp:coreProperties>
</file>