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460FC-43E5-95D4-0909-2A781A013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A0006-8506-DD09-AC46-C7EE0DCD7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6BAAA-C478-4874-BF9C-C63EEFE4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46780-C781-612A-7F91-C4D52112F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79E62-0B99-FBFD-A79E-7F4B531C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D5BD8-A04F-9489-99E3-F2F38F21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5E57C-3D1F-B41B-3A89-7D8A5A428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F9174-A242-F82F-7828-F2694EE2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CD941-C5E7-FE77-FFAE-6AD45E52D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19EE6-52BB-4CCD-1513-CF2384FB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9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FE63A-5F62-99CF-CB93-7EC7A90C8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44088-385C-7FA4-82C3-6777BBB6C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78441-6224-EC46-3FB9-1ABFD3CD4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96C-64ED-4153-A483-5C02E44AD5C3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C79DF-B46A-D2BE-85EA-7950F2E3B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04E8C-C0FD-0E5D-80E8-3740B6F93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5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9BBE2-503C-A7FA-E5D4-2D0A73377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3ED19-8710-9579-45B7-0202DADBE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ACD7F-C0C0-0624-DD49-F6D6070BC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39637-F0BB-E988-DAA1-BA3C2955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F9DEB-F42F-DEA3-8F7B-A13CE5834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0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964E-4D6D-9720-4A31-302D52F4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39EF3-BBF8-975F-2FE9-FB55D2097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B2BD4-1767-D6BB-B9DC-9BAA78C1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ADFEC-8C7E-913C-192D-6C76CFC7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9E677-B30D-303E-4CB5-DA78FF84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7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9B08-2744-6CEF-45C4-A62FB93E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4E9CE-B543-D6B1-A858-793671E5C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3159A-9DD6-37D6-319E-A05F0DB38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A7A0B-B58B-D47D-52FE-28DD6C78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123C8-DBF5-EF3A-AB2A-3C198006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AD2E2-699E-D04A-8B4E-55AFE5C5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0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9C64A-CA49-A0CF-F5E8-BD61921D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4C781-1086-D3A2-D4D9-A74FA8D18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2D1B2-F7D0-142B-A3D3-321953747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DAA34-6605-41BF-A597-D1ED21C0D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D73C6A-B40D-8B47-A2EE-89C9DB06F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5EC6-62DB-17A5-43E2-8A49CFE5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3BDA9D-F71D-DDFF-9D8F-0FDCF2CC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6DF720-8D9E-500A-3433-E63039F1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1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2421-EABF-B4D2-EE18-5B621B242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FEF0B-547A-8B28-E254-8B79B012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5F4E07-60CA-7E8D-C2C0-6DFC5C545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F18A9-BC24-074A-1905-465C57F6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2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7B2EA3-1E24-9661-DA7F-D36592706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23243A-1FBE-5A17-9A94-6EC9F51E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91A35-0171-4A0B-2D6F-D3262953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7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C03AB-CADD-B630-070E-86E5D029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39C7B-D492-EDD7-C57F-A26AFCEE8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B3EEC-F61E-F2CF-1B93-FEA6AFD5B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B92D7-F628-CD04-6EBE-DAE2170BA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612DB-76CB-2FB6-8E33-FF8EB9E0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C983B-249E-55F1-1F3B-BF678C3E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8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611BF-B9E5-A98C-554A-57C543AC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DE79AC-0489-4EA6-C13E-0BC77C3622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46D18-A15B-FBE8-7120-8AAB8A58F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91181-0177-2DA9-E8EE-16ABC64B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91504-16C7-33F3-E714-B89EB8D36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57E0B-42C2-2E70-43E9-3B396497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5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43669-6387-BA71-7B1D-0399D3B0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720D9-13FD-77E5-E985-F6BA22569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DC9D8-A6EC-45EC-7E9D-E1CC974CD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9D554-4CB7-A8DA-3994-7757BB1CA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902CC-DCB1-4FD6-F9A8-ABC29FDF3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0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B245-B5FB-4259-534B-28C5A99C5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3217" y="1338505"/>
            <a:ext cx="9590926" cy="2782508"/>
          </a:xfrm>
        </p:spPr>
        <p:txBody>
          <a:bodyPr anchor="ctr">
            <a:normAutofit/>
          </a:bodyPr>
          <a:lstStyle/>
          <a:p>
            <a:pPr algn="l"/>
            <a:r>
              <a:rPr lang="en-US" sz="7200" b="1" dirty="0">
                <a:solidFill>
                  <a:schemeClr val="tx2">
                    <a:alpha val="80000"/>
                  </a:schemeClr>
                </a:solidFill>
                <a:latin typeface="#9Slide03 BoosterNextFYBlack" panose="02000A03000000020004" pitchFamily="2" charset="0"/>
              </a:rPr>
              <a:t>BIỂU ĐỒ CỘT KÉP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D3300-1F1B-80BA-0A43-29BFFDD26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41" r="2" b="23785"/>
          <a:stretch/>
        </p:blipFill>
        <p:spPr>
          <a:xfrm>
            <a:off x="1" y="3271957"/>
            <a:ext cx="12198212" cy="3599364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894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2CE17-188F-5B96-D404-B5D9F9A09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#9Slide03 BoosterNextFYBlack" panose="02000A03000000020004" pitchFamily="2" charset="0"/>
              </a:rPr>
              <a:t>1. </a:t>
            </a:r>
            <a:r>
              <a:rPr lang="en-US" dirty="0" err="1">
                <a:latin typeface="#9Slide03 BoosterNextFYBlack" panose="02000A03000000020004" pitchFamily="2" charset="0"/>
              </a:rPr>
              <a:t>Đặc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điểm</a:t>
            </a:r>
            <a:r>
              <a:rPr lang="en-US" dirty="0">
                <a:latin typeface="#9Slide03 BoosterNextFYBlack" panose="02000A03000000020004" pitchFamily="2" charset="0"/>
              </a:rPr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D4954-C307-AA74-E6DC-52547818E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683" y="1690688"/>
            <a:ext cx="10515600" cy="553781"/>
          </a:xfrm>
        </p:spPr>
        <p:txBody>
          <a:bodyPr/>
          <a:lstStyle/>
          <a:p>
            <a:r>
              <a:rPr lang="en-US" dirty="0" err="1">
                <a:latin typeface="#9Slide03 Ample" panose="02000000000000000000" pitchFamily="2" charset="0"/>
              </a:rPr>
              <a:t>Gồm</a:t>
            </a:r>
            <a:r>
              <a:rPr lang="en-US" dirty="0">
                <a:latin typeface="#9Slide03 Ample" panose="02000000000000000000" pitchFamily="2" charset="0"/>
              </a:rPr>
              <a:t> 2 </a:t>
            </a:r>
            <a:r>
              <a:rPr lang="en-US" dirty="0" err="1">
                <a:latin typeface="#9Slide03 Ample" panose="02000000000000000000" pitchFamily="2" charset="0"/>
              </a:rPr>
              <a:t>biểu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đồ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cột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ghép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lại</a:t>
            </a:r>
            <a:r>
              <a:rPr lang="en-US" dirty="0">
                <a:latin typeface="#9Slide03 Ample" panose="02000000000000000000" pitchFamily="2" charset="0"/>
              </a:rPr>
              <a:t> ( </a:t>
            </a:r>
            <a:r>
              <a:rPr lang="en-US" dirty="0" err="1">
                <a:latin typeface="#9Slide03 Ample" panose="02000000000000000000" pitchFamily="2" charset="0"/>
              </a:rPr>
              <a:t>Thể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hiện</a:t>
            </a:r>
            <a:r>
              <a:rPr lang="en-US" dirty="0">
                <a:latin typeface="#9Slide03 Ample" panose="02000000000000000000" pitchFamily="2" charset="0"/>
              </a:rPr>
              <a:t> 2 </a:t>
            </a:r>
            <a:r>
              <a:rPr lang="en-US" dirty="0" err="1">
                <a:latin typeface="#9Slide03 Ample" panose="02000000000000000000" pitchFamily="2" charset="0"/>
              </a:rPr>
              <a:t>bộ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dữ</a:t>
            </a:r>
            <a:r>
              <a:rPr lang="en-US" dirty="0">
                <a:latin typeface="#9Slide03 Ample" panose="02000000000000000000" pitchFamily="2" charset="0"/>
              </a:rPr>
              <a:t> </a:t>
            </a:r>
            <a:r>
              <a:rPr lang="en-US" dirty="0" err="1">
                <a:latin typeface="#9Slide03 Ample" panose="02000000000000000000" pitchFamily="2" charset="0"/>
              </a:rPr>
              <a:t>liệu</a:t>
            </a:r>
            <a:r>
              <a:rPr lang="en-US" dirty="0">
                <a:latin typeface="#9Slide03 Ample" panose="02000000000000000000" pitchFamily="2" charset="0"/>
              </a:rPr>
              <a:t>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E54F9-D59D-E9E3-4D87-3B4A420FE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7878"/>
            <a:ext cx="3419475" cy="2981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04C638-71ED-78B8-D24D-4B69328F9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204" y="2868305"/>
            <a:ext cx="3362325" cy="2905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21945B-7344-478E-B29E-8A6636813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625" y="2906404"/>
            <a:ext cx="4803000" cy="29051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0CA6EC-3D4B-B3A3-B84C-3FFA17BD117F}"/>
              </a:ext>
            </a:extLst>
          </p:cNvPr>
          <p:cNvSpPr/>
          <p:nvPr/>
        </p:nvSpPr>
        <p:spPr>
          <a:xfrm>
            <a:off x="2969342" y="4100052"/>
            <a:ext cx="894735" cy="1769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936D18-4FB2-7CE0-06BF-596427087F21}"/>
              </a:ext>
            </a:extLst>
          </p:cNvPr>
          <p:cNvSpPr/>
          <p:nvPr/>
        </p:nvSpPr>
        <p:spPr>
          <a:xfrm>
            <a:off x="3323302" y="3854245"/>
            <a:ext cx="186813" cy="6685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6F4FB04-A79F-4FF8-8A25-C0BF4BE0AAD9}"/>
              </a:ext>
            </a:extLst>
          </p:cNvPr>
          <p:cNvSpPr/>
          <p:nvPr/>
        </p:nvSpPr>
        <p:spPr>
          <a:xfrm>
            <a:off x="6951404" y="4172154"/>
            <a:ext cx="1013796" cy="3736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E221-EE58-6550-B22B-4D8AD5F4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16" y="365125"/>
            <a:ext cx="10586884" cy="1325563"/>
          </a:xfrm>
        </p:spPr>
        <p:txBody>
          <a:bodyPr/>
          <a:lstStyle/>
          <a:p>
            <a:r>
              <a:rPr lang="en-US" dirty="0">
                <a:latin typeface="#9Slide03 BoosterNextFYBlack" panose="02000A03000000020004" pitchFamily="2" charset="0"/>
              </a:rPr>
              <a:t>2. </a:t>
            </a:r>
            <a:r>
              <a:rPr lang="en-US" dirty="0" err="1">
                <a:latin typeface="#9Slide03 BoosterNextFYBlack" panose="02000A03000000020004" pitchFamily="2" charset="0"/>
              </a:rPr>
              <a:t>Cách</a:t>
            </a:r>
            <a:r>
              <a:rPr lang="en-US" dirty="0">
                <a:latin typeface="#9Slide03 BoosterNextFYBlack" panose="02000A03000000020004" pitchFamily="2" charset="0"/>
              </a:rPr>
              <a:t> so </a:t>
            </a:r>
            <a:r>
              <a:rPr lang="en-US" dirty="0" err="1">
                <a:latin typeface="#9Slide03 BoosterNextFYBlack" panose="02000A03000000020004" pitchFamily="2" charset="0"/>
              </a:rPr>
              <a:t>sánh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dữ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liệu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trong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biểu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đồ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cột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kép</a:t>
            </a:r>
            <a:endParaRPr lang="en-US" dirty="0">
              <a:latin typeface="#9Slide03 BoosterNextFYBlack" panose="02000A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B3FEC-7786-4A39-AD87-08CF225A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16" y="2015152"/>
            <a:ext cx="6356670" cy="3844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02189-13D6-52FF-CC78-FD3C4E1BE3DC}"/>
              </a:ext>
            </a:extLst>
          </p:cNvPr>
          <p:cNvSpPr txBox="1"/>
          <p:nvPr/>
        </p:nvSpPr>
        <p:spPr>
          <a:xfrm>
            <a:off x="6263149" y="2015152"/>
            <a:ext cx="5319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#9Slide03 Ample" panose="02000000000000000000" pitchFamily="2" charset="0"/>
              </a:rPr>
              <a:t>So </a:t>
            </a:r>
            <a:r>
              <a:rPr lang="en-US" sz="2800" dirty="0" err="1">
                <a:latin typeface="#9Slide03 Ample" panose="02000000000000000000" pitchFamily="2" charset="0"/>
              </a:rPr>
              <a:t>sánh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dữ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liệu</a:t>
            </a:r>
            <a:r>
              <a:rPr lang="en-US" sz="2800" dirty="0">
                <a:latin typeface="#9Slide03 Ample" panose="02000000000000000000" pitchFamily="2" charset="0"/>
              </a:rPr>
              <a:t> ở </a:t>
            </a:r>
            <a:r>
              <a:rPr lang="en-US" sz="2800" dirty="0" err="1">
                <a:latin typeface="#9Slide03 Ample" panose="02000000000000000000" pitchFamily="2" charset="0"/>
              </a:rPr>
              <a:t>trong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cùng</a:t>
            </a:r>
            <a:r>
              <a:rPr lang="en-US" sz="2800" dirty="0">
                <a:latin typeface="#9Slide03 Ample" panose="02000000000000000000" pitchFamily="2" charset="0"/>
              </a:rPr>
              <a:t> 1 </a:t>
            </a:r>
            <a:r>
              <a:rPr lang="en-US" sz="2800" dirty="0" err="1">
                <a:latin typeface="#9Slide03 Ample" panose="02000000000000000000" pitchFamily="2" charset="0"/>
              </a:rPr>
              <a:t>đối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tượng</a:t>
            </a:r>
            <a:r>
              <a:rPr lang="en-US" sz="2800" dirty="0">
                <a:latin typeface="#9Slide03 Ample" panose="02000000000000000000" pitchFamily="2" charset="0"/>
              </a:rPr>
              <a:t>: 2 </a:t>
            </a:r>
            <a:r>
              <a:rPr lang="en-US" sz="2800" dirty="0" err="1">
                <a:latin typeface="#9Slide03 Ample" panose="02000000000000000000" pitchFamily="2" charset="0"/>
              </a:rPr>
              <a:t>cột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khác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màu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gần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nhau</a:t>
            </a:r>
            <a:r>
              <a:rPr lang="en-US" sz="2800" dirty="0">
                <a:latin typeface="#9Slide03 Ample" panose="02000000000000000000" pitchFamily="2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FDA49-213B-5BDE-B4F9-D0EC9E846F31}"/>
              </a:ext>
            </a:extLst>
          </p:cNvPr>
          <p:cNvSpPr txBox="1"/>
          <p:nvPr/>
        </p:nvSpPr>
        <p:spPr>
          <a:xfrm>
            <a:off x="6263149" y="3429000"/>
            <a:ext cx="5319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#9Slide03 Ample" panose="02000000000000000000" pitchFamily="2" charset="0"/>
              </a:rPr>
              <a:t>So </a:t>
            </a:r>
            <a:r>
              <a:rPr lang="en-US" sz="2800" dirty="0" err="1">
                <a:latin typeface="#9Slide03 Ample" panose="02000000000000000000" pitchFamily="2" charset="0"/>
              </a:rPr>
              <a:t>sánh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dữ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liệu</a:t>
            </a:r>
            <a:r>
              <a:rPr lang="en-US" sz="2800" dirty="0">
                <a:latin typeface="#9Slide03 Ample" panose="02000000000000000000" pitchFamily="2" charset="0"/>
              </a:rPr>
              <a:t> ở </a:t>
            </a:r>
            <a:r>
              <a:rPr lang="en-US" sz="2800" dirty="0" err="1">
                <a:latin typeface="#9Slide03 Ample" panose="02000000000000000000" pitchFamily="2" charset="0"/>
              </a:rPr>
              <a:t>trong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cùng</a:t>
            </a:r>
            <a:r>
              <a:rPr lang="en-US" sz="2800" dirty="0">
                <a:latin typeface="#9Slide03 Ample" panose="02000000000000000000" pitchFamily="2" charset="0"/>
              </a:rPr>
              <a:t> 1 </a:t>
            </a:r>
            <a:r>
              <a:rPr lang="en-US" sz="2800" dirty="0" err="1">
                <a:latin typeface="#9Slide03 Ample" panose="02000000000000000000" pitchFamily="2" charset="0"/>
              </a:rPr>
              <a:t>bộ</a:t>
            </a:r>
            <a:r>
              <a:rPr lang="en-US" sz="2800" dirty="0">
                <a:latin typeface="#9Slide03 Ample" panose="02000000000000000000" pitchFamily="2" charset="0"/>
              </a:rPr>
              <a:t> : các </a:t>
            </a:r>
            <a:r>
              <a:rPr lang="en-US" sz="2800" dirty="0" err="1">
                <a:latin typeface="#9Slide03 Ample" panose="02000000000000000000" pitchFamily="2" charset="0"/>
              </a:rPr>
              <a:t>cột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cùng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màu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4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978F82-39E5-EE0B-6121-32CE08D10770}"/>
              </a:ext>
            </a:extLst>
          </p:cNvPr>
          <p:cNvSpPr txBox="1">
            <a:spLocks/>
          </p:cNvSpPr>
          <p:nvPr/>
        </p:nvSpPr>
        <p:spPr>
          <a:xfrm>
            <a:off x="489155" y="2815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#9Slide03 BoosterNextFYBlack" panose="02000A03000000020004" pitchFamily="2" charset="0"/>
              </a:rPr>
              <a:t>3. </a:t>
            </a:r>
            <a:r>
              <a:rPr lang="en-US" dirty="0" err="1">
                <a:latin typeface="#9Slide03 BoosterNextFYBlack" panose="02000A03000000020004" pitchFamily="2" charset="0"/>
              </a:rPr>
              <a:t>Luyện</a:t>
            </a:r>
            <a:r>
              <a:rPr lang="en-US" dirty="0">
                <a:latin typeface="#9Slide03 BoosterNextFYBlack" panose="02000A03000000020004" pitchFamily="2" charset="0"/>
              </a:rPr>
              <a:t> tập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893C5F-96C4-D4B7-9B53-F47C3B3E0FEC}"/>
              </a:ext>
            </a:extLst>
          </p:cNvPr>
          <p:cNvSpPr/>
          <p:nvPr/>
        </p:nvSpPr>
        <p:spPr>
          <a:xfrm>
            <a:off x="1435510" y="1936955"/>
            <a:ext cx="983225" cy="8947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337FCB-6C6F-47D8-6A0F-7ADD4C78D0CB}"/>
              </a:ext>
            </a:extLst>
          </p:cNvPr>
          <p:cNvSpPr/>
          <p:nvPr/>
        </p:nvSpPr>
        <p:spPr>
          <a:xfrm>
            <a:off x="2723534" y="3161531"/>
            <a:ext cx="983225" cy="8947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1E2A36-12CF-DDDB-D37A-E271AD2E9705}"/>
              </a:ext>
            </a:extLst>
          </p:cNvPr>
          <p:cNvSpPr/>
          <p:nvPr/>
        </p:nvSpPr>
        <p:spPr>
          <a:xfrm>
            <a:off x="2723535" y="1936955"/>
            <a:ext cx="983225" cy="8947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55129-1FE8-F8DE-A6D9-EBF6EB1207D5}"/>
              </a:ext>
            </a:extLst>
          </p:cNvPr>
          <p:cNvSpPr/>
          <p:nvPr/>
        </p:nvSpPr>
        <p:spPr>
          <a:xfrm>
            <a:off x="1435509" y="3131576"/>
            <a:ext cx="983225" cy="8947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5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1D37F-1058-4C04-B80A-21639F611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6A0EE-A790-94DB-D8AA-80937768B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29" y="681037"/>
            <a:ext cx="11707342" cy="46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5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0425-5A88-001C-2485-5F9DF252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83C9A-271F-9660-04FC-043C49BF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373CC-F6CB-FB12-F4BD-08134B71A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94" y="569964"/>
            <a:ext cx="11773100" cy="56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6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DF703-19D0-3358-EC35-E6055D2AF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1" y="426474"/>
            <a:ext cx="11864098" cy="58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2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EA34-620F-C167-C403-846FCBB2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64EC-A8E6-A8E8-36CE-2577303CD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B0709-39F5-1E0E-EE2F-54D3B8054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4366"/>
            <a:ext cx="10627134" cy="65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44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71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#9Slide03 Ample</vt:lpstr>
      <vt:lpstr>#9Slide03 BoosterNextFYBlack</vt:lpstr>
      <vt:lpstr>Arial</vt:lpstr>
      <vt:lpstr>Calibri</vt:lpstr>
      <vt:lpstr>Calibri Light</vt:lpstr>
      <vt:lpstr>Office Theme</vt:lpstr>
      <vt:lpstr>BIỂU ĐỒ CỘT KÉP </vt:lpstr>
      <vt:lpstr>1. Đặc điểm: </vt:lpstr>
      <vt:lpstr>2. Cách so sánh dữ liệu trong biểu đồ cột kép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BIỂU ĐỒ CỘT KÉP </dc:title>
  <dc:creator>Hiền Nguyễn</dc:creator>
  <cp:lastModifiedBy>Hiền Nguyễn</cp:lastModifiedBy>
  <cp:revision>5</cp:revision>
  <dcterms:created xsi:type="dcterms:W3CDTF">2024-01-25T01:34:15Z</dcterms:created>
  <dcterms:modified xsi:type="dcterms:W3CDTF">2024-01-25T05:24:04Z</dcterms:modified>
</cp:coreProperties>
</file>