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67" r:id="rId2"/>
    <p:sldId id="273" r:id="rId3"/>
    <p:sldId id="268" r:id="rId4"/>
    <p:sldId id="274" r:id="rId5"/>
    <p:sldId id="271" r:id="rId6"/>
    <p:sldId id="272" r:id="rId7"/>
    <p:sldId id="256" r:id="rId8"/>
    <p:sldId id="257" r:id="rId9"/>
    <p:sldId id="275" r:id="rId10"/>
    <p:sldId id="260" r:id="rId11"/>
    <p:sldId id="277" r:id="rId12"/>
    <p:sldId id="278" r:id="rId13"/>
    <p:sldId id="5798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EA0B-F257-EBF5-7110-73D1587F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D457-8AF1-2B00-B6E4-6F80F5F0D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E11C-013F-E21B-1554-878E949C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9BFF7-7F70-0E30-A17A-A0CA240D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A2A5-14F3-5931-264B-411862AE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8BCD4-1050-387A-1C47-3A7B6FCE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A96D8-0758-C118-F58C-21985548C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16488-2EEA-0B85-9C20-A2AB677A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B33A9-8019-389A-0899-297F9CA0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E6EFD-24CA-B3B7-5A7B-375D41C0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9D561-9A12-37F2-46DA-2ECBFD367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66B1F-F478-D8CB-329C-70D3F5E01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C828D-77CB-9388-E678-BA1D3BF5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FF9E-0C64-0855-1E46-F94FC875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12F28-7AA5-2204-21B4-B27DC73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D2858-B124-31F2-97B5-F538796A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23DE5-020D-F544-462B-F7FF05E0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9465-D2B2-1268-8790-495FB01C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C4A79-0879-D3D4-C909-F4E76044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DA049-BC76-A525-E806-00007B7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5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3B97-F1F4-DF4A-8FE5-4FDD5AEF6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EF1E-60B0-546D-5DA8-97609DDA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E84A-BE37-6F73-E59B-6C8CF821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C1743-4BAD-0206-61A4-C43AC79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F49D-6C29-8978-7C08-1CC2FE8F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5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187C-245C-E711-62A0-CA58018C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C677-FE67-73F8-5014-071B04918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56DF9-FE5E-627D-84DA-196B456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017C-DFCA-C401-23CC-945CC459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6665-4F93-5AEA-BB9F-08FCEF2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DF37F-004C-E3C6-156D-25A75830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AD8F7-22C6-3310-7547-DFEAEF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A5E-D334-8F6C-1C0A-8B5509EF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EB45-87C0-8699-C582-03AC70C7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B4859-B575-6DC9-8CBF-79C434050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ED8155-2CC4-190B-5BB3-7FF84453E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B53F8-1EFF-3280-61C5-EE0C16492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7032D-B6F7-7831-E61C-6241137B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60AA2-400F-0A83-67FC-3E207C26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505A-C471-45C3-5C1E-22010722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6A9FD-70CD-81BF-38B6-8E18B5FE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9D946-6286-F6AE-E576-314C31AA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4E8B2-780E-C6EF-8A77-11FC455B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2E01D-A67B-9128-EFCC-A180E9B7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F3943-24DC-5278-47C4-E372484A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84B1-F4A5-9D4E-A0AA-31A26E85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91B8-3D06-28DE-B1E6-039FA0B2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DD63A-31DA-8AE8-7BE9-B91E540B5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F52D-1020-AD44-910F-EA2E6C16F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0756-80B3-C44F-B579-709C8291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49522-B9E4-C2D9-9475-C2326AEA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191B7-5F7D-83C1-15D3-0A4656BC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9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956C-38FD-AA02-F51D-CFA7B495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AB38D-4CCF-D41A-4C9C-9160827C2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07A29-123C-FCD9-9BA0-A4F36A81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8B1CC-FC9E-2383-0D76-36F1292A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8E55-1AAE-EC37-F003-1D65274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DE441-A62C-6E87-813D-9846FF9D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2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7B6D0-19F0-B65E-E6D3-ABFD147D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7F8F-8484-C548-B3F3-28D28B6D6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BB75-FEA7-6F2B-D9C9-EBF5FE259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77072-E531-E534-3D80-16144305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79A41-EA54-346F-93B0-DFF7F7007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1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03646F-91AE-FCBA-B036-17811F2A7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47" y="0"/>
            <a:ext cx="11252718" cy="6960014"/>
          </a:xfrm>
          <a:prstGeom prst="rect">
            <a:avLst/>
          </a:prstGeom>
        </p:spPr>
      </p:pic>
      <p:pic>
        <p:nvPicPr>
          <p:cNvPr id="3" name="creativeminds">
            <a:hlinkClick r:id="" action="ppaction://media"/>
            <a:extLst>
              <a:ext uri="{FF2B5EF4-FFF2-40B4-BE49-F238E27FC236}">
                <a16:creationId xmlns:a16="http://schemas.microsoft.com/office/drawing/2014/main" id="{41A897C8-B7AF-B800-F4F5-68F41621D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019" y="6114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9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96" y="576939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604" y="2152408"/>
            <a:ext cx="7309539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CÁ NHÂN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Giải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bài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toán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nhận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được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15" y="324826"/>
            <a:ext cx="10869867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THÁP TRÍ TUỆ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97" y="2502158"/>
            <a:ext cx="6295054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Nhóm</a:t>
            </a:r>
            <a:r>
              <a:rPr lang="en-US" sz="3600" b="1" dirty="0">
                <a:latin typeface="#9Slide03 Cabin" panose="00000500000000000000" pitchFamily="2" charset="0"/>
              </a:rPr>
              <a:t> 4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Hãy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sắp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xếp</a:t>
            </a:r>
            <a:r>
              <a:rPr lang="en-US" sz="3600" b="1" dirty="0">
                <a:latin typeface="#9Slide03 Cabin" panose="00000500000000000000" pitchFamily="2" charset="0"/>
              </a:rPr>
              <a:t> các </a:t>
            </a:r>
            <a:r>
              <a:rPr lang="en-US" sz="3600" b="1" dirty="0" err="1">
                <a:latin typeface="#9Slide03 Cabin" panose="00000500000000000000" pitchFamily="2" charset="0"/>
              </a:rPr>
              <a:t>phân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số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từ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nhỏ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đến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lớn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Đánh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giá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Kiểm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tra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chéo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FE10E8-4DF4-D5E9-715D-18A7EA213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71" y="2502158"/>
            <a:ext cx="4037852" cy="22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6BB09-8271-EDFD-C7AB-D4DD0CC35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5"/>
          <a:stretch/>
        </p:blipFill>
        <p:spPr>
          <a:xfrm>
            <a:off x="216575" y="384716"/>
            <a:ext cx="2691480" cy="16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3556-49F4-1636-CDC6-9D28790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996" y="576939"/>
            <a:ext cx="9766738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#9Slide03 BoosterNextFYBlack" panose="02000A03000000020004" pitchFamily="2" charset="0"/>
              </a:rPr>
              <a:t>HOẠT ĐỘNG CÁ NHÂN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B5C59-84C3-86F9-399A-BE806F8FB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604" y="2152408"/>
            <a:ext cx="7309539" cy="44556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Hình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thức</a:t>
            </a:r>
            <a:r>
              <a:rPr lang="en-US" sz="3200" b="1" dirty="0">
                <a:latin typeface="#9Slide03 Cabin" panose="00000500000000000000" pitchFamily="2" charset="0"/>
              </a:rPr>
              <a:t>: CÁ NHÂN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#9Slide03 Cabin" panose="00000500000000000000" pitchFamily="2" charset="0"/>
              </a:rPr>
              <a:t>Nhiệm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vụ</a:t>
            </a:r>
            <a:r>
              <a:rPr lang="en-US" sz="3200" b="1" dirty="0">
                <a:latin typeface="#9Slide03 Cabin" panose="00000500000000000000" pitchFamily="2" charset="0"/>
              </a:rPr>
              <a:t>: </a:t>
            </a:r>
            <a:r>
              <a:rPr lang="en-US" sz="3200" b="1" dirty="0" err="1">
                <a:latin typeface="#9Slide03 Cabin" panose="00000500000000000000" pitchFamily="2" charset="0"/>
              </a:rPr>
              <a:t>Giải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hoạt</a:t>
            </a:r>
            <a:r>
              <a:rPr lang="en-US" sz="3200" b="1" dirty="0">
                <a:latin typeface="#9Slide03 Cabin" panose="00000500000000000000" pitchFamily="2" charset="0"/>
              </a:rPr>
              <a:t> </a:t>
            </a:r>
            <a:r>
              <a:rPr lang="en-US" sz="3200" b="1" dirty="0" err="1">
                <a:latin typeface="#9Slide03 Cabin" panose="00000500000000000000" pitchFamily="2" charset="0"/>
              </a:rPr>
              <a:t>động</a:t>
            </a:r>
            <a:r>
              <a:rPr lang="en-US" sz="3200" b="1" dirty="0">
                <a:latin typeface="#9Slide03 Cabin" panose="00000500000000000000" pitchFamily="2" charset="0"/>
              </a:rPr>
              <a:t> 3 SGK/32</a:t>
            </a:r>
            <a:endParaRPr lang="en-US" sz="3200" b="1" dirty="0"/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ABC85919-3E47-6BA3-AD0A-0D654A51C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820" y="2416126"/>
            <a:ext cx="4301790" cy="241975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55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7B87A6FD-1ED3-90BC-4359-5F09B9C62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1487" y="4749435"/>
            <a:ext cx="3669813" cy="2062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604A6-05DC-BC93-9FE1-ACA0FDAC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00" y="571647"/>
            <a:ext cx="10515600" cy="878734"/>
          </a:xfrm>
        </p:spPr>
        <p:txBody>
          <a:bodyPr/>
          <a:lstStyle/>
          <a:p>
            <a:pPr algn="ctr"/>
            <a:r>
              <a:rPr lang="en-US" b="1" dirty="0">
                <a:latin typeface="#9Slide03 IcielUni Sans Heavy" panose="00000500000000000000" pitchFamily="2" charset="0"/>
              </a:rPr>
              <a:t>HOẠT ĐỘNG NHÓM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40AA-6EDC-BB0A-3CCA-84F35B01813E}"/>
              </a:ext>
            </a:extLst>
          </p:cNvPr>
          <p:cNvSpPr txBox="1"/>
          <p:nvPr/>
        </p:nvSpPr>
        <p:spPr>
          <a:xfrm>
            <a:off x="288051" y="2146852"/>
            <a:ext cx="68583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Giai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1: </a:t>
            </a:r>
          </a:p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 (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) </a:t>
            </a:r>
            <a:r>
              <a:rPr lang="en-US" sz="2800" dirty="0" err="1"/>
              <a:t>và</a:t>
            </a:r>
            <a:r>
              <a:rPr lang="en-US" sz="2800" dirty="0"/>
              <a:t>  làm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(1p)</a:t>
            </a:r>
          </a:p>
          <a:p>
            <a:r>
              <a:rPr lang="en-US" sz="2800" dirty="0"/>
              <a:t>Nghe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</a:t>
            </a:r>
            <a:r>
              <a:rPr lang="en-US" sz="2800" b="1" dirty="0"/>
              <a:t>“CHUYỂN”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  <a:p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tục</a:t>
            </a:r>
            <a:r>
              <a:rPr lang="en-US" sz="2800" dirty="0"/>
              <a:t> làm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vở</a:t>
            </a:r>
            <a:r>
              <a:rPr lang="en-US" sz="2800" dirty="0"/>
              <a:t> ( 1p)</a:t>
            </a:r>
          </a:p>
          <a:p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thao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“CHUYỂN” 3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Giai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2:</a:t>
            </a:r>
          </a:p>
          <a:p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4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(1p)</a:t>
            </a:r>
          </a:p>
          <a:p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bất</a:t>
            </a:r>
            <a:r>
              <a:rPr lang="en-US" sz="2800" dirty="0"/>
              <a:t> </a:t>
            </a:r>
            <a:r>
              <a:rPr lang="en-US" sz="2800" dirty="0" err="1"/>
              <a:t>kì</a:t>
            </a:r>
            <a:r>
              <a:rPr lang="en-US" sz="2800" dirty="0"/>
              <a:t> 1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. </a:t>
            </a:r>
          </a:p>
          <a:p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07DDE0-8207-4D1F-8066-E7BE536ABAB2}"/>
              </a:ext>
            </a:extLst>
          </p:cNvPr>
          <p:cNvGrpSpPr/>
          <p:nvPr/>
        </p:nvGrpSpPr>
        <p:grpSpPr>
          <a:xfrm>
            <a:off x="7422155" y="1599220"/>
            <a:ext cx="3931645" cy="3091186"/>
            <a:chOff x="6851447" y="2374472"/>
            <a:chExt cx="3931645" cy="30911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49D238-E14F-FAB2-1537-87F4376E68F9}"/>
                </a:ext>
              </a:extLst>
            </p:cNvPr>
            <p:cNvSpPr/>
            <p:nvPr/>
          </p:nvSpPr>
          <p:spPr>
            <a:xfrm>
              <a:off x="7285383" y="2812774"/>
              <a:ext cx="1103243" cy="54665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AABBA6-E157-589A-8184-B9E601EBB354}"/>
                </a:ext>
              </a:extLst>
            </p:cNvPr>
            <p:cNvSpPr/>
            <p:nvPr/>
          </p:nvSpPr>
          <p:spPr>
            <a:xfrm>
              <a:off x="9404074" y="2812774"/>
              <a:ext cx="1103243" cy="546652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D24A60-D791-6024-9C89-E53AD574690D}"/>
                </a:ext>
              </a:extLst>
            </p:cNvPr>
            <p:cNvSpPr/>
            <p:nvPr/>
          </p:nvSpPr>
          <p:spPr>
            <a:xfrm>
              <a:off x="7285382" y="4313582"/>
              <a:ext cx="1103243" cy="546652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BFCBC6-49C1-D44D-7084-BA6CE3623F81}"/>
                </a:ext>
              </a:extLst>
            </p:cNvPr>
            <p:cNvSpPr/>
            <p:nvPr/>
          </p:nvSpPr>
          <p:spPr>
            <a:xfrm>
              <a:off x="9458739" y="4333459"/>
              <a:ext cx="1103243" cy="546652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10012DD-AFA5-5B49-6DE9-390A9D9772EA}"/>
                </a:ext>
              </a:extLst>
            </p:cNvPr>
            <p:cNvSpPr/>
            <p:nvPr/>
          </p:nvSpPr>
          <p:spPr>
            <a:xfrm>
              <a:off x="8468139" y="2922104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67FE63D-506E-4E7D-0E49-A5386093EFE1}"/>
                </a:ext>
              </a:extLst>
            </p:cNvPr>
            <p:cNvSpPr/>
            <p:nvPr/>
          </p:nvSpPr>
          <p:spPr>
            <a:xfrm rot="5400000">
              <a:off x="9533281" y="3692386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35C43EFD-7335-E7AA-C543-C878DC3F26AE}"/>
                </a:ext>
              </a:extLst>
            </p:cNvPr>
            <p:cNvSpPr/>
            <p:nvPr/>
          </p:nvSpPr>
          <p:spPr>
            <a:xfrm rot="10800000">
              <a:off x="8468139" y="4432851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BBC2EA92-6906-6A2D-A59D-59CBFE4BDC73}"/>
                </a:ext>
              </a:extLst>
            </p:cNvPr>
            <p:cNvSpPr/>
            <p:nvPr/>
          </p:nvSpPr>
          <p:spPr>
            <a:xfrm rot="16200000">
              <a:off x="7414590" y="3682447"/>
              <a:ext cx="844826" cy="30811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3F0B2B-3024-B6F2-4CBC-E503E01852BF}"/>
                </a:ext>
              </a:extLst>
            </p:cNvPr>
            <p:cNvSpPr txBox="1"/>
            <p:nvPr/>
          </p:nvSpPr>
          <p:spPr>
            <a:xfrm>
              <a:off x="8413097" y="2374472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Chuyển</a:t>
              </a:r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D0E1D3-E2BB-BFEF-99DD-80B1C7AAEE2C}"/>
                </a:ext>
              </a:extLst>
            </p:cNvPr>
            <p:cNvSpPr txBox="1"/>
            <p:nvPr/>
          </p:nvSpPr>
          <p:spPr>
            <a:xfrm rot="5400000">
              <a:off x="10102937" y="3670249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Chuyển</a:t>
              </a:r>
              <a:endParaRPr lang="en-US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FB4D6C-BAAD-0263-D6DF-F01692B1C183}"/>
                </a:ext>
              </a:extLst>
            </p:cNvPr>
            <p:cNvSpPr txBox="1"/>
            <p:nvPr/>
          </p:nvSpPr>
          <p:spPr>
            <a:xfrm>
              <a:off x="8413097" y="5096326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Chuyển</a:t>
              </a:r>
              <a:endParaRPr lang="en-US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92937-5252-D0A3-01A3-D3FFD9963DC8}"/>
                </a:ext>
              </a:extLst>
            </p:cNvPr>
            <p:cNvSpPr txBox="1"/>
            <p:nvPr/>
          </p:nvSpPr>
          <p:spPr>
            <a:xfrm rot="16200000">
              <a:off x="6540624" y="3633428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Chuyển</a:t>
              </a:r>
              <a:endParaRPr lang="en-US" b="1" dirty="0"/>
            </a:p>
          </p:txBody>
        </p:sp>
      </p:grpSp>
      <p:pic>
        <p:nvPicPr>
          <p:cNvPr id="20" name="Picture 19" descr="A group of children studying at a table&#10;&#10;Description automatically generated">
            <a:extLst>
              <a:ext uri="{FF2B5EF4-FFF2-40B4-BE49-F238E27FC236}">
                <a16:creationId xmlns:a16="http://schemas.microsoft.com/office/drawing/2014/main" id="{F97B5BB0-DE90-69F1-C6BD-313F15E76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1" y="-304579"/>
            <a:ext cx="2693515" cy="19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49BD3-2A82-DDAE-86E4-D49B9077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931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#9Slide03 BoosterNextFYBlack" panose="02000A03000000020004" pitchFamily="2" charset="0"/>
              </a:rPr>
              <a:t>BÀI HỌC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617D-1272-CF8D-6060-BC511AB9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005" y="2934628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học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sau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tiết</a:t>
            </a:r>
            <a:r>
              <a:rPr lang="en-US" sz="4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học?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0E92-2D7B-E3F6-FD9F-B3094FA2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79AC4-0E60-5841-0EFF-12554C9F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1341056" y="4034673"/>
            <a:ext cx="9032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TÊN CÔ NHÉ: THU HIỀN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từ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EBA14-7426-C4C4-507B-D8F0005185EC}"/>
              </a:ext>
            </a:extLst>
          </p:cNvPr>
          <p:cNvSpPr txBox="1"/>
          <p:nvPr/>
        </p:nvSpPr>
        <p:spPr>
          <a:xfrm>
            <a:off x="3236169" y="2053182"/>
            <a:ext cx="956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#9Slide03 Cabin Bold" panose="00000800000000000000" pitchFamily="2" charset="0"/>
              </a:rPr>
              <a:t>u/h/</a:t>
            </a:r>
            <a:r>
              <a:rPr lang="en-US" sz="7200" dirty="0" err="1">
                <a:latin typeface="#9Slide03 Cabin Bold" panose="00000800000000000000" pitchFamily="2" charset="0"/>
              </a:rPr>
              <a:t>i</a:t>
            </a:r>
            <a:r>
              <a:rPr lang="en-US" sz="7200" dirty="0">
                <a:latin typeface="#9Slide03 Cabin Bold" panose="00000800000000000000" pitchFamily="2" charset="0"/>
              </a:rPr>
              <a:t>/n/h/t/ề</a:t>
            </a:r>
          </a:p>
        </p:txBody>
      </p:sp>
    </p:spTree>
    <p:extLst>
      <p:ext uri="{BB962C8B-B14F-4D97-AF65-F5344CB8AC3E}">
        <p14:creationId xmlns:p14="http://schemas.microsoft.com/office/powerpoint/2010/main" val="82562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1862623" y="4329704"/>
            <a:ext cx="8466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SO SÁNH PHÂN SỐ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từ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nào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EBA14-7426-C4C4-507B-D8F0005185EC}"/>
              </a:ext>
            </a:extLst>
          </p:cNvPr>
          <p:cNvSpPr txBox="1"/>
          <p:nvPr/>
        </p:nvSpPr>
        <p:spPr>
          <a:xfrm>
            <a:off x="1174104" y="2691952"/>
            <a:ext cx="956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#9Slide03 Cabin Bold" panose="00000800000000000000" pitchFamily="2" charset="0"/>
              </a:rPr>
              <a:t>á/n/s/s/h/o/s/h/â/ố/</a:t>
            </a:r>
            <a:r>
              <a:rPr lang="en-US" sz="7200" dirty="0" err="1">
                <a:latin typeface="#9Slide03 Cabin Bold" panose="00000800000000000000" pitchFamily="2" charset="0"/>
              </a:rPr>
              <a:t>p/n</a:t>
            </a:r>
            <a:endParaRPr lang="en-US" sz="7200" dirty="0">
              <a:latin typeface="#9Slide03 Cabin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1920553" y="4148942"/>
            <a:ext cx="8550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QUY ĐỒNG MẪU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từ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nào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DEBA14-7426-C4C4-507B-D8F0005185EC}"/>
              </a:ext>
            </a:extLst>
          </p:cNvPr>
          <p:cNvSpPr txBox="1"/>
          <p:nvPr/>
        </p:nvSpPr>
        <p:spPr>
          <a:xfrm>
            <a:off x="1920553" y="2228671"/>
            <a:ext cx="956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#9Slide03 Cabin Bold" panose="00000800000000000000" pitchFamily="2" charset="0"/>
              </a:rPr>
              <a:t>y/đ/n/ồ/m/u/g/ẫ/q/u</a:t>
            </a:r>
          </a:p>
        </p:txBody>
      </p:sp>
    </p:spTree>
    <p:extLst>
      <p:ext uri="{BB962C8B-B14F-4D97-AF65-F5344CB8AC3E}">
        <p14:creationId xmlns:p14="http://schemas.microsoft.com/office/powerpoint/2010/main" val="42383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2808684" y="3853423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TỬ SỐ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F1AF8B-6294-FCA5-05C2-27D57246E72D}"/>
              </a:ext>
            </a:extLst>
          </p:cNvPr>
          <p:cNvSpPr txBox="1"/>
          <p:nvPr/>
        </p:nvSpPr>
        <p:spPr>
          <a:xfrm>
            <a:off x="3770346" y="2181046"/>
            <a:ext cx="4364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#9Slide03 Cabin Bold" panose="00000800000000000000" pitchFamily="2" charset="0"/>
              </a:rPr>
              <a:t>t/s/ử/ố</a:t>
            </a:r>
          </a:p>
        </p:txBody>
      </p:sp>
    </p:spTree>
    <p:extLst>
      <p:ext uri="{BB962C8B-B14F-4D97-AF65-F5344CB8AC3E}">
        <p14:creationId xmlns:p14="http://schemas.microsoft.com/office/powerpoint/2010/main" val="166508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ac-hoi-hop-cang-thang-tiktok-www_tiengdong_com">
            <a:hlinkClick r:id="" action="ppaction://media"/>
            <a:extLst>
              <a:ext uri="{FF2B5EF4-FFF2-40B4-BE49-F238E27FC236}">
                <a16:creationId xmlns:a16="http://schemas.microsoft.com/office/drawing/2014/main" id="{EB4B62CC-7BBA-CB0F-1246-E5517BCB2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263" y="6009972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6E17C-59A4-EE95-68AC-C25F8571661A}"/>
              </a:ext>
            </a:extLst>
          </p:cNvPr>
          <p:cNvSpPr/>
          <p:nvPr/>
        </p:nvSpPr>
        <p:spPr>
          <a:xfrm>
            <a:off x="1539552" y="5523721"/>
            <a:ext cx="9563877" cy="487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8313FE-C6BE-F55E-5330-5C266E5B79D3}"/>
              </a:ext>
            </a:extLst>
          </p:cNvPr>
          <p:cNvSpPr/>
          <p:nvPr/>
        </p:nvSpPr>
        <p:spPr>
          <a:xfrm>
            <a:off x="1539551" y="5520581"/>
            <a:ext cx="9563877" cy="4873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35E05-3857-0FD2-4F67-36019772C247}"/>
              </a:ext>
            </a:extLst>
          </p:cNvPr>
          <p:cNvSpPr txBox="1"/>
          <p:nvPr/>
        </p:nvSpPr>
        <p:spPr>
          <a:xfrm>
            <a:off x="3047223" y="5475014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HẾT GIỜ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25FED-6193-7E70-C3CC-46C3A6A88DE0}"/>
              </a:ext>
            </a:extLst>
          </p:cNvPr>
          <p:cNvSpPr txBox="1"/>
          <p:nvPr/>
        </p:nvSpPr>
        <p:spPr>
          <a:xfrm>
            <a:off x="1748743" y="3943181"/>
            <a:ext cx="8694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ĐÁP ÁN: HỖN SỐ DƯƠNG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48E3B5-5E1B-5D78-F287-D188728F9520}"/>
              </a:ext>
            </a:extLst>
          </p:cNvPr>
          <p:cNvSpPr txBox="1"/>
          <p:nvPr/>
        </p:nvSpPr>
        <p:spPr>
          <a:xfrm>
            <a:off x="2808684" y="323789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Đây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là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 </a:t>
            </a:r>
            <a:r>
              <a:rPr lang="en-US" sz="4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gì</a:t>
            </a:r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0"/>
              </a:rPr>
              <a:t>? 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Soft Bol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9C133-A5FF-7ACA-A60B-B533A9422905}"/>
              </a:ext>
            </a:extLst>
          </p:cNvPr>
          <p:cNvSpPr txBox="1"/>
          <p:nvPr/>
        </p:nvSpPr>
        <p:spPr>
          <a:xfrm>
            <a:off x="1920553" y="2228671"/>
            <a:ext cx="956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#9Slide03 Cabin Bold" panose="00000800000000000000" pitchFamily="2" charset="0"/>
              </a:rPr>
              <a:t>d/ỗ/s/ư/n/g/ơ/h/n/ố</a:t>
            </a:r>
          </a:p>
        </p:txBody>
      </p:sp>
    </p:spTree>
    <p:extLst>
      <p:ext uri="{BB962C8B-B14F-4D97-AF65-F5344CB8AC3E}">
        <p14:creationId xmlns:p14="http://schemas.microsoft.com/office/powerpoint/2010/main" val="3671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532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3BFF5-93D1-7ECF-372A-73AD184B9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296" y="473500"/>
            <a:ext cx="9392081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  <a:t>BÀI 2. </a:t>
            </a:r>
            <a:b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</a:br>
            <a:r>
              <a:rPr lang="en-US" sz="5400" b="1" dirty="0">
                <a:solidFill>
                  <a:srgbClr val="002060"/>
                </a:solidFill>
                <a:latin typeface="#9Slide03 IcielNovecento sans E" panose="00000900000000000000" pitchFamily="2" charset="0"/>
              </a:rPr>
              <a:t>SO SÁNH CÁC PHÂN SỐ. HỖN SỐ DƯƠNG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B408D-DE16-A008-4A5C-73CF740A6EB6}"/>
              </a:ext>
            </a:extLst>
          </p:cNvPr>
          <p:cNvSpPr txBox="1"/>
          <p:nvPr/>
        </p:nvSpPr>
        <p:spPr>
          <a:xfrm>
            <a:off x="3469736" y="5147844"/>
            <a:ext cx="7722306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GV: Nguyễn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Thị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Thu Hiền – THCS Nguyễn </a:t>
            </a:r>
            <a:r>
              <a:rPr lang="en-US" sz="24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Bỉnh</a:t>
            </a:r>
            <a:r>
              <a:rPr lang="en-US" sz="2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Khiêm </a:t>
            </a:r>
          </a:p>
        </p:txBody>
      </p:sp>
      <p:pic>
        <p:nvPicPr>
          <p:cNvPr id="6" name="Picture 5" descr="A cartoon of a child holding a yellow and red book&#10;&#10;Description automatically generated">
            <a:extLst>
              <a:ext uri="{FF2B5EF4-FFF2-40B4-BE49-F238E27FC236}">
                <a16:creationId xmlns:a16="http://schemas.microsoft.com/office/drawing/2014/main" id="{8311DE28-85E4-3ACF-EEAE-307C8A8B6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6" b="95579" l="500" r="91250">
                        <a14:foregroundMark x1="64250" y1="15211" x2="28667" y2="15684"/>
                        <a14:foregroundMark x1="28667" y1="15684" x2="15167" y2="24474"/>
                        <a14:foregroundMark x1="15167" y1="24474" x2="45500" y2="17895"/>
                        <a14:foregroundMark x1="36167" y1="18158" x2="32417" y2="36316"/>
                        <a14:foregroundMark x1="32417" y1="36316" x2="28333" y2="39158"/>
                        <a14:foregroundMark x1="52917" y1="13474" x2="28917" y2="31053"/>
                        <a14:foregroundMark x1="28917" y1="31053" x2="51500" y2="39263"/>
                        <a14:foregroundMark x1="51500" y1="39263" x2="76000" y2="31842"/>
                        <a14:foregroundMark x1="76000" y1="31842" x2="76500" y2="18000"/>
                        <a14:foregroundMark x1="76500" y1="18000" x2="57750" y2="10526"/>
                        <a14:foregroundMark x1="57750" y1="10526" x2="47833" y2="10263"/>
                        <a14:foregroundMark x1="76417" y1="16421" x2="90000" y2="26579"/>
                        <a14:foregroundMark x1="90000" y1="26579" x2="91250" y2="33211"/>
                        <a14:foregroundMark x1="21250" y1="23842" x2="583" y2="34421"/>
                        <a14:foregroundMark x1="583" y1="34421" x2="583" y2="39895"/>
                        <a14:foregroundMark x1="13833" y1="22368" x2="6000" y2="36684"/>
                        <a14:foregroundMark x1="6000" y1="36684" x2="6833" y2="38158"/>
                        <a14:foregroundMark x1="57250" y1="38421" x2="62333" y2="47053"/>
                        <a14:foregroundMark x1="56500" y1="60842" x2="66250" y2="71474"/>
                        <a14:foregroundMark x1="67000" y1="81105" x2="70500" y2="95579"/>
                        <a14:foregroundMark x1="70500" y1="95579" x2="77167" y2="91211"/>
                        <a14:foregroundMark x1="49833" y1="84789" x2="43583" y2="94421"/>
                        <a14:foregroundMark x1="52583" y1="9526" x2="58833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4" r="-3" b="-3"/>
          <a:stretch/>
        </p:blipFill>
        <p:spPr>
          <a:xfrm>
            <a:off x="413756" y="1995331"/>
            <a:ext cx="2269809" cy="334232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4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15" y="324826"/>
            <a:ext cx="1086986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TRÍ NHỚ SIÊU PHÀM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22" y="1908948"/>
            <a:ext cx="6295054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Đọc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nội</a:t>
            </a:r>
            <a:r>
              <a:rPr lang="en-US" sz="3600" b="1" dirty="0">
                <a:latin typeface="#9Slide03 Cabin" panose="00000500000000000000" pitchFamily="2" charset="0"/>
              </a:rPr>
              <a:t> dung I </a:t>
            </a:r>
            <a:r>
              <a:rPr lang="en-US" sz="3600" b="1" dirty="0" err="1">
                <a:latin typeface="#9Slide03 Cabin" panose="00000500000000000000" pitchFamily="2" charset="0"/>
              </a:rPr>
              <a:t>trong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sách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giáo</a:t>
            </a:r>
            <a:r>
              <a:rPr lang="en-US" sz="3600" b="1" dirty="0">
                <a:latin typeface="#9Slide03 Cabin" panose="00000500000000000000" pitchFamily="2" charset="0"/>
              </a:rPr>
              <a:t> khoa </a:t>
            </a:r>
            <a:r>
              <a:rPr lang="en-US" sz="3600" b="1" dirty="0" err="1">
                <a:latin typeface="#9Slide03 Cabin" panose="00000500000000000000" pitchFamily="2" charset="0"/>
              </a:rPr>
              <a:t>trong</a:t>
            </a:r>
            <a:r>
              <a:rPr lang="en-US" sz="3600" b="1" dirty="0">
                <a:latin typeface="#9Slide03 Cabin" panose="00000500000000000000" pitchFamily="2" charset="0"/>
              </a:rPr>
              <a:t> 2p, </a:t>
            </a:r>
            <a:r>
              <a:rPr lang="en-US" sz="3600" b="1" dirty="0" err="1">
                <a:latin typeface="#9Slide03 Cabin" panose="00000500000000000000" pitchFamily="2" charset="0"/>
              </a:rPr>
              <a:t>cố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gắng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ghi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nhớ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nhiều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nhất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có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thể</a:t>
            </a:r>
            <a:r>
              <a:rPr lang="en-US" sz="3600" b="1" dirty="0">
                <a:latin typeface="#9Slide03 Cabin" panose="00000500000000000000" pitchFamily="2" charset="0"/>
              </a:rPr>
              <a:t>.  </a:t>
            </a:r>
          </a:p>
        </p:txBody>
      </p:sp>
      <p:pic>
        <p:nvPicPr>
          <p:cNvPr id="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FE10E8-4DF4-D5E9-715D-18A7EA213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571" y="1853971"/>
            <a:ext cx="4326584" cy="243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6BB09-8271-EDFD-C7AB-D4DD0CC35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5"/>
          <a:stretch/>
        </p:blipFill>
        <p:spPr>
          <a:xfrm>
            <a:off x="797600" y="121244"/>
            <a:ext cx="2691480" cy="169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06B40-9DA9-5E72-ADBC-5F089D985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505" y="4988327"/>
            <a:ext cx="1245170" cy="126206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1D9454-27E4-35A1-C038-4D88BAABC95E}"/>
              </a:ext>
            </a:extLst>
          </p:cNvPr>
          <p:cNvCxnSpPr>
            <a:cxnSpLocks/>
          </p:cNvCxnSpPr>
          <p:nvPr/>
        </p:nvCxnSpPr>
        <p:spPr>
          <a:xfrm>
            <a:off x="6972300" y="5143500"/>
            <a:ext cx="1851348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3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4CAC-A535-000F-DBC6-8D48856F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15" y="324826"/>
            <a:ext cx="1086986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#9Slide03 BoosterNextFYBlack" panose="02000A03000000020004" pitchFamily="2" charset="0"/>
              </a:rPr>
              <a:t>TRÍ NHỚ SIÊU PHÀM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47A2-BB13-553D-5082-21AFAD2F4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822" y="1908948"/>
            <a:ext cx="6295054" cy="169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Hình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thức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Cá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nhân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Nhiệm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vụ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Ghi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lại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tất</a:t>
            </a:r>
            <a:r>
              <a:rPr lang="en-US" sz="3600" b="1" dirty="0">
                <a:latin typeface="#9Slide03 Cabin" panose="00000500000000000000" pitchFamily="2" charset="0"/>
              </a:rPr>
              <a:t> cả các </a:t>
            </a:r>
            <a:r>
              <a:rPr lang="en-US" sz="3600" b="1" dirty="0" err="1">
                <a:latin typeface="#9Slide03 Cabin" panose="00000500000000000000" pitchFamily="2" charset="0"/>
              </a:rPr>
              <a:t>điều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đã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nhớ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được</a:t>
            </a:r>
            <a:r>
              <a:rPr lang="en-US" sz="3600" b="1" dirty="0">
                <a:latin typeface="#9Slide03 Cabin" panose="00000500000000000000" pitchFamily="2" charset="0"/>
              </a:rPr>
              <a:t>.   </a:t>
            </a:r>
          </a:p>
          <a:p>
            <a:pPr marL="0" indent="0">
              <a:buNone/>
            </a:pPr>
            <a:r>
              <a:rPr lang="en-US" sz="3600" b="1" dirty="0" err="1">
                <a:latin typeface="#9Slide03 Cabin" panose="00000500000000000000" pitchFamily="2" charset="0"/>
              </a:rPr>
              <a:t>Báo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cáo</a:t>
            </a:r>
            <a:r>
              <a:rPr lang="en-US" sz="3600" b="1" dirty="0">
                <a:latin typeface="#9Slide03 Cabin" panose="00000500000000000000" pitchFamily="2" charset="0"/>
              </a:rPr>
              <a:t>: </a:t>
            </a:r>
            <a:r>
              <a:rPr lang="en-US" sz="3600" b="1" dirty="0" err="1">
                <a:latin typeface="#9Slide03 Cabin" panose="00000500000000000000" pitchFamily="2" charset="0"/>
              </a:rPr>
              <a:t>Vòng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  <a:r>
              <a:rPr lang="en-US" sz="3600" b="1" dirty="0" err="1">
                <a:latin typeface="#9Slide03 Cabin" panose="00000500000000000000" pitchFamily="2" charset="0"/>
              </a:rPr>
              <a:t>tròn</a:t>
            </a:r>
            <a:r>
              <a:rPr lang="en-US" sz="3600" b="1" dirty="0">
                <a:latin typeface="#9Slide03 Cabin" panose="00000500000000000000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6BB09-8271-EDFD-C7AB-D4DD0CC35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5"/>
          <a:stretch/>
        </p:blipFill>
        <p:spPr>
          <a:xfrm>
            <a:off x="797600" y="121244"/>
            <a:ext cx="2691480" cy="169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06B40-9DA9-5E72-ADBC-5F089D985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004" y="4467129"/>
            <a:ext cx="1749995" cy="1773735"/>
          </a:xfrm>
          <a:prstGeom prst="rect">
            <a:avLst/>
          </a:prstGeom>
        </p:spPr>
      </p:pic>
      <p:pic>
        <p:nvPicPr>
          <p:cNvPr id="7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610182F4-BD4F-5128-9337-B809127219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360" y="2132607"/>
            <a:ext cx="4884100" cy="27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390</Words>
  <Application>Microsoft Office PowerPoint</Application>
  <PresentationFormat>Widescreen</PresentationFormat>
  <Paragraphs>58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#9Slide03 AmpleSoft Bold</vt:lpstr>
      <vt:lpstr>#9Slide03 Arima Madurai Bold</vt:lpstr>
      <vt:lpstr>#9Slide03 BoosterNextFYBlack</vt:lpstr>
      <vt:lpstr>#9Slide03 Cabin</vt:lpstr>
      <vt:lpstr>#9Slide03 Cabin Bold</vt:lpstr>
      <vt:lpstr>#9Slide03 Cousine Bold</vt:lpstr>
      <vt:lpstr>#9Slide03 IcielNovecento sans E</vt:lpstr>
      <vt:lpstr>#9Slide03 IcielUni Sans Heavy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 SO SÁNH CÁC PHÂN SỐ. HỖN SỐ DƯƠNG </vt:lpstr>
      <vt:lpstr>TRÍ NHỚ SIÊU PHÀM </vt:lpstr>
      <vt:lpstr>TRÍ NHỚ SIÊU PHÀM </vt:lpstr>
      <vt:lpstr>HOẠT ĐỘNG CÁ NHÂN </vt:lpstr>
      <vt:lpstr>THÁP TRÍ TUỆ </vt:lpstr>
      <vt:lpstr>HOẠT ĐỘNG CÁ NHÂN </vt:lpstr>
      <vt:lpstr>HOẠT ĐỘNG NHÓM </vt:lpstr>
      <vt:lpstr>BÀI HỌC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 CÁC PHÉP TOÁN VỚI SỐ NGUYÊN </dc:title>
  <dc:creator>Hiền Nguyễn</dc:creator>
  <cp:lastModifiedBy>Hiền Nguyễn</cp:lastModifiedBy>
  <cp:revision>12</cp:revision>
  <dcterms:created xsi:type="dcterms:W3CDTF">2024-01-08T14:51:36Z</dcterms:created>
  <dcterms:modified xsi:type="dcterms:W3CDTF">2024-03-18T22:55:58Z</dcterms:modified>
</cp:coreProperties>
</file>