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sldIdLst>
    <p:sldId id="267" r:id="rId2"/>
    <p:sldId id="268" r:id="rId3"/>
    <p:sldId id="271" r:id="rId4"/>
    <p:sldId id="272" r:id="rId5"/>
    <p:sldId id="256" r:id="rId6"/>
    <p:sldId id="257" r:id="rId7"/>
    <p:sldId id="264" r:id="rId8"/>
    <p:sldId id="260" r:id="rId9"/>
    <p:sldId id="265" r:id="rId10"/>
    <p:sldId id="259" r:id="rId11"/>
    <p:sldId id="262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0" autoAdjust="0"/>
    <p:restoredTop sz="94660"/>
  </p:normalViewPr>
  <p:slideViewPr>
    <p:cSldViewPr snapToGrid="0">
      <p:cViewPr varScale="1">
        <p:scale>
          <a:sx n="82" d="100"/>
          <a:sy n="82" d="100"/>
        </p:scale>
        <p:origin x="4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7EA0B-F257-EBF5-7110-73D1587FD4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AED457-8AF1-2B00-B6E4-6F80F5F0DB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AE11C-013F-E21B-1554-878E949C0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9BFF7-7F70-0E30-A17A-A0CA240D2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1A2A5-14F3-5931-264B-411862AE6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61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8BCD4-1050-387A-1C47-3A7B6FCE2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AA96D8-0758-C118-F58C-21985548C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16488-2EEA-0B85-9C20-A2AB677AD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B33A9-8019-389A-0899-297F9CA0E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E6EFD-24CA-B3B7-5A7B-375D41C0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41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09D561-9A12-37F2-46DA-2ECBFD367E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066B1F-F478-D8CB-329C-70D3F5E01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C828D-77CB-9388-E678-BA1D3BF54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096C-64ED-4153-A483-5C02E44AD5C3}" type="datetime1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BFF9E-0C64-0855-1E46-F94FC875C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12F28-7AA5-2204-21B4-B27DC7363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2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D2858-B124-31F2-97B5-F538796AE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23DE5-020D-F544-462B-F7FF05E05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79465-D2B2-1268-8790-495FB01CF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C4A79-0879-D3D4-C909-F4E76044B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DA049-BC76-A525-E806-00007B7E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51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B3B97-F1F4-DF4A-8FE5-4FDD5AEF6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AEF1E-60B0-546D-5DA8-97609DDAB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7E84A-BE37-6F73-E59B-6C8CF8216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C1743-4BAD-0206-61A4-C43AC7988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DF49D-6C29-8978-7C08-1CC2FE8F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52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E187C-245C-E711-62A0-CA58018C9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DC677-FE67-73F8-5014-071B04918B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756DF9-FE5E-627D-84DA-196B456AB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0017C-DFCA-C401-23CC-945CC459C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F6665-4F93-5AEA-BB9F-08FCEF26E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DF37F-004C-E3C6-156D-25A758304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35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AD8F7-22C6-3310-7547-DFEAEF0B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F5A5E-D334-8F6C-1C0A-8B5509EFF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FEB45-87C0-8699-C582-03AC70C7D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9B4859-B575-6DC9-8CBF-79C4340509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ED8155-2CC4-190B-5BB3-7FF84453E9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2B53F8-1EFF-3280-61C5-EE0C16492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A7032D-B6F7-7831-E61C-6241137B0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960AA2-400F-0A83-67FC-3E207C267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08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B505A-C471-45C3-5C1E-220107223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E6A9FD-70CD-81BF-38B6-8E18B5FE5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C9D946-6286-F6AE-E576-314C31AA3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34E8B2-780E-C6EF-8A77-11FC455B9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3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C2E01D-A67B-9128-EFCC-A180E9B7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AF3943-24DC-5278-47C4-E372484A4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184B1-F4A5-9D4E-A0AA-31A26E85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97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891B8-3D06-28DE-B1E6-039FA0B20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DD63A-31DA-8AE8-7BE9-B91E540B5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E0F52D-1020-AD44-910F-EA2E6C16F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4F0756-80B3-C44F-B579-709C82919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349522-B9E4-C2D9-9475-C2326AEA2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E191B7-5F7D-83C1-15D3-0A4656BC2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98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F956C-38FD-AA02-F51D-CFA7B4950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4AB38D-4CCF-D41A-4C9C-9160827C26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707A29-123C-FCD9-9BA0-A4F36A81F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38B1CC-FC9E-2383-0D76-36F1292A2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48E55-1AAE-EC37-F003-1D652743B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5DE441-A62C-6E87-813D-9846FF9D2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27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47B6D0-19F0-B65E-E6D3-ABFD147DF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BF7F8F-8484-C548-B3F3-28D28B6D6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4BB75-FEA7-6F2B-D9C9-EBF5FE259E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77072-E531-E534-3D80-161443053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79A41-EA54-346F-93B0-DFF7F7007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115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06C7C1-46B7-415C-96AE-520343E41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7" b="93541" l="1022" r="97957">
                        <a14:foregroundMark x1="8429" y1="21053" x2="9323" y2="41148"/>
                        <a14:foregroundMark x1="35249" y1="5263" x2="34610" y2="10287"/>
                        <a14:foregroundMark x1="95275" y1="7416" x2="88250" y2="11244"/>
                        <a14:foregroundMark x1="88250" y1="11244" x2="94508" y2="14115"/>
                        <a14:foregroundMark x1="94508" y1="14115" x2="92976" y2="11962"/>
                        <a14:foregroundMark x1="94125" y1="8612" x2="87612" y2="22967"/>
                        <a14:foregroundMark x1="87612" y1="22967" x2="90421" y2="35407"/>
                        <a14:foregroundMark x1="95584" y1="26177" x2="96287" y2="24919"/>
                        <a14:foregroundMark x1="90421" y1="35407" x2="93108" y2="30602"/>
                        <a14:foregroundMark x1="98316" y1="10463" x2="97957" y2="3828"/>
                        <a14:foregroundMark x1="91233" y1="22025" x2="90932" y2="20335"/>
                        <a14:foregroundMark x1="95275" y1="19139" x2="92976" y2="18900"/>
                        <a14:foregroundMark x1="7519" y1="7451" x2="4598" y2="7895"/>
                        <a14:foregroundMark x1="13408" y1="6557" x2="9100" y2="7211"/>
                        <a14:foregroundMark x1="23499" y1="5024" x2="18939" y2="5717"/>
                        <a14:foregroundMark x1="4981" y1="14593" x2="1022" y2="6938"/>
                        <a14:foregroundMark x1="13979" y1="3257" x2="13665" y2="3110"/>
                        <a14:foregroundMark x1="23372" y1="7656" x2="18915" y2="5569"/>
                        <a14:foregroundMark x1="13665" y1="3110" x2="25543" y2="12440"/>
                        <a14:foregroundMark x1="25543" y1="12440" x2="22350" y2="2392"/>
                        <a14:foregroundMark x1="19413" y1="1196" x2="23627" y2="4067"/>
                        <a14:foregroundMark x1="12638" y1="3871" x2="13538" y2="4545"/>
                        <a14:foregroundMark x1="2641" y1="19198" x2="511" y2="27512"/>
                        <a14:foregroundMark x1="511" y1="27512" x2="1149" y2="42823"/>
                        <a14:foregroundMark x1="1149" y1="42823" x2="5364" y2="54785"/>
                        <a14:foregroundMark x1="5364" y1="54785" x2="3467" y2="58170"/>
                        <a14:foregroundMark x1="3171" y1="82417" x2="9077" y2="92203"/>
                        <a14:foregroundMark x1="10800" y1="92272" x2="16475" y2="89952"/>
                        <a14:foregroundMark x1="16475" y1="89952" x2="24649" y2="92823"/>
                        <a14:foregroundMark x1="29902" y1="93033" x2="35760" y2="92105"/>
                        <a14:foregroundMark x1="4725" y1="56459" x2="3470" y2="64833"/>
                        <a14:foregroundMark x1="10089" y1="67225" x2="14460" y2="77349"/>
                        <a14:foregroundMark x1="80543" y1="73113" x2="78161" y2="78947"/>
                        <a14:foregroundMark x1="84802" y1="62679" x2="82981" y2="67139"/>
                        <a14:foregroundMark x1="78161" y1="78947" x2="77011" y2="79665"/>
                        <a14:foregroundMark x1="84930" y1="79426" x2="79183" y2="77990"/>
                        <a14:backgroundMark x1="5619" y1="64833" x2="5619" y2="64833"/>
                        <a14:backgroundMark x1="1916" y1="55263" x2="1916" y2="55263"/>
                        <a14:backgroundMark x1="1660" y1="13158" x2="639" y2="17703"/>
                        <a14:backgroundMark x1="15581" y1="2392" x2="16603" y2="8852"/>
                        <a14:backgroundMark x1="22350" y1="86603" x2="35632" y2="86842"/>
                        <a14:backgroundMark x1="32056" y1="97368" x2="2043" y2="96172"/>
                        <a14:backgroundMark x1="2043" y1="96172" x2="894" y2="84211"/>
                        <a14:backgroundMark x1="894" y1="84211" x2="1533" y2="85167"/>
                        <a14:backgroundMark x1="766" y1="55024" x2="639" y2="82297"/>
                        <a14:backgroundMark x1="639" y1="82297" x2="639" y2="81818"/>
                        <a14:backgroundMark x1="80715" y1="65550" x2="79310" y2="72249"/>
                        <a14:backgroundMark x1="3193" y1="65072" x2="3193" y2="76555"/>
                        <a14:backgroundMark x1="11111" y1="84450" x2="19157" y2="82057"/>
                        <a14:backgroundMark x1="11877" y1="81100" x2="19668" y2="83971"/>
                        <a14:backgroundMark x1="19668" y1="83971" x2="20307" y2="79426"/>
                        <a14:backgroundMark x1="93614" y1="2153" x2="98467" y2="1196"/>
                        <a14:backgroundMark x1="98467" y1="1196" x2="99617" y2="1435"/>
                        <a14:backgroundMark x1="98978" y1="10526" x2="98723" y2="19856"/>
                        <a14:backgroundMark x1="93103" y1="26077" x2="91571" y2="26555"/>
                        <a14:backgroundMark x1="94891" y1="26555" x2="95275" y2="28947"/>
                        <a14:backgroundMark x1="97829" y1="20096" x2="98851" y2="22967"/>
                        <a14:backgroundMark x1="9579" y1="1914" x2="10217" y2="66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1090" y="815603"/>
            <a:ext cx="9790861" cy="522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31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C4C68E9C-BCE8-68B3-B879-578062092C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9793" y="2907659"/>
            <a:ext cx="4301790" cy="241975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3" name="Arc 32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2B3D63-296B-FA54-1073-503F00D54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395" y="888160"/>
            <a:ext cx="1260453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#9Slide03 BoosterNextFYBlack" panose="02000A03000000020004" pitchFamily="2" charset="0"/>
              </a:rPr>
              <a:t>ĐÁNH GIÁ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AA4EF-1EFC-09C5-C6E8-BBE99268F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036" y="2420638"/>
            <a:ext cx="6750483" cy="3233988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b="1" dirty="0" err="1">
                <a:latin typeface="#9Slide03 Cabin" panose="00000500000000000000" pitchFamily="2" charset="0"/>
              </a:rPr>
              <a:t>Hình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thức</a:t>
            </a:r>
            <a:r>
              <a:rPr lang="en-US" b="1" dirty="0">
                <a:latin typeface="#9Slide03 Cabin" panose="00000500000000000000" pitchFamily="2" charset="0"/>
              </a:rPr>
              <a:t>: </a:t>
            </a:r>
            <a:r>
              <a:rPr lang="en-US" b="1" dirty="0" err="1">
                <a:latin typeface="#9Slide03 Cabin" panose="00000500000000000000" pitchFamily="2" charset="0"/>
              </a:rPr>
              <a:t>Nhóm</a:t>
            </a:r>
            <a:r>
              <a:rPr lang="en-US" b="1" dirty="0">
                <a:latin typeface="#9Slide03 Cabin" panose="00000500000000000000" pitchFamily="2" charset="0"/>
              </a:rPr>
              <a:t> 4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b="1" dirty="0" err="1">
                <a:latin typeface="#9Slide03 Cabin" panose="00000500000000000000" pitchFamily="2" charset="0"/>
              </a:rPr>
              <a:t>Nhiệm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vụ</a:t>
            </a:r>
            <a:r>
              <a:rPr lang="en-US" b="1" dirty="0">
                <a:latin typeface="#9Slide03 Cabin" panose="00000500000000000000" pitchFamily="2" charset="0"/>
              </a:rPr>
              <a:t>: </a:t>
            </a:r>
            <a:r>
              <a:rPr lang="en-US" b="1" dirty="0" err="1">
                <a:latin typeface="#9Slide03 Cabin" panose="00000500000000000000" pitchFamily="2" charset="0"/>
              </a:rPr>
              <a:t>Kiểm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tra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và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chấm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bài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nhóm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mình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nhận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được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b="1" dirty="0" err="1">
                <a:latin typeface="#9Slide03 Cabin" panose="00000500000000000000" pitchFamily="2" charset="0"/>
              </a:rPr>
              <a:t>Phát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hiện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và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sửa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lỗi</a:t>
            </a:r>
            <a:r>
              <a:rPr lang="en-US" b="1" dirty="0">
                <a:latin typeface="#9Slide03 Cabin" panose="00000500000000000000" pitchFamily="2" charset="0"/>
              </a:rPr>
              <a:t>: 1 </a:t>
            </a:r>
            <a:r>
              <a:rPr lang="en-US" b="1" dirty="0" err="1">
                <a:latin typeface="#9Slide03 Cabin" panose="00000500000000000000" pitchFamily="2" charset="0"/>
              </a:rPr>
              <a:t>điểm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cộng</a:t>
            </a:r>
            <a:r>
              <a:rPr lang="en-US" b="1" dirty="0">
                <a:latin typeface="#9Slide03 Cabin" panose="00000500000000000000" pitchFamily="2" charset="0"/>
              </a:rPr>
              <a:t>/1 </a:t>
            </a:r>
            <a:r>
              <a:rPr lang="en-US" b="1" dirty="0" err="1">
                <a:latin typeface="#9Slide03 Cabin" panose="00000500000000000000" pitchFamily="2" charset="0"/>
              </a:rPr>
              <a:t>lỗi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23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749BD3-2A82-DDAE-86E4-D49B9077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380754"/>
            <a:ext cx="5561938" cy="9315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#9Slide03 BoosterNextFYBlack" panose="02000A03000000020004" pitchFamily="2" charset="0"/>
              </a:rPr>
              <a:t>BÀI HỌC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E617D-1272-CF8D-6060-BC511AB95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5005" y="2934628"/>
            <a:ext cx="5561938" cy="153458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 học </a:t>
            </a:r>
            <a:r>
              <a:rPr lang="en-US" sz="4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được</a:t>
            </a: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điều</a:t>
            </a: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sau</a:t>
            </a: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tiết</a:t>
            </a: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học? 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5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F0E92-2D7B-E3F6-FD9F-B3094FA25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79AC4-0E60-5841-0EFF-12554C9FB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73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BF6668-EFAA-47EF-AA69-CCA49C1C4D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92"/>
          <a:stretch/>
        </p:blipFill>
        <p:spPr>
          <a:xfrm>
            <a:off x="7727497" y="1747531"/>
            <a:ext cx="1962150" cy="3131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DD726F-2F9C-8D34-6CEF-12AAD727A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1884" y="1548883"/>
            <a:ext cx="3142677" cy="3041082"/>
          </a:xfrm>
          <a:prstGeom prst="rect">
            <a:avLst/>
          </a:prstGeom>
        </p:spPr>
      </p:pic>
      <p:pic>
        <p:nvPicPr>
          <p:cNvPr id="9" name="Nhac-hoi-hop-cang-thang-tiktok-www_tiengdong_com">
            <a:hlinkClick r:id="" action="ppaction://media"/>
            <a:extLst>
              <a:ext uri="{FF2B5EF4-FFF2-40B4-BE49-F238E27FC236}">
                <a16:creationId xmlns:a16="http://schemas.microsoft.com/office/drawing/2014/main" id="{EB4B62CC-7BBA-CB0F-1246-E5517BCB2F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0263" y="6009972"/>
            <a:ext cx="487363" cy="4873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F6E17C-59A4-EE95-68AC-C25F8571661A}"/>
              </a:ext>
            </a:extLst>
          </p:cNvPr>
          <p:cNvSpPr/>
          <p:nvPr/>
        </p:nvSpPr>
        <p:spPr>
          <a:xfrm>
            <a:off x="1539552" y="5523721"/>
            <a:ext cx="9563877" cy="4873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mpleSoft Bold" panose="020000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8313FE-C6BE-F55E-5330-5C266E5B79D3}"/>
              </a:ext>
            </a:extLst>
          </p:cNvPr>
          <p:cNvSpPr/>
          <p:nvPr/>
        </p:nvSpPr>
        <p:spPr>
          <a:xfrm>
            <a:off x="1539551" y="5520581"/>
            <a:ext cx="9563877" cy="4873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F35E05-3857-0FD2-4F67-36019772C247}"/>
              </a:ext>
            </a:extLst>
          </p:cNvPr>
          <p:cNvSpPr txBox="1"/>
          <p:nvPr/>
        </p:nvSpPr>
        <p:spPr>
          <a:xfrm>
            <a:off x="3047223" y="5475014"/>
            <a:ext cx="6097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HẾT GIỜ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C25FED-6193-7E70-C3CC-46C3A6A88DE0}"/>
              </a:ext>
            </a:extLst>
          </p:cNvPr>
          <p:cNvSpPr txBox="1"/>
          <p:nvPr/>
        </p:nvSpPr>
        <p:spPr>
          <a:xfrm>
            <a:off x="3047223" y="6105356"/>
            <a:ext cx="6097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ĐÁP ÁN: PHÂN SỐ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48E3B5-5E1B-5D78-F287-D188728F9520}"/>
              </a:ext>
            </a:extLst>
          </p:cNvPr>
          <p:cNvSpPr txBox="1"/>
          <p:nvPr/>
        </p:nvSpPr>
        <p:spPr>
          <a:xfrm>
            <a:off x="2808684" y="323789"/>
            <a:ext cx="6097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Đây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là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gì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? 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76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" dur="2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532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Nhac-hoi-hop-cang-thang-tiktok-www_tiengdong_com">
            <a:hlinkClick r:id="" action="ppaction://media"/>
            <a:extLst>
              <a:ext uri="{FF2B5EF4-FFF2-40B4-BE49-F238E27FC236}">
                <a16:creationId xmlns:a16="http://schemas.microsoft.com/office/drawing/2014/main" id="{EB4B62CC-7BBA-CB0F-1246-E5517BCB2F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263" y="6009972"/>
            <a:ext cx="487363" cy="4873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F6E17C-59A4-EE95-68AC-C25F8571661A}"/>
              </a:ext>
            </a:extLst>
          </p:cNvPr>
          <p:cNvSpPr/>
          <p:nvPr/>
        </p:nvSpPr>
        <p:spPr>
          <a:xfrm>
            <a:off x="1539552" y="5523721"/>
            <a:ext cx="9563877" cy="4873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mpleSoft Bold" panose="020000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8313FE-C6BE-F55E-5330-5C266E5B79D3}"/>
              </a:ext>
            </a:extLst>
          </p:cNvPr>
          <p:cNvSpPr/>
          <p:nvPr/>
        </p:nvSpPr>
        <p:spPr>
          <a:xfrm>
            <a:off x="1539551" y="5520581"/>
            <a:ext cx="9563877" cy="4873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F35E05-3857-0FD2-4F67-36019772C247}"/>
              </a:ext>
            </a:extLst>
          </p:cNvPr>
          <p:cNvSpPr txBox="1"/>
          <p:nvPr/>
        </p:nvSpPr>
        <p:spPr>
          <a:xfrm>
            <a:off x="3047223" y="5475014"/>
            <a:ext cx="6097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HẾT GIỜ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C25FED-6193-7E70-C3CC-46C3A6A88DE0}"/>
              </a:ext>
            </a:extLst>
          </p:cNvPr>
          <p:cNvSpPr txBox="1"/>
          <p:nvPr/>
        </p:nvSpPr>
        <p:spPr>
          <a:xfrm>
            <a:off x="3047223" y="6105356"/>
            <a:ext cx="6097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ĐÁP ÁN: TỬ SỐ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48E3B5-5E1B-5D78-F287-D188728F9520}"/>
              </a:ext>
            </a:extLst>
          </p:cNvPr>
          <p:cNvSpPr txBox="1"/>
          <p:nvPr/>
        </p:nvSpPr>
        <p:spPr>
          <a:xfrm>
            <a:off x="2808684" y="323789"/>
            <a:ext cx="6097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Đây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là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gì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? 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mpleSoft Bold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45D7C5-73E7-DBD5-13A7-BB0835673D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98" b="92702" l="9877" r="93122">
                        <a14:foregroundMark x1="25397" y1="11834" x2="15520" y2="17751"/>
                        <a14:foregroundMark x1="15520" y1="17751" x2="11640" y2="48521"/>
                        <a14:foregroundMark x1="11640" y1="48521" x2="13757" y2="56410"/>
                        <a14:foregroundMark x1="27690" y1="7495" x2="32275" y2="7298"/>
                        <a14:foregroundMark x1="55556" y1="16568" x2="60670" y2="28008"/>
                        <a14:foregroundMark x1="60670" y1="28008" x2="52910" y2="21893"/>
                        <a14:foregroundMark x1="52910" y1="21893" x2="54674" y2="34517"/>
                        <a14:foregroundMark x1="54674" y1="34517" x2="61023" y2="24260"/>
                        <a14:foregroundMark x1="61023" y1="24260" x2="58730" y2="22485"/>
                        <a14:foregroundMark x1="57672" y1="49704" x2="56966" y2="62919"/>
                        <a14:foregroundMark x1="56966" y1="62919" x2="58025" y2="54832"/>
                        <a14:foregroundMark x1="89594" y1="40631" x2="80600" y2="51282"/>
                        <a14:foregroundMark x1="80600" y1="51282" x2="93298" y2="43393"/>
                        <a14:foregroundMark x1="93298" y1="43393" x2="93122" y2="38462"/>
                        <a14:foregroundMark x1="66138" y1="85799" x2="16931" y2="92110"/>
                        <a14:foregroundMark x1="16931" y1="92110" x2="32981" y2="92702"/>
                        <a14:foregroundMark x1="32981" y1="92702" x2="75661" y2="89941"/>
                        <a14:foregroundMark x1="60494" y1="23274" x2="59612" y2="34911"/>
                        <a14:foregroundMark x1="59612" y1="34911" x2="73016" y2="37870"/>
                        <a14:foregroundMark x1="73016" y1="37870" x2="61023" y2="28797"/>
                        <a14:foregroundMark x1="61023" y1="28797" x2="53086" y2="274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0139" y="1065854"/>
            <a:ext cx="4253747" cy="3803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13E581-7CB3-C067-2A02-304B8EE520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045261">
            <a:off x="7497685" y="2022627"/>
            <a:ext cx="1766024" cy="301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8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" dur="2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532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Nhac-hoi-hop-cang-thang-tiktok-www_tiengdong_com">
            <a:hlinkClick r:id="" action="ppaction://media"/>
            <a:extLst>
              <a:ext uri="{FF2B5EF4-FFF2-40B4-BE49-F238E27FC236}">
                <a16:creationId xmlns:a16="http://schemas.microsoft.com/office/drawing/2014/main" id="{EB4B62CC-7BBA-CB0F-1246-E5517BCB2F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263" y="6009972"/>
            <a:ext cx="487363" cy="4873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F6E17C-59A4-EE95-68AC-C25F8571661A}"/>
              </a:ext>
            </a:extLst>
          </p:cNvPr>
          <p:cNvSpPr/>
          <p:nvPr/>
        </p:nvSpPr>
        <p:spPr>
          <a:xfrm>
            <a:off x="1539552" y="5523721"/>
            <a:ext cx="9563877" cy="4873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mpleSoft Bold" panose="020000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8313FE-C6BE-F55E-5330-5C266E5B79D3}"/>
              </a:ext>
            </a:extLst>
          </p:cNvPr>
          <p:cNvSpPr/>
          <p:nvPr/>
        </p:nvSpPr>
        <p:spPr>
          <a:xfrm>
            <a:off x="1539551" y="5520581"/>
            <a:ext cx="9563877" cy="4873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F35E05-3857-0FD2-4F67-36019772C247}"/>
              </a:ext>
            </a:extLst>
          </p:cNvPr>
          <p:cNvSpPr txBox="1"/>
          <p:nvPr/>
        </p:nvSpPr>
        <p:spPr>
          <a:xfrm>
            <a:off x="3047223" y="5475014"/>
            <a:ext cx="6097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HẾT GIỜ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C25FED-6193-7E70-C3CC-46C3A6A88DE0}"/>
              </a:ext>
            </a:extLst>
          </p:cNvPr>
          <p:cNvSpPr txBox="1"/>
          <p:nvPr/>
        </p:nvSpPr>
        <p:spPr>
          <a:xfrm>
            <a:off x="3047223" y="6105356"/>
            <a:ext cx="6097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ĐÁP ÁN: MẪU SỐ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48E3B5-5E1B-5D78-F287-D188728F9520}"/>
              </a:ext>
            </a:extLst>
          </p:cNvPr>
          <p:cNvSpPr txBox="1"/>
          <p:nvPr/>
        </p:nvSpPr>
        <p:spPr>
          <a:xfrm>
            <a:off x="2808684" y="323789"/>
            <a:ext cx="6097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Đây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là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gì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? 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mpleSoft Bold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3211A3-6253-0825-E783-56CDEB4EEE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4650" y="2653471"/>
            <a:ext cx="1151184" cy="2038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E3BF5F-333E-852F-4C2A-D4E916DB8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360" y="1200353"/>
            <a:ext cx="2315726" cy="4099691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0DC4E054-2250-96A3-357C-7DE1E73551DC}"/>
              </a:ext>
            </a:extLst>
          </p:cNvPr>
          <p:cNvSpPr/>
          <p:nvPr/>
        </p:nvSpPr>
        <p:spPr>
          <a:xfrm>
            <a:off x="4011130" y="1133278"/>
            <a:ext cx="5133647" cy="171360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bảo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mày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nghe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 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79BE4A89-92C4-C1F9-0045-380D99DC1236}"/>
              </a:ext>
            </a:extLst>
          </p:cNvPr>
          <p:cNvSpPr/>
          <p:nvPr/>
        </p:nvSpPr>
        <p:spPr>
          <a:xfrm rot="19362474">
            <a:off x="1449838" y="769757"/>
            <a:ext cx="443790" cy="101712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" dur="2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532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A3BFF5-93D1-7ECF-372A-73AD184B9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4296" y="473500"/>
            <a:ext cx="9392081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#9Slide03 IcielNovecento sans E" panose="00000900000000000000" pitchFamily="2" charset="0"/>
              </a:rPr>
              <a:t>CHƯƠNG V.BÀI 1. </a:t>
            </a:r>
            <a:br>
              <a:rPr lang="en-US" sz="5400" b="1" dirty="0">
                <a:solidFill>
                  <a:srgbClr val="002060"/>
                </a:solidFill>
                <a:latin typeface="#9Slide03 IcielNovecento sans E" panose="00000900000000000000" pitchFamily="2" charset="0"/>
              </a:rPr>
            </a:br>
            <a:r>
              <a:rPr lang="en-US" sz="5400" b="1" dirty="0">
                <a:solidFill>
                  <a:srgbClr val="002060"/>
                </a:solidFill>
                <a:latin typeface="#9Slide03 IcielNovecento sans E" panose="00000900000000000000" pitchFamily="2" charset="0"/>
              </a:rPr>
              <a:t>PHÂN SỐ VỚI TỬ VÀ MẪU LÀ SỐ NGUYÊN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9B408D-DE16-A008-4A5C-73CF740A6EB6}"/>
              </a:ext>
            </a:extLst>
          </p:cNvPr>
          <p:cNvSpPr txBox="1"/>
          <p:nvPr/>
        </p:nvSpPr>
        <p:spPr>
          <a:xfrm>
            <a:off x="3469736" y="5147844"/>
            <a:ext cx="7722306" cy="1572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GV: Nguyễn </a:t>
            </a:r>
            <a:r>
              <a:rPr lang="en-US" sz="24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Thị</a:t>
            </a:r>
            <a:r>
              <a:rPr lang="en-US" sz="24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Thu Hiền – THCS Nguyễn </a:t>
            </a:r>
            <a:r>
              <a:rPr lang="en-US" sz="24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Bỉnh</a:t>
            </a:r>
            <a:r>
              <a:rPr lang="en-US" sz="24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Khiêm </a:t>
            </a:r>
          </a:p>
        </p:txBody>
      </p:sp>
      <p:pic>
        <p:nvPicPr>
          <p:cNvPr id="6" name="Picture 5" descr="A cartoon of a child holding a yellow and red book&#10;&#10;Description automatically generated">
            <a:extLst>
              <a:ext uri="{FF2B5EF4-FFF2-40B4-BE49-F238E27FC236}">
                <a16:creationId xmlns:a16="http://schemas.microsoft.com/office/drawing/2014/main" id="{8311DE28-85E4-3ACF-EEAE-307C8A8B6C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6" b="95579" l="500" r="91250">
                        <a14:foregroundMark x1="64250" y1="15211" x2="28667" y2="15684"/>
                        <a14:foregroundMark x1="28667" y1="15684" x2="15167" y2="24474"/>
                        <a14:foregroundMark x1="15167" y1="24474" x2="45500" y2="17895"/>
                        <a14:foregroundMark x1="36167" y1="18158" x2="32417" y2="36316"/>
                        <a14:foregroundMark x1="32417" y1="36316" x2="28333" y2="39158"/>
                        <a14:foregroundMark x1="52917" y1="13474" x2="28917" y2="31053"/>
                        <a14:foregroundMark x1="28917" y1="31053" x2="51500" y2="39263"/>
                        <a14:foregroundMark x1="51500" y1="39263" x2="76000" y2="31842"/>
                        <a14:foregroundMark x1="76000" y1="31842" x2="76500" y2="18000"/>
                        <a14:foregroundMark x1="76500" y1="18000" x2="57750" y2="10526"/>
                        <a14:foregroundMark x1="57750" y1="10526" x2="47833" y2="10263"/>
                        <a14:foregroundMark x1="76417" y1="16421" x2="90000" y2="26579"/>
                        <a14:foregroundMark x1="90000" y1="26579" x2="91250" y2="33211"/>
                        <a14:foregroundMark x1="21250" y1="23842" x2="583" y2="34421"/>
                        <a14:foregroundMark x1="583" y1="34421" x2="583" y2="39895"/>
                        <a14:foregroundMark x1="13833" y1="22368" x2="6000" y2="36684"/>
                        <a14:foregroundMark x1="6000" y1="36684" x2="6833" y2="38158"/>
                        <a14:foregroundMark x1="57250" y1="38421" x2="62333" y2="47053"/>
                        <a14:foregroundMark x1="56500" y1="60842" x2="66250" y2="71474"/>
                        <a14:foregroundMark x1="67000" y1="81105" x2="70500" y2="95579"/>
                        <a14:foregroundMark x1="70500" y1="95579" x2="77167" y2="91211"/>
                        <a14:foregroundMark x1="49833" y1="84789" x2="43583" y2="94421"/>
                        <a14:foregroundMark x1="52583" y1="9526" x2="58833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64" r="-3" b="-3"/>
          <a:stretch/>
        </p:blipFill>
        <p:spPr>
          <a:xfrm>
            <a:off x="413756" y="1995331"/>
            <a:ext cx="2269809" cy="334232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46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844CAC-A535-000F-DBC6-8D48856F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637" y="714633"/>
            <a:ext cx="10869867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#9Slide03 BoosterNextFYBlack" panose="02000A03000000020004" pitchFamily="2" charset="0"/>
              </a:rPr>
              <a:t>TRÒ CHƠI: TINH MẮT – NHANH MẮT 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F47A2-BB13-553D-5082-21AFAD2F4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2106" y="2919172"/>
            <a:ext cx="5912398" cy="16915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err="1">
                <a:latin typeface="#9Slide03 Cabin" panose="00000500000000000000" pitchFamily="2" charset="0"/>
              </a:rPr>
              <a:t>Hình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thức</a:t>
            </a:r>
            <a:r>
              <a:rPr lang="en-US" sz="3600" b="1" dirty="0">
                <a:latin typeface="#9Slide03 Cabin" panose="00000500000000000000" pitchFamily="2" charset="0"/>
              </a:rPr>
              <a:t>: </a:t>
            </a:r>
            <a:r>
              <a:rPr lang="en-US" sz="3600" b="1" dirty="0" err="1">
                <a:latin typeface="#9Slide03 Cabin" panose="00000500000000000000" pitchFamily="2" charset="0"/>
              </a:rPr>
              <a:t>Chơi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theo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nhóm</a:t>
            </a:r>
            <a:r>
              <a:rPr lang="en-US" sz="3600" b="1" dirty="0">
                <a:latin typeface="#9Slide03 Cabin" panose="00000500000000000000" pitchFamily="2" charset="0"/>
              </a:rPr>
              <a:t> 4</a:t>
            </a:r>
          </a:p>
          <a:p>
            <a:pPr marL="0" indent="0">
              <a:buNone/>
            </a:pPr>
            <a:r>
              <a:rPr lang="en-US" sz="3600" b="1" dirty="0" err="1">
                <a:latin typeface="#9Slide03 Cabin" panose="00000500000000000000" pitchFamily="2" charset="0"/>
              </a:rPr>
              <a:t>Nhiệm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vụ</a:t>
            </a:r>
            <a:r>
              <a:rPr lang="en-US" sz="3600" b="1" dirty="0">
                <a:latin typeface="#9Slide03 Cabin" panose="00000500000000000000" pitchFamily="2" charset="0"/>
              </a:rPr>
              <a:t>: </a:t>
            </a:r>
            <a:r>
              <a:rPr lang="en-US" sz="3600" b="1" dirty="0" err="1">
                <a:latin typeface="#9Slide03 Cabin" panose="00000500000000000000" pitchFamily="2" charset="0"/>
              </a:rPr>
              <a:t>Tìm</a:t>
            </a:r>
            <a:r>
              <a:rPr lang="en-US" sz="3600" b="1" dirty="0">
                <a:latin typeface="#9Slide03 Cabin" panose="00000500000000000000" pitchFamily="2" charset="0"/>
              </a:rPr>
              <a:t> các </a:t>
            </a:r>
            <a:r>
              <a:rPr lang="en-US" sz="3600" b="1" dirty="0" err="1">
                <a:latin typeface="#9Slide03 Cabin" panose="00000500000000000000" pitchFamily="2" charset="0"/>
              </a:rPr>
              <a:t>phân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số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có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trong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phiếu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</a:p>
          <a:p>
            <a:pPr marL="0" indent="0">
              <a:buNone/>
            </a:pPr>
            <a:r>
              <a:rPr lang="en-US" sz="3600" b="1" dirty="0" err="1">
                <a:latin typeface="#9Slide03 Cabin" panose="00000500000000000000" pitchFamily="2" charset="0"/>
              </a:rPr>
              <a:t>Báo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cáo</a:t>
            </a:r>
            <a:r>
              <a:rPr lang="en-US" sz="3600" b="1" dirty="0">
                <a:latin typeface="#9Slide03 Cabin" panose="00000500000000000000" pitchFamily="2" charset="0"/>
              </a:rPr>
              <a:t>: </a:t>
            </a:r>
            <a:r>
              <a:rPr lang="en-US" sz="3600" b="1" dirty="0" err="1">
                <a:latin typeface="#9Slide03 Cabin" panose="00000500000000000000" pitchFamily="2" charset="0"/>
              </a:rPr>
              <a:t>Vòng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tròn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</a:p>
        </p:txBody>
      </p:sp>
      <p:pic>
        <p:nvPicPr>
          <p:cNvPr id="5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7DFE10E8-4DF4-D5E9-715D-18A7EA2134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771" y="2378540"/>
            <a:ext cx="5053495" cy="28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0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26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12932-241A-9391-B26D-4CC02CE11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3275A-1D23-E4DB-C458-AD743E75C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C85257-21BF-4A6E-1F81-2B9065748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5"/>
            <a:ext cx="12192000" cy="535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68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73556-49F4-1636-CDC6-9D28790C8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6996" y="576939"/>
            <a:ext cx="9766738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#9Slide03 BoosterNextFYBlack" panose="02000A03000000020004" pitchFamily="2" charset="0"/>
              </a:rPr>
              <a:t>HOẠT ĐỘNG CÁ NHÂN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B5C59-84C3-86F9-399A-BE806F8FB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6604" y="2152408"/>
            <a:ext cx="7309539" cy="44556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#9Slide03 Cabin" panose="00000500000000000000" pitchFamily="2" charset="0"/>
              </a:rPr>
              <a:t>Hình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thức</a:t>
            </a:r>
            <a:r>
              <a:rPr lang="en-US" sz="3200" b="1" dirty="0">
                <a:latin typeface="#9Slide03 Cabin" panose="00000500000000000000" pitchFamily="2" charset="0"/>
              </a:rPr>
              <a:t>: CÁ NHÂN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#9Slide03 Cabin" panose="00000500000000000000" pitchFamily="2" charset="0"/>
              </a:rPr>
              <a:t>Nhiệm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vụ</a:t>
            </a:r>
            <a:r>
              <a:rPr lang="en-US" sz="3200" b="1" dirty="0">
                <a:latin typeface="#9Slide03 Cabin" panose="00000500000000000000" pitchFamily="2" charset="0"/>
              </a:rPr>
              <a:t>: Làm </a:t>
            </a:r>
            <a:r>
              <a:rPr lang="en-US" sz="3200" b="1" dirty="0" err="1">
                <a:latin typeface="#9Slide03 Cabin" panose="00000500000000000000" pitchFamily="2" charset="0"/>
              </a:rPr>
              <a:t>phiếu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mình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nhận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được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endParaRPr lang="en-US" sz="3200" b="1" dirty="0"/>
          </a:p>
        </p:txBody>
      </p:sp>
      <p:pic>
        <p:nvPicPr>
          <p:cNvPr id="5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ABC85919-3E47-6BA3-AD0A-0D654A51C6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820" y="2416126"/>
            <a:ext cx="4301790" cy="241975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2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73556-49F4-1636-CDC6-9D28790C8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6082" y="589336"/>
            <a:ext cx="9766738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#9Slide03 BoosterNextFYBlack" panose="02000A03000000020004" pitchFamily="2" charset="0"/>
              </a:rPr>
              <a:t>HOẠT ĐỘNG NHÓM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B5C59-84C3-86F9-399A-BE806F8FB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7195" y="2152408"/>
            <a:ext cx="6948948" cy="44556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#9Slide03 Cabin" panose="00000500000000000000" pitchFamily="2" charset="0"/>
              </a:rPr>
              <a:t>Hình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thức</a:t>
            </a:r>
            <a:r>
              <a:rPr lang="en-US" sz="3200" b="1" dirty="0">
                <a:latin typeface="#9Slide03 Cabin" panose="00000500000000000000" pitchFamily="2" charset="0"/>
              </a:rPr>
              <a:t>: NHÓM 4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#9Slide03 Cabin" panose="00000500000000000000" pitchFamily="2" charset="0"/>
              </a:rPr>
              <a:t>Nhiệm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vụ</a:t>
            </a:r>
            <a:r>
              <a:rPr lang="en-US" sz="3200" b="1" dirty="0">
                <a:latin typeface="#9Slide03 Cabin" panose="00000500000000000000" pitchFamily="2" charset="0"/>
              </a:rPr>
              <a:t>: </a:t>
            </a:r>
            <a:r>
              <a:rPr lang="en-US" sz="3200" b="1" dirty="0" err="1">
                <a:latin typeface="#9Slide03 Cabin" panose="00000500000000000000" pitchFamily="2" charset="0"/>
              </a:rPr>
              <a:t>Thống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nhất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kết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quả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và</a:t>
            </a:r>
            <a:r>
              <a:rPr lang="en-US" sz="3200" b="1" dirty="0">
                <a:latin typeface="#9Slide03 Cabin" panose="00000500000000000000" pitchFamily="2" charset="0"/>
              </a:rPr>
              <a:t> các </a:t>
            </a:r>
            <a:r>
              <a:rPr lang="en-US" sz="3200" b="1" dirty="0" err="1">
                <a:latin typeface="#9Slide03 Cabin" panose="00000500000000000000" pitchFamily="2" charset="0"/>
              </a:rPr>
              <a:t>bước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để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rút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gọn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phân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số</a:t>
            </a:r>
            <a:r>
              <a:rPr lang="en-US" sz="3200" b="1" dirty="0">
                <a:latin typeface="#9Slide03 Cabin" panose="00000500000000000000" pitchFamily="2" charset="0"/>
              </a:rPr>
              <a:t>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#9Slide03 Cabin" panose="00000500000000000000" pitchFamily="2" charset="0"/>
              </a:rPr>
              <a:t>Báo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cáo</a:t>
            </a:r>
            <a:r>
              <a:rPr lang="en-US" sz="3200" b="1" dirty="0">
                <a:latin typeface="#9Slide03 Cabin" panose="00000500000000000000" pitchFamily="2" charset="0"/>
              </a:rPr>
              <a:t>: </a:t>
            </a:r>
            <a:r>
              <a:rPr lang="en-US" sz="3200" b="1" dirty="0" err="1">
                <a:latin typeface="#9Slide03 Cabin" panose="00000500000000000000" pitchFamily="2" charset="0"/>
              </a:rPr>
              <a:t>Một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bạn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bất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kì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đại</a:t>
            </a:r>
            <a:r>
              <a:rPr lang="en-US" sz="3200" b="1" dirty="0">
                <a:latin typeface="#9Slide03 Cabin" panose="00000500000000000000" pitchFamily="2" charset="0"/>
              </a:rPr>
              <a:t> diện </a:t>
            </a:r>
            <a:r>
              <a:rPr lang="en-US" sz="3200" b="1" dirty="0" err="1">
                <a:latin typeface="#9Slide03 Cabin" panose="00000500000000000000" pitchFamily="2" charset="0"/>
              </a:rPr>
              <a:t>nhóm</a:t>
            </a:r>
            <a:endParaRPr lang="en-US" sz="3200" b="1" dirty="0"/>
          </a:p>
        </p:txBody>
      </p:sp>
      <p:pic>
        <p:nvPicPr>
          <p:cNvPr id="5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ABC85919-3E47-6BA3-AD0A-0D654A51C6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820" y="2416126"/>
            <a:ext cx="4301790" cy="241975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7955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</TotalTime>
  <Words>190</Words>
  <Application>Microsoft Office PowerPoint</Application>
  <PresentationFormat>Widescreen</PresentationFormat>
  <Paragraphs>29</Paragraphs>
  <Slides>12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#9Slide03 AmpleSoft Bold</vt:lpstr>
      <vt:lpstr>#9Slide03 Arima Madurai Bold</vt:lpstr>
      <vt:lpstr>#9Slide03 BoosterNextFYBlack</vt:lpstr>
      <vt:lpstr>#9Slide03 Cabin</vt:lpstr>
      <vt:lpstr>#9Slide03 Cousine Bold</vt:lpstr>
      <vt:lpstr>#9Slide03 IcielNovecento sans E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CHƯƠNG V.BÀI 1.  PHÂN SỐ VỚI TỬ VÀ MẪU LÀ SỐ NGUYÊN </vt:lpstr>
      <vt:lpstr>TRÒ CHƠI: TINH MẮT – NHANH MẮT </vt:lpstr>
      <vt:lpstr>PowerPoint Presentation</vt:lpstr>
      <vt:lpstr>HOẠT ĐỘNG CÁ NHÂN </vt:lpstr>
      <vt:lpstr>HOẠT ĐỘNG NHÓM</vt:lpstr>
      <vt:lpstr>ĐÁNH GIÁ </vt:lpstr>
      <vt:lpstr>BÀI HỌC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 CÁC PHÉP TOÁN VỚI SỐ NGUYÊN </dc:title>
  <dc:creator>Hiền Nguyễn</dc:creator>
  <cp:lastModifiedBy>Hiền Nguyễn</cp:lastModifiedBy>
  <cp:revision>10</cp:revision>
  <dcterms:created xsi:type="dcterms:W3CDTF">2024-01-08T14:51:36Z</dcterms:created>
  <dcterms:modified xsi:type="dcterms:W3CDTF">2024-03-18T22:09:01Z</dcterms:modified>
</cp:coreProperties>
</file>