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99" r:id="rId2"/>
    <p:sldMasterId id="2147483709" r:id="rId3"/>
  </p:sldMasterIdLst>
  <p:notesMasterIdLst>
    <p:notesMasterId r:id="rId35"/>
  </p:notesMasterIdLst>
  <p:sldIdLst>
    <p:sldId id="290" r:id="rId4"/>
    <p:sldId id="258" r:id="rId5"/>
    <p:sldId id="316" r:id="rId6"/>
    <p:sldId id="317" r:id="rId7"/>
    <p:sldId id="318" r:id="rId8"/>
    <p:sldId id="319" r:id="rId9"/>
    <p:sldId id="320" r:id="rId10"/>
    <p:sldId id="321" r:id="rId11"/>
    <p:sldId id="322" r:id="rId12"/>
    <p:sldId id="323" r:id="rId13"/>
    <p:sldId id="325" r:id="rId14"/>
    <p:sldId id="324" r:id="rId15"/>
    <p:sldId id="327" r:id="rId16"/>
    <p:sldId id="328" r:id="rId17"/>
    <p:sldId id="329" r:id="rId18"/>
    <p:sldId id="330" r:id="rId19"/>
    <p:sldId id="331" r:id="rId20"/>
    <p:sldId id="336" r:id="rId21"/>
    <p:sldId id="334" r:id="rId22"/>
    <p:sldId id="338" r:id="rId23"/>
    <p:sldId id="353" r:id="rId24"/>
    <p:sldId id="354" r:id="rId25"/>
    <p:sldId id="339" r:id="rId26"/>
    <p:sldId id="340" r:id="rId27"/>
    <p:sldId id="341" r:id="rId28"/>
    <p:sldId id="347" r:id="rId29"/>
    <p:sldId id="349" r:id="rId30"/>
    <p:sldId id="348" r:id="rId31"/>
    <p:sldId id="351" r:id="rId32"/>
    <p:sldId id="350" r:id="rId33"/>
    <p:sldId id="352"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Playfair Display" panose="020B0604020202020204" charset="0"/>
      <p:regular r:id="rId40"/>
      <p:bold r:id="rId41"/>
      <p:italic r:id="rId42"/>
      <p:boldItalic r:id="rId43"/>
    </p:embeddedFont>
    <p:embeddedFont>
      <p:font typeface="Merriweather Light" panose="020B0604020202020204" charset="0"/>
      <p:regular r:id="rId44"/>
      <p:bold r:id="rId45"/>
      <p:italic r:id="rId46"/>
      <p:boldItalic r:id="rId47"/>
    </p:embeddedFont>
    <p:embeddedFont>
      <p:font typeface="MS Mincho" panose="02020609040205080304" pitchFamily="49" charset="-128"/>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5F4FF9-0B4A-4C48-A130-EE05820126E7}">
  <a:tblStyle styleId="{9C5F4FF9-0B4A-4C48-A130-EE05820126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035136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5c4e87e01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5c4e87e01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9557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59a29fb44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59a29fb44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2259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59a29fb44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59a29fb44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7696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35965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597ceaa9d2_0_4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597ceaa9d2_0_4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85712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597ceaa9d2_0_4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597ceaa9d2_0_4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08101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597ceaa9d2_0_4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597ceaa9d2_0_4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6550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9322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81430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10500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2621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8300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96856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41156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341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21711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58497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61815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6143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41667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43333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0764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512236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45021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val="226141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97ceaa9d2_0_4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97ceaa9d2_0_4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  </a:t>
            </a:r>
            <a:endParaRPr/>
          </a:p>
        </p:txBody>
      </p:sp>
    </p:spTree>
    <p:extLst>
      <p:ext uri="{BB962C8B-B14F-4D97-AF65-F5344CB8AC3E}">
        <p14:creationId xmlns:p14="http://schemas.microsoft.com/office/powerpoint/2010/main" val="281270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10542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2221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7684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b63e258aa_1_3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b63e258aa_1_3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2102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b63e258aa_1_3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b63e258aa_1_3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2229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type="secHead">
  <p:cSld name="SECTION_HEADER">
    <p:spTree>
      <p:nvGrpSpPr>
        <p:cNvPr id="1" name="Shape 16"/>
        <p:cNvGrpSpPr/>
        <p:nvPr/>
      </p:nvGrpSpPr>
      <p:grpSpPr>
        <a:xfrm>
          <a:off x="0" y="0"/>
          <a:ext cx="0" cy="0"/>
          <a:chOff x="0" y="0"/>
          <a:chExt cx="0" cy="0"/>
        </a:xfrm>
      </p:grpSpPr>
      <p:sp>
        <p:nvSpPr>
          <p:cNvPr id="17" name="Google Shape;17;p4"/>
          <p:cNvSpPr/>
          <p:nvPr/>
        </p:nvSpPr>
        <p:spPr>
          <a:xfrm>
            <a:off x="1373250" y="1218450"/>
            <a:ext cx="6397500" cy="2706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2212050" y="1653150"/>
            <a:ext cx="4719900" cy="18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4"/>
          <p:cNvSpPr txBox="1">
            <a:spLocks noGrp="1"/>
          </p:cNvSpPr>
          <p:nvPr>
            <p:ph type="subTitle" idx="1"/>
          </p:nvPr>
        </p:nvSpPr>
        <p:spPr>
          <a:xfrm>
            <a:off x="5143500" y="297080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3599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fld id="{475E0F57-EEA1-4A8B-9311-4AD2064A14C0}"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1312272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882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2401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1725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defRPr/>
            </a:pPr>
            <a:endParaRPr lang="en-US" sz="1600"/>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defRPr/>
            </a:pPr>
            <a:endParaRPr lang="en-US" sz="1600"/>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defRPr/>
            </a:pPr>
            <a:fld id="{BEF8FD80-C95D-4220-BF8B-01906B7B67AD}" type="slidenum">
              <a:rPr lang="en-US" sz="1600" smtClean="0"/>
              <a:pPr defTabSz="814974">
                <a:defRPr/>
              </a:pPr>
              <a:t>‹#›</a:t>
            </a:fld>
            <a:endParaRPr lang="en-US" sz="1600"/>
          </a:p>
        </p:txBody>
      </p:sp>
    </p:spTree>
    <p:extLst>
      <p:ext uri="{BB962C8B-B14F-4D97-AF65-F5344CB8AC3E}">
        <p14:creationId xmlns:p14="http://schemas.microsoft.com/office/powerpoint/2010/main" val="4068832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type="secHead">
  <p:cSld name="QUOTE">
    <p:spTree>
      <p:nvGrpSpPr>
        <p:cNvPr id="1" name="Shape 16"/>
        <p:cNvGrpSpPr/>
        <p:nvPr/>
      </p:nvGrpSpPr>
      <p:grpSpPr>
        <a:xfrm>
          <a:off x="0" y="0"/>
          <a:ext cx="0" cy="0"/>
          <a:chOff x="0" y="0"/>
          <a:chExt cx="0" cy="0"/>
        </a:xfrm>
      </p:grpSpPr>
      <p:sp>
        <p:nvSpPr>
          <p:cNvPr id="17" name="Google Shape;17;p4"/>
          <p:cNvSpPr/>
          <p:nvPr/>
        </p:nvSpPr>
        <p:spPr>
          <a:xfrm>
            <a:off x="1373250" y="1218450"/>
            <a:ext cx="6397500" cy="2706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2212050" y="1653150"/>
            <a:ext cx="4719900" cy="18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4"/>
          <p:cNvSpPr txBox="1">
            <a:spLocks noGrp="1"/>
          </p:cNvSpPr>
          <p:nvPr>
            <p:ph type="subTitle" idx="1"/>
          </p:nvPr>
        </p:nvSpPr>
        <p:spPr>
          <a:xfrm>
            <a:off x="5143500" y="297080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486272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CHEDULE">
  <p:cSld name="SCHEDULE">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114800" y="13058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 name="Google Shape;22;p5"/>
          <p:cNvSpPr txBox="1">
            <a:spLocks noGrp="1"/>
          </p:cNvSpPr>
          <p:nvPr>
            <p:ph type="title" idx="2" hasCustomPrompt="1"/>
          </p:nvPr>
        </p:nvSpPr>
        <p:spPr>
          <a:xfrm>
            <a:off x="2301550" y="4118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 name="Google Shape;23;p5"/>
          <p:cNvSpPr txBox="1">
            <a:spLocks noGrp="1"/>
          </p:cNvSpPr>
          <p:nvPr>
            <p:ph type="title" idx="3"/>
          </p:nvPr>
        </p:nvSpPr>
        <p:spPr>
          <a:xfrm>
            <a:off x="4785950" y="13058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 name="Google Shape;24;p5"/>
          <p:cNvSpPr txBox="1">
            <a:spLocks noGrp="1"/>
          </p:cNvSpPr>
          <p:nvPr>
            <p:ph type="title" idx="4" hasCustomPrompt="1"/>
          </p:nvPr>
        </p:nvSpPr>
        <p:spPr>
          <a:xfrm>
            <a:off x="4972700" y="4118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 name="Google Shape;25;p5"/>
          <p:cNvSpPr txBox="1">
            <a:spLocks noGrp="1"/>
          </p:cNvSpPr>
          <p:nvPr>
            <p:ph type="title" idx="5"/>
          </p:nvPr>
        </p:nvSpPr>
        <p:spPr>
          <a:xfrm>
            <a:off x="2114800" y="35749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 name="Google Shape;26;p5"/>
          <p:cNvSpPr txBox="1">
            <a:spLocks noGrp="1"/>
          </p:cNvSpPr>
          <p:nvPr>
            <p:ph type="title" idx="6" hasCustomPrompt="1"/>
          </p:nvPr>
        </p:nvSpPr>
        <p:spPr>
          <a:xfrm>
            <a:off x="2301550" y="26809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 name="Google Shape;27;p5"/>
          <p:cNvSpPr txBox="1">
            <a:spLocks noGrp="1"/>
          </p:cNvSpPr>
          <p:nvPr>
            <p:ph type="title" idx="7"/>
          </p:nvPr>
        </p:nvSpPr>
        <p:spPr>
          <a:xfrm>
            <a:off x="4785950" y="35749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5"/>
          <p:cNvSpPr txBox="1">
            <a:spLocks noGrp="1"/>
          </p:cNvSpPr>
          <p:nvPr>
            <p:ph type="title" idx="8" hasCustomPrompt="1"/>
          </p:nvPr>
        </p:nvSpPr>
        <p:spPr>
          <a:xfrm>
            <a:off x="4972700" y="26809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 name="Google Shape;29;p5"/>
          <p:cNvSpPr txBox="1">
            <a:spLocks noGrp="1"/>
          </p:cNvSpPr>
          <p:nvPr>
            <p:ph type="subTitle" idx="1"/>
          </p:nvPr>
        </p:nvSpPr>
        <p:spPr>
          <a:xfrm>
            <a:off x="2152450" y="1748388"/>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0" name="Google Shape;30;p5"/>
          <p:cNvSpPr txBox="1">
            <a:spLocks noGrp="1"/>
          </p:cNvSpPr>
          <p:nvPr>
            <p:ph type="subTitle" idx="9"/>
          </p:nvPr>
        </p:nvSpPr>
        <p:spPr>
          <a:xfrm>
            <a:off x="4823600" y="1748375"/>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1" name="Google Shape;31;p5"/>
          <p:cNvSpPr txBox="1">
            <a:spLocks noGrp="1"/>
          </p:cNvSpPr>
          <p:nvPr>
            <p:ph type="subTitle" idx="13"/>
          </p:nvPr>
        </p:nvSpPr>
        <p:spPr>
          <a:xfrm>
            <a:off x="4823600" y="401745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2" name="Google Shape;32;p5"/>
          <p:cNvSpPr txBox="1">
            <a:spLocks noGrp="1"/>
          </p:cNvSpPr>
          <p:nvPr>
            <p:ph type="subTitle" idx="14"/>
          </p:nvPr>
        </p:nvSpPr>
        <p:spPr>
          <a:xfrm>
            <a:off x="2152450" y="399525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465923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LINE 1" type="tx">
  <p:cSld name="HEADLINE 1">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385750" y="3041363"/>
            <a:ext cx="43725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 name="Google Shape;35;p6"/>
          <p:cNvSpPr txBox="1">
            <a:spLocks noGrp="1"/>
          </p:cNvSpPr>
          <p:nvPr>
            <p:ph type="subTitle" idx="1"/>
          </p:nvPr>
        </p:nvSpPr>
        <p:spPr>
          <a:xfrm>
            <a:off x="3349800" y="3506375"/>
            <a:ext cx="2444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6" name="Google Shape;36;p6"/>
          <p:cNvSpPr txBox="1">
            <a:spLocks noGrp="1"/>
          </p:cNvSpPr>
          <p:nvPr>
            <p:ph type="title" idx="2" hasCustomPrompt="1"/>
          </p:nvPr>
        </p:nvSpPr>
        <p:spPr>
          <a:xfrm>
            <a:off x="311700" y="2282950"/>
            <a:ext cx="8520600" cy="9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705906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37"/>
        <p:cNvGrpSpPr/>
        <p:nvPr/>
      </p:nvGrpSpPr>
      <p:grpSpPr>
        <a:xfrm>
          <a:off x="0" y="0"/>
          <a:ext cx="0" cy="0"/>
          <a:chOff x="0" y="0"/>
          <a:chExt cx="0" cy="0"/>
        </a:xfrm>
      </p:grpSpPr>
      <p:sp>
        <p:nvSpPr>
          <p:cNvPr id="38" name="Google Shape;38;p7"/>
          <p:cNvSpPr/>
          <p:nvPr/>
        </p:nvSpPr>
        <p:spPr>
          <a:xfrm>
            <a:off x="745500" y="546600"/>
            <a:ext cx="7653000" cy="4050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1106400" y="11181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0" name="Google Shape;40;p7"/>
          <p:cNvSpPr txBox="1">
            <a:spLocks noGrp="1"/>
          </p:cNvSpPr>
          <p:nvPr>
            <p:ph type="subTitle" idx="1"/>
          </p:nvPr>
        </p:nvSpPr>
        <p:spPr>
          <a:xfrm>
            <a:off x="1106400" y="21176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51026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UBTITLE">
  <p:cSld name="SECTION_HEADER_1_3">
    <p:spTree>
      <p:nvGrpSpPr>
        <p:cNvPr id="1" name="Shape 37"/>
        <p:cNvGrpSpPr/>
        <p:nvPr/>
      </p:nvGrpSpPr>
      <p:grpSpPr>
        <a:xfrm>
          <a:off x="0" y="0"/>
          <a:ext cx="0" cy="0"/>
          <a:chOff x="0" y="0"/>
          <a:chExt cx="0" cy="0"/>
        </a:xfrm>
      </p:grpSpPr>
      <p:sp>
        <p:nvSpPr>
          <p:cNvPr id="38" name="Google Shape;38;p7"/>
          <p:cNvSpPr/>
          <p:nvPr/>
        </p:nvSpPr>
        <p:spPr>
          <a:xfrm>
            <a:off x="745500" y="546600"/>
            <a:ext cx="7653000" cy="4050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1106400" y="11181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0" name="Google Shape;40;p7"/>
          <p:cNvSpPr txBox="1">
            <a:spLocks noGrp="1"/>
          </p:cNvSpPr>
          <p:nvPr>
            <p:ph type="subTitle" idx="1"/>
          </p:nvPr>
        </p:nvSpPr>
        <p:spPr>
          <a:xfrm>
            <a:off x="1106400" y="21176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730463" y="2626375"/>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ubTitle" idx="1"/>
          </p:nvPr>
        </p:nvSpPr>
        <p:spPr>
          <a:xfrm>
            <a:off x="1730488" y="3297925"/>
            <a:ext cx="257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100"/>
              <a:buFont typeface="Merriweather Light"/>
              <a:buNone/>
              <a:defRPr sz="11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2pPr>
            <a:lvl3pPr lvl="2"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3pPr>
            <a:lvl4pPr lvl="3"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4pPr>
            <a:lvl5pPr lvl="4"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5pPr>
            <a:lvl6pPr lvl="5"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6pPr>
            <a:lvl7pPr lvl="6"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7pPr>
            <a:lvl8pPr lvl="7"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8pPr>
            <a:lvl9pPr lvl="8"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9pPr>
          </a:lstStyle>
          <a:p>
            <a:endParaRPr/>
          </a:p>
        </p:txBody>
      </p:sp>
      <p:sp>
        <p:nvSpPr>
          <p:cNvPr id="44" name="Google Shape;44;p8"/>
          <p:cNvSpPr txBox="1">
            <a:spLocks noGrp="1"/>
          </p:cNvSpPr>
          <p:nvPr>
            <p:ph type="title" idx="2"/>
          </p:nvPr>
        </p:nvSpPr>
        <p:spPr>
          <a:xfrm>
            <a:off x="4842238" y="2626375"/>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5" name="Google Shape;45;p8"/>
          <p:cNvSpPr txBox="1">
            <a:spLocks noGrp="1"/>
          </p:cNvSpPr>
          <p:nvPr>
            <p:ph type="subTitle" idx="3"/>
          </p:nvPr>
        </p:nvSpPr>
        <p:spPr>
          <a:xfrm>
            <a:off x="4842263" y="3297925"/>
            <a:ext cx="257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100"/>
              <a:buFont typeface="Merriweather Light"/>
              <a:buNone/>
              <a:defRPr sz="11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2pPr>
            <a:lvl3pPr lvl="2"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3pPr>
            <a:lvl4pPr lvl="3"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4pPr>
            <a:lvl5pPr lvl="4"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5pPr>
            <a:lvl6pPr lvl="5"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6pPr>
            <a:lvl7pPr lvl="6"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7pPr>
            <a:lvl8pPr lvl="7"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8pPr>
            <a:lvl9pPr lvl="8"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9pPr>
          </a:lstStyle>
          <a:p>
            <a:endParaRPr/>
          </a:p>
        </p:txBody>
      </p:sp>
      <p:sp>
        <p:nvSpPr>
          <p:cNvPr id="46" name="Google Shape;46;p8"/>
          <p:cNvSpPr txBox="1">
            <a:spLocks noGrp="1"/>
          </p:cNvSpPr>
          <p:nvPr>
            <p:ph type="title" idx="4"/>
          </p:nvPr>
        </p:nvSpPr>
        <p:spPr>
          <a:xfrm>
            <a:off x="719525" y="59717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810353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LUMS 1">
  <p:cSld name="THREE COLUMS 1">
    <p:bg>
      <p:bgPr>
        <a:solidFill>
          <a:srgbClr val="F9C5BB"/>
        </a:soli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3324438"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400"/>
              <a:buNone/>
              <a:defRPr sz="1400">
                <a:solidFill>
                  <a:srgbClr val="FFFFFF"/>
                </a:solidFill>
              </a:defRPr>
            </a:lvl2pPr>
            <a:lvl3pPr lvl="2" rtl="0">
              <a:spcBef>
                <a:spcPts val="0"/>
              </a:spcBef>
              <a:spcAft>
                <a:spcPts val="0"/>
              </a:spcAft>
              <a:buClr>
                <a:srgbClr val="FFFFFF"/>
              </a:buClr>
              <a:buSzPts val="1400"/>
              <a:buNone/>
              <a:defRPr sz="1400">
                <a:solidFill>
                  <a:srgbClr val="FFFFFF"/>
                </a:solidFill>
              </a:defRPr>
            </a:lvl3pPr>
            <a:lvl4pPr lvl="3" rtl="0">
              <a:spcBef>
                <a:spcPts val="0"/>
              </a:spcBef>
              <a:spcAft>
                <a:spcPts val="0"/>
              </a:spcAft>
              <a:buClr>
                <a:srgbClr val="FFFFFF"/>
              </a:buClr>
              <a:buSzPts val="1400"/>
              <a:buNone/>
              <a:defRPr sz="1400">
                <a:solidFill>
                  <a:srgbClr val="FFFFFF"/>
                </a:solidFill>
              </a:defRPr>
            </a:lvl4pPr>
            <a:lvl5pPr lvl="4" rtl="0">
              <a:spcBef>
                <a:spcPts val="0"/>
              </a:spcBef>
              <a:spcAft>
                <a:spcPts val="0"/>
              </a:spcAft>
              <a:buClr>
                <a:srgbClr val="FFFFFF"/>
              </a:buClr>
              <a:buSzPts val="1400"/>
              <a:buNone/>
              <a:defRPr sz="1400">
                <a:solidFill>
                  <a:srgbClr val="FFFFFF"/>
                </a:solidFill>
              </a:defRPr>
            </a:lvl5pPr>
            <a:lvl6pPr lvl="5" rtl="0">
              <a:spcBef>
                <a:spcPts val="0"/>
              </a:spcBef>
              <a:spcAft>
                <a:spcPts val="0"/>
              </a:spcAft>
              <a:buClr>
                <a:srgbClr val="FFFFFF"/>
              </a:buClr>
              <a:buSzPts val="1400"/>
              <a:buNone/>
              <a:defRPr sz="1400">
                <a:solidFill>
                  <a:srgbClr val="FFFFFF"/>
                </a:solidFill>
              </a:defRPr>
            </a:lvl6pPr>
            <a:lvl7pPr lvl="6" rtl="0">
              <a:spcBef>
                <a:spcPts val="0"/>
              </a:spcBef>
              <a:spcAft>
                <a:spcPts val="0"/>
              </a:spcAft>
              <a:buClr>
                <a:srgbClr val="FFFFFF"/>
              </a:buClr>
              <a:buSzPts val="1400"/>
              <a:buNone/>
              <a:defRPr sz="1400">
                <a:solidFill>
                  <a:srgbClr val="FFFFFF"/>
                </a:solidFill>
              </a:defRPr>
            </a:lvl7pPr>
            <a:lvl8pPr lvl="7" rtl="0">
              <a:spcBef>
                <a:spcPts val="0"/>
              </a:spcBef>
              <a:spcAft>
                <a:spcPts val="0"/>
              </a:spcAft>
              <a:buClr>
                <a:srgbClr val="FFFFFF"/>
              </a:buClr>
              <a:buSzPts val="1400"/>
              <a:buNone/>
              <a:defRPr sz="1400">
                <a:solidFill>
                  <a:srgbClr val="FFFFFF"/>
                </a:solidFill>
              </a:defRPr>
            </a:lvl8pPr>
            <a:lvl9pPr lvl="8" rtl="0">
              <a:spcBef>
                <a:spcPts val="0"/>
              </a:spcBef>
              <a:spcAft>
                <a:spcPts val="0"/>
              </a:spcAft>
              <a:buClr>
                <a:srgbClr val="FFFFFF"/>
              </a:buClr>
              <a:buSzPts val="1400"/>
              <a:buNone/>
              <a:defRPr sz="1400">
                <a:solidFill>
                  <a:srgbClr val="FFFFFF"/>
                </a:solidFill>
              </a:defRPr>
            </a:lvl9pPr>
          </a:lstStyle>
          <a:p>
            <a:endParaRPr/>
          </a:p>
        </p:txBody>
      </p:sp>
      <p:sp>
        <p:nvSpPr>
          <p:cNvPr id="49" name="Google Shape;49;p9"/>
          <p:cNvSpPr txBox="1">
            <a:spLocks noGrp="1"/>
          </p:cNvSpPr>
          <p:nvPr>
            <p:ph type="subTitle" idx="1"/>
          </p:nvPr>
        </p:nvSpPr>
        <p:spPr>
          <a:xfrm>
            <a:off x="3504425"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9pPr>
          </a:lstStyle>
          <a:p>
            <a:endParaRPr/>
          </a:p>
        </p:txBody>
      </p:sp>
      <p:sp>
        <p:nvSpPr>
          <p:cNvPr id="50" name="Google Shape;50;p9"/>
          <p:cNvSpPr txBox="1">
            <a:spLocks noGrp="1"/>
          </p:cNvSpPr>
          <p:nvPr>
            <p:ph type="title" idx="2"/>
          </p:nvPr>
        </p:nvSpPr>
        <p:spPr>
          <a:xfrm>
            <a:off x="5847388"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400"/>
              <a:buNone/>
              <a:defRPr sz="1400">
                <a:solidFill>
                  <a:srgbClr val="FFFFFF"/>
                </a:solidFill>
              </a:defRPr>
            </a:lvl2pPr>
            <a:lvl3pPr lvl="2" rtl="0">
              <a:spcBef>
                <a:spcPts val="0"/>
              </a:spcBef>
              <a:spcAft>
                <a:spcPts val="0"/>
              </a:spcAft>
              <a:buClr>
                <a:srgbClr val="FFFFFF"/>
              </a:buClr>
              <a:buSzPts val="1400"/>
              <a:buNone/>
              <a:defRPr sz="1400">
                <a:solidFill>
                  <a:srgbClr val="FFFFFF"/>
                </a:solidFill>
              </a:defRPr>
            </a:lvl3pPr>
            <a:lvl4pPr lvl="3" rtl="0">
              <a:spcBef>
                <a:spcPts val="0"/>
              </a:spcBef>
              <a:spcAft>
                <a:spcPts val="0"/>
              </a:spcAft>
              <a:buClr>
                <a:srgbClr val="FFFFFF"/>
              </a:buClr>
              <a:buSzPts val="1400"/>
              <a:buNone/>
              <a:defRPr sz="1400">
                <a:solidFill>
                  <a:srgbClr val="FFFFFF"/>
                </a:solidFill>
              </a:defRPr>
            </a:lvl4pPr>
            <a:lvl5pPr lvl="4" rtl="0">
              <a:spcBef>
                <a:spcPts val="0"/>
              </a:spcBef>
              <a:spcAft>
                <a:spcPts val="0"/>
              </a:spcAft>
              <a:buClr>
                <a:srgbClr val="FFFFFF"/>
              </a:buClr>
              <a:buSzPts val="1400"/>
              <a:buNone/>
              <a:defRPr sz="1400">
                <a:solidFill>
                  <a:srgbClr val="FFFFFF"/>
                </a:solidFill>
              </a:defRPr>
            </a:lvl5pPr>
            <a:lvl6pPr lvl="5" rtl="0">
              <a:spcBef>
                <a:spcPts val="0"/>
              </a:spcBef>
              <a:spcAft>
                <a:spcPts val="0"/>
              </a:spcAft>
              <a:buClr>
                <a:srgbClr val="FFFFFF"/>
              </a:buClr>
              <a:buSzPts val="1400"/>
              <a:buNone/>
              <a:defRPr sz="1400">
                <a:solidFill>
                  <a:srgbClr val="FFFFFF"/>
                </a:solidFill>
              </a:defRPr>
            </a:lvl6pPr>
            <a:lvl7pPr lvl="6" rtl="0">
              <a:spcBef>
                <a:spcPts val="0"/>
              </a:spcBef>
              <a:spcAft>
                <a:spcPts val="0"/>
              </a:spcAft>
              <a:buClr>
                <a:srgbClr val="FFFFFF"/>
              </a:buClr>
              <a:buSzPts val="1400"/>
              <a:buNone/>
              <a:defRPr sz="1400">
                <a:solidFill>
                  <a:srgbClr val="FFFFFF"/>
                </a:solidFill>
              </a:defRPr>
            </a:lvl7pPr>
            <a:lvl8pPr lvl="7" rtl="0">
              <a:spcBef>
                <a:spcPts val="0"/>
              </a:spcBef>
              <a:spcAft>
                <a:spcPts val="0"/>
              </a:spcAft>
              <a:buClr>
                <a:srgbClr val="FFFFFF"/>
              </a:buClr>
              <a:buSzPts val="1400"/>
              <a:buNone/>
              <a:defRPr sz="1400">
                <a:solidFill>
                  <a:srgbClr val="FFFFFF"/>
                </a:solidFill>
              </a:defRPr>
            </a:lvl8pPr>
            <a:lvl9pPr lvl="8" rtl="0">
              <a:spcBef>
                <a:spcPts val="0"/>
              </a:spcBef>
              <a:spcAft>
                <a:spcPts val="0"/>
              </a:spcAft>
              <a:buClr>
                <a:srgbClr val="FFFFFF"/>
              </a:buClr>
              <a:buSzPts val="1400"/>
              <a:buNone/>
              <a:defRPr sz="1400">
                <a:solidFill>
                  <a:srgbClr val="FFFFFF"/>
                </a:solidFill>
              </a:defRPr>
            </a:lvl9pPr>
          </a:lstStyle>
          <a:p>
            <a:endParaRPr/>
          </a:p>
        </p:txBody>
      </p:sp>
      <p:sp>
        <p:nvSpPr>
          <p:cNvPr id="51" name="Google Shape;51;p9"/>
          <p:cNvSpPr txBox="1">
            <a:spLocks noGrp="1"/>
          </p:cNvSpPr>
          <p:nvPr>
            <p:ph type="subTitle" idx="3"/>
          </p:nvPr>
        </p:nvSpPr>
        <p:spPr>
          <a:xfrm>
            <a:off x="6027388"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9pPr>
          </a:lstStyle>
          <a:p>
            <a:endParaRPr/>
          </a:p>
        </p:txBody>
      </p:sp>
      <p:sp>
        <p:nvSpPr>
          <p:cNvPr id="52" name="Google Shape;52;p9"/>
          <p:cNvSpPr txBox="1">
            <a:spLocks noGrp="1"/>
          </p:cNvSpPr>
          <p:nvPr>
            <p:ph type="title" idx="4"/>
          </p:nvPr>
        </p:nvSpPr>
        <p:spPr>
          <a:xfrm>
            <a:off x="720000" y="44225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53" name="Google Shape;53;p9"/>
          <p:cNvSpPr txBox="1">
            <a:spLocks noGrp="1"/>
          </p:cNvSpPr>
          <p:nvPr>
            <p:ph type="title" idx="5"/>
          </p:nvPr>
        </p:nvSpPr>
        <p:spPr>
          <a:xfrm>
            <a:off x="725313"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400"/>
              <a:buNone/>
              <a:defRPr sz="1400">
                <a:solidFill>
                  <a:srgbClr val="FFFFFF"/>
                </a:solidFill>
              </a:defRPr>
            </a:lvl2pPr>
            <a:lvl3pPr lvl="2" rtl="0">
              <a:spcBef>
                <a:spcPts val="0"/>
              </a:spcBef>
              <a:spcAft>
                <a:spcPts val="0"/>
              </a:spcAft>
              <a:buClr>
                <a:srgbClr val="FFFFFF"/>
              </a:buClr>
              <a:buSzPts val="1400"/>
              <a:buNone/>
              <a:defRPr sz="1400">
                <a:solidFill>
                  <a:srgbClr val="FFFFFF"/>
                </a:solidFill>
              </a:defRPr>
            </a:lvl3pPr>
            <a:lvl4pPr lvl="3" rtl="0">
              <a:spcBef>
                <a:spcPts val="0"/>
              </a:spcBef>
              <a:spcAft>
                <a:spcPts val="0"/>
              </a:spcAft>
              <a:buClr>
                <a:srgbClr val="FFFFFF"/>
              </a:buClr>
              <a:buSzPts val="1400"/>
              <a:buNone/>
              <a:defRPr sz="1400">
                <a:solidFill>
                  <a:srgbClr val="FFFFFF"/>
                </a:solidFill>
              </a:defRPr>
            </a:lvl4pPr>
            <a:lvl5pPr lvl="4" rtl="0">
              <a:spcBef>
                <a:spcPts val="0"/>
              </a:spcBef>
              <a:spcAft>
                <a:spcPts val="0"/>
              </a:spcAft>
              <a:buClr>
                <a:srgbClr val="FFFFFF"/>
              </a:buClr>
              <a:buSzPts val="1400"/>
              <a:buNone/>
              <a:defRPr sz="1400">
                <a:solidFill>
                  <a:srgbClr val="FFFFFF"/>
                </a:solidFill>
              </a:defRPr>
            </a:lvl5pPr>
            <a:lvl6pPr lvl="5" rtl="0">
              <a:spcBef>
                <a:spcPts val="0"/>
              </a:spcBef>
              <a:spcAft>
                <a:spcPts val="0"/>
              </a:spcAft>
              <a:buClr>
                <a:srgbClr val="FFFFFF"/>
              </a:buClr>
              <a:buSzPts val="1400"/>
              <a:buNone/>
              <a:defRPr sz="1400">
                <a:solidFill>
                  <a:srgbClr val="FFFFFF"/>
                </a:solidFill>
              </a:defRPr>
            </a:lvl6pPr>
            <a:lvl7pPr lvl="6" rtl="0">
              <a:spcBef>
                <a:spcPts val="0"/>
              </a:spcBef>
              <a:spcAft>
                <a:spcPts val="0"/>
              </a:spcAft>
              <a:buClr>
                <a:srgbClr val="FFFFFF"/>
              </a:buClr>
              <a:buSzPts val="1400"/>
              <a:buNone/>
              <a:defRPr sz="1400">
                <a:solidFill>
                  <a:srgbClr val="FFFFFF"/>
                </a:solidFill>
              </a:defRPr>
            </a:lvl7pPr>
            <a:lvl8pPr lvl="7" rtl="0">
              <a:spcBef>
                <a:spcPts val="0"/>
              </a:spcBef>
              <a:spcAft>
                <a:spcPts val="0"/>
              </a:spcAft>
              <a:buClr>
                <a:srgbClr val="FFFFFF"/>
              </a:buClr>
              <a:buSzPts val="1400"/>
              <a:buNone/>
              <a:defRPr sz="1400">
                <a:solidFill>
                  <a:srgbClr val="FFFFFF"/>
                </a:solidFill>
              </a:defRPr>
            </a:lvl8pPr>
            <a:lvl9pPr lvl="8" rtl="0">
              <a:spcBef>
                <a:spcPts val="0"/>
              </a:spcBef>
              <a:spcAft>
                <a:spcPts val="0"/>
              </a:spcAft>
              <a:buClr>
                <a:srgbClr val="FFFFFF"/>
              </a:buClr>
              <a:buSzPts val="1400"/>
              <a:buNone/>
              <a:defRPr sz="1400">
                <a:solidFill>
                  <a:srgbClr val="FFFFFF"/>
                </a:solidFill>
              </a:defRPr>
            </a:lvl9pPr>
          </a:lstStyle>
          <a:p>
            <a:endParaRPr/>
          </a:p>
        </p:txBody>
      </p:sp>
      <p:sp>
        <p:nvSpPr>
          <p:cNvPr id="54" name="Google Shape;54;p9"/>
          <p:cNvSpPr txBox="1">
            <a:spLocks noGrp="1"/>
          </p:cNvSpPr>
          <p:nvPr>
            <p:ph type="subTitle" idx="6"/>
          </p:nvPr>
        </p:nvSpPr>
        <p:spPr>
          <a:xfrm>
            <a:off x="905300"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344598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SUBTITLE + IMAGE ">
  <p:cSld name="TITLE + SUBTITLE + IMAGE ">
    <p:spTree>
      <p:nvGrpSpPr>
        <p:cNvPr id="1" name="Shape 55"/>
        <p:cNvGrpSpPr/>
        <p:nvPr/>
      </p:nvGrpSpPr>
      <p:grpSpPr>
        <a:xfrm>
          <a:off x="0" y="0"/>
          <a:ext cx="0" cy="0"/>
          <a:chOff x="0" y="0"/>
          <a:chExt cx="0" cy="0"/>
        </a:xfrm>
      </p:grpSpPr>
      <p:sp>
        <p:nvSpPr>
          <p:cNvPr id="56" name="Google Shape;56;p10"/>
          <p:cNvSpPr/>
          <p:nvPr/>
        </p:nvSpPr>
        <p:spPr>
          <a:xfrm>
            <a:off x="-60850" y="-1403550"/>
            <a:ext cx="5176500" cy="6569700"/>
          </a:xfrm>
          <a:prstGeom prst="rtTriangle">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txBox="1">
            <a:spLocks noGrp="1"/>
          </p:cNvSpPr>
          <p:nvPr>
            <p:ph type="title"/>
          </p:nvPr>
        </p:nvSpPr>
        <p:spPr>
          <a:xfrm>
            <a:off x="722350" y="2376800"/>
            <a:ext cx="2280300" cy="1080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8" name="Google Shape;58;p10"/>
          <p:cNvSpPr txBox="1">
            <a:spLocks noGrp="1"/>
          </p:cNvSpPr>
          <p:nvPr>
            <p:ph type="subTitle" idx="1"/>
          </p:nvPr>
        </p:nvSpPr>
        <p:spPr>
          <a:xfrm>
            <a:off x="722350" y="3408750"/>
            <a:ext cx="2280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1pPr>
            <a:lvl2pPr lvl="1"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2pPr>
            <a:lvl3pPr lvl="2"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3pPr>
            <a:lvl4pPr lvl="3"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4pPr>
            <a:lvl5pPr lvl="4"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5pPr>
            <a:lvl6pPr lvl="5"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6pPr>
            <a:lvl7pPr lvl="6"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7pPr>
            <a:lvl8pPr lvl="7"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8pPr>
            <a:lvl9pPr lvl="8"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343121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ITLE  + SUBTITLE 1">
  <p:cSld name="BIG TITLE  + SUBTITLE 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031800" y="1268875"/>
            <a:ext cx="5390700" cy="133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11"/>
          <p:cNvSpPr txBox="1">
            <a:spLocks noGrp="1"/>
          </p:cNvSpPr>
          <p:nvPr>
            <p:ph type="subTitle" idx="1"/>
          </p:nvPr>
        </p:nvSpPr>
        <p:spPr>
          <a:xfrm>
            <a:off x="1124855" y="237227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042062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757975" y="390375"/>
            <a:ext cx="48999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64" name="Google Shape;64;p12"/>
          <p:cNvPicPr preferRelativeResize="0"/>
          <p:nvPr/>
        </p:nvPicPr>
        <p:blipFill>
          <a:blip r:embed="rId2">
            <a:alphaModFix/>
          </a:blip>
          <a:stretch>
            <a:fillRect/>
          </a:stretch>
        </p:blipFill>
        <p:spPr>
          <a:xfrm>
            <a:off x="7703807" y="-585950"/>
            <a:ext cx="3430624" cy="2299975"/>
          </a:xfrm>
          <a:prstGeom prst="rect">
            <a:avLst/>
          </a:prstGeom>
          <a:noFill/>
          <a:ln>
            <a:noFill/>
          </a:ln>
        </p:spPr>
      </p:pic>
      <p:pic>
        <p:nvPicPr>
          <p:cNvPr id="65" name="Google Shape;65;p12"/>
          <p:cNvPicPr preferRelativeResize="0"/>
          <p:nvPr/>
        </p:nvPicPr>
        <p:blipFill>
          <a:blip r:embed="rId2">
            <a:alphaModFix/>
          </a:blip>
          <a:stretch>
            <a:fillRect/>
          </a:stretch>
        </p:blipFill>
        <p:spPr>
          <a:xfrm>
            <a:off x="-1020943" y="3751750"/>
            <a:ext cx="3430624" cy="2299975"/>
          </a:xfrm>
          <a:prstGeom prst="rect">
            <a:avLst/>
          </a:prstGeom>
          <a:noFill/>
          <a:ln>
            <a:noFill/>
          </a:ln>
        </p:spPr>
      </p:pic>
      <p:sp>
        <p:nvSpPr>
          <p:cNvPr id="66" name="Google Shape;66;p12"/>
          <p:cNvSpPr txBox="1">
            <a:spLocks noGrp="1"/>
          </p:cNvSpPr>
          <p:nvPr>
            <p:ph type="subTitle" idx="1"/>
          </p:nvPr>
        </p:nvSpPr>
        <p:spPr>
          <a:xfrm>
            <a:off x="792075" y="10794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482133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1136100" y="371325"/>
            <a:ext cx="68718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69" name="Google Shape;69;p13"/>
          <p:cNvPicPr preferRelativeResize="0"/>
          <p:nvPr/>
        </p:nvPicPr>
        <p:blipFill>
          <a:blip r:embed="rId2">
            <a:alphaModFix/>
          </a:blip>
          <a:stretch>
            <a:fillRect/>
          </a:stretch>
        </p:blipFill>
        <p:spPr>
          <a:xfrm rot="-287406">
            <a:off x="-835476" y="2130730"/>
            <a:ext cx="8883451" cy="5958065"/>
          </a:xfrm>
          <a:prstGeom prst="rect">
            <a:avLst/>
          </a:prstGeom>
          <a:noFill/>
          <a:ln>
            <a:noFill/>
          </a:ln>
        </p:spPr>
      </p:pic>
    </p:spTree>
    <p:extLst>
      <p:ext uri="{BB962C8B-B14F-4D97-AF65-F5344CB8AC3E}">
        <p14:creationId xmlns:p14="http://schemas.microsoft.com/office/powerpoint/2010/main" val="3696668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DESIGN 3">
  <p:cSld name="TITLE DESIGN 3">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38925" y="447525"/>
            <a:ext cx="41055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2" name="Google Shape;72;p14"/>
          <p:cNvSpPr txBox="1">
            <a:spLocks noGrp="1"/>
          </p:cNvSpPr>
          <p:nvPr>
            <p:ph type="subTitle" idx="1"/>
          </p:nvPr>
        </p:nvSpPr>
        <p:spPr>
          <a:xfrm>
            <a:off x="773025" y="113657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044577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 SUBTITLE">
  <p:cSld name="BIG NUMBER + SUBTITLE">
    <p:spTree>
      <p:nvGrpSpPr>
        <p:cNvPr id="1" name="Shape 73"/>
        <p:cNvGrpSpPr/>
        <p:nvPr/>
      </p:nvGrpSpPr>
      <p:grpSpPr>
        <a:xfrm>
          <a:off x="0" y="0"/>
          <a:ext cx="0" cy="0"/>
          <a:chOff x="0" y="0"/>
          <a:chExt cx="0" cy="0"/>
        </a:xfrm>
      </p:grpSpPr>
      <p:sp>
        <p:nvSpPr>
          <p:cNvPr id="74" name="Google Shape;74;p15"/>
          <p:cNvSpPr txBox="1">
            <a:spLocks noGrp="1"/>
          </p:cNvSpPr>
          <p:nvPr>
            <p:ph type="title" hasCustomPrompt="1"/>
          </p:nvPr>
        </p:nvSpPr>
        <p:spPr>
          <a:xfrm>
            <a:off x="311700" y="1759600"/>
            <a:ext cx="8520600" cy="1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5" name="Google Shape;75;p15"/>
          <p:cNvSpPr txBox="1">
            <a:spLocks noGrp="1"/>
          </p:cNvSpPr>
          <p:nvPr>
            <p:ph type="subTitle" idx="1"/>
          </p:nvPr>
        </p:nvSpPr>
        <p:spPr>
          <a:xfrm>
            <a:off x="801750" y="3210575"/>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Font typeface="Merriweather Light"/>
              <a:buNone/>
              <a:defRPr sz="12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31605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 SUBTITLES">
  <p:cSld name="NUMBERS + SUBTITLES">
    <p:spTree>
      <p:nvGrpSpPr>
        <p:cNvPr id="1" name="Shape 76"/>
        <p:cNvGrpSpPr/>
        <p:nvPr/>
      </p:nvGrpSpPr>
      <p:grpSpPr>
        <a:xfrm>
          <a:off x="0" y="0"/>
          <a:ext cx="0" cy="0"/>
          <a:chOff x="0" y="0"/>
          <a:chExt cx="0" cy="0"/>
        </a:xfrm>
      </p:grpSpPr>
      <p:sp>
        <p:nvSpPr>
          <p:cNvPr id="77" name="Google Shape;77;p16"/>
          <p:cNvSpPr txBox="1">
            <a:spLocks noGrp="1"/>
          </p:cNvSpPr>
          <p:nvPr>
            <p:ph type="title" hasCustomPrompt="1"/>
          </p:nvPr>
        </p:nvSpPr>
        <p:spPr>
          <a:xfrm>
            <a:off x="268213" y="500450"/>
            <a:ext cx="8520600" cy="11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8" name="Google Shape;78;p16"/>
          <p:cNvSpPr txBox="1">
            <a:spLocks noGrp="1"/>
          </p:cNvSpPr>
          <p:nvPr>
            <p:ph type="subTitle" idx="1"/>
          </p:nvPr>
        </p:nvSpPr>
        <p:spPr>
          <a:xfrm>
            <a:off x="758263" y="1471400"/>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79" name="Google Shape;79;p16"/>
          <p:cNvSpPr txBox="1">
            <a:spLocks noGrp="1"/>
          </p:cNvSpPr>
          <p:nvPr>
            <p:ph type="title" idx="2" hasCustomPrompt="1"/>
          </p:nvPr>
        </p:nvSpPr>
        <p:spPr>
          <a:xfrm>
            <a:off x="268213" y="1916775"/>
            <a:ext cx="8520600" cy="11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0" name="Google Shape;80;p16"/>
          <p:cNvSpPr txBox="1">
            <a:spLocks noGrp="1"/>
          </p:cNvSpPr>
          <p:nvPr>
            <p:ph type="subTitle" idx="3"/>
          </p:nvPr>
        </p:nvSpPr>
        <p:spPr>
          <a:xfrm>
            <a:off x="758263" y="2887725"/>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81" name="Google Shape;81;p16"/>
          <p:cNvSpPr txBox="1">
            <a:spLocks noGrp="1"/>
          </p:cNvSpPr>
          <p:nvPr>
            <p:ph type="title" idx="4" hasCustomPrompt="1"/>
          </p:nvPr>
        </p:nvSpPr>
        <p:spPr>
          <a:xfrm>
            <a:off x="355188" y="3333100"/>
            <a:ext cx="8520600" cy="11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2" name="Google Shape;82;p16"/>
          <p:cNvSpPr txBox="1">
            <a:spLocks noGrp="1"/>
          </p:cNvSpPr>
          <p:nvPr>
            <p:ph type="subTitle" idx="5"/>
          </p:nvPr>
        </p:nvSpPr>
        <p:spPr>
          <a:xfrm>
            <a:off x="845238" y="4304050"/>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439569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SUBTITLE + ILLUSTRATION 1">
  <p:cSld name="TITLE + SUBTITLE + ILLUSTRATION 1">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858225" y="2190975"/>
            <a:ext cx="35652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7"/>
          <p:cNvSpPr txBox="1">
            <a:spLocks noGrp="1"/>
          </p:cNvSpPr>
          <p:nvPr>
            <p:ph type="subTitle" idx="1"/>
          </p:nvPr>
        </p:nvSpPr>
        <p:spPr>
          <a:xfrm>
            <a:off x="4827180" y="299642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94620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DESIGN 1">
  <p:cSld name="SECTION_HEADER_1_2_3">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757975" y="390375"/>
            <a:ext cx="48999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64" name="Google Shape;64;p12"/>
          <p:cNvPicPr preferRelativeResize="0"/>
          <p:nvPr/>
        </p:nvPicPr>
        <p:blipFill>
          <a:blip r:embed="rId2">
            <a:alphaModFix/>
          </a:blip>
          <a:stretch>
            <a:fillRect/>
          </a:stretch>
        </p:blipFill>
        <p:spPr>
          <a:xfrm>
            <a:off x="7703807" y="-585950"/>
            <a:ext cx="3430624" cy="2299975"/>
          </a:xfrm>
          <a:prstGeom prst="rect">
            <a:avLst/>
          </a:prstGeom>
          <a:noFill/>
          <a:ln>
            <a:noFill/>
          </a:ln>
        </p:spPr>
      </p:pic>
      <p:pic>
        <p:nvPicPr>
          <p:cNvPr id="65" name="Google Shape;65;p12"/>
          <p:cNvPicPr preferRelativeResize="0"/>
          <p:nvPr/>
        </p:nvPicPr>
        <p:blipFill>
          <a:blip r:embed="rId2">
            <a:alphaModFix/>
          </a:blip>
          <a:stretch>
            <a:fillRect/>
          </a:stretch>
        </p:blipFill>
        <p:spPr>
          <a:xfrm>
            <a:off x="-1020943" y="3751750"/>
            <a:ext cx="3430624" cy="2299975"/>
          </a:xfrm>
          <a:prstGeom prst="rect">
            <a:avLst/>
          </a:prstGeom>
          <a:noFill/>
          <a:ln>
            <a:noFill/>
          </a:ln>
        </p:spPr>
      </p:pic>
      <p:sp>
        <p:nvSpPr>
          <p:cNvPr id="66" name="Google Shape;66;p12"/>
          <p:cNvSpPr txBox="1">
            <a:spLocks noGrp="1"/>
          </p:cNvSpPr>
          <p:nvPr>
            <p:ph type="subTitle" idx="1"/>
          </p:nvPr>
        </p:nvSpPr>
        <p:spPr>
          <a:xfrm>
            <a:off x="792075" y="10794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REE COLUMS 2">
  <p:cSld name="THREE COLUMS 2">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738575" y="4543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8" name="Google Shape;88;p18"/>
          <p:cNvSpPr txBox="1">
            <a:spLocks noGrp="1"/>
          </p:cNvSpPr>
          <p:nvPr>
            <p:ph type="title" idx="2"/>
          </p:nvPr>
        </p:nvSpPr>
        <p:spPr>
          <a:xfrm>
            <a:off x="1042325" y="2809225"/>
            <a:ext cx="19314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sp>
        <p:nvSpPr>
          <p:cNvPr id="89" name="Google Shape;89;p18"/>
          <p:cNvSpPr txBox="1">
            <a:spLocks noGrp="1"/>
          </p:cNvSpPr>
          <p:nvPr>
            <p:ph type="subTitle" idx="1"/>
          </p:nvPr>
        </p:nvSpPr>
        <p:spPr>
          <a:xfrm>
            <a:off x="1177527" y="3423625"/>
            <a:ext cx="16611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9pPr>
          </a:lstStyle>
          <a:p>
            <a:endParaRPr/>
          </a:p>
        </p:txBody>
      </p:sp>
      <p:sp>
        <p:nvSpPr>
          <p:cNvPr id="90" name="Google Shape;90;p18"/>
          <p:cNvSpPr txBox="1">
            <a:spLocks noGrp="1"/>
          </p:cNvSpPr>
          <p:nvPr>
            <p:ph type="title" idx="3"/>
          </p:nvPr>
        </p:nvSpPr>
        <p:spPr>
          <a:xfrm>
            <a:off x="3673888" y="2809225"/>
            <a:ext cx="19314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sp>
        <p:nvSpPr>
          <p:cNvPr id="91" name="Google Shape;91;p18"/>
          <p:cNvSpPr txBox="1">
            <a:spLocks noGrp="1"/>
          </p:cNvSpPr>
          <p:nvPr>
            <p:ph type="subTitle" idx="4"/>
          </p:nvPr>
        </p:nvSpPr>
        <p:spPr>
          <a:xfrm>
            <a:off x="3809090" y="3423625"/>
            <a:ext cx="16611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9pPr>
          </a:lstStyle>
          <a:p>
            <a:endParaRPr/>
          </a:p>
        </p:txBody>
      </p:sp>
      <p:sp>
        <p:nvSpPr>
          <p:cNvPr id="92" name="Google Shape;92;p18"/>
          <p:cNvSpPr txBox="1">
            <a:spLocks noGrp="1"/>
          </p:cNvSpPr>
          <p:nvPr>
            <p:ph type="title" idx="5"/>
          </p:nvPr>
        </p:nvSpPr>
        <p:spPr>
          <a:xfrm>
            <a:off x="6257838" y="2809225"/>
            <a:ext cx="19314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sp>
        <p:nvSpPr>
          <p:cNvPr id="93" name="Google Shape;93;p18"/>
          <p:cNvSpPr txBox="1">
            <a:spLocks noGrp="1"/>
          </p:cNvSpPr>
          <p:nvPr>
            <p:ph type="subTitle" idx="6"/>
          </p:nvPr>
        </p:nvSpPr>
        <p:spPr>
          <a:xfrm>
            <a:off x="6393040" y="3423625"/>
            <a:ext cx="16611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761586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LINE 2">
  <p:cSld name="HEADLINE 2">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768900" y="3082063"/>
            <a:ext cx="4372500" cy="621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6" name="Google Shape;96;p19"/>
          <p:cNvSpPr txBox="1">
            <a:spLocks noGrp="1"/>
          </p:cNvSpPr>
          <p:nvPr>
            <p:ph type="subTitle" idx="1"/>
          </p:nvPr>
        </p:nvSpPr>
        <p:spPr>
          <a:xfrm>
            <a:off x="768900" y="3487325"/>
            <a:ext cx="24444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97" name="Google Shape;97;p19"/>
          <p:cNvSpPr txBox="1">
            <a:spLocks noGrp="1"/>
          </p:cNvSpPr>
          <p:nvPr>
            <p:ph type="title" idx="2" hasCustomPrompt="1"/>
          </p:nvPr>
        </p:nvSpPr>
        <p:spPr>
          <a:xfrm>
            <a:off x="768900" y="2282950"/>
            <a:ext cx="8520600" cy="934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970579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LINE 3">
  <p:cSld name="HEADLINE 3">
    <p:bg>
      <p:bgPr>
        <a:solidFill>
          <a:srgbClr val="F9C5BB"/>
        </a:solidFill>
        <a:effectLst/>
      </p:bgPr>
    </p:bg>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2385750" y="3548788"/>
            <a:ext cx="43725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sp>
        <p:nvSpPr>
          <p:cNvPr id="100" name="Google Shape;100;p20"/>
          <p:cNvSpPr txBox="1">
            <a:spLocks noGrp="1"/>
          </p:cNvSpPr>
          <p:nvPr>
            <p:ph type="subTitle" idx="1"/>
          </p:nvPr>
        </p:nvSpPr>
        <p:spPr>
          <a:xfrm>
            <a:off x="3349800" y="3944525"/>
            <a:ext cx="2444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9pPr>
          </a:lstStyle>
          <a:p>
            <a:endParaRPr/>
          </a:p>
        </p:txBody>
      </p:sp>
      <p:sp>
        <p:nvSpPr>
          <p:cNvPr id="101" name="Google Shape;101;p20"/>
          <p:cNvSpPr txBox="1">
            <a:spLocks noGrp="1"/>
          </p:cNvSpPr>
          <p:nvPr>
            <p:ph type="title" idx="2" hasCustomPrompt="1"/>
          </p:nvPr>
        </p:nvSpPr>
        <p:spPr>
          <a:xfrm>
            <a:off x="311700" y="2721100"/>
            <a:ext cx="8520600" cy="934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6000"/>
              <a:buNone/>
              <a:defRPr sz="6000">
                <a:solidFill>
                  <a:srgbClr val="FFFFFF"/>
                </a:solidFill>
              </a:defRPr>
            </a:lvl1pPr>
            <a:lvl2pPr lvl="1" algn="ctr" rtl="0">
              <a:spcBef>
                <a:spcPts val="0"/>
              </a:spcBef>
              <a:spcAft>
                <a:spcPts val="0"/>
              </a:spcAft>
              <a:buClr>
                <a:srgbClr val="FFFFFF"/>
              </a:buClr>
              <a:buSzPts val="12000"/>
              <a:buNone/>
              <a:defRPr sz="12000">
                <a:solidFill>
                  <a:srgbClr val="FFFFFF"/>
                </a:solidFill>
              </a:defRPr>
            </a:lvl2pPr>
            <a:lvl3pPr lvl="2" algn="ctr" rtl="0">
              <a:spcBef>
                <a:spcPts val="0"/>
              </a:spcBef>
              <a:spcAft>
                <a:spcPts val="0"/>
              </a:spcAft>
              <a:buClr>
                <a:srgbClr val="FFFFFF"/>
              </a:buClr>
              <a:buSzPts val="12000"/>
              <a:buNone/>
              <a:defRPr sz="12000">
                <a:solidFill>
                  <a:srgbClr val="FFFFFF"/>
                </a:solidFill>
              </a:defRPr>
            </a:lvl3pPr>
            <a:lvl4pPr lvl="3" algn="ctr" rtl="0">
              <a:spcBef>
                <a:spcPts val="0"/>
              </a:spcBef>
              <a:spcAft>
                <a:spcPts val="0"/>
              </a:spcAft>
              <a:buClr>
                <a:srgbClr val="FFFFFF"/>
              </a:buClr>
              <a:buSzPts val="12000"/>
              <a:buNone/>
              <a:defRPr sz="12000">
                <a:solidFill>
                  <a:srgbClr val="FFFFFF"/>
                </a:solidFill>
              </a:defRPr>
            </a:lvl4pPr>
            <a:lvl5pPr lvl="4" algn="ctr" rtl="0">
              <a:spcBef>
                <a:spcPts val="0"/>
              </a:spcBef>
              <a:spcAft>
                <a:spcPts val="0"/>
              </a:spcAft>
              <a:buClr>
                <a:srgbClr val="FFFFFF"/>
              </a:buClr>
              <a:buSzPts val="12000"/>
              <a:buNone/>
              <a:defRPr sz="12000">
                <a:solidFill>
                  <a:srgbClr val="FFFFFF"/>
                </a:solidFill>
              </a:defRPr>
            </a:lvl5pPr>
            <a:lvl6pPr lvl="5" algn="ctr" rtl="0">
              <a:spcBef>
                <a:spcPts val="0"/>
              </a:spcBef>
              <a:spcAft>
                <a:spcPts val="0"/>
              </a:spcAft>
              <a:buClr>
                <a:srgbClr val="FFFFFF"/>
              </a:buClr>
              <a:buSzPts val="12000"/>
              <a:buNone/>
              <a:defRPr sz="12000">
                <a:solidFill>
                  <a:srgbClr val="FFFFFF"/>
                </a:solidFill>
              </a:defRPr>
            </a:lvl6pPr>
            <a:lvl7pPr lvl="6" algn="ctr" rtl="0">
              <a:spcBef>
                <a:spcPts val="0"/>
              </a:spcBef>
              <a:spcAft>
                <a:spcPts val="0"/>
              </a:spcAft>
              <a:buClr>
                <a:srgbClr val="FFFFFF"/>
              </a:buClr>
              <a:buSzPts val="12000"/>
              <a:buNone/>
              <a:defRPr sz="12000">
                <a:solidFill>
                  <a:srgbClr val="FFFFFF"/>
                </a:solidFill>
              </a:defRPr>
            </a:lvl7pPr>
            <a:lvl8pPr lvl="7" algn="ctr" rtl="0">
              <a:spcBef>
                <a:spcPts val="0"/>
              </a:spcBef>
              <a:spcAft>
                <a:spcPts val="0"/>
              </a:spcAft>
              <a:buClr>
                <a:srgbClr val="FFFFFF"/>
              </a:buClr>
              <a:buSzPts val="12000"/>
              <a:buNone/>
              <a:defRPr sz="12000">
                <a:solidFill>
                  <a:srgbClr val="FFFFFF"/>
                </a:solidFill>
              </a:defRPr>
            </a:lvl8pPr>
            <a:lvl9pPr lvl="8" algn="ctr" rtl="0">
              <a:spcBef>
                <a:spcPts val="0"/>
              </a:spcBef>
              <a:spcAft>
                <a:spcPts val="0"/>
              </a:spcAft>
              <a:buClr>
                <a:srgbClr val="FFFFFF"/>
              </a:buClr>
              <a:buSzPts val="12000"/>
              <a:buNone/>
              <a:defRPr sz="12000">
                <a:solidFill>
                  <a:srgbClr val="FFFFFF"/>
                </a:solidFill>
              </a:defRPr>
            </a:lvl9pPr>
          </a:lstStyle>
          <a:p>
            <a:r>
              <a:t>xx%</a:t>
            </a:r>
          </a:p>
        </p:txBody>
      </p:sp>
    </p:spTree>
    <p:extLst>
      <p:ext uri="{BB962C8B-B14F-4D97-AF65-F5344CB8AC3E}">
        <p14:creationId xmlns:p14="http://schemas.microsoft.com/office/powerpoint/2010/main" val="2509551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LINE 4">
  <p:cSld name="HEADLINE 4">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850200" y="3041363"/>
            <a:ext cx="4372500" cy="62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04" name="Google Shape;104;p21"/>
          <p:cNvSpPr txBox="1">
            <a:spLocks noGrp="1"/>
          </p:cNvSpPr>
          <p:nvPr>
            <p:ph type="subTitle" idx="1"/>
          </p:nvPr>
        </p:nvSpPr>
        <p:spPr>
          <a:xfrm>
            <a:off x="5778300" y="3506375"/>
            <a:ext cx="24444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05" name="Google Shape;105;p21"/>
          <p:cNvSpPr txBox="1">
            <a:spLocks noGrp="1"/>
          </p:cNvSpPr>
          <p:nvPr>
            <p:ph type="title" idx="2" hasCustomPrompt="1"/>
          </p:nvPr>
        </p:nvSpPr>
        <p:spPr>
          <a:xfrm>
            <a:off x="-297900" y="2282950"/>
            <a:ext cx="8520600" cy="934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6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692071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COLUMNS 3">
  <p:cSld name="THREE COLUMNS 3">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48117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8" name="Google Shape;108;p22"/>
          <p:cNvSpPr txBox="1">
            <a:spLocks noGrp="1"/>
          </p:cNvSpPr>
          <p:nvPr>
            <p:ph type="title" idx="2"/>
          </p:nvPr>
        </p:nvSpPr>
        <p:spPr>
          <a:xfrm>
            <a:off x="712050" y="43735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9" name="Google Shape;109;p22"/>
          <p:cNvSpPr txBox="1">
            <a:spLocks noGrp="1"/>
          </p:cNvSpPr>
          <p:nvPr>
            <p:ph type="title" idx="3"/>
          </p:nvPr>
        </p:nvSpPr>
        <p:spPr>
          <a:xfrm>
            <a:off x="3643350"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0" name="Google Shape;110;p22"/>
          <p:cNvSpPr txBox="1">
            <a:spLocks noGrp="1"/>
          </p:cNvSpPr>
          <p:nvPr>
            <p:ph type="title" idx="4"/>
          </p:nvPr>
        </p:nvSpPr>
        <p:spPr>
          <a:xfrm>
            <a:off x="580552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1" name="Google Shape;111;p22"/>
          <p:cNvSpPr txBox="1">
            <a:spLocks noGrp="1"/>
          </p:cNvSpPr>
          <p:nvPr>
            <p:ph type="subTitle" idx="1"/>
          </p:nvPr>
        </p:nvSpPr>
        <p:spPr>
          <a:xfrm>
            <a:off x="1681125" y="28041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2" name="Google Shape;112;p22"/>
          <p:cNvSpPr txBox="1">
            <a:spLocks noGrp="1"/>
          </p:cNvSpPr>
          <p:nvPr>
            <p:ph type="subTitle" idx="5"/>
          </p:nvPr>
        </p:nvSpPr>
        <p:spPr>
          <a:xfrm>
            <a:off x="3843299" y="22326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3" name="Google Shape;113;p22"/>
          <p:cNvSpPr txBox="1">
            <a:spLocks noGrp="1"/>
          </p:cNvSpPr>
          <p:nvPr>
            <p:ph type="subTitle" idx="6"/>
          </p:nvPr>
        </p:nvSpPr>
        <p:spPr>
          <a:xfrm>
            <a:off x="6005474" y="1518250"/>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Tree>
    <p:extLst>
      <p:ext uri="{BB962C8B-B14F-4D97-AF65-F5344CB8AC3E}">
        <p14:creationId xmlns:p14="http://schemas.microsoft.com/office/powerpoint/2010/main" val="1324240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LUMNS 2">
  <p:cSld name="TWO COLUMNS 2">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729400" y="29512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6" name="Google Shape;116;p23"/>
          <p:cNvSpPr txBox="1">
            <a:spLocks noGrp="1"/>
          </p:cNvSpPr>
          <p:nvPr>
            <p:ph type="subTitle" idx="1"/>
          </p:nvPr>
        </p:nvSpPr>
        <p:spPr>
          <a:xfrm>
            <a:off x="729400" y="8984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17" name="Google Shape;117;p23"/>
          <p:cNvSpPr/>
          <p:nvPr/>
        </p:nvSpPr>
        <p:spPr>
          <a:xfrm>
            <a:off x="4575125" y="0"/>
            <a:ext cx="4569000" cy="51435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790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LIST ">
  <p:cSld name="TITLE + LIST ">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710350" y="38967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0" name="Google Shape;120;p24"/>
          <p:cNvSpPr txBox="1">
            <a:spLocks noGrp="1"/>
          </p:cNvSpPr>
          <p:nvPr>
            <p:ph type="subTitle" idx="1"/>
          </p:nvPr>
        </p:nvSpPr>
        <p:spPr>
          <a:xfrm>
            <a:off x="744450" y="12311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1" name="Google Shape;121;p24"/>
          <p:cNvSpPr/>
          <p:nvPr/>
        </p:nvSpPr>
        <p:spPr>
          <a:xfrm>
            <a:off x="75" y="3239425"/>
            <a:ext cx="9144000" cy="19041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1191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LIST 2">
  <p:cSld name="TITLE + LIST 2">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974975" y="45582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4" name="Google Shape;124;p25"/>
          <p:cNvSpPr txBox="1">
            <a:spLocks noGrp="1"/>
          </p:cNvSpPr>
          <p:nvPr>
            <p:ph type="subTitle" idx="1"/>
          </p:nvPr>
        </p:nvSpPr>
        <p:spPr>
          <a:xfrm>
            <a:off x="1009075" y="129727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5" name="Google Shape;125;p25"/>
          <p:cNvSpPr/>
          <p:nvPr/>
        </p:nvSpPr>
        <p:spPr>
          <a:xfrm>
            <a:off x="75" y="-58950"/>
            <a:ext cx="744300" cy="52026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60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6"/>
        <p:cNvGrpSpPr/>
        <p:nvPr/>
      </p:nvGrpSpPr>
      <p:grpSpPr>
        <a:xfrm>
          <a:off x="0" y="0"/>
          <a:ext cx="0" cy="0"/>
          <a:chOff x="0" y="0"/>
          <a:chExt cx="0" cy="0"/>
        </a:xfrm>
      </p:grpSpPr>
    </p:spTree>
    <p:extLst>
      <p:ext uri="{BB962C8B-B14F-4D97-AF65-F5344CB8AC3E}">
        <p14:creationId xmlns:p14="http://schemas.microsoft.com/office/powerpoint/2010/main" val="179796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DESIGN 2">
  <p:cSld name="SECTION_HEADER_1_2_3_1">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1136100" y="371325"/>
            <a:ext cx="68718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69" name="Google Shape;69;p13"/>
          <p:cNvPicPr preferRelativeResize="0"/>
          <p:nvPr/>
        </p:nvPicPr>
        <p:blipFill>
          <a:blip r:embed="rId2">
            <a:alphaModFix/>
          </a:blip>
          <a:stretch>
            <a:fillRect/>
          </a:stretch>
        </p:blipFill>
        <p:spPr>
          <a:xfrm rot="-287406">
            <a:off x="-835476" y="2130730"/>
            <a:ext cx="8883451" cy="595806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LIST ">
  <p:cSld name="BIG_NUMBER_1_3_1_1_1_1_1">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710350" y="38967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0" name="Google Shape;120;p24"/>
          <p:cNvSpPr txBox="1">
            <a:spLocks noGrp="1"/>
          </p:cNvSpPr>
          <p:nvPr>
            <p:ph type="subTitle" idx="1"/>
          </p:nvPr>
        </p:nvSpPr>
        <p:spPr>
          <a:xfrm>
            <a:off x="744450" y="12311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1" name="Google Shape;121;p24"/>
          <p:cNvSpPr/>
          <p:nvPr/>
        </p:nvSpPr>
        <p:spPr>
          <a:xfrm>
            <a:off x="75" y="3239425"/>
            <a:ext cx="9144000" cy="19041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LIST 2">
  <p:cSld name="BIG_NUMBER_1_3_1_1_1_1_1_1">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974975" y="45582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4" name="Google Shape;124;p25"/>
          <p:cNvSpPr txBox="1">
            <a:spLocks noGrp="1"/>
          </p:cNvSpPr>
          <p:nvPr>
            <p:ph type="subTitle" idx="1"/>
          </p:nvPr>
        </p:nvSpPr>
        <p:spPr>
          <a:xfrm>
            <a:off x="1009075" y="129727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5" name="Google Shape;125;p25"/>
          <p:cNvSpPr/>
          <p:nvPr/>
        </p:nvSpPr>
        <p:spPr>
          <a:xfrm>
            <a:off x="75" y="-58950"/>
            <a:ext cx="744300" cy="52026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5888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fld id="{7FE5A9CD-1CA5-4BB6-ABF6-C3DB2F9C09D1}" type="datetimeFigureOut">
              <a:rPr lang="en-US" sz="1600" smtClean="0">
                <a:solidFill>
                  <a:prstClr val="black"/>
                </a:solidFill>
              </a:rPr>
              <a:pPr defTabSz="814974"/>
              <a:t>12/4/2022</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endParaRPr lang="en-US" sz="16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fld id="{E9E3A461-C528-4C33-83FA-271D1850C3B5}"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26850359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defRPr/>
            </a:pPr>
            <a:fld id="{E979D15E-7C97-46BA-A533-0FCFA23F6052}" type="slidenum">
              <a:rPr lang="en-US" sz="1600" smtClean="0">
                <a:solidFill>
                  <a:prstClr val="black"/>
                </a:solidFill>
              </a:rPr>
              <a:pPr defTabSz="814974">
                <a:defRPr/>
              </a:pPr>
              <a:t>‹#›</a:t>
            </a:fld>
            <a:endParaRPr lang="en-US" sz="1600">
              <a:solidFill>
                <a:prstClr val="black"/>
              </a:solidFill>
            </a:endParaRPr>
          </a:p>
        </p:txBody>
      </p:sp>
    </p:spTree>
    <p:extLst>
      <p:ext uri="{BB962C8B-B14F-4D97-AF65-F5344CB8AC3E}">
        <p14:creationId xmlns:p14="http://schemas.microsoft.com/office/powerpoint/2010/main" val="3405069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emf"/><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3.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8" r:id="rId3"/>
    <p:sldLayoutId id="2147483659" r:id="rId4"/>
    <p:sldLayoutId id="2147483670" r:id="rId5"/>
    <p:sldLayoutId id="214748367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23566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timing>
    <p:tnLst>
      <p:par>
        <p:cTn id="1" dur="indefinite" restart="never" nodeType="tmRoot"/>
      </p:par>
    </p:tnLst>
  </p:timing>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296853899"/>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1.jp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40" name="Google Shape;1340;p60"/>
          <p:cNvGrpSpPr/>
          <p:nvPr/>
        </p:nvGrpSpPr>
        <p:grpSpPr>
          <a:xfrm>
            <a:off x="6729936" y="703680"/>
            <a:ext cx="2414147" cy="4761444"/>
            <a:chOff x="2375975" y="2648850"/>
            <a:chExt cx="1226950" cy="2419925"/>
          </a:xfrm>
        </p:grpSpPr>
        <p:sp>
          <p:nvSpPr>
            <p:cNvPr id="1341"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8"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9"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258;p31"/>
          <p:cNvSpPr txBox="1">
            <a:spLocks/>
          </p:cNvSpPr>
          <p:nvPr/>
        </p:nvSpPr>
        <p:spPr>
          <a:xfrm>
            <a:off x="-216156" y="357580"/>
            <a:ext cx="7841153" cy="23892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800" dirty="0" smtClean="0"/>
              <a:t>NÓI VÀ NGHE</a:t>
            </a:r>
          </a:p>
          <a:p>
            <a:r>
              <a:rPr lang="en-US" sz="4800" dirty="0" smtClean="0">
                <a:solidFill>
                  <a:srgbClr val="FF0000"/>
                </a:solidFill>
              </a:rPr>
              <a:t>VỀ ĐÍCH: </a:t>
            </a:r>
          </a:p>
          <a:p>
            <a:r>
              <a:rPr lang="en-US" sz="4800" dirty="0" smtClean="0">
                <a:solidFill>
                  <a:srgbClr val="FF0000"/>
                </a:solidFill>
              </a:rPr>
              <a:t>“NGÀY HỘI VỚI SÁCH”</a:t>
            </a:r>
            <a:endParaRPr lang="en-US" sz="4800" dirty="0">
              <a:solidFill>
                <a:srgbClr val="FF0000"/>
              </a:solidFill>
            </a:endParaRPr>
          </a:p>
        </p:txBody>
      </p:sp>
    </p:spTree>
    <p:extLst>
      <p:ext uri="{BB962C8B-B14F-4D97-AF65-F5344CB8AC3E}">
        <p14:creationId xmlns:p14="http://schemas.microsoft.com/office/powerpoint/2010/main" val="247690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78" name="Google Shape;1278;p56"/>
          <p:cNvPicPr preferRelativeResize="0"/>
          <p:nvPr/>
        </p:nvPicPr>
        <p:blipFill>
          <a:blip r:embed="rId3">
            <a:alphaModFix/>
          </a:blip>
          <a:stretch>
            <a:fillRect/>
          </a:stretch>
        </p:blipFill>
        <p:spPr>
          <a:xfrm rot="856775">
            <a:off x="6635920" y="-929692"/>
            <a:ext cx="3758806" cy="2523029"/>
          </a:xfrm>
          <a:prstGeom prst="rect">
            <a:avLst/>
          </a:prstGeom>
          <a:noFill/>
          <a:ln>
            <a:noFill/>
          </a:ln>
        </p:spPr>
      </p:pic>
      <p:sp>
        <p:nvSpPr>
          <p:cNvPr id="1279" name="Google Shape;1279;p56"/>
          <p:cNvSpPr/>
          <p:nvPr/>
        </p:nvSpPr>
        <p:spPr>
          <a:xfrm rot="-7063047">
            <a:off x="7420907" y="-585363"/>
            <a:ext cx="1609866" cy="245206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9"/>
          <p:cNvSpPr/>
          <p:nvPr/>
        </p:nvSpPr>
        <p:spPr>
          <a:xfrm>
            <a:off x="856050" y="760078"/>
            <a:ext cx="6001950" cy="1080296"/>
          </a:xfrm>
          <a:prstGeom prst="rect">
            <a:avLst/>
          </a:prstGeom>
        </p:spPr>
        <p:txBody>
          <a:bodyPr wrap="square">
            <a:spAutoFit/>
          </a:bodyPr>
          <a:lstStyle/>
          <a:p>
            <a:pPr algn="just" defTabSz="685800">
              <a:lnSpc>
                <a:spcPct val="107000"/>
              </a:lnSpc>
              <a:buClrTx/>
            </a:pPr>
            <a:r>
              <a:rPr lang="en-US" sz="2000" b="1" kern="1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b="1" kern="1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a:t>
            </a:r>
            <a:r>
              <a:rPr lang="en-US" sz="2000"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lô-gic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bổ</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sung,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chữa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cương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973266" y="2136112"/>
            <a:ext cx="2168784" cy="1738938"/>
          </a:xfrm>
          <a:prstGeom prst="rect">
            <a:avLst/>
          </a:prstGeom>
          <a:solidFill>
            <a:srgbClr val="FFCCCC">
              <a:alpha val="40000"/>
            </a:srgbClr>
          </a:solidFill>
        </p:spPr>
        <p:txBody>
          <a:bodyPr wrap="square">
            <a:spAutoFit/>
          </a:bodyPr>
          <a:lstStyle/>
          <a:p>
            <a:pPr algn="ctr" defTabSz="685800">
              <a:lnSpc>
                <a:spcPct val="107000"/>
              </a:lnSpc>
              <a:buClrTx/>
              <a:tabLst>
                <a:tab pos="1040130" algn="l"/>
              </a:tabLst>
            </a:pPr>
            <a:r>
              <a:rPr lang="en-US" sz="2000" kern="1200" dirty="0" err="1">
                <a:latin typeface="Times New Roman" panose="02020603050405020304" pitchFamily="18" charset="0"/>
                <a:ea typeface="Times New Roman" panose="02020603050405020304" pitchFamily="18" charset="0"/>
              </a:rPr>
              <a:t>Tên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sách</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và</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tác</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giả</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của</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cuốn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sách</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đã</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gợi</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lên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vấn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đề</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đời</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sống</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mà</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em</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muốn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bày</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tỏ</a:t>
            </a:r>
            <a:r>
              <a:rPr lang="en-US" sz="2000" kern="1200" dirty="0">
                <a:latin typeface="Times New Roman" panose="02020603050405020304" pitchFamily="18" charset="0"/>
                <a:ea typeface="Times New Roman" panose="02020603050405020304" pitchFamily="18" charset="0"/>
              </a:rPr>
              <a:t> ý </a:t>
            </a:r>
            <a:r>
              <a:rPr lang="en-US" sz="2000" kern="1200" dirty="0" err="1">
                <a:latin typeface="Times New Roman" panose="02020603050405020304" pitchFamily="18" charset="0"/>
                <a:ea typeface="Times New Roman" panose="02020603050405020304" pitchFamily="18" charset="0"/>
              </a:rPr>
              <a:t>kiến</a:t>
            </a:r>
            <a:r>
              <a:rPr lang="en-US" sz="2000" kern="1200" dirty="0">
                <a:latin typeface="Times New Roman" panose="02020603050405020304" pitchFamily="18" charset="0"/>
                <a:ea typeface="Times New Roman" panose="02020603050405020304" pitchFamily="18" charset="0"/>
              </a:rPr>
              <a:t>.</a:t>
            </a: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4" name="Rectangle 83"/>
          <p:cNvSpPr/>
          <p:nvPr/>
        </p:nvSpPr>
        <p:spPr>
          <a:xfrm>
            <a:off x="3413408" y="2742709"/>
            <a:ext cx="2168784" cy="1409617"/>
          </a:xfrm>
          <a:prstGeom prst="rect">
            <a:avLst/>
          </a:prstGeom>
          <a:solidFill>
            <a:srgbClr val="FF9999">
              <a:alpha val="40000"/>
            </a:srgbClr>
          </a:solidFill>
        </p:spPr>
        <p:txBody>
          <a:bodyPr wrap="square">
            <a:spAutoFit/>
          </a:bodyPr>
          <a:lstStyle/>
          <a:p>
            <a:pPr algn="ctr" defTabSz="685800">
              <a:lnSpc>
                <a:spcPct val="107000"/>
              </a:lnSpc>
              <a:buClrTx/>
            </a:pPr>
            <a:endParaRPr lang="en-US" sz="2000" kern="1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defTabSz="685800">
              <a:lnSpc>
                <a:spcPct val="107000"/>
              </a:lnSpc>
              <a:buClrTx/>
            </a:pPr>
            <a:r>
              <a:rPr lang="en-US" sz="2000" kern="1200" dirty="0" err="1" smtClean="0">
                <a:latin typeface="Times New Roman" panose="02020603050405020304" pitchFamily="18" charset="0"/>
                <a:ea typeface="Times New Roman" panose="02020603050405020304" pitchFamily="18" charset="0"/>
                <a:cs typeface="Times New Roman" panose="02020603050405020304" pitchFamily="18" charset="0"/>
              </a:rPr>
              <a:t>Vấn</a:t>
            </a:r>
            <a:r>
              <a:rPr lang="en-US" sz="20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000" kern="1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ctr" defTabSz="685800">
              <a:lnSpc>
                <a:spcPct val="107000"/>
              </a:lnSpc>
              <a:buClrTx/>
            </a:pP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5" name="Rectangle 84"/>
          <p:cNvSpPr/>
          <p:nvPr/>
        </p:nvSpPr>
        <p:spPr>
          <a:xfrm>
            <a:off x="5773607" y="2136112"/>
            <a:ext cx="2381565" cy="1738938"/>
          </a:xfrm>
          <a:prstGeom prst="rect">
            <a:avLst/>
          </a:prstGeom>
          <a:solidFill>
            <a:srgbClr val="FFCCCC">
              <a:alpha val="40000"/>
            </a:srgbClr>
          </a:solidFill>
        </p:spPr>
        <p:txBody>
          <a:bodyPr wrap="square">
            <a:spAutoFit/>
          </a:bodyPr>
          <a:lstStyle/>
          <a:p>
            <a:pPr algn="ctr" defTabSz="685800">
              <a:lnSpc>
                <a:spcPct val="107000"/>
              </a:lnSpc>
              <a:buClrTx/>
            </a:pP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Ý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02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circle(in)">
                                      <p:cBhvr>
                                        <p:cTn id="17" dur="20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arn(inVertical)">
                                      <p:cBhvr>
                                        <p:cTn id="2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78" name="Google Shape;1278;p56"/>
          <p:cNvPicPr preferRelativeResize="0"/>
          <p:nvPr/>
        </p:nvPicPr>
        <p:blipFill>
          <a:blip r:embed="rId3">
            <a:alphaModFix/>
          </a:blip>
          <a:stretch>
            <a:fillRect/>
          </a:stretch>
        </p:blipFill>
        <p:spPr>
          <a:xfrm rot="856775">
            <a:off x="6635920" y="-929692"/>
            <a:ext cx="3758806" cy="2523029"/>
          </a:xfrm>
          <a:prstGeom prst="rect">
            <a:avLst/>
          </a:prstGeom>
          <a:noFill/>
          <a:ln>
            <a:noFill/>
          </a:ln>
        </p:spPr>
      </p:pic>
      <p:sp>
        <p:nvSpPr>
          <p:cNvPr id="1279" name="Google Shape;1279;p56"/>
          <p:cNvSpPr/>
          <p:nvPr/>
        </p:nvSpPr>
        <p:spPr>
          <a:xfrm rot="-7063047">
            <a:off x="7420907" y="-585363"/>
            <a:ext cx="1609866" cy="245206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Rectangle 11"/>
          <p:cNvSpPr/>
          <p:nvPr/>
        </p:nvSpPr>
        <p:spPr>
          <a:xfrm>
            <a:off x="3445917" y="823128"/>
            <a:ext cx="1830181" cy="487506"/>
          </a:xfrm>
          <a:prstGeom prst="rect">
            <a:avLst/>
          </a:prstGeom>
          <a:solidFill>
            <a:srgbClr val="FF9999"/>
          </a:solidFill>
        </p:spPr>
        <p:txBody>
          <a:bodyPr wrap="none">
            <a:spAutoFit/>
          </a:bodyPr>
          <a:lstStyle/>
          <a:p>
            <a:pPr defTabSz="685800">
              <a:lnSpc>
                <a:spcPct val="107000"/>
              </a:lnSpc>
              <a:buClrTx/>
            </a:pPr>
            <a:r>
              <a:rPr lang="en-US" sz="2400" b="1" kern="1200" dirty="0" smtClean="0">
                <a:solidFill>
                  <a:schemeClr val="bg1"/>
                </a:solidFill>
                <a:latin typeface="Times New Roman" panose="02020603050405020304" pitchFamily="18" charset="0"/>
                <a:ea typeface="MS Mincho"/>
                <a:cs typeface="Times New Roman" panose="02020603050405020304" pitchFamily="18" charset="0"/>
              </a:rPr>
              <a:t>b. </a:t>
            </a:r>
            <a:r>
              <a:rPr lang="en-US" sz="2400" b="1" kern="1200" dirty="0" err="1" smtClean="0">
                <a:solidFill>
                  <a:schemeClr val="bg1"/>
                </a:solidFill>
                <a:latin typeface="Times New Roman" panose="02020603050405020304" pitchFamily="18" charset="0"/>
                <a:ea typeface="MS Mincho"/>
                <a:cs typeface="Times New Roman" panose="02020603050405020304" pitchFamily="18" charset="0"/>
              </a:rPr>
              <a:t>Tập</a:t>
            </a:r>
            <a:r>
              <a:rPr lang="en-US" sz="2400" b="1" kern="1200" dirty="0" smtClean="0">
                <a:solidFill>
                  <a:schemeClr val="bg1"/>
                </a:solidFill>
                <a:latin typeface="Times New Roman" panose="02020603050405020304" pitchFamily="18" charset="0"/>
                <a:ea typeface="MS Mincho"/>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MS Mincho"/>
                <a:cs typeface="Times New Roman" panose="02020603050405020304" pitchFamily="18" charset="0"/>
              </a:rPr>
              <a:t>luyện</a:t>
            </a:r>
            <a:endParaRPr lang="en-US" sz="24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1225483" y="1695960"/>
            <a:ext cx="6451224" cy="2068195"/>
          </a:xfrm>
          <a:prstGeom prst="rect">
            <a:avLst/>
          </a:prstGeom>
        </p:spPr>
        <p:txBody>
          <a:bodyPr wrap="square">
            <a:spAutoFit/>
          </a:bodyPr>
          <a:lstStyle/>
          <a:p>
            <a:pPr algn="just" defTabSz="685800">
              <a:lnSpc>
                <a:spcPct val="107000"/>
              </a:lnSpc>
              <a:buClrTx/>
              <a:defRPr/>
            </a:pP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xây</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dung, ý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bày</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defTabSz="685800">
              <a:lnSpc>
                <a:spcPct val="107000"/>
              </a:lnSpc>
              <a:buClrTx/>
              <a:defRPr/>
            </a:pP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defTabSz="685800">
              <a:lnSpc>
                <a:spcPct val="107000"/>
              </a:lnSpc>
              <a:buClrTx/>
              <a:defRPr/>
            </a:pP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nghe</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góp</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mọi</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endParaRPr lang="en-US" sz="2400" i="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69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49" name="Google Shape;283;p33"/>
          <p:cNvSpPr txBox="1">
            <a:spLocks noGrp="1"/>
          </p:cNvSpPr>
          <p:nvPr>
            <p:ph type="title"/>
          </p:nvPr>
        </p:nvSpPr>
        <p:spPr>
          <a:xfrm>
            <a:off x="2041451" y="3107185"/>
            <a:ext cx="5321595" cy="62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6000" dirty="0" smtClean="0">
                <a:solidFill>
                  <a:srgbClr val="FF0000"/>
                </a:solidFill>
              </a:rPr>
              <a:t>TRÌNH BÀY BÀI NÓI</a:t>
            </a:r>
            <a:endParaRPr sz="6000" dirty="0">
              <a:solidFill>
                <a:srgbClr val="FF0000"/>
              </a:solidFill>
            </a:endParaRPr>
          </a:p>
        </p:txBody>
      </p:sp>
      <p:sp>
        <p:nvSpPr>
          <p:cNvPr id="50" name="Google Shape;285;p33"/>
          <p:cNvSpPr txBox="1">
            <a:spLocks/>
          </p:cNvSpPr>
          <p:nvPr/>
        </p:nvSpPr>
        <p:spPr>
          <a:xfrm>
            <a:off x="343598" y="1698160"/>
            <a:ext cx="8520600" cy="934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4000" b="0" i="0" u="none" strike="noStrike" kern="0" cap="none" spc="0" normalizeH="0" baseline="0" noProof="0" dirty="0" smtClean="0">
                <a:ln>
                  <a:noFill/>
                </a:ln>
                <a:solidFill>
                  <a:srgbClr val="000000"/>
                </a:solidFill>
                <a:effectLst/>
                <a:uLnTx/>
                <a:uFillTx/>
                <a:latin typeface="Arial"/>
                <a:cs typeface="Arial"/>
                <a:sym typeface="Arial"/>
              </a:rPr>
              <a:t>02</a:t>
            </a:r>
            <a:endParaRPr kumimoji="0" lang="es" sz="4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1" name="Google Shape;286;p33"/>
          <p:cNvPicPr preferRelativeResize="0"/>
          <p:nvPr/>
        </p:nvPicPr>
        <p:blipFill>
          <a:blip r:embed="rId3">
            <a:alphaModFix/>
          </a:blip>
          <a:stretch>
            <a:fillRect/>
          </a:stretch>
        </p:blipFill>
        <p:spPr>
          <a:xfrm>
            <a:off x="3840998" y="478139"/>
            <a:ext cx="2061301" cy="1381946"/>
          </a:xfrm>
          <a:prstGeom prst="rect">
            <a:avLst/>
          </a:prstGeom>
          <a:noFill/>
          <a:ln>
            <a:noFill/>
          </a:ln>
        </p:spPr>
      </p:pic>
      <p:sp>
        <p:nvSpPr>
          <p:cNvPr id="52" name="Google Shape;287;p33"/>
          <p:cNvSpPr/>
          <p:nvPr/>
        </p:nvSpPr>
        <p:spPr>
          <a:xfrm>
            <a:off x="4014198" y="602335"/>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7952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70" name="Google Shape;1170;p52"/>
          <p:cNvSpPr/>
          <p:nvPr/>
        </p:nvSpPr>
        <p:spPr>
          <a:xfrm rot="10540063">
            <a:off x="8033820" y="-1783564"/>
            <a:ext cx="2229424" cy="308576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52"/>
          <p:cNvSpPr/>
          <p:nvPr/>
        </p:nvSpPr>
        <p:spPr>
          <a:xfrm rot="-8666608">
            <a:off x="7643323" y="-1859823"/>
            <a:ext cx="2229414" cy="3085808"/>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Rectangle 7"/>
          <p:cNvSpPr/>
          <p:nvPr/>
        </p:nvSpPr>
        <p:spPr>
          <a:xfrm>
            <a:off x="776177" y="584791"/>
            <a:ext cx="7602279" cy="40722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600223" y="957262"/>
            <a:ext cx="1628972" cy="424732"/>
          </a:xfrm>
          <a:prstGeom prst="rect">
            <a:avLst/>
          </a:prstGeom>
          <a:solidFill>
            <a:srgbClr val="FF9999"/>
          </a:solidFill>
        </p:spPr>
        <p:txBody>
          <a:bodyPr wrap="none">
            <a:spAutoFit/>
          </a:bodyPr>
          <a:lstStyle/>
          <a:p>
            <a:pPr algn="ctr" defTabSz="600075">
              <a:lnSpc>
                <a:spcPct val="90000"/>
              </a:lnSpc>
              <a:spcBef>
                <a:spcPct val="0"/>
              </a:spcBef>
              <a:spcAft>
                <a:spcPct val="35000"/>
              </a:spcAft>
              <a:buClrTx/>
            </a:pP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Mở</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đầu</a:t>
            </a:r>
            <a:r>
              <a:rPr lang="en-US" sz="2400" b="1" kern="1200" dirty="0">
                <a:solidFill>
                  <a:schemeClr val="bg1"/>
                </a:solidFill>
                <a:latin typeface="Times New Roman" panose="02020603050405020304" pitchFamily="18" charset="0"/>
                <a:cs typeface="Times New Roman" panose="02020603050405020304" pitchFamily="18" charset="0"/>
              </a:rPr>
              <a:t>: </a:t>
            </a:r>
            <a:endParaRPr lang="en-US" sz="2400" kern="12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260521" y="1586508"/>
            <a:ext cx="4572000" cy="2182136"/>
          </a:xfrm>
          <a:prstGeom prst="rect">
            <a:avLst/>
          </a:prstGeom>
        </p:spPr>
        <p:txBody>
          <a:bodyPr>
            <a:spAutoFit/>
          </a:bodyPr>
          <a:lstStyle/>
          <a:p>
            <a:pPr algn="just" defTabSz="600075">
              <a:lnSpc>
                <a:spcPct val="90000"/>
              </a:lnSpc>
              <a:spcBef>
                <a:spcPct val="0"/>
              </a:spcBef>
              <a:spcAft>
                <a:spcPct val="35000"/>
              </a:spcAft>
              <a:buClrTx/>
            </a:pP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Lời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chào</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lời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giới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thiệu</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về</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bản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thân</a:t>
            </a:r>
            <a:endParaRPr lang="en-US" sz="2800" kern="1200" dirty="0" smtClean="0">
              <a:solidFill>
                <a:schemeClr val="tx1"/>
              </a:solidFill>
              <a:latin typeface="Times New Roman" panose="02020603050405020304" pitchFamily="18" charset="0"/>
              <a:cs typeface="Times New Roman" panose="02020603050405020304" pitchFamily="18" charset="0"/>
            </a:endParaRPr>
          </a:p>
          <a:p>
            <a:pPr algn="just" defTabSz="600075">
              <a:lnSpc>
                <a:spcPct val="90000"/>
              </a:lnSpc>
              <a:spcBef>
                <a:spcPct val="0"/>
              </a:spcBef>
              <a:spcAft>
                <a:spcPct val="35000"/>
              </a:spcAft>
              <a:buClrTx/>
            </a:pP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G</a:t>
            </a:r>
            <a:r>
              <a:rPr lang="en-US" sz="2800" kern="1200" dirty="0" err="1" smtClean="0">
                <a:solidFill>
                  <a:schemeClr val="tx1"/>
                </a:solidFill>
                <a:latin typeface="Times New Roman" panose="02020603050405020304" pitchFamily="18" charset="0"/>
                <a:cs typeface="Times New Roman" panose="02020603050405020304" pitchFamily="18" charset="0"/>
              </a:rPr>
              <a:t>iới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thiệu</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vấn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đề</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trình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bày</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smtClean="0">
                <a:solidFill>
                  <a:schemeClr val="tx1"/>
                </a:solidFill>
                <a:latin typeface="Times New Roman" panose="02020603050405020304" pitchFamily="18" charset="0"/>
                <a:cs typeface="Times New Roman" panose="02020603050405020304" pitchFamily="18" charset="0"/>
              </a:rPr>
              <a:t>(</a:t>
            </a:r>
            <a:r>
              <a:rPr lang="en-US" sz="2800" kern="1200" dirty="0" err="1" smtClean="0">
                <a:solidFill>
                  <a:schemeClr val="tx1"/>
                </a:solidFill>
                <a:latin typeface="Times New Roman" panose="02020603050405020304" pitchFamily="18" charset="0"/>
                <a:cs typeface="Times New Roman" panose="02020603050405020304" pitchFamily="18" charset="0"/>
              </a:rPr>
              <a:t>vấn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đề</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gì</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vấn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đề</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ấy</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được</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gợi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ra</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từ</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cuốn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sách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nào</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của</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ai</a:t>
            </a:r>
            <a:r>
              <a:rPr lang="en-US" sz="2800" kern="1200" dirty="0" smtClean="0">
                <a:solidFill>
                  <a:schemeClr val="tx1"/>
                </a:solidFill>
                <a:latin typeface="Times New Roman" panose="02020603050405020304" pitchFamily="18" charset="0"/>
                <a:cs typeface="Times New Roman" panose="02020603050405020304" pitchFamily="18" charset="0"/>
              </a:rPr>
              <a:t>….)</a:t>
            </a:r>
            <a:endParaRPr lang="en-US" sz="2800" kern="1200" dirty="0">
              <a:solidFill>
                <a:schemeClr val="tx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9667" l="11333" r="90000">
                        <a14:foregroundMark x1="39667" y1="59667" x2="53000" y2="91000"/>
                        <a14:foregroundMark x1="53000" y1="91000" x2="53000" y2="91000"/>
                        <a14:foregroundMark x1="42667" y1="82000" x2="44667" y2="93333"/>
                      </a14:backgroundRemoval>
                    </a14:imgEffect>
                  </a14:imgLayer>
                </a14:imgProps>
              </a:ext>
              <a:ext uri="{28A0092B-C50C-407E-A947-70E740481C1C}">
                <a14:useLocalDpi xmlns:a14="http://schemas.microsoft.com/office/drawing/2010/main" val="0"/>
              </a:ext>
            </a:extLst>
          </a:blip>
          <a:stretch>
            <a:fillRect/>
          </a:stretch>
        </p:blipFill>
        <p:spPr>
          <a:xfrm>
            <a:off x="5082364" y="584791"/>
            <a:ext cx="4174499" cy="4174499"/>
          </a:xfrm>
          <a:prstGeom prst="rect">
            <a:avLst/>
          </a:prstGeom>
        </p:spPr>
      </p:pic>
    </p:spTree>
    <p:extLst>
      <p:ext uri="{BB962C8B-B14F-4D97-AF65-F5344CB8AC3E}">
        <p14:creationId xmlns:p14="http://schemas.microsoft.com/office/powerpoint/2010/main" val="342238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70" name="Google Shape;1170;p52"/>
          <p:cNvSpPr/>
          <p:nvPr/>
        </p:nvSpPr>
        <p:spPr>
          <a:xfrm rot="10540063">
            <a:off x="8033820" y="-1783564"/>
            <a:ext cx="2229424" cy="308576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52"/>
          <p:cNvSpPr/>
          <p:nvPr/>
        </p:nvSpPr>
        <p:spPr>
          <a:xfrm rot="-8666608">
            <a:off x="7643323" y="-1859823"/>
            <a:ext cx="2229414" cy="3085808"/>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Rectangle 7"/>
          <p:cNvSpPr/>
          <p:nvPr/>
        </p:nvSpPr>
        <p:spPr>
          <a:xfrm>
            <a:off x="765544" y="584791"/>
            <a:ext cx="7602279" cy="40722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angle 27"/>
          <p:cNvSpPr/>
          <p:nvPr/>
        </p:nvSpPr>
        <p:spPr>
          <a:xfrm>
            <a:off x="3531256" y="840304"/>
            <a:ext cx="1959639" cy="424732"/>
          </a:xfrm>
          <a:prstGeom prst="rect">
            <a:avLst/>
          </a:prstGeom>
          <a:solidFill>
            <a:srgbClr val="FF9999"/>
          </a:solidFill>
        </p:spPr>
        <p:txBody>
          <a:bodyPr wrap="none">
            <a:spAutoFit/>
          </a:bodyPr>
          <a:lstStyle/>
          <a:p>
            <a:pPr marL="0" marR="0" lvl="0" indent="0" algn="ctr" defTabSz="600075" rtl="0" eaLnBrk="1" fontAlgn="auto" latinLnBrk="0" hangingPunct="1">
              <a:lnSpc>
                <a:spcPct val="90000"/>
              </a:lnSpc>
              <a:spcBef>
                <a:spcPct val="0"/>
              </a:spcBef>
              <a:spcAft>
                <a:spcPct val="35000"/>
              </a:spcAft>
              <a:buClrTx/>
              <a:buSzTx/>
              <a:buFont typeface="Arial"/>
              <a:buNone/>
              <a:tabLst/>
              <a:defRPr/>
            </a:pP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1200" cap="none" spc="0" normalizeH="0" baseline="0" noProof="0" dirty="0" err="1"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Triển</a:t>
            </a:r>
            <a:r>
              <a:rPr kumimoji="0" lang="en-US" sz="2400" b="1" i="0"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1200" cap="none" spc="0" normalizeH="0" noProof="0" dirty="0" err="1"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khai</a:t>
            </a:r>
            <a:r>
              <a:rPr kumimoji="0" lang="en-US" sz="2400" b="1" i="0"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9" name="Freeform 8"/>
          <p:cNvSpPr/>
          <p:nvPr/>
        </p:nvSpPr>
        <p:spPr>
          <a:xfrm>
            <a:off x="1519775" y="1520549"/>
            <a:ext cx="1552389" cy="2097129"/>
          </a:xfrm>
          <a:custGeom>
            <a:avLst/>
            <a:gdLst>
              <a:gd name="connsiteX0" fmla="*/ 0 w 1828689"/>
              <a:gd name="connsiteY0" fmla="*/ 0 h 914344"/>
              <a:gd name="connsiteX1" fmla="*/ 1828689 w 1828689"/>
              <a:gd name="connsiteY1" fmla="*/ 0 h 914344"/>
              <a:gd name="connsiteX2" fmla="*/ 1828689 w 1828689"/>
              <a:gd name="connsiteY2" fmla="*/ 914344 h 914344"/>
              <a:gd name="connsiteX3" fmla="*/ 0 w 1828689"/>
              <a:gd name="connsiteY3" fmla="*/ 914344 h 914344"/>
              <a:gd name="connsiteX4" fmla="*/ 0 w 1828689"/>
              <a:gd name="connsiteY4" fmla="*/ 0 h 91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689" h="914344">
                <a:moveTo>
                  <a:pt x="0" y="0"/>
                </a:moveTo>
                <a:lnTo>
                  <a:pt x="1828689" y="0"/>
                </a:lnTo>
                <a:lnTo>
                  <a:pt x="1828689" y="914344"/>
                </a:lnTo>
                <a:lnTo>
                  <a:pt x="0" y="914344"/>
                </a:lnTo>
                <a:lnTo>
                  <a:pt x="0" y="0"/>
                </a:lnTo>
                <a:close/>
              </a:path>
            </a:pathLst>
          </a:custGeom>
          <a:solidFill>
            <a:srgbClr val="FFCC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500063">
              <a:lnSpc>
                <a:spcPct val="90000"/>
              </a:lnSpc>
              <a:spcBef>
                <a:spcPct val="0"/>
              </a:spcBef>
              <a:spcAft>
                <a:spcPct val="35000"/>
              </a:spcAft>
              <a:buClrTx/>
            </a:pPr>
            <a:r>
              <a:rPr lang="en-US" sz="2100" kern="1200" dirty="0" err="1">
                <a:solidFill>
                  <a:schemeClr val="tx1"/>
                </a:solidFill>
                <a:latin typeface="Times New Roman" panose="02020603050405020304" pitchFamily="18" charset="0"/>
                <a:cs typeface="Times New Roman" panose="02020603050405020304" pitchFamily="18" charset="0"/>
              </a:rPr>
              <a:t>Trình</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bày</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lần</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lượt</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các</a:t>
            </a:r>
            <a:r>
              <a:rPr lang="en-US" sz="2100" kern="1200" dirty="0">
                <a:solidFill>
                  <a:schemeClr val="tx1"/>
                </a:solidFill>
                <a:latin typeface="Times New Roman" panose="02020603050405020304" pitchFamily="18" charset="0"/>
                <a:cs typeface="Times New Roman" panose="02020603050405020304" pitchFamily="18" charset="0"/>
              </a:rPr>
              <a:t> ý </a:t>
            </a:r>
            <a:r>
              <a:rPr lang="en-US" sz="2100" kern="1200" dirty="0" err="1">
                <a:solidFill>
                  <a:schemeClr val="tx1"/>
                </a:solidFill>
                <a:latin typeface="Times New Roman" panose="02020603050405020304" pitchFamily="18" charset="0"/>
                <a:cs typeface="Times New Roman" panose="02020603050405020304" pitchFamily="18" charset="0"/>
              </a:rPr>
              <a:t>đã</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được</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xác</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định</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trong</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đề</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cương</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bài</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nói</a:t>
            </a:r>
            <a:r>
              <a:rPr lang="en-US" sz="2100" kern="1200" dirty="0">
                <a:solidFill>
                  <a:schemeClr val="tx1"/>
                </a:solidFill>
                <a:latin typeface="Times New Roman" panose="02020603050405020304" pitchFamily="18" charset="0"/>
                <a:cs typeface="Times New Roman" panose="02020603050405020304" pitchFamily="18" charset="0"/>
              </a:rPr>
              <a:t>.</a:t>
            </a:r>
          </a:p>
        </p:txBody>
      </p:sp>
      <p:sp>
        <p:nvSpPr>
          <p:cNvPr id="12" name="Freeform 11"/>
          <p:cNvSpPr/>
          <p:nvPr/>
        </p:nvSpPr>
        <p:spPr>
          <a:xfrm>
            <a:off x="3615422" y="1800815"/>
            <a:ext cx="1732393" cy="2097129"/>
          </a:xfrm>
          <a:custGeom>
            <a:avLst/>
            <a:gdLst>
              <a:gd name="connsiteX0" fmla="*/ 0 w 1828689"/>
              <a:gd name="connsiteY0" fmla="*/ 0 h 914344"/>
              <a:gd name="connsiteX1" fmla="*/ 1828689 w 1828689"/>
              <a:gd name="connsiteY1" fmla="*/ 0 h 914344"/>
              <a:gd name="connsiteX2" fmla="*/ 1828689 w 1828689"/>
              <a:gd name="connsiteY2" fmla="*/ 914344 h 914344"/>
              <a:gd name="connsiteX3" fmla="*/ 0 w 1828689"/>
              <a:gd name="connsiteY3" fmla="*/ 914344 h 914344"/>
              <a:gd name="connsiteX4" fmla="*/ 0 w 1828689"/>
              <a:gd name="connsiteY4" fmla="*/ 0 h 91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689" h="914344">
                <a:moveTo>
                  <a:pt x="0" y="0"/>
                </a:moveTo>
                <a:lnTo>
                  <a:pt x="1828689" y="0"/>
                </a:lnTo>
                <a:lnTo>
                  <a:pt x="1828689" y="914344"/>
                </a:lnTo>
                <a:lnTo>
                  <a:pt x="0" y="914344"/>
                </a:lnTo>
                <a:lnTo>
                  <a:pt x="0" y="0"/>
                </a:lnTo>
                <a:close/>
              </a:path>
            </a:pathLst>
          </a:custGeom>
          <a:solidFill>
            <a:srgbClr val="FF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500063">
              <a:lnSpc>
                <a:spcPct val="90000"/>
              </a:lnSpc>
              <a:spcBef>
                <a:spcPct val="0"/>
              </a:spcBef>
              <a:spcAft>
                <a:spcPct val="35000"/>
              </a:spcAft>
              <a:buClrTx/>
            </a:pPr>
            <a:r>
              <a:rPr lang="en-US" sz="2100" kern="1200" dirty="0" err="1">
                <a:solidFill>
                  <a:prstClr val="white"/>
                </a:solidFill>
                <a:latin typeface="Times New Roman" panose="02020603050405020304" pitchFamily="18" charset="0"/>
                <a:cs typeface="Times New Roman" panose="02020603050405020304" pitchFamily="18" charset="0"/>
              </a:rPr>
              <a:t>Sử</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dụng</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lí</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lẽ</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và</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bằng</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chứng</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cụ</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thể</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dẫn</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từ</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sách</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hoặc</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đời</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sống</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thực</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để</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làm</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rõ</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vấn</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đề</a:t>
            </a:r>
            <a:r>
              <a:rPr lang="en-US" sz="2100" kern="1200" dirty="0">
                <a:solidFill>
                  <a:prstClr val="white"/>
                </a:solidFill>
                <a:latin typeface="Times New Roman" panose="02020603050405020304" pitchFamily="18" charset="0"/>
                <a:cs typeface="Times New Roman" panose="02020603050405020304" pitchFamily="18" charset="0"/>
              </a:rPr>
              <a:t>.</a:t>
            </a:r>
          </a:p>
        </p:txBody>
      </p:sp>
      <p:sp>
        <p:nvSpPr>
          <p:cNvPr id="13" name="Freeform 12"/>
          <p:cNvSpPr/>
          <p:nvPr/>
        </p:nvSpPr>
        <p:spPr>
          <a:xfrm>
            <a:off x="5891073" y="2201032"/>
            <a:ext cx="1654207" cy="2097129"/>
          </a:xfrm>
          <a:custGeom>
            <a:avLst/>
            <a:gdLst>
              <a:gd name="connsiteX0" fmla="*/ 0 w 1828689"/>
              <a:gd name="connsiteY0" fmla="*/ 0 h 914344"/>
              <a:gd name="connsiteX1" fmla="*/ 1828689 w 1828689"/>
              <a:gd name="connsiteY1" fmla="*/ 0 h 914344"/>
              <a:gd name="connsiteX2" fmla="*/ 1828689 w 1828689"/>
              <a:gd name="connsiteY2" fmla="*/ 914344 h 914344"/>
              <a:gd name="connsiteX3" fmla="*/ 0 w 1828689"/>
              <a:gd name="connsiteY3" fmla="*/ 914344 h 914344"/>
              <a:gd name="connsiteX4" fmla="*/ 0 w 1828689"/>
              <a:gd name="connsiteY4" fmla="*/ 0 h 91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689" h="914344">
                <a:moveTo>
                  <a:pt x="0" y="0"/>
                </a:moveTo>
                <a:lnTo>
                  <a:pt x="1828689" y="0"/>
                </a:lnTo>
                <a:lnTo>
                  <a:pt x="1828689" y="914344"/>
                </a:lnTo>
                <a:lnTo>
                  <a:pt x="0" y="914344"/>
                </a:lnTo>
                <a:lnTo>
                  <a:pt x="0" y="0"/>
                </a:lnTo>
                <a:close/>
              </a:path>
            </a:pathLst>
          </a:custGeom>
          <a:solidFill>
            <a:srgbClr val="FFCC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500063">
              <a:lnSpc>
                <a:spcPct val="90000"/>
              </a:lnSpc>
              <a:spcBef>
                <a:spcPct val="0"/>
              </a:spcBef>
              <a:spcAft>
                <a:spcPct val="35000"/>
              </a:spcAft>
              <a:buClrTx/>
            </a:pPr>
            <a:r>
              <a:rPr lang="en-US" sz="2100" kern="1200" dirty="0" err="1">
                <a:solidFill>
                  <a:schemeClr val="tx1"/>
                </a:solidFill>
                <a:latin typeface="Times New Roman" panose="02020603050405020304" pitchFamily="18" charset="0"/>
                <a:cs typeface="Times New Roman" panose="02020603050405020304" pitchFamily="18" charset="0"/>
              </a:rPr>
              <a:t>Bộc</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lộ</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được</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cảm</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xúc</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thái</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độ</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phù</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hợp</a:t>
            </a:r>
            <a:endParaRPr lang="en-US" sz="21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25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70" name="Google Shape;1170;p52"/>
          <p:cNvSpPr/>
          <p:nvPr/>
        </p:nvSpPr>
        <p:spPr>
          <a:xfrm rot="10540063">
            <a:off x="8033820" y="-1783564"/>
            <a:ext cx="2229424" cy="308576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52"/>
          <p:cNvSpPr/>
          <p:nvPr/>
        </p:nvSpPr>
        <p:spPr>
          <a:xfrm rot="-8666608">
            <a:off x="7643323" y="-1859823"/>
            <a:ext cx="2229414" cy="3085808"/>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Rectangle 7"/>
          <p:cNvSpPr/>
          <p:nvPr/>
        </p:nvSpPr>
        <p:spPr>
          <a:xfrm>
            <a:off x="776177" y="584791"/>
            <a:ext cx="7602279" cy="40722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angle 27"/>
          <p:cNvSpPr/>
          <p:nvPr/>
        </p:nvSpPr>
        <p:spPr>
          <a:xfrm>
            <a:off x="2548927" y="957262"/>
            <a:ext cx="1731564" cy="424732"/>
          </a:xfrm>
          <a:prstGeom prst="rect">
            <a:avLst/>
          </a:prstGeom>
          <a:solidFill>
            <a:srgbClr val="FF9999"/>
          </a:solidFill>
        </p:spPr>
        <p:txBody>
          <a:bodyPr wrap="none">
            <a:spAutoFit/>
          </a:bodyPr>
          <a:lstStyle/>
          <a:p>
            <a:pPr marL="0" marR="0" lvl="0" indent="0" algn="ctr" defTabSz="600075" rtl="0" eaLnBrk="1" fontAlgn="auto" latinLnBrk="0" hangingPunct="1">
              <a:lnSpc>
                <a:spcPct val="90000"/>
              </a:lnSpc>
              <a:spcBef>
                <a:spcPct val="0"/>
              </a:spcBef>
              <a:spcAft>
                <a:spcPct val="35000"/>
              </a:spcAft>
              <a:buClrTx/>
              <a:buSzTx/>
              <a:buFont typeface="Arial"/>
              <a:buNone/>
              <a:tabLst/>
              <a:defRPr/>
            </a:pP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1200" cap="none" spc="0" normalizeH="0" baseline="0" noProof="0" dirty="0" err="1"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Kết</a:t>
            </a:r>
            <a:r>
              <a:rPr kumimoji="0" lang="en-US" sz="2400" b="1" i="0"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1200" cap="none" spc="0" normalizeH="0" noProof="0" dirty="0" err="1"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luận</a:t>
            </a:r>
            <a:r>
              <a:rPr kumimoji="0" lang="en-US" sz="2400" b="1" i="0"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0" name="Rectangle 9"/>
          <p:cNvSpPr/>
          <p:nvPr/>
        </p:nvSpPr>
        <p:spPr>
          <a:xfrm>
            <a:off x="1313684" y="1586508"/>
            <a:ext cx="4045126" cy="2246769"/>
          </a:xfrm>
          <a:prstGeom prst="rect">
            <a:avLst/>
          </a:prstGeom>
        </p:spPr>
        <p:txBody>
          <a:bodyPr wrap="square">
            <a:spAutoFit/>
          </a:bodyPr>
          <a:lstStyle/>
          <a:p>
            <a:pPr algn="just" defTabSz="685800">
              <a:buClrTx/>
            </a:pPr>
            <a:r>
              <a:rPr lang="en-US" sz="2800" kern="1200" dirty="0" smtClean="0">
                <a:latin typeface="Times New Roman" panose="02020603050405020304" pitchFamily="18" charset="0"/>
                <a:ea typeface="Calibri" panose="020F0502020204030204" pitchFamily="34" charset="0"/>
              </a:rPr>
              <a:t>- </a:t>
            </a:r>
            <a:r>
              <a:rPr lang="en-US" sz="2800" kern="1200" dirty="0" err="1" smtClean="0">
                <a:latin typeface="Times New Roman" panose="02020603050405020304" pitchFamily="18" charset="0"/>
                <a:ea typeface="Calibri" panose="020F0502020204030204" pitchFamily="34" charset="0"/>
              </a:rPr>
              <a:t>Khái</a:t>
            </a:r>
            <a:r>
              <a:rPr lang="en-US" sz="2800" kern="1200" dirty="0" smtClean="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quát</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lại</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nội</a:t>
            </a:r>
            <a:r>
              <a:rPr lang="en-US" sz="2800" kern="1200" dirty="0">
                <a:latin typeface="Times New Roman" panose="02020603050405020304" pitchFamily="18" charset="0"/>
                <a:ea typeface="Calibri" panose="020F0502020204030204" pitchFamily="34" charset="0"/>
              </a:rPr>
              <a:t> dung ý </a:t>
            </a:r>
            <a:r>
              <a:rPr lang="en-US" sz="2800" kern="1200" dirty="0" err="1">
                <a:latin typeface="Times New Roman" panose="02020603050405020304" pitchFamily="18" charset="0"/>
                <a:ea typeface="Calibri" panose="020F0502020204030204" pitchFamily="34" charset="0"/>
              </a:rPr>
              <a:t>kiến</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vừa</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trình</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bày</a:t>
            </a:r>
            <a:r>
              <a:rPr lang="en-US" sz="2800" kern="1200" dirty="0">
                <a:latin typeface="Times New Roman" panose="02020603050405020304" pitchFamily="18" charset="0"/>
                <a:ea typeface="Calibri" panose="020F0502020204030204" pitchFamily="34" charset="0"/>
              </a:rPr>
              <a:t>. </a:t>
            </a:r>
            <a:endParaRPr lang="en-US" sz="2800" kern="1200" dirty="0" smtClean="0">
              <a:latin typeface="Times New Roman" panose="02020603050405020304" pitchFamily="18" charset="0"/>
              <a:ea typeface="Calibri" panose="020F0502020204030204" pitchFamily="34" charset="0"/>
            </a:endParaRPr>
          </a:p>
          <a:p>
            <a:pPr algn="just" defTabSz="685800">
              <a:buClrTx/>
            </a:pPr>
            <a:endParaRPr lang="en-US" sz="2800" kern="1200" dirty="0" smtClean="0">
              <a:latin typeface="Times New Roman" panose="02020603050405020304" pitchFamily="18" charset="0"/>
              <a:ea typeface="Calibri" panose="020F0502020204030204" pitchFamily="34" charset="0"/>
            </a:endParaRPr>
          </a:p>
          <a:p>
            <a:pPr algn="just" defTabSz="685800">
              <a:buClrTx/>
            </a:pPr>
            <a:r>
              <a:rPr lang="en-US" sz="2800" kern="1200" dirty="0" smtClean="0">
                <a:latin typeface="Times New Roman" panose="02020603050405020304" pitchFamily="18" charset="0"/>
                <a:ea typeface="Calibri" panose="020F0502020204030204" pitchFamily="34" charset="0"/>
              </a:rPr>
              <a:t>- </a:t>
            </a:r>
            <a:r>
              <a:rPr lang="en-US" sz="2800" kern="1200" dirty="0" err="1" smtClean="0">
                <a:latin typeface="Times New Roman" panose="02020603050405020304" pitchFamily="18" charset="0"/>
                <a:ea typeface="Calibri" panose="020F0502020204030204" pitchFamily="34" charset="0"/>
              </a:rPr>
              <a:t>Lời</a:t>
            </a:r>
            <a:r>
              <a:rPr lang="en-US" sz="2800" kern="1200" dirty="0" smtClean="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cảm</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ơn</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thầy</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cô</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và</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các</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bạn</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đã</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lắng</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nghe</a:t>
            </a:r>
            <a:r>
              <a:rPr lang="en-US" sz="2800" kern="1200" dirty="0">
                <a:latin typeface="Times New Roman" panose="02020603050405020304" pitchFamily="18" charset="0"/>
                <a:ea typeface="Calibri" panose="020F0502020204030204" pitchFamily="34" charset="0"/>
              </a:rPr>
              <a:t>.</a:t>
            </a:r>
            <a:endParaRPr lang="en-US" sz="2800" kern="1200" dirty="0">
              <a:solidFill>
                <a:prstClr val="white"/>
              </a:solidFill>
              <a:latin typeface="Times New Roman" panose="02020603050405020304" pitchFamily="18" charset="0"/>
              <a:ea typeface="Calibri" panose="020F0502020204030204" pitchFamily="34" charset="0"/>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9667" l="11333" r="90000">
                        <a14:foregroundMark x1="39667" y1="59667" x2="53000" y2="91000"/>
                        <a14:foregroundMark x1="53000" y1="91000" x2="53000" y2="91000"/>
                        <a14:foregroundMark x1="42667" y1="82000" x2="44667" y2="93333"/>
                      </a14:backgroundRemoval>
                    </a14:imgEffect>
                  </a14:imgLayer>
                </a14:imgProps>
              </a:ext>
              <a:ext uri="{28A0092B-C50C-407E-A947-70E740481C1C}">
                <a14:useLocalDpi xmlns:a14="http://schemas.microsoft.com/office/drawing/2010/main" val="0"/>
              </a:ext>
            </a:extLst>
          </a:blip>
          <a:stretch>
            <a:fillRect/>
          </a:stretch>
        </p:blipFill>
        <p:spPr>
          <a:xfrm>
            <a:off x="5170450" y="584791"/>
            <a:ext cx="4174499" cy="4174499"/>
          </a:xfrm>
          <a:prstGeom prst="rect">
            <a:avLst/>
          </a:prstGeom>
        </p:spPr>
      </p:pic>
    </p:spTree>
    <p:extLst>
      <p:ext uri="{BB962C8B-B14F-4D97-AF65-F5344CB8AC3E}">
        <p14:creationId xmlns:p14="http://schemas.microsoft.com/office/powerpoint/2010/main" val="18782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49" name="Google Shape;283;p33"/>
          <p:cNvSpPr txBox="1">
            <a:spLocks noGrp="1"/>
          </p:cNvSpPr>
          <p:nvPr>
            <p:ph type="title"/>
          </p:nvPr>
        </p:nvSpPr>
        <p:spPr>
          <a:xfrm>
            <a:off x="2041451" y="3107185"/>
            <a:ext cx="5321595" cy="62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6000" dirty="0" smtClean="0">
                <a:solidFill>
                  <a:srgbClr val="FF0000"/>
                </a:solidFill>
              </a:rPr>
              <a:t>SAU KHI NÓI</a:t>
            </a:r>
            <a:endParaRPr sz="6000" dirty="0">
              <a:solidFill>
                <a:srgbClr val="FF0000"/>
              </a:solidFill>
            </a:endParaRPr>
          </a:p>
        </p:txBody>
      </p:sp>
      <p:sp>
        <p:nvSpPr>
          <p:cNvPr id="50" name="Google Shape;285;p33"/>
          <p:cNvSpPr txBox="1">
            <a:spLocks/>
          </p:cNvSpPr>
          <p:nvPr/>
        </p:nvSpPr>
        <p:spPr>
          <a:xfrm>
            <a:off x="343598" y="1698160"/>
            <a:ext cx="8520600" cy="934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4000" b="0" i="0" u="none" strike="noStrike" kern="0" cap="none" spc="0" normalizeH="0" baseline="0" noProof="0" dirty="0" smtClean="0">
                <a:ln>
                  <a:noFill/>
                </a:ln>
                <a:solidFill>
                  <a:srgbClr val="000000"/>
                </a:solidFill>
                <a:effectLst/>
                <a:uLnTx/>
                <a:uFillTx/>
                <a:latin typeface="Arial"/>
                <a:cs typeface="Arial"/>
                <a:sym typeface="Arial"/>
              </a:rPr>
              <a:t>03</a:t>
            </a:r>
            <a:endParaRPr kumimoji="0" lang="es" sz="4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1" name="Google Shape;286;p33"/>
          <p:cNvPicPr preferRelativeResize="0"/>
          <p:nvPr/>
        </p:nvPicPr>
        <p:blipFill>
          <a:blip r:embed="rId3">
            <a:alphaModFix/>
          </a:blip>
          <a:stretch>
            <a:fillRect/>
          </a:stretch>
        </p:blipFill>
        <p:spPr>
          <a:xfrm>
            <a:off x="3840998" y="478139"/>
            <a:ext cx="2061301" cy="1381946"/>
          </a:xfrm>
          <a:prstGeom prst="rect">
            <a:avLst/>
          </a:prstGeom>
          <a:noFill/>
          <a:ln>
            <a:noFill/>
          </a:ln>
        </p:spPr>
      </p:pic>
      <p:sp>
        <p:nvSpPr>
          <p:cNvPr id="52" name="Google Shape;287;p33"/>
          <p:cNvSpPr/>
          <p:nvPr/>
        </p:nvSpPr>
        <p:spPr>
          <a:xfrm>
            <a:off x="4014198" y="602335"/>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8369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7" name="Rectangle 6"/>
          <p:cNvSpPr/>
          <p:nvPr/>
        </p:nvSpPr>
        <p:spPr>
          <a:xfrm>
            <a:off x="335812" y="129419"/>
            <a:ext cx="4572000" cy="460895"/>
          </a:xfrm>
          <a:prstGeom prst="rect">
            <a:avLst/>
          </a:prstGeom>
        </p:spPr>
        <p:txBody>
          <a:bodyPr>
            <a:spAutoFit/>
          </a:bodyPr>
          <a:lstStyle/>
          <a:p>
            <a:pPr defTabSz="685800">
              <a:lnSpc>
                <a:spcPct val="107000"/>
              </a:lnSpc>
              <a:buClrTx/>
            </a:pPr>
            <a:r>
              <a:rPr lang="en-US" sz="2400" b="1" kern="1200" dirty="0" err="1" smtClean="0">
                <a:solidFill>
                  <a:srgbClr val="FF0000"/>
                </a:solidFill>
                <a:latin typeface="Times New Roman" panose="02020603050405020304" pitchFamily="18" charset="0"/>
                <a:ea typeface="MS Mincho"/>
                <a:cs typeface="Times New Roman" panose="02020603050405020304" pitchFamily="18" charset="0"/>
              </a:rPr>
              <a:t>Trao</a:t>
            </a:r>
            <a:r>
              <a:rPr lang="en-US" sz="2400" b="1" kern="1200" dirty="0" smtClean="0">
                <a:solidFill>
                  <a:srgbClr val="FF0000"/>
                </a:solidFill>
                <a:latin typeface="Times New Roman" panose="02020603050405020304" pitchFamily="18" charset="0"/>
                <a:ea typeface="MS Mincho"/>
                <a:cs typeface="Times New Roman" panose="02020603050405020304" pitchFamily="18" charset="0"/>
              </a:rPr>
              <a:t> </a:t>
            </a:r>
            <a:r>
              <a:rPr lang="en-US" sz="2400" b="1" kern="1200" dirty="0" err="1">
                <a:solidFill>
                  <a:srgbClr val="FF0000"/>
                </a:solidFill>
                <a:latin typeface="Times New Roman" panose="02020603050405020304" pitchFamily="18" charset="0"/>
                <a:ea typeface="MS Mincho"/>
                <a:cs typeface="Times New Roman" panose="02020603050405020304" pitchFamily="18" charset="0"/>
              </a:rPr>
              <a:t>đổi</a:t>
            </a:r>
            <a:r>
              <a:rPr lang="en-US" sz="2400" b="1" kern="1200" dirty="0">
                <a:solidFill>
                  <a:srgbClr val="FF0000"/>
                </a:solidFill>
                <a:latin typeface="Times New Roman" panose="02020603050405020304" pitchFamily="18" charset="0"/>
                <a:ea typeface="MS Mincho"/>
                <a:cs typeface="Times New Roman" panose="02020603050405020304" pitchFamily="18" charset="0"/>
              </a:rPr>
              <a:t>, </a:t>
            </a:r>
            <a:r>
              <a:rPr lang="en-US" sz="2400" b="1" kern="1200" dirty="0" err="1">
                <a:solidFill>
                  <a:srgbClr val="FF0000"/>
                </a:solidFill>
                <a:latin typeface="Times New Roman" panose="02020603050405020304" pitchFamily="18" charset="0"/>
                <a:ea typeface="MS Mincho"/>
                <a:cs typeface="Times New Roman" panose="02020603050405020304" pitchFamily="18" charset="0"/>
              </a:rPr>
              <a:t>đánh</a:t>
            </a:r>
            <a:r>
              <a:rPr lang="en-US" sz="2400" b="1" kern="1200" dirty="0">
                <a:solidFill>
                  <a:srgbClr val="FF0000"/>
                </a:solidFill>
                <a:latin typeface="Times New Roman" panose="02020603050405020304" pitchFamily="18" charset="0"/>
                <a:ea typeface="MS Mincho"/>
                <a:cs typeface="Times New Roman" panose="02020603050405020304" pitchFamily="18" charset="0"/>
              </a:rPr>
              <a:t> </a:t>
            </a:r>
            <a:r>
              <a:rPr lang="en-US" sz="2400" b="1" kern="1200" dirty="0" err="1">
                <a:solidFill>
                  <a:srgbClr val="FF0000"/>
                </a:solidFill>
                <a:latin typeface="Times New Roman" panose="02020603050405020304" pitchFamily="18" charset="0"/>
                <a:ea typeface="MS Mincho"/>
                <a:cs typeface="Times New Roman" panose="02020603050405020304" pitchFamily="18" charset="0"/>
              </a:rPr>
              <a:t>giá</a:t>
            </a:r>
            <a:r>
              <a:rPr lang="en-US" sz="2400" b="1" kern="1200" dirty="0">
                <a:solidFill>
                  <a:srgbClr val="FF0000"/>
                </a:solidFill>
                <a:latin typeface="Times New Roman" panose="02020603050405020304" pitchFamily="18" charset="0"/>
                <a:ea typeface="MS Mincho"/>
                <a:cs typeface="Times New Roman" panose="02020603050405020304" pitchFamily="18" charset="0"/>
              </a:rPr>
              <a:t>.</a:t>
            </a:r>
            <a:endParaRPr lang="en-US" sz="24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186802" y="590314"/>
            <a:ext cx="4504759" cy="438133"/>
          </a:xfrm>
          <a:prstGeom prst="rect">
            <a:avLst/>
          </a:prstGeom>
        </p:spPr>
        <p:txBody>
          <a:bodyPr wrap="none">
            <a:spAutoFit/>
          </a:bodyPr>
          <a:lstStyle/>
          <a:p>
            <a:pPr defTabSz="685800">
              <a:lnSpc>
                <a:spcPct val="107000"/>
              </a:lnSpc>
              <a:buClrTx/>
            </a:pPr>
            <a:r>
              <a:rPr lang="en-US" sz="2100"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Bảng</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tự</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kiểm</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tra</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kĩ</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năng</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nói</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nghe</a:t>
            </a:r>
            <a:r>
              <a:rPr lang="en-US" sz="2100" b="1" kern="1200" dirty="0">
                <a:solidFill>
                  <a:prstClr val="black"/>
                </a:solidFill>
                <a:latin typeface="Times New Roman" panose="02020603050405020304" pitchFamily="18" charset="0"/>
                <a:ea typeface="MS Mincho"/>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09841401"/>
              </p:ext>
            </p:extLst>
          </p:nvPr>
        </p:nvGraphicFramePr>
        <p:xfrm>
          <a:off x="467834" y="1212113"/>
          <a:ext cx="8152292" cy="3700678"/>
        </p:xfrm>
        <a:graphic>
          <a:graphicData uri="http://schemas.openxmlformats.org/drawingml/2006/table">
            <a:tbl>
              <a:tblPr firstRow="1" firstCol="1" bandRow="1"/>
              <a:tblGrid>
                <a:gridCol w="3956682">
                  <a:extLst>
                    <a:ext uri="{9D8B030D-6E8A-4147-A177-3AD203B41FA5}">
                      <a16:colId xmlns="" xmlns:a16="http://schemas.microsoft.com/office/drawing/2014/main" val="1885811344"/>
                    </a:ext>
                  </a:extLst>
                </a:gridCol>
                <a:gridCol w="4195610">
                  <a:extLst>
                    <a:ext uri="{9D8B030D-6E8A-4147-A177-3AD203B41FA5}">
                      <a16:colId xmlns="" xmlns:a16="http://schemas.microsoft.com/office/drawing/2014/main" val="1659736564"/>
                    </a:ext>
                  </a:extLst>
                </a:gridCol>
              </a:tblGrid>
              <a:tr h="332595">
                <a:tc>
                  <a:txBody>
                    <a:bodyPr/>
                    <a:lstStyle/>
                    <a:p>
                      <a:pPr algn="ctr">
                        <a:lnSpc>
                          <a:spcPct val="107000"/>
                        </a:lnSpc>
                        <a:spcAft>
                          <a:spcPts val="0"/>
                        </a:spcAft>
                      </a:pP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nghe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alpha val="50196"/>
                      </a:srgbClr>
                    </a:solidFill>
                  </a:tcPr>
                </a:tc>
                <a:tc>
                  <a:txBody>
                    <a:bodyPr/>
                    <a:lstStyle/>
                    <a:p>
                      <a:pPr algn="ctr">
                        <a:lnSpc>
                          <a:spcPct val="107000"/>
                        </a:lnSpc>
                        <a:spcAft>
                          <a:spcPts val="0"/>
                        </a:spcAft>
                      </a:pP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nói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alpha val="50196"/>
                      </a:srgbClr>
                    </a:solidFill>
                  </a:tcPr>
                </a:tc>
                <a:extLst>
                  <a:ext uri="{0D108BD9-81ED-4DB2-BD59-A6C34878D82A}">
                    <a16:rowId xmlns="" xmlns:a16="http://schemas.microsoft.com/office/drawing/2014/main" val="4265791230"/>
                  </a:ext>
                </a:extLst>
              </a:tr>
              <a:tr h="3368083">
                <a:tc>
                  <a:txBody>
                    <a:bodyPr/>
                    <a:lstStyle/>
                    <a:p>
                      <a:pPr marL="0" lvl="0" indent="0">
                        <a:spcAft>
                          <a:spcPts val="0"/>
                        </a:spcAft>
                        <a:buSzPts val="1400"/>
                        <a:buFont typeface="Times New Roman" panose="02020603050405020304" pitchFamily="18" charset="0"/>
                        <a:buNone/>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Lắng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nghe những chia sẻ của người nói và có thể ghi lại những điểm cần trao đổi, tranh luận.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Có thể nêu ý kiến, đặt câu hỏi để tìm hiểu rõ hơn về vấn đề đời sống được gợi ra từ cuốn sách.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1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đắc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1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thắc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4028987006"/>
                  </a:ext>
                </a:extLst>
              </a:tr>
            </a:tbl>
          </a:graphicData>
        </a:graphic>
      </p:graphicFrame>
      <p:pic>
        <p:nvPicPr>
          <p:cNvPr id="12" name="Google Shape;1278;p56"/>
          <p:cNvPicPr preferRelativeResize="0"/>
          <p:nvPr/>
        </p:nvPicPr>
        <p:blipFill>
          <a:blip r:embed="rId3">
            <a:alphaModFix/>
          </a:blip>
          <a:stretch>
            <a:fillRect/>
          </a:stretch>
        </p:blipFill>
        <p:spPr>
          <a:xfrm rot="856775">
            <a:off x="7241488" y="-742027"/>
            <a:ext cx="2757277" cy="2203783"/>
          </a:xfrm>
          <a:prstGeom prst="rect">
            <a:avLst/>
          </a:prstGeom>
          <a:noFill/>
          <a:ln>
            <a:noFill/>
          </a:ln>
        </p:spPr>
      </p:pic>
      <p:sp>
        <p:nvSpPr>
          <p:cNvPr id="13" name="Google Shape;1279;p56"/>
          <p:cNvSpPr/>
          <p:nvPr/>
        </p:nvSpPr>
        <p:spPr>
          <a:xfrm rot="-7063047">
            <a:off x="7764574" y="-500792"/>
            <a:ext cx="1406165" cy="1798712"/>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630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12" name="Google Shape;1278;p56"/>
          <p:cNvPicPr preferRelativeResize="0"/>
          <p:nvPr/>
        </p:nvPicPr>
        <p:blipFill>
          <a:blip r:embed="rId3">
            <a:alphaModFix/>
          </a:blip>
          <a:stretch>
            <a:fillRect/>
          </a:stretch>
        </p:blipFill>
        <p:spPr>
          <a:xfrm rot="856775">
            <a:off x="7241488" y="-742027"/>
            <a:ext cx="2757277" cy="2203783"/>
          </a:xfrm>
          <a:prstGeom prst="rect">
            <a:avLst/>
          </a:prstGeom>
          <a:noFill/>
          <a:ln>
            <a:noFill/>
          </a:ln>
        </p:spPr>
      </p:pic>
      <p:sp>
        <p:nvSpPr>
          <p:cNvPr id="13" name="Google Shape;1279;p56"/>
          <p:cNvSpPr/>
          <p:nvPr/>
        </p:nvSpPr>
        <p:spPr>
          <a:xfrm rot="-7063047">
            <a:off x="7764574" y="-500792"/>
            <a:ext cx="1406165" cy="1798712"/>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2253211877"/>
              </p:ext>
            </p:extLst>
          </p:nvPr>
        </p:nvGraphicFramePr>
        <p:xfrm>
          <a:off x="386960" y="175556"/>
          <a:ext cx="8298872" cy="2527429"/>
        </p:xfrm>
        <a:graphic>
          <a:graphicData uri="http://schemas.openxmlformats.org/drawingml/2006/table">
            <a:tbl>
              <a:tblPr firstRow="1" firstCol="1" bandRow="1" bandCol="1"/>
              <a:tblGrid>
                <a:gridCol w="2199410">
                  <a:extLst>
                    <a:ext uri="{9D8B030D-6E8A-4147-A177-3AD203B41FA5}">
                      <a16:colId xmlns="" xmlns:a16="http://schemas.microsoft.com/office/drawing/2014/main" val="4113105276"/>
                    </a:ext>
                  </a:extLst>
                </a:gridCol>
                <a:gridCol w="2067791">
                  <a:extLst>
                    <a:ext uri="{9D8B030D-6E8A-4147-A177-3AD203B41FA5}">
                      <a16:colId xmlns="" xmlns:a16="http://schemas.microsoft.com/office/drawing/2014/main" val="2445831511"/>
                    </a:ext>
                  </a:extLst>
                </a:gridCol>
                <a:gridCol w="1662545">
                  <a:extLst>
                    <a:ext uri="{9D8B030D-6E8A-4147-A177-3AD203B41FA5}">
                      <a16:colId xmlns="" xmlns:a16="http://schemas.microsoft.com/office/drawing/2014/main" val="2368563827"/>
                    </a:ext>
                  </a:extLst>
                </a:gridCol>
                <a:gridCol w="2369126">
                  <a:extLst>
                    <a:ext uri="{9D8B030D-6E8A-4147-A177-3AD203B41FA5}">
                      <a16:colId xmlns="" xmlns:a16="http://schemas.microsoft.com/office/drawing/2014/main" val="302157846"/>
                    </a:ext>
                  </a:extLst>
                </a:gridCol>
              </a:tblGrid>
              <a:tr h="244602">
                <a:tc gridSpan="4">
                  <a:txBody>
                    <a:bodyPr/>
                    <a:lstStyle/>
                    <a:p>
                      <a:pPr algn="ctr">
                        <a:lnSpc>
                          <a:spcPct val="107000"/>
                        </a:lnSpc>
                        <a:spcAft>
                          <a:spcPts val="0"/>
                        </a:spcAft>
                      </a:pPr>
                      <a:r>
                        <a:rPr lang="vi-VN" sz="1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ĐÁNH GIÁ THEO TIÊU CHÍ</a:t>
                      </a:r>
                      <a:endParaRPr lang="en-US"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903355684"/>
                  </a:ext>
                </a:extLst>
              </a:tr>
              <a:tr h="220123">
                <a:tc gridSpan="4">
                  <a:txBody>
                    <a:bodyPr/>
                    <a:lstStyle/>
                    <a:p>
                      <a:pPr algn="ctr">
                        <a:lnSpc>
                          <a:spcPct val="107000"/>
                        </a:lnSpc>
                        <a:spcAft>
                          <a:spcPts val="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Nhóm</a:t>
                      </a: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986836512"/>
                  </a:ext>
                </a:extLst>
              </a:tr>
              <a:tr h="220123">
                <a:tc rowSpan="2">
                  <a:txBody>
                    <a:bodyPr/>
                    <a:lstStyle/>
                    <a:p>
                      <a:pPr algn="ctr">
                        <a:lnSpc>
                          <a:spcPct val="107000"/>
                        </a:lnSpc>
                        <a:spcAft>
                          <a:spcPts val="0"/>
                        </a:spcAft>
                      </a:pPr>
                      <a:r>
                        <a:rPr lang="vi-VN" sz="1400" b="1">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lnSpc>
                          <a:spcPct val="107000"/>
                        </a:lnSpc>
                        <a:spcAft>
                          <a:spcPts val="0"/>
                        </a:spcAft>
                      </a:pPr>
                      <a:r>
                        <a:rPr lang="vi-VN" sz="1400" b="1" i="1" dirty="0">
                          <a:effectLst/>
                          <a:latin typeface="Times New Roman" panose="02020603050405020304" pitchFamily="18" charset="0"/>
                          <a:ea typeface="Times New Roman" panose="02020603050405020304" pitchFamily="18" charset="0"/>
                          <a:cs typeface="Times New Roman" panose="02020603050405020304" pitchFamily="18" charset="0"/>
                        </a:rPr>
                        <a:t>Mức độ</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38840690"/>
                  </a:ext>
                </a:extLst>
              </a:tr>
              <a:tr h="220123">
                <a:tc vMerge="1">
                  <a:txBody>
                    <a:bodyPr/>
                    <a:lstStyle/>
                    <a:p>
                      <a:endParaRPr lang="en-US"/>
                    </a:p>
                  </a:txBody>
                  <a:tcPr/>
                </a:tc>
                <a:tc>
                  <a:txBody>
                    <a:bodyPr/>
                    <a:lstStyle/>
                    <a:p>
                      <a:pPr algn="ctr">
                        <a:lnSpc>
                          <a:spcPct val="107000"/>
                        </a:lnSpc>
                        <a:spcAft>
                          <a:spcPts val="0"/>
                        </a:spcAft>
                      </a:pPr>
                      <a:r>
                        <a:rPr lang="vi-VN" sz="1400" b="1" i="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b="1" i="1" dirty="0">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b="1" i="1">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310358284"/>
                  </a:ext>
                </a:extLst>
              </a:tr>
              <a:tr h="622125">
                <a:tc>
                  <a:txBody>
                    <a:bodyPr/>
                    <a:lstStyle/>
                    <a:p>
                      <a:pPr>
                        <a:lnSpc>
                          <a:spcPct val="107000"/>
                        </a:lnSpc>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1.Vấn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Không đưa ra được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vấn đề phù hợp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Vấn đề mang tính thời sự</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XH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423904045"/>
                  </a:ext>
                </a:extLst>
              </a:tr>
              <a:tr h="880491">
                <a:tc>
                  <a:txBody>
                    <a:bodyPr/>
                    <a:lstStyle/>
                    <a:p>
                      <a:pP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2. Nội dung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ND sơ sài, không nêu được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quan điểm của cá nhân và không biết bảo vệ quan điểm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HS đưa ra lí lẽ, bằng chứng thuyết phục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Có sức thuyết phục sử dụng lí lẽ và bằng chứng từ thực tế trong đời sống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91018296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19656830"/>
              </p:ext>
            </p:extLst>
          </p:nvPr>
        </p:nvGraphicFramePr>
        <p:xfrm>
          <a:off x="386960" y="2524167"/>
          <a:ext cx="8298872" cy="2608962"/>
        </p:xfrm>
        <a:graphic>
          <a:graphicData uri="http://schemas.openxmlformats.org/drawingml/2006/table">
            <a:tbl>
              <a:tblPr firstRow="1" firstCol="1" bandRow="1" bandCol="1"/>
              <a:tblGrid>
                <a:gridCol w="2199410">
                  <a:extLst>
                    <a:ext uri="{9D8B030D-6E8A-4147-A177-3AD203B41FA5}">
                      <a16:colId xmlns="" xmlns:a16="http://schemas.microsoft.com/office/drawing/2014/main" val="1915610235"/>
                    </a:ext>
                  </a:extLst>
                </a:gridCol>
                <a:gridCol w="2067791">
                  <a:extLst>
                    <a:ext uri="{9D8B030D-6E8A-4147-A177-3AD203B41FA5}">
                      <a16:colId xmlns="" xmlns:a16="http://schemas.microsoft.com/office/drawing/2014/main" val="4230621355"/>
                    </a:ext>
                  </a:extLst>
                </a:gridCol>
                <a:gridCol w="1662545">
                  <a:extLst>
                    <a:ext uri="{9D8B030D-6E8A-4147-A177-3AD203B41FA5}">
                      <a16:colId xmlns="" xmlns:a16="http://schemas.microsoft.com/office/drawing/2014/main" val="3702831394"/>
                    </a:ext>
                  </a:extLst>
                </a:gridCol>
                <a:gridCol w="2369126">
                  <a:extLst>
                    <a:ext uri="{9D8B030D-6E8A-4147-A177-3AD203B41FA5}">
                      <a16:colId xmlns="" xmlns:a16="http://schemas.microsoft.com/office/drawing/2014/main" val="1240198815"/>
                    </a:ext>
                  </a:extLst>
                </a:gridCol>
              </a:tblGrid>
              <a:tr h="660368">
                <a:tc>
                  <a:txBody>
                    <a:bodyPr/>
                    <a:lstStyle/>
                    <a:p>
                      <a:pP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3. Nói to, rõ ràng, truyền cảm.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Nói nhỏ, khó nghe; nói lắp, ngập ngừng…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Nói to nhưng đôi chỗ lặp lại hoặc ngập ngừng 1 vài câu.</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Nói to, truyền cảm, hầu như không lặp lại hoặc ngập ngừng.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526546734"/>
                  </a:ext>
                </a:extLst>
              </a:tr>
              <a:tr h="1100614">
                <a:tc>
                  <a:txBody>
                    <a:bodyPr/>
                    <a:lstStyle/>
                    <a:p>
                      <a:pP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4. Sử dụng yếu tố phi ngôn ngữ phù hợp.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Điệu bộ thiếu tự tin, mắt chưa nhìn vào người nghe; nét mặt chưa biểu cảm hoặc biểu cảm không phù hợp.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Điệu bộ tự tin, mắt nhìn vào người nghe; nét mặt biểu cảm phù hợp với nội dung câu chuyện.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Điệu bộ rất tự tin, mắt nhìn vào người nghe; nét mặt sinh động.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125920973"/>
                  </a:ext>
                </a:extLst>
              </a:tr>
              <a:tr h="228283">
                <a:tc>
                  <a:txBody>
                    <a:bodyPr/>
                    <a:lstStyle/>
                    <a:p>
                      <a:pP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5. Mở đầu và kết thúc hợp lí</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Không chào hỏi/ và không có lời kết thúc bài nói.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Có chào hỏi/ và có lời kết thúc bài nói.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Chào hỏi/ và kết thúc bài nói một cách hấp dẫn.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488540360"/>
                  </a:ext>
                </a:extLst>
              </a:tr>
              <a:tr h="228283">
                <a:tc gridSpan="4">
                  <a:txBody>
                    <a:bodyPr/>
                    <a:lstStyle/>
                    <a:p>
                      <a:pPr algn="r">
                        <a:lnSpc>
                          <a:spcPct val="107000"/>
                        </a:lnSpc>
                        <a:spcAft>
                          <a:spcPts val="0"/>
                        </a:spcAft>
                      </a:pPr>
                      <a:r>
                        <a:rPr lang="en-US" sz="20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000"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878569121"/>
                  </a:ext>
                </a:extLst>
              </a:tr>
            </a:tbl>
          </a:graphicData>
        </a:graphic>
      </p:graphicFrame>
    </p:spTree>
    <p:extLst>
      <p:ext uri="{BB962C8B-B14F-4D97-AF65-F5344CB8AC3E}">
        <p14:creationId xmlns:p14="http://schemas.microsoft.com/office/powerpoint/2010/main" val="2969424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6118643" y="452349"/>
            <a:ext cx="3399112" cy="2281600"/>
          </a:xfrm>
          <a:prstGeom prst="rect">
            <a:avLst/>
          </a:prstGeom>
          <a:noFill/>
          <a:ln>
            <a:noFill/>
          </a:ln>
        </p:spPr>
      </p:pic>
      <p:sp>
        <p:nvSpPr>
          <p:cNvPr id="12" name="Google Shape;255;p31"/>
          <p:cNvSpPr/>
          <p:nvPr/>
        </p:nvSpPr>
        <p:spPr>
          <a:xfrm rot="10800000">
            <a:off x="6911500" y="-247900"/>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 name="Google Shape;256;p31"/>
          <p:cNvPicPr preferRelativeResize="0"/>
          <p:nvPr/>
        </p:nvPicPr>
        <p:blipFill>
          <a:blip r:embed="rId3">
            <a:alphaModFix/>
          </a:blip>
          <a:stretch>
            <a:fillRect/>
          </a:stretch>
        </p:blipFill>
        <p:spPr>
          <a:xfrm rot="4511827">
            <a:off x="-514121" y="2361129"/>
            <a:ext cx="3818697" cy="2563241"/>
          </a:xfrm>
          <a:prstGeom prst="rect">
            <a:avLst/>
          </a:prstGeom>
          <a:noFill/>
          <a:ln>
            <a:noFill/>
          </a:ln>
        </p:spPr>
      </p:pic>
      <p:sp>
        <p:nvSpPr>
          <p:cNvPr id="14" name="Google Shape;257;p31"/>
          <p:cNvSpPr/>
          <p:nvPr/>
        </p:nvSpPr>
        <p:spPr>
          <a:xfrm>
            <a:off x="364923" y="20711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8;p31"/>
          <p:cNvSpPr txBox="1">
            <a:spLocks/>
          </p:cNvSpPr>
          <p:nvPr/>
        </p:nvSpPr>
        <p:spPr>
          <a:xfrm>
            <a:off x="2423510" y="1593149"/>
            <a:ext cx="4719900" cy="183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0" marR="0" lvl="0" indent="0" algn="just" defTabSz="685800" rtl="0" eaLnBrk="1" fontAlgn="auto" latinLnBrk="0" hangingPunct="1">
              <a:lnSpc>
                <a:spcPct val="107000"/>
              </a:lnSpc>
              <a:spcBef>
                <a:spcPts val="0"/>
              </a:spcBef>
              <a:spcAft>
                <a:spcPts val="0"/>
              </a:spcAft>
              <a:buClrTx/>
              <a:buSzPts val="1800"/>
              <a:buFont typeface="Playfair Display"/>
              <a:buNone/>
              <a:tabLst/>
              <a:defRPr/>
            </a:pP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Playfair Display"/>
              </a:rPr>
              <a:t>III. LUYỆN</a:t>
            </a:r>
            <a:r>
              <a:rPr kumimoji="0" lang="en-US" sz="44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Playfair Display"/>
              </a:rPr>
              <a:t> TẬP</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Playfair Display"/>
            </a:endParaRPr>
          </a:p>
        </p:txBody>
      </p:sp>
    </p:spTree>
    <p:extLst>
      <p:ext uri="{BB962C8B-B14F-4D97-AF65-F5344CB8AC3E}">
        <p14:creationId xmlns:p14="http://schemas.microsoft.com/office/powerpoint/2010/main" val="105016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6118643" y="452349"/>
            <a:ext cx="3399112" cy="2281600"/>
          </a:xfrm>
          <a:prstGeom prst="rect">
            <a:avLst/>
          </a:prstGeom>
          <a:noFill/>
          <a:ln>
            <a:noFill/>
          </a:ln>
        </p:spPr>
      </p:pic>
      <p:sp>
        <p:nvSpPr>
          <p:cNvPr id="12" name="Google Shape;255;p31"/>
          <p:cNvSpPr/>
          <p:nvPr/>
        </p:nvSpPr>
        <p:spPr>
          <a:xfrm rot="10800000">
            <a:off x="6911500" y="-247900"/>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256;p31"/>
          <p:cNvPicPr preferRelativeResize="0"/>
          <p:nvPr/>
        </p:nvPicPr>
        <p:blipFill>
          <a:blip r:embed="rId3">
            <a:alphaModFix/>
          </a:blip>
          <a:stretch>
            <a:fillRect/>
          </a:stretch>
        </p:blipFill>
        <p:spPr>
          <a:xfrm rot="4511827">
            <a:off x="-514121" y="2361129"/>
            <a:ext cx="3818697" cy="2563241"/>
          </a:xfrm>
          <a:prstGeom prst="rect">
            <a:avLst/>
          </a:prstGeom>
          <a:noFill/>
          <a:ln>
            <a:noFill/>
          </a:ln>
        </p:spPr>
      </p:pic>
      <p:sp>
        <p:nvSpPr>
          <p:cNvPr id="14" name="Google Shape;257;p31"/>
          <p:cNvSpPr/>
          <p:nvPr/>
        </p:nvSpPr>
        <p:spPr>
          <a:xfrm>
            <a:off x="364923" y="20711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p31"/>
          <p:cNvSpPr txBox="1">
            <a:spLocks/>
          </p:cNvSpPr>
          <p:nvPr/>
        </p:nvSpPr>
        <p:spPr>
          <a:xfrm>
            <a:off x="2295920" y="1732882"/>
            <a:ext cx="4719900" cy="183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just" defTabSz="685800">
              <a:lnSpc>
                <a:spcPct val="107000"/>
              </a:lnSpc>
              <a:buClrTx/>
            </a:pPr>
            <a:r>
              <a:rPr lang="en-US" sz="36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 </a:t>
            </a:r>
            <a:r>
              <a:rPr lang="vi-VN" sz="36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GIỚI THIỆU SẢN PHẨM MINH HỌA SÁCH</a:t>
            </a:r>
            <a:r>
              <a:rPr lang="vi-VN" sz="3600"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3" name="Rectangle 2"/>
          <p:cNvSpPr/>
          <p:nvPr/>
        </p:nvSpPr>
        <p:spPr>
          <a:xfrm>
            <a:off x="1190847" y="648669"/>
            <a:ext cx="6932427" cy="2554545"/>
          </a:xfrm>
          <a:prstGeom prst="rect">
            <a:avLst/>
          </a:prstGeom>
        </p:spPr>
        <p:txBody>
          <a:bodyPr wrap="square">
            <a:spAutoFit/>
          </a:bodyPr>
          <a:lstStyle/>
          <a:p>
            <a:pPr algn="just" defTabSz="685800">
              <a:buClrTx/>
            </a:pPr>
            <a:r>
              <a:rPr lang="vi-VN" sz="3200" b="1" kern="1200" dirty="0">
                <a:solidFill>
                  <a:srgbClr val="FF0000"/>
                </a:solidFill>
                <a:latin typeface="Times New Roman" panose="02020603050405020304" pitchFamily="18" charset="0"/>
                <a:ea typeface="MS Mincho"/>
              </a:rPr>
              <a:t>Đề bài:</a:t>
            </a:r>
            <a:r>
              <a:rPr lang="vi-VN" sz="3200" kern="1200" dirty="0">
                <a:solidFill>
                  <a:srgbClr val="FF0000"/>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Sau</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khi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đọc</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xong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một</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cuốn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sách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có</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bao</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vấn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đời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sống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được</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gợi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lên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cần</a:t>
            </a:r>
            <a:r>
              <a:rPr lang="en-US" sz="3200" kern="1200" dirty="0">
                <a:solidFill>
                  <a:prstClr val="black"/>
                </a:solidFill>
                <a:latin typeface="Times New Roman" panose="02020603050405020304" pitchFamily="18" charset="0"/>
                <a:ea typeface="Times New Roman" panose="02020603050405020304" pitchFamily="18" charset="0"/>
              </a:rPr>
              <a:t> chia </a:t>
            </a:r>
            <a:r>
              <a:rPr lang="en-US" sz="3200" kern="1200" dirty="0" err="1">
                <a:solidFill>
                  <a:prstClr val="black"/>
                </a:solidFill>
                <a:latin typeface="Times New Roman" panose="02020603050405020304" pitchFamily="18" charset="0"/>
                <a:ea typeface="Times New Roman" panose="02020603050405020304" pitchFamily="18" charset="0"/>
              </a:rPr>
              <a:t>sẻ</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trao</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đổi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Em</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hãy</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trình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bày</a:t>
            </a:r>
            <a:r>
              <a:rPr lang="en-US" sz="3200" kern="1200" dirty="0">
                <a:solidFill>
                  <a:prstClr val="black"/>
                </a:solidFill>
                <a:latin typeface="Times New Roman" panose="02020603050405020304" pitchFamily="18" charset="0"/>
                <a:ea typeface="Times New Roman" panose="02020603050405020304" pitchFamily="18" charset="0"/>
              </a:rPr>
              <a:t> ý </a:t>
            </a:r>
            <a:r>
              <a:rPr lang="en-US" sz="3200" kern="1200" dirty="0" err="1">
                <a:solidFill>
                  <a:prstClr val="black"/>
                </a:solidFill>
                <a:latin typeface="Times New Roman" panose="02020603050405020304" pitchFamily="18" charset="0"/>
                <a:ea typeface="Times New Roman" panose="02020603050405020304" pitchFamily="18" charset="0"/>
              </a:rPr>
              <a:t>kiến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một</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vấn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trong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đời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sống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được</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gợi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ra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từ</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cuốn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sách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đã</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đọc</a:t>
            </a:r>
            <a:r>
              <a:rPr lang="en-US" sz="3200" kern="1200" dirty="0">
                <a:solidFill>
                  <a:prstClr val="black"/>
                </a:solidFill>
                <a:latin typeface="Times New Roman" panose="02020603050405020304" pitchFamily="18" charset="0"/>
                <a:ea typeface="Times New Roman" panose="02020603050405020304" pitchFamily="18" charset="0"/>
              </a:rPr>
              <a:t>.</a:t>
            </a:r>
            <a:endParaRPr lang="en-US" sz="3200" kern="12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4241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9667" l="10000" r="90000">
                        <a14:foregroundMark x1="70333" y1="7833" x2="76500" y2="21167"/>
                      </a14:backgroundRemoval>
                    </a14:imgEffect>
                  </a14:imgLayer>
                </a14:imgProps>
              </a:ext>
              <a:ext uri="{28A0092B-C50C-407E-A947-70E740481C1C}">
                <a14:useLocalDpi xmlns:a14="http://schemas.microsoft.com/office/drawing/2010/main" val="0"/>
              </a:ext>
            </a:extLst>
          </a:blip>
          <a:stretch>
            <a:fillRect/>
          </a:stretch>
        </p:blipFill>
        <p:spPr>
          <a:xfrm>
            <a:off x="182082" y="-92122"/>
            <a:ext cx="5143500" cy="51435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0792" y="92122"/>
            <a:ext cx="3658929" cy="4959256"/>
          </a:xfrm>
          <a:prstGeom prst="rect">
            <a:avLst/>
          </a:prstGeom>
        </p:spPr>
      </p:pic>
    </p:spTree>
    <p:extLst>
      <p:ext uri="{BB962C8B-B14F-4D97-AF65-F5344CB8AC3E}">
        <p14:creationId xmlns:p14="http://schemas.microsoft.com/office/powerpoint/2010/main" val="316673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9667" l="10000" r="90000">
                        <a14:foregroundMark x1="70333" y1="7833" x2="76500" y2="21167"/>
                      </a14:backgroundRemoval>
                    </a14:imgEffect>
                  </a14:imgLayer>
                </a14:imgProps>
              </a:ext>
              <a:ext uri="{28A0092B-C50C-407E-A947-70E740481C1C}">
                <a14:useLocalDpi xmlns:a14="http://schemas.microsoft.com/office/drawing/2010/main" val="0"/>
              </a:ext>
            </a:extLst>
          </a:blip>
          <a:stretch>
            <a:fillRect/>
          </a:stretch>
        </p:blipFill>
        <p:spPr>
          <a:xfrm rot="21221541">
            <a:off x="601280" y="224405"/>
            <a:ext cx="4323246" cy="4323246"/>
          </a:xfrm>
          <a:prstGeom prst="rect">
            <a:avLst/>
          </a:prstGeom>
        </p:spPr>
      </p:pic>
      <p:sp>
        <p:nvSpPr>
          <p:cNvPr id="3" name="Rectangle 2"/>
          <p:cNvSpPr/>
          <p:nvPr/>
        </p:nvSpPr>
        <p:spPr>
          <a:xfrm>
            <a:off x="4582632" y="1084059"/>
            <a:ext cx="4040372" cy="2858475"/>
          </a:xfrm>
          <a:prstGeom prst="rect">
            <a:avLst/>
          </a:prstGeom>
        </p:spPr>
        <p:txBody>
          <a:bodyPr wrap="square">
            <a:spAutoFit/>
          </a:bodyPr>
          <a:lstStyle/>
          <a:p>
            <a:pPr algn="just" defTabSz="685800">
              <a:lnSpc>
                <a:spcPct val="107000"/>
              </a:lnSpc>
              <a:spcAft>
                <a:spcPts val="600"/>
              </a:spcAft>
              <a:buClrTx/>
            </a:pPr>
            <a:r>
              <a:rPr lang="en-US" sz="2800" i="1" kern="1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kern="1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cuốn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Dế</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Mèn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phiêu</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cuốn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đọc</a:t>
            </a:r>
            <a:endParaRPr lang="en-US" sz="2800" i="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38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12" name="Google Shape;1278;p56"/>
          <p:cNvPicPr preferRelativeResize="0"/>
          <p:nvPr/>
        </p:nvPicPr>
        <p:blipFill>
          <a:blip r:embed="rId3">
            <a:alphaModFix/>
          </a:blip>
          <a:stretch>
            <a:fillRect/>
          </a:stretch>
        </p:blipFill>
        <p:spPr>
          <a:xfrm rot="856775">
            <a:off x="7241488" y="-742027"/>
            <a:ext cx="2757277" cy="2203783"/>
          </a:xfrm>
          <a:prstGeom prst="rect">
            <a:avLst/>
          </a:prstGeom>
          <a:noFill/>
          <a:ln>
            <a:noFill/>
          </a:ln>
        </p:spPr>
      </p:pic>
      <p:sp>
        <p:nvSpPr>
          <p:cNvPr id="13" name="Google Shape;1279;p56"/>
          <p:cNvSpPr/>
          <p:nvPr/>
        </p:nvSpPr>
        <p:spPr>
          <a:xfrm rot="-7063047">
            <a:off x="7764574" y="-500792"/>
            <a:ext cx="1406165" cy="1798712"/>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p:cNvSpPr/>
          <p:nvPr/>
        </p:nvSpPr>
        <p:spPr>
          <a:xfrm>
            <a:off x="495301" y="650601"/>
            <a:ext cx="8124825" cy="3459793"/>
          </a:xfrm>
          <a:prstGeom prst="rect">
            <a:avLst/>
          </a:prstGeom>
          <a:solidFill>
            <a:schemeClr val="bg1"/>
          </a:solidFill>
        </p:spPr>
        <p:txBody>
          <a:bodyPr>
            <a:spAutoFit/>
          </a:bodyPr>
          <a:lstStyle/>
          <a:p>
            <a:pPr algn="just" defTabSz="685800">
              <a:lnSpc>
                <a:spcPct val="107000"/>
              </a:lnSpc>
              <a:buClrTx/>
            </a:pP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sẻ</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 ý:</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tabLst>
                <a:tab pos="1040130" algn="l"/>
              </a:tabLst>
            </a:pP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ra</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cuốn</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Mèn</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phiêu</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Tô</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ea typeface="Times New Roman" panose="02020603050405020304" pitchFamily="18" charset="0"/>
                <a:cs typeface="Times New Roman" panose="02020603050405020304" pitchFamily="18" charset="0"/>
              </a:rPr>
              <a:t>Hoài</a:t>
            </a:r>
            <a:r>
              <a:rPr lang="en-US" sz="21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ea typeface="Times New Roman" panose="02020603050405020304" pitchFamily="18" charset="0"/>
                <a:cs typeface="Times New Roman" panose="02020603050405020304" pitchFamily="18" charset="0"/>
              </a:rPr>
              <a:t>nên</a:t>
            </a:r>
            <a:r>
              <a:rPr lang="en-US" sz="21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ea typeface="Times New Roman" panose="02020603050405020304" pitchFamily="18" charset="0"/>
                <a:cs typeface="Times New Roman" panose="02020603050405020304" pitchFamily="18" charset="0"/>
              </a:rPr>
              <a:t>mãn</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buClrTx/>
            </a:pPr>
            <a:r>
              <a:rPr lang="vi-VN" sz="2100" kern="1200" dirty="0">
                <a:latin typeface="Times New Roman" panose="02020603050405020304" pitchFamily="18" charset="0"/>
                <a:ea typeface="Calibri" panose="020F0502020204030204" pitchFamily="34" charset="0"/>
                <a:cs typeface="+mn-cs"/>
              </a:rPr>
              <a:t>- Chi tiết, sự việc nào trong cuốn sách cho thấy rõ vấn đề</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Dế</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Mèn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từ</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chối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lời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nhờ</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giúp</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đỡ</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của</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Dế</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Choắt</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và</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trêu</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chị</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Cốc</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gây</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ra</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cái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chết</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cho</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Dế</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Choắt</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gợi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cho</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em</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liên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tưởng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đến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thói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kêu</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ngạo</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tự</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mãn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của</a:t>
            </a:r>
            <a:r>
              <a:rPr lang="en-US" sz="2100" kern="1200" dirty="0">
                <a:latin typeface="Times New Roman" panose="02020603050405020304" pitchFamily="18" charset="0"/>
                <a:ea typeface="Calibri" panose="020F0502020204030204" pitchFamily="34" charset="0"/>
                <a:cs typeface="+mn-cs"/>
              </a:rPr>
              <a:t> con </a:t>
            </a:r>
            <a:r>
              <a:rPr lang="en-US" sz="2100" kern="1200" dirty="0" err="1">
                <a:latin typeface="Times New Roman" panose="02020603050405020304" pitchFamily="18" charset="0"/>
                <a:ea typeface="Calibri" panose="020F0502020204030204" pitchFamily="34" charset="0"/>
                <a:cs typeface="+mn-cs"/>
              </a:rPr>
              <a:t>người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trong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đời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sống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Chúng</a:t>
            </a:r>
            <a:r>
              <a:rPr lang="en-US" sz="2100" kern="1200" dirty="0">
                <a:latin typeface="Times New Roman" panose="02020603050405020304" pitchFamily="18" charset="0"/>
                <a:ea typeface="Calibri" panose="020F0502020204030204" pitchFamily="34" charset="0"/>
                <a:cs typeface="+mn-cs"/>
              </a:rPr>
              <a:t> ta </a:t>
            </a:r>
            <a:r>
              <a:rPr lang="en-US" sz="2100" kern="1200" dirty="0" err="1">
                <a:latin typeface="Times New Roman" panose="02020603050405020304" pitchFamily="18" charset="0"/>
                <a:ea typeface="Calibri" panose="020F0502020204030204" pitchFamily="34" charset="0"/>
                <a:cs typeface="+mn-cs"/>
              </a:rPr>
              <a:t>đừng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nên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tự</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mãn</a:t>
            </a:r>
            <a:r>
              <a:rPr lang="en-US" sz="2100" kern="1200" dirty="0">
                <a:latin typeface="Times New Roman" panose="02020603050405020304" pitchFamily="18" charset="0"/>
                <a:ea typeface="Calibri" panose="020F0502020204030204" pitchFamily="34" charset="0"/>
                <a:cs typeface="+mn-cs"/>
              </a:rPr>
              <a:t>.</a:t>
            </a:r>
            <a:endParaRPr lang="en-US" sz="2100" kern="1200" dirty="0">
              <a:solidFill>
                <a:prstClr val="black"/>
              </a:solidFill>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64910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12" name="Google Shape;1278;p56"/>
          <p:cNvPicPr preferRelativeResize="0"/>
          <p:nvPr/>
        </p:nvPicPr>
        <p:blipFill>
          <a:blip r:embed="rId3">
            <a:alphaModFix/>
          </a:blip>
          <a:stretch>
            <a:fillRect/>
          </a:stretch>
        </p:blipFill>
        <p:spPr>
          <a:xfrm rot="856775">
            <a:off x="7241488" y="-742027"/>
            <a:ext cx="2757277" cy="2203783"/>
          </a:xfrm>
          <a:prstGeom prst="rect">
            <a:avLst/>
          </a:prstGeom>
          <a:noFill/>
          <a:ln>
            <a:noFill/>
          </a:ln>
        </p:spPr>
      </p:pic>
      <p:sp>
        <p:nvSpPr>
          <p:cNvPr id="13" name="Google Shape;1279;p56"/>
          <p:cNvSpPr/>
          <p:nvPr/>
        </p:nvSpPr>
        <p:spPr>
          <a:xfrm rot="-7063047">
            <a:off x="7764574" y="-500792"/>
            <a:ext cx="1406165" cy="1798712"/>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Rectangle 4"/>
          <p:cNvSpPr/>
          <p:nvPr/>
        </p:nvSpPr>
        <p:spPr>
          <a:xfrm>
            <a:off x="450555" y="616647"/>
            <a:ext cx="8124825" cy="3760325"/>
          </a:xfrm>
          <a:prstGeom prst="rect">
            <a:avLst/>
          </a:prstGeom>
          <a:solidFill>
            <a:schemeClr val="bg1"/>
          </a:solidFill>
        </p:spPr>
        <p:txBody>
          <a:bodyPr>
            <a:spAutoFit/>
          </a:bodyPr>
          <a:lstStyle/>
          <a:p>
            <a:pPr algn="just" defTabSz="685800">
              <a:buClrTx/>
            </a:pPr>
            <a:r>
              <a:rPr lang="vi-VN" sz="2100" kern="1200" dirty="0">
                <a:latin typeface="Times New Roman" panose="02020603050405020304" pitchFamily="18" charset="0"/>
                <a:ea typeface="Calibri" panose="020F0502020204030204" pitchFamily="34" charset="0"/>
                <a:cs typeface="+mn-cs"/>
              </a:rPr>
              <a:t>- Ý kiến của em về vấn đề đó:</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Em</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không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đồng</a:t>
            </a:r>
            <a:r>
              <a:rPr lang="en-US" sz="2100" kern="1200" dirty="0">
                <a:latin typeface="Times New Roman" panose="02020603050405020304" pitchFamily="18" charset="0"/>
                <a:ea typeface="Calibri" panose="020F0502020204030204" pitchFamily="34" charset="0"/>
                <a:cs typeface="+mn-cs"/>
              </a:rPr>
              <a:t> ý </a:t>
            </a:r>
            <a:r>
              <a:rPr lang="en-US" sz="2100" kern="1200" dirty="0" err="1">
                <a:latin typeface="Times New Roman" panose="02020603050405020304" pitchFamily="18" charset="0"/>
                <a:ea typeface="Calibri" panose="020F0502020204030204" pitchFamily="34" charset="0"/>
                <a:cs typeface="+mn-cs"/>
              </a:rPr>
              <a:t>với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cách</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cư</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xử</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của</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Dế</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Mèn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Chúng</a:t>
            </a:r>
            <a:r>
              <a:rPr lang="en-US" sz="2100" kern="1200" dirty="0">
                <a:latin typeface="Times New Roman" panose="02020603050405020304" pitchFamily="18" charset="0"/>
                <a:ea typeface="Calibri" panose="020F0502020204030204" pitchFamily="34" charset="0"/>
                <a:cs typeface="+mn-cs"/>
              </a:rPr>
              <a:t> ta </a:t>
            </a:r>
            <a:r>
              <a:rPr lang="en-US" sz="2100" kern="1200" dirty="0" err="1">
                <a:latin typeface="Times New Roman" panose="02020603050405020304" pitchFamily="18" charset="0"/>
                <a:ea typeface="Calibri" panose="020F0502020204030204" pitchFamily="34" charset="0"/>
                <a:cs typeface="+mn-cs"/>
              </a:rPr>
              <a:t>đừng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nên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tự</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mãn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Vì</a:t>
            </a:r>
            <a:r>
              <a:rPr lang="en-US" sz="2100" kern="1200" dirty="0">
                <a:latin typeface="Times New Roman" panose="02020603050405020304" pitchFamily="18" charset="0"/>
                <a:ea typeface="Calibri" panose="020F0502020204030204" pitchFamily="34" charset="0"/>
                <a:cs typeface="+mn-cs"/>
              </a:rPr>
              <a:t>:</a:t>
            </a:r>
            <a:endParaRPr lang="en-US" sz="2100" kern="1200" dirty="0">
              <a:solidFill>
                <a:prstClr val="black"/>
              </a:solidFill>
              <a:latin typeface="Times New Roman" panose="02020603050405020304" pitchFamily="18" charset="0"/>
              <a:ea typeface="Calibri" panose="020F0502020204030204" pitchFamily="34" charset="0"/>
              <a:cs typeface="+mn-cs"/>
            </a:endParaRPr>
          </a:p>
          <a:p>
            <a:pPr algn="just" defTabSz="685800">
              <a:lnSpc>
                <a:spcPct val="107000"/>
              </a:lnSpc>
              <a:buClrTx/>
            </a:pP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sớm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muộn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mọn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khen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buClrTx/>
              <a:buSzPts val="1400"/>
            </a:pPr>
            <a:r>
              <a:rPr lang="en-US" sz="2100" kern="1200" dirty="0" smtClean="0">
                <a:solidFill>
                  <a:prstClr val="black"/>
                </a:solidFill>
                <a:latin typeface="Times New Roman" panose="02020603050405020304" pitchFamily="18" charset="0"/>
                <a:ea typeface="Times New Roman" panose="02020603050405020304" pitchFamily="18" charset="0"/>
                <a:cs typeface="+mn-cs"/>
              </a:rPr>
              <a:t>- </a:t>
            </a:r>
            <a:r>
              <a:rPr lang="en-US" sz="2100" kern="1200" dirty="0" err="1" smtClean="0">
                <a:solidFill>
                  <a:prstClr val="black"/>
                </a:solidFill>
                <a:latin typeface="Times New Roman" panose="02020603050405020304" pitchFamily="18" charset="0"/>
                <a:ea typeface="Times New Roman" panose="02020603050405020304" pitchFamily="18" charset="0"/>
                <a:cs typeface="+mn-cs"/>
              </a:rPr>
              <a:t>Bằng</a:t>
            </a:r>
            <a:r>
              <a:rPr lang="en-US" sz="2100" kern="1200" dirty="0" smtClean="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chứng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thói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kiêu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căng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tự</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mãn</a:t>
            </a:r>
            <a:r>
              <a:rPr lang="en-US" sz="2100" kern="1200" dirty="0">
                <a:solidFill>
                  <a:prstClr val="black"/>
                </a:solidFill>
                <a:latin typeface="Times New Roman" panose="02020603050405020304" pitchFamily="18" charset="0"/>
                <a:ea typeface="Times New Roman" panose="02020603050405020304" pitchFamily="18" charset="0"/>
                <a:cs typeface="+mn-cs"/>
              </a:rPr>
              <a:t> ở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Mèn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khiến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Choắt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chịu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cái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chết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oan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ức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Mèn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ân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hận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vô</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cùng</a:t>
            </a:r>
            <a:r>
              <a:rPr lang="en-US" sz="2100" kern="1200" dirty="0">
                <a:solidFill>
                  <a:prstClr val="black"/>
                </a:solidFill>
                <a:latin typeface="Times New Roman" panose="02020603050405020304" pitchFamily="18" charset="0"/>
                <a:ea typeface="Times New Roman" panose="02020603050405020304" pitchFamily="18" charset="0"/>
                <a:cs typeface="+mn-cs"/>
              </a:rPr>
              <a:t>. </a:t>
            </a:r>
            <a:endParaRPr lang="en-US" sz="2100" kern="1200" dirty="0" smtClean="0">
              <a:solidFill>
                <a:prstClr val="black"/>
              </a:solidFill>
              <a:latin typeface="Times New Roman" panose="02020603050405020304" pitchFamily="18" charset="0"/>
              <a:ea typeface="Times New Roman" panose="02020603050405020304" pitchFamily="18" charset="0"/>
              <a:cs typeface="+mn-cs"/>
            </a:endParaRPr>
          </a:p>
          <a:p>
            <a:pPr algn="just" defTabSz="685800">
              <a:buClrTx/>
              <a:buSzPts val="1400"/>
            </a:pP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Hành</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động</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em</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trước</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cuốn</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sách</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đặt</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ra</a:t>
            </a:r>
            <a:r>
              <a:rPr lang="en-US" sz="2100" kern="1200" dirty="0">
                <a:latin typeface="Times New Roman" panose="02020603050405020304" pitchFamily="18" charset="0"/>
                <a:ea typeface="Times New Roman" panose="02020603050405020304" pitchFamily="18" charset="0"/>
              </a:rPr>
              <a:t>:</a:t>
            </a:r>
            <a:endParaRPr lang="en-US" sz="2100" kern="1200" dirty="0">
              <a:solidFill>
                <a:prstClr val="black"/>
              </a:solidFill>
              <a:latin typeface="Times New Roman" panose="02020603050405020304" pitchFamily="18" charset="0"/>
              <a:ea typeface="Times New Roman" panose="02020603050405020304" pitchFamily="18" charset="0"/>
            </a:endParaRPr>
          </a:p>
          <a:p>
            <a:pPr defTabSz="685800">
              <a:buClrTx/>
            </a:pPr>
            <a:r>
              <a:rPr lang="en-US" sz="2100" kern="1200" dirty="0" err="1">
                <a:latin typeface="Times New Roman" panose="02020603050405020304" pitchFamily="18" charset="0"/>
                <a:ea typeface="Calibri" panose="020F0502020204030204" pitchFamily="34" charset="0"/>
              </a:rPr>
              <a:t>Phải</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khiêm</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tốn</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có</a:t>
            </a:r>
            <a:r>
              <a:rPr lang="en-US" sz="2100" kern="1200" dirty="0">
                <a:latin typeface="Times New Roman" panose="02020603050405020304" pitchFamily="18" charset="0"/>
                <a:ea typeface="Calibri" panose="020F0502020204030204" pitchFamily="34" charset="0"/>
              </a:rPr>
              <a:t> ý </a:t>
            </a:r>
            <a:r>
              <a:rPr lang="en-US" sz="2100" kern="1200" dirty="0" err="1">
                <a:latin typeface="Times New Roman" panose="02020603050405020304" pitchFamily="18" charset="0"/>
                <a:ea typeface="Calibri" panose="020F0502020204030204" pitchFamily="34" charset="0"/>
              </a:rPr>
              <a:t>thức</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lắng</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nghe</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học</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hỏi</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để</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hoàn</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thiện</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bản</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thân</a:t>
            </a:r>
            <a:r>
              <a:rPr lang="en-US" sz="2100" kern="1200" dirty="0">
                <a:latin typeface="Times New Roman" panose="02020603050405020304" pitchFamily="18" charset="0"/>
                <a:ea typeface="Calibri" panose="020F0502020204030204" pitchFamily="34" charset="0"/>
              </a:rPr>
              <a:t>  </a:t>
            </a:r>
            <a:endParaRPr lang="en-US" sz="2100" kern="12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5185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12" name="Google Shape;1278;p56"/>
          <p:cNvPicPr preferRelativeResize="0"/>
          <p:nvPr/>
        </p:nvPicPr>
        <p:blipFill>
          <a:blip r:embed="rId3">
            <a:alphaModFix/>
          </a:blip>
          <a:stretch>
            <a:fillRect/>
          </a:stretch>
        </p:blipFill>
        <p:spPr>
          <a:xfrm rot="856775">
            <a:off x="7241488" y="-742027"/>
            <a:ext cx="2757277" cy="2203783"/>
          </a:xfrm>
          <a:prstGeom prst="rect">
            <a:avLst/>
          </a:prstGeom>
          <a:noFill/>
          <a:ln>
            <a:noFill/>
          </a:ln>
        </p:spPr>
      </p:pic>
      <p:sp>
        <p:nvSpPr>
          <p:cNvPr id="13" name="Google Shape;1279;p56"/>
          <p:cNvSpPr/>
          <p:nvPr/>
        </p:nvSpPr>
        <p:spPr>
          <a:xfrm rot="-7063047">
            <a:off x="7764574" y="-500792"/>
            <a:ext cx="1406165" cy="1798712"/>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p:cNvSpPr/>
          <p:nvPr/>
        </p:nvSpPr>
        <p:spPr>
          <a:xfrm>
            <a:off x="418657" y="637826"/>
            <a:ext cx="8124825" cy="3970318"/>
          </a:xfrm>
          <a:prstGeom prst="rect">
            <a:avLst/>
          </a:prstGeom>
          <a:solidFill>
            <a:schemeClr val="bg1"/>
          </a:solidFill>
        </p:spPr>
        <p:txBody>
          <a:bodyPr>
            <a:spAutoFit/>
          </a:bodyPr>
          <a:lstStyle/>
          <a:p>
            <a:pPr defTabSz="685800">
              <a:lnSpc>
                <a:spcPct val="150000"/>
              </a:lnSpc>
              <a:buClrTx/>
            </a:pP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3-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 ý:</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lô-gic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bổ</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sung,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chữa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cương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lnSpc>
                <a:spcPct val="150000"/>
              </a:lnSpc>
              <a:buClrTx/>
            </a:pP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tỏ</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lnSpc>
                <a:spcPct val="150000"/>
              </a:lnSpc>
              <a:buClrTx/>
            </a:pP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lnSpc>
                <a:spcPct val="150000"/>
              </a:lnSpc>
              <a:buClrTx/>
            </a:pP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952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5" name="Google Shape;1435;p61"/>
          <p:cNvSpPr/>
          <p:nvPr/>
        </p:nvSpPr>
        <p:spPr>
          <a:xfrm rot="2897699">
            <a:off x="7519219" y="2673508"/>
            <a:ext cx="1776842" cy="330314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Rectangle 6"/>
          <p:cNvSpPr/>
          <p:nvPr/>
        </p:nvSpPr>
        <p:spPr>
          <a:xfrm>
            <a:off x="988828" y="364531"/>
            <a:ext cx="7535605" cy="4396973"/>
          </a:xfrm>
          <a:prstGeom prst="rect">
            <a:avLst/>
          </a:prstGeom>
          <a:solidFill>
            <a:schemeClr val="bg1"/>
          </a:solidFill>
        </p:spPr>
        <p:txBody>
          <a:bodyPr wrap="square">
            <a:spAutoFit/>
          </a:bodyPr>
          <a:lstStyle/>
          <a:p>
            <a:pPr algn="just" defTabSz="685800">
              <a:lnSpc>
                <a:spcPct val="150000"/>
              </a:lnSpc>
              <a:buClrTx/>
            </a:pPr>
            <a:r>
              <a:rPr lang="en-US" sz="2100" b="1" kern="1200" dirty="0">
                <a:solidFill>
                  <a:srgbClr val="0D0D0D"/>
                </a:solidFill>
                <a:latin typeface="Times New Roman" panose="02020603050405020304" pitchFamily="18" charset="0"/>
                <a:ea typeface="MS Mincho"/>
                <a:cs typeface="Times New Roman" panose="02020603050405020304" pitchFamily="18" charset="0"/>
              </a:rPr>
              <a:t>4. </a:t>
            </a:r>
            <a:r>
              <a:rPr lang="en-US" sz="2100" b="1" kern="1200" dirty="0" err="1">
                <a:solidFill>
                  <a:srgbClr val="0D0D0D"/>
                </a:solidFill>
                <a:latin typeface="Times New Roman" panose="02020603050405020304" pitchFamily="18" charset="0"/>
                <a:ea typeface="MS Mincho"/>
                <a:cs typeface="Times New Roman" panose="02020603050405020304" pitchFamily="18" charset="0"/>
              </a:rPr>
              <a:t>Dàn</a:t>
            </a:r>
            <a:r>
              <a:rPr lang="en-US" sz="2100" b="1" kern="1200" dirty="0">
                <a:solidFill>
                  <a:srgbClr val="0D0D0D"/>
                </a:solidFill>
                <a:latin typeface="Times New Roman" panose="02020603050405020304" pitchFamily="18" charset="0"/>
                <a:ea typeface="MS Mincho"/>
                <a:cs typeface="Times New Roman" panose="02020603050405020304" pitchFamily="18" charset="0"/>
              </a:rPr>
              <a:t> </a:t>
            </a:r>
            <a:r>
              <a:rPr lang="en-US" sz="2100" b="1" kern="1200" dirty="0" err="1">
                <a:solidFill>
                  <a:srgbClr val="0D0D0D"/>
                </a:solidFill>
                <a:latin typeface="Times New Roman" panose="02020603050405020304" pitchFamily="18" charset="0"/>
                <a:ea typeface="MS Mincho"/>
                <a:cs typeface="Times New Roman" panose="02020603050405020304" pitchFamily="18" charset="0"/>
              </a:rPr>
              <a:t>bài</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50000"/>
              </a:lnSpc>
              <a:buClrTx/>
              <a:tabLst>
                <a:tab pos="1040130" algn="l"/>
              </a:tabLst>
            </a:pPr>
            <a:r>
              <a:rPr lang="en-US" sz="2100" b="1"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100" b="1"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100" b="1"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50000"/>
              </a:lnSpc>
              <a:buClrTx/>
              <a:tabLst>
                <a:tab pos="1040130" algn="l"/>
              </a:tabLst>
            </a:pP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chào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Dế</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Mèn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Hoài</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50000"/>
              </a:lnSpc>
              <a:buClrTx/>
              <a:tabLst>
                <a:tab pos="1040130" algn="l"/>
              </a:tabLst>
            </a:pP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Mèn</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phiêu</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Tô</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Hoài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quên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Mèn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xốc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Mèn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ngạo</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chối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nghị</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đỡ</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Choắt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rồi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trêu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chị</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Cốc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chết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Choắt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019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5" name="Google Shape;1435;p61"/>
          <p:cNvSpPr/>
          <p:nvPr/>
        </p:nvSpPr>
        <p:spPr>
          <a:xfrm rot="2897699">
            <a:off x="7519219" y="2673508"/>
            <a:ext cx="1776842" cy="330314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971342" y="671538"/>
            <a:ext cx="7436298" cy="3782959"/>
          </a:xfrm>
          <a:prstGeom prst="rect">
            <a:avLst/>
          </a:prstGeom>
          <a:solidFill>
            <a:schemeClr val="bg1"/>
          </a:solidFill>
        </p:spPr>
        <p:txBody>
          <a:bodyPr wrap="square">
            <a:spAutoFit/>
          </a:bodyPr>
          <a:lstStyle/>
          <a:p>
            <a:pPr algn="just" defTabSz="685800">
              <a:buClrTx/>
            </a:pPr>
            <a:r>
              <a:rPr lang="en-US" sz="2100" b="1" kern="1200" dirty="0">
                <a:latin typeface="Times New Roman" panose="02020603050405020304" pitchFamily="18" charset="0"/>
                <a:ea typeface="Calibri" panose="020F0502020204030204" pitchFamily="34" charset="0"/>
                <a:cs typeface="+mn-cs"/>
              </a:rPr>
              <a:t>b. </a:t>
            </a:r>
            <a:r>
              <a:rPr lang="en-US" sz="2100" b="1" kern="1200" dirty="0" err="1">
                <a:latin typeface="Times New Roman" panose="02020603050405020304" pitchFamily="18" charset="0"/>
                <a:ea typeface="Calibri" panose="020F0502020204030204" pitchFamily="34" charset="0"/>
                <a:cs typeface="+mn-cs"/>
              </a:rPr>
              <a:t>Thân</a:t>
            </a:r>
            <a:r>
              <a:rPr lang="en-US" sz="2100" b="1" kern="1200" dirty="0">
                <a:latin typeface="Times New Roman" panose="02020603050405020304" pitchFamily="18" charset="0"/>
                <a:ea typeface="Calibri" panose="020F0502020204030204" pitchFamily="34" charset="0"/>
                <a:cs typeface="+mn-cs"/>
              </a:rPr>
              <a:t> </a:t>
            </a:r>
            <a:r>
              <a:rPr lang="en-US" sz="2100" b="1" kern="1200" dirty="0" err="1">
                <a:latin typeface="Times New Roman" panose="02020603050405020304" pitchFamily="18" charset="0"/>
                <a:ea typeface="Calibri" panose="020F0502020204030204" pitchFamily="34" charset="0"/>
                <a:cs typeface="+mn-cs"/>
              </a:rPr>
              <a:t>bài</a:t>
            </a:r>
            <a:r>
              <a:rPr lang="en-US" sz="2100" b="1" kern="1200" dirty="0">
                <a:latin typeface="Times New Roman" panose="02020603050405020304" pitchFamily="18" charset="0"/>
                <a:ea typeface="Calibri" panose="020F0502020204030204" pitchFamily="34" charset="0"/>
                <a:cs typeface="+mn-cs"/>
              </a:rPr>
              <a:t>:</a:t>
            </a:r>
            <a:endParaRPr lang="en-US" sz="2100" kern="1200" dirty="0">
              <a:solidFill>
                <a:prstClr val="black"/>
              </a:solidFill>
              <a:latin typeface="Times New Roman" panose="02020603050405020304" pitchFamily="18" charset="0"/>
              <a:ea typeface="Calibri" panose="020F0502020204030204" pitchFamily="34" charset="0"/>
              <a:cs typeface="+mn-cs"/>
            </a:endParaRPr>
          </a:p>
          <a:p>
            <a:pPr algn="just" defTabSz="685800">
              <a:buClrTx/>
            </a:pPr>
            <a:r>
              <a:rPr lang="vi-VN" sz="2100" kern="1200" dirty="0">
                <a:latin typeface="Times New Roman" panose="02020603050405020304" pitchFamily="18" charset="0"/>
                <a:ea typeface="Calibri" panose="020F0502020204030204" pitchFamily="34" charset="0"/>
                <a:cs typeface="+mn-cs"/>
              </a:rPr>
              <a:t>- Ý kiến của em về vấn đề đó:</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Em</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không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đồng</a:t>
            </a:r>
            <a:r>
              <a:rPr lang="en-US" sz="2100" kern="1200" dirty="0">
                <a:latin typeface="Times New Roman" panose="02020603050405020304" pitchFamily="18" charset="0"/>
                <a:ea typeface="Calibri" panose="020F0502020204030204" pitchFamily="34" charset="0"/>
                <a:cs typeface="+mn-cs"/>
              </a:rPr>
              <a:t> ý </a:t>
            </a:r>
            <a:r>
              <a:rPr lang="en-US" sz="2100" kern="1200" dirty="0" err="1">
                <a:latin typeface="Times New Roman" panose="02020603050405020304" pitchFamily="18" charset="0"/>
                <a:ea typeface="Calibri" panose="020F0502020204030204" pitchFamily="34" charset="0"/>
                <a:cs typeface="+mn-cs"/>
              </a:rPr>
              <a:t>với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cách</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cư</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xử</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của</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Dế</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Mèn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Chúng</a:t>
            </a:r>
            <a:r>
              <a:rPr lang="en-US" sz="2100" kern="1200" dirty="0">
                <a:latin typeface="Times New Roman" panose="02020603050405020304" pitchFamily="18" charset="0"/>
                <a:ea typeface="Calibri" panose="020F0502020204030204" pitchFamily="34" charset="0"/>
                <a:cs typeface="+mn-cs"/>
              </a:rPr>
              <a:t> ta </a:t>
            </a:r>
            <a:r>
              <a:rPr lang="en-US" sz="2100" kern="1200" dirty="0" err="1">
                <a:latin typeface="Times New Roman" panose="02020603050405020304" pitchFamily="18" charset="0"/>
                <a:ea typeface="Calibri" panose="020F0502020204030204" pitchFamily="34" charset="0"/>
                <a:cs typeface="+mn-cs"/>
              </a:rPr>
              <a:t>đừng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nên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tự</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mãn</a:t>
            </a:r>
            <a:r>
              <a:rPr lang="en-US" sz="2100" kern="1200" dirty="0">
                <a:latin typeface="Times New Roman" panose="02020603050405020304" pitchFamily="18" charset="0"/>
                <a:ea typeface="Calibri" panose="020F0502020204030204" pitchFamily="34" charset="0"/>
                <a:cs typeface="+mn-cs"/>
              </a:rPr>
              <a:t>. </a:t>
            </a:r>
            <a:r>
              <a:rPr lang="vi-VN" sz="2100" kern="1200" dirty="0">
                <a:latin typeface="Times New Roman" panose="02020603050405020304" pitchFamily="18" charset="0"/>
                <a:ea typeface="Calibri" panose="020F0502020204030204" pitchFamily="34" charset="0"/>
                <a:cs typeface="+mn-cs"/>
              </a:rPr>
              <a:t>Vì </a:t>
            </a:r>
            <a:r>
              <a:rPr lang="en-US" sz="2100" kern="1200" dirty="0" err="1">
                <a:latin typeface="Times New Roman" panose="02020603050405020304" pitchFamily="18" charset="0"/>
                <a:ea typeface="Calibri" panose="020F0502020204030204" pitchFamily="34" charset="0"/>
                <a:cs typeface="+mn-cs"/>
              </a:rPr>
              <a:t>người</a:t>
            </a:r>
            <a:r>
              <a:rPr lang="en-US" sz="2100" kern="1200" dirty="0">
                <a:latin typeface="Times New Roman" panose="02020603050405020304" pitchFamily="18" charset="0"/>
                <a:ea typeface="Calibri" panose="020F0502020204030204" pitchFamily="34" charset="0"/>
                <a:cs typeface="+mn-cs"/>
              </a:rPr>
              <a:t> </a:t>
            </a:r>
            <a:r>
              <a:rPr lang="vi-VN" sz="2100" kern="1200" dirty="0">
                <a:latin typeface="Times New Roman" panose="02020603050405020304" pitchFamily="18" charset="0"/>
                <a:ea typeface="Calibri" panose="020F0502020204030204" pitchFamily="34" charset="0"/>
                <a:cs typeface="+mn-cs"/>
              </a:rPr>
              <a:t>tự mãn </a:t>
            </a:r>
            <a:r>
              <a:rPr lang="en-US" sz="2100" kern="1200" dirty="0" err="1">
                <a:latin typeface="Times New Roman" panose="02020603050405020304" pitchFamily="18" charset="0"/>
                <a:ea typeface="Calibri" panose="020F0502020204030204" pitchFamily="34" charset="0"/>
                <a:cs typeface="+mn-cs"/>
              </a:rPr>
              <a:t>l</a:t>
            </a:r>
            <a:r>
              <a:rPr lang="en-US" sz="2100" kern="1200" dirty="0" err="1">
                <a:solidFill>
                  <a:prstClr val="black"/>
                </a:solidFill>
                <a:latin typeface="Times New Roman" panose="02020603050405020304" pitchFamily="18" charset="0"/>
                <a:ea typeface="Times New Roman" panose="02020603050405020304" pitchFamily="18" charset="0"/>
                <a:cs typeface="+mn-cs"/>
              </a:rPr>
              <a:t>uôn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cho</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rằng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bản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thân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mình</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hơn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người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là</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nhất</a:t>
            </a:r>
            <a:r>
              <a:rPr lang="en-US" sz="2100" kern="1200" dirty="0">
                <a:solidFill>
                  <a:prstClr val="black"/>
                </a:solidFill>
                <a:latin typeface="Arial" panose="020B0604020202020204" pitchFamily="34"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Có</a:t>
            </a:r>
            <a:r>
              <a:rPr lang="en-US" sz="2100" kern="1200" dirty="0">
                <a:solidFill>
                  <a:prstClr val="black"/>
                </a:solidFill>
                <a:latin typeface="Times New Roman" panose="02020603050405020304" pitchFamily="18" charset="0"/>
                <a:ea typeface="Times New Roman" panose="02020603050405020304" pitchFamily="18" charset="0"/>
                <a:cs typeface="+mn-cs"/>
              </a:rPr>
              <a:t> ý </a:t>
            </a:r>
            <a:r>
              <a:rPr lang="en-US" sz="2100" kern="1200" dirty="0" err="1">
                <a:solidFill>
                  <a:prstClr val="black"/>
                </a:solidFill>
                <a:latin typeface="Times New Roman" panose="02020603050405020304" pitchFamily="18" charset="0"/>
                <a:ea typeface="Times New Roman" panose="02020603050405020304" pitchFamily="18" charset="0"/>
                <a:cs typeface="+mn-cs"/>
              </a:rPr>
              <a:t>định</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hoặc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coi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thường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người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khác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vì</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họ</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không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bằng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mình</a:t>
            </a:r>
            <a:r>
              <a:rPr lang="en-US" sz="2100" kern="1200" dirty="0">
                <a:solidFill>
                  <a:prstClr val="black"/>
                </a:solidFill>
                <a:latin typeface="Times New Roman" panose="02020603050405020304" pitchFamily="18" charset="0"/>
                <a:ea typeface="Times New Roman" panose="02020603050405020304" pitchFamily="18" charset="0"/>
                <a:cs typeface="+mn-cs"/>
              </a:rPr>
              <a:t>.</a:t>
            </a:r>
            <a:endParaRPr lang="en-US" sz="2100" kern="1200" dirty="0">
              <a:solidFill>
                <a:prstClr val="black"/>
              </a:solidFill>
              <a:latin typeface="Times New Roman" panose="02020603050405020304" pitchFamily="18" charset="0"/>
              <a:ea typeface="Calibri" panose="020F0502020204030204" pitchFamily="34" charset="0"/>
              <a:cs typeface="+mn-cs"/>
            </a:endParaRPr>
          </a:p>
          <a:p>
            <a:pPr algn="just" defTabSz="685800">
              <a:lnSpc>
                <a:spcPct val="107000"/>
              </a:lnSpc>
              <a:buClrTx/>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khen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bỉ</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nhen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hẹp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hòi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thậm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huênh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hoang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ngạo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33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5" name="Google Shape;1435;p61"/>
          <p:cNvSpPr/>
          <p:nvPr/>
        </p:nvSpPr>
        <p:spPr>
          <a:xfrm rot="2897699">
            <a:off x="7519219" y="2673508"/>
            <a:ext cx="1776842" cy="330314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1020725" y="564902"/>
            <a:ext cx="7493075" cy="3459793"/>
          </a:xfrm>
          <a:prstGeom prst="rect">
            <a:avLst/>
          </a:prstGeom>
          <a:solidFill>
            <a:schemeClr val="bg1"/>
          </a:solidFill>
        </p:spPr>
        <p:txBody>
          <a:bodyPr wrap="square">
            <a:spAutoFit/>
          </a:bodyPr>
          <a:lstStyle/>
          <a:p>
            <a:pPr algn="just" defTabSz="685800">
              <a:lnSpc>
                <a:spcPct val="107000"/>
              </a:lnSpc>
              <a:buClrTx/>
            </a:pP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sớm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muộn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mọn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khen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buClrTx/>
              <a:buSzPts val="1400"/>
            </a:pP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Bằng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chứng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thói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kiêu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căng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tự</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mãn</a:t>
            </a:r>
            <a:r>
              <a:rPr lang="en-US" sz="2100" kern="1200" dirty="0">
                <a:solidFill>
                  <a:prstClr val="black"/>
                </a:solidFill>
                <a:latin typeface="Times New Roman" panose="02020603050405020304" pitchFamily="18" charset="0"/>
                <a:ea typeface="Times New Roman" panose="02020603050405020304" pitchFamily="18" charset="0"/>
                <a:cs typeface="+mn-cs"/>
              </a:rPr>
              <a:t> ở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Mèn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khiến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Choắt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chịu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cái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chết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oan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ức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Mèn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ân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hận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vô</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cùng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Trong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cuộc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sống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vẫn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có</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nhiều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kẻ</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luôn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tự</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mãn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đâu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biết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rằng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mình</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chỉ</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là</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ếch</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ngồi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đáy</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giếng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thôi</a:t>
            </a:r>
            <a:r>
              <a:rPr lang="en-US" sz="2100" kern="1200" dirty="0">
                <a:solidFill>
                  <a:prstClr val="black"/>
                </a:solidFill>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38985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5" name="Google Shape;1435;p61"/>
          <p:cNvSpPr/>
          <p:nvPr/>
        </p:nvSpPr>
        <p:spPr>
          <a:xfrm rot="2897699">
            <a:off x="7519219" y="2673508"/>
            <a:ext cx="1776842" cy="330314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1020725" y="596802"/>
            <a:ext cx="7471810" cy="3459793"/>
          </a:xfrm>
          <a:prstGeom prst="rect">
            <a:avLst/>
          </a:prstGeom>
          <a:solidFill>
            <a:schemeClr val="bg1"/>
          </a:solidFill>
        </p:spPr>
        <p:txBody>
          <a:bodyPr wrap="square">
            <a:spAutoFit/>
          </a:bodyPr>
          <a:lstStyle/>
          <a:p>
            <a:pPr algn="just" defTabSz="685800">
              <a:lnSpc>
                <a:spcPct val="107000"/>
              </a:lnSpc>
              <a:buClrTx/>
              <a:defRPr/>
            </a:pP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defRPr/>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sớm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muộn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defRPr/>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mọn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khen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buClrTx/>
              <a:buSzPts val="1400"/>
              <a:defRPr/>
            </a:pP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Bằng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chứng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thói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kiêu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căng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tự</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mãn</a:t>
            </a:r>
            <a:r>
              <a:rPr lang="en-US" sz="2100" kern="1200" dirty="0">
                <a:solidFill>
                  <a:prstClr val="black"/>
                </a:solidFill>
                <a:latin typeface="Times New Roman" panose="02020603050405020304" pitchFamily="18" charset="0"/>
                <a:ea typeface="Times New Roman" panose="02020603050405020304" pitchFamily="18" charset="0"/>
                <a:cs typeface="+mn-cs"/>
              </a:rPr>
              <a:t> ở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Mèn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khiến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Choắt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chịu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cái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chết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oan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ức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Mèn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ân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hận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vô</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cùng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Trong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cuộc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sống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vẫn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có</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nhiều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kẻ</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luôn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tự</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mãn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đâu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biết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rằng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mình</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chỉ</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là</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ếch</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ngồi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đáy</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giếng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thôi</a:t>
            </a:r>
            <a:r>
              <a:rPr lang="en-US" sz="2100" kern="1200" dirty="0">
                <a:solidFill>
                  <a:prstClr val="black"/>
                </a:solidFill>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326204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0612" y="861251"/>
            <a:ext cx="8188657" cy="4293483"/>
          </a:xfrm>
          <a:prstGeom prst="rect">
            <a:avLst/>
          </a:prstGeom>
        </p:spPr>
        <p:txBody>
          <a:bodyPr wrap="square">
            <a:spAutoFit/>
          </a:bodyPr>
          <a:lstStyle/>
          <a:p>
            <a:pPr algn="just" defTabSz="685800">
              <a:buClrTx/>
            </a:pPr>
            <a:r>
              <a:rPr lang="en-US" sz="2100" b="1" i="1" kern="1200" dirty="0">
                <a:latin typeface="Times New Roman" panose="02020603050405020304" pitchFamily="18" charset="0"/>
                <a:ea typeface="Times New Roman" panose="02020603050405020304" pitchFamily="18" charset="0"/>
                <a:cs typeface="+mn-cs"/>
              </a:rPr>
              <a:t>1. </a:t>
            </a:r>
            <a:r>
              <a:rPr lang="vi-VN" sz="2100" b="1" i="1" kern="1200" dirty="0">
                <a:latin typeface="Times New Roman" panose="02020603050405020304" pitchFamily="18" charset="0"/>
                <a:ea typeface="Times New Roman" panose="02020603050405020304" pitchFamily="18" charset="0"/>
                <a:cs typeface="+mn-cs"/>
              </a:rPr>
              <a:t>HS được yêu cầu lựa chọn và thực hiện một trong các nội dung sau:</a:t>
            </a:r>
            <a:endParaRPr lang="en-US" sz="2100" b="1" i="1"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Sáng tác thơ (dạng thơ tự sự thuật lại một sự việc trong cuốn sách hoặc dạng thơ trữ tình - trình bày cảm nhận khi đọc sách) </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Kể chuyện sáng tạo (chọn một đoạn truyện)</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Dựng phim ngắn (chọn đoạn truyện tiêu biểu)</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Nếu được đề nghị thiết kế bìa minh họa cho cuốn sách em yêu thích trong lần tái bản sắp tới, em thiết kế như thế nào? (vẽ tay hoặc sử dụng phần mềm thiết kế)</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Vẽ chibi hình ảnh nhân vật em yêu thích</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en-US" sz="2100" i="1" kern="1200" dirty="0">
                <a:latin typeface="Times New Roman" panose="02020603050405020304" pitchFamily="18" charset="0"/>
                <a:ea typeface="Times New Roman" panose="02020603050405020304" pitchFamily="18" charset="0"/>
                <a:cs typeface="+mn-cs"/>
              </a:rPr>
              <a:t>- </a:t>
            </a:r>
            <a:r>
              <a:rPr lang="vi-VN" sz="2100" i="1" kern="1200" dirty="0">
                <a:latin typeface="Times New Roman" panose="02020603050405020304" pitchFamily="18" charset="0"/>
                <a:ea typeface="Times New Roman" panose="02020603050405020304" pitchFamily="18" charset="0"/>
                <a:cs typeface="+mn-cs"/>
              </a:rPr>
              <a:t>Nếu được đề nghị viết lời tựa cho cuốn sách em yêu thích trong lần tái bản sắp tới, em sẽ viết như thế nào?</a:t>
            </a:r>
            <a:endParaRPr lang="en-US" sz="2100" i="1" kern="1200" dirty="0">
              <a:latin typeface="Times New Roman" panose="02020603050405020304" pitchFamily="18" charset="0"/>
              <a:ea typeface="Times New Roman" panose="02020603050405020304" pitchFamily="18" charset="0"/>
              <a:cs typeface="+mn-cs"/>
            </a:endParaRPr>
          </a:p>
          <a:p>
            <a:pPr algn="just" defTabSz="685800">
              <a:buClrTx/>
            </a:pPr>
            <a:r>
              <a:rPr lang="en-US" sz="2100" b="1" i="1" kern="1200" dirty="0">
                <a:solidFill>
                  <a:prstClr val="black"/>
                </a:solidFill>
                <a:latin typeface="Times New Roman" panose="02020603050405020304" pitchFamily="18" charset="0"/>
                <a:ea typeface="MS Mincho"/>
                <a:cs typeface="Times New Roman" panose="02020603050405020304" pitchFamily="18" charset="0"/>
              </a:rPr>
              <a:t>2.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Chuẩn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bị</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phần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viết</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bài</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văn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trình</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bày</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ý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kiến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về</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một</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vấn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đề</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đời</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sống</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được</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tạo</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ra</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từ</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cuốn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sách</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em</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đã</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đọc</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a:t>
            </a:r>
            <a:endParaRPr lang="en-US" sz="2100" b="1" i="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roup 3"/>
          <p:cNvGrpSpPr/>
          <p:nvPr/>
        </p:nvGrpSpPr>
        <p:grpSpPr>
          <a:xfrm>
            <a:off x="2173406" y="284987"/>
            <a:ext cx="4501379" cy="576265"/>
            <a:chOff x="383166" y="1481172"/>
            <a:chExt cx="5561511" cy="944640"/>
          </a:xfrm>
          <a:solidFill>
            <a:schemeClr val="accent6">
              <a:lumMod val="20000"/>
              <a:lumOff val="80000"/>
            </a:schemeClr>
          </a:solidFill>
        </p:grpSpPr>
        <p:sp>
          <p:nvSpPr>
            <p:cNvPr id="5" name="Rounded Rectangle 4"/>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6" name="Rounded Rectangle 8"/>
            <p:cNvSpPr txBox="1"/>
            <p:nvPr/>
          </p:nvSpPr>
          <p:spPr>
            <a:xfrm>
              <a:off x="429282" y="1527286"/>
              <a:ext cx="5515395" cy="8524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069" tIns="0" rIns="152069" bIns="0" numCol="1" spcCol="1270" anchor="ctr" anchorCtr="0">
              <a:noAutofit/>
            </a:bodyPr>
            <a:lstStyle/>
            <a:p>
              <a:pPr algn="ctr" defTabSz="685800">
                <a:lnSpc>
                  <a:spcPct val="150000"/>
                </a:lnSpc>
                <a:buClrTx/>
              </a:pPr>
              <a:r>
                <a:rPr lang="en-US" sz="3000" b="1" kern="1200" dirty="0" err="1" smtClean="0">
                  <a:solidFill>
                    <a:srgbClr val="FF0000"/>
                  </a:solidFill>
                  <a:latin typeface="Times New Roman" panose="02020603050405020304" pitchFamily="18" charset="0"/>
                  <a:ea typeface="Times New Roman" panose="02020603050405020304" pitchFamily="18" charset="0"/>
                </a:rPr>
                <a:t>Chuẩn</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bị</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cho</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bài</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học</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sau</a:t>
              </a:r>
              <a:endParaRPr lang="en-US" sz="2700" b="1" kern="1200" dirty="0">
                <a:solidFill>
                  <a:srgbClr val="FF0000"/>
                </a:solidFill>
                <a:latin typeface="Times New Roman" panose="02020603050405020304" pitchFamily="18" charset="0"/>
                <a:ea typeface="Times New Roman" panose="02020603050405020304" pitchFamily="18" charset="0"/>
              </a:endParaRPr>
            </a:p>
          </p:txBody>
        </p:sp>
      </p:grpSp>
      <p:pic>
        <p:nvPicPr>
          <p:cNvPr id="7" name="Google Shape;263;p32"/>
          <p:cNvPicPr preferRelativeResize="0"/>
          <p:nvPr/>
        </p:nvPicPr>
        <p:blipFill>
          <a:blip r:embed="rId3">
            <a:alphaModFix/>
          </a:blip>
          <a:stretch>
            <a:fillRect/>
          </a:stretch>
        </p:blipFill>
        <p:spPr>
          <a:xfrm>
            <a:off x="-233917" y="-160031"/>
            <a:ext cx="1698848" cy="946298"/>
          </a:xfrm>
          <a:prstGeom prst="rect">
            <a:avLst/>
          </a:prstGeom>
          <a:noFill/>
          <a:ln>
            <a:noFill/>
          </a:ln>
        </p:spPr>
      </p:pic>
    </p:spTree>
    <p:extLst>
      <p:ext uri="{BB962C8B-B14F-4D97-AF65-F5344CB8AC3E}">
        <p14:creationId xmlns:p14="http://schemas.microsoft.com/office/powerpoint/2010/main" val="36590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5" name="Google Shape;1435;p61"/>
          <p:cNvSpPr/>
          <p:nvPr/>
        </p:nvSpPr>
        <p:spPr>
          <a:xfrm rot="2897699">
            <a:off x="7519219" y="2673508"/>
            <a:ext cx="1776842" cy="330314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1105951" y="542119"/>
            <a:ext cx="7301689" cy="2745560"/>
          </a:xfrm>
          <a:prstGeom prst="rect">
            <a:avLst/>
          </a:prstGeom>
          <a:solidFill>
            <a:schemeClr val="bg1"/>
          </a:solidFill>
        </p:spPr>
        <p:txBody>
          <a:bodyPr wrap="square">
            <a:spAutoFit/>
          </a:bodyPr>
          <a:lstStyle/>
          <a:p>
            <a:pPr algn="just" defTabSz="685800">
              <a:buClrTx/>
            </a:pPr>
            <a:r>
              <a:rPr lang="vi-VN" sz="2100" kern="1200" dirty="0">
                <a:latin typeface="Times New Roman" panose="02020603050405020304" pitchFamily="18" charset="0"/>
                <a:ea typeface="Calibri" panose="020F0502020204030204" pitchFamily="34" charset="0"/>
                <a:cs typeface="+mn-cs"/>
              </a:rPr>
              <a:t>+ Hành động của em trước vấn đề cuốn sách đặt ra</a:t>
            </a:r>
            <a:r>
              <a:rPr lang="en-US" sz="2100" kern="1200" dirty="0">
                <a:latin typeface="Times New Roman" panose="02020603050405020304" pitchFamily="18" charset="0"/>
                <a:ea typeface="Calibri" panose="020F0502020204030204" pitchFamily="34" charset="0"/>
                <a:cs typeface="+mn-cs"/>
              </a:rPr>
              <a:t>:</a:t>
            </a:r>
            <a:endParaRPr lang="en-US" sz="2100" kern="1200" dirty="0">
              <a:solidFill>
                <a:prstClr val="black"/>
              </a:solidFill>
              <a:latin typeface="Times New Roman" panose="02020603050405020304" pitchFamily="18" charset="0"/>
              <a:ea typeface="Calibri" panose="020F0502020204030204" pitchFamily="34" charset="0"/>
              <a:cs typeface="+mn-cs"/>
            </a:endParaRPr>
          </a:p>
          <a:p>
            <a:pPr algn="just" defTabSz="685800">
              <a:buClrTx/>
            </a:pPr>
            <a:r>
              <a:rPr lang="en-US" sz="2100" kern="1200" dirty="0" err="1">
                <a:latin typeface="Times New Roman" panose="02020603050405020304" pitchFamily="18" charset="0"/>
                <a:ea typeface="Calibri" panose="020F0502020204030204" pitchFamily="34" charset="0"/>
                <a:cs typeface="+mn-cs"/>
              </a:rPr>
              <a:t>Bản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thân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phải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có</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nhận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thức</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đúng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đắn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sống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là</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phải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cố</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gắng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nỗ</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lực</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không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ngừng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từng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phút</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giây</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Phải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khiêm</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tốn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có</a:t>
            </a:r>
            <a:r>
              <a:rPr lang="en-US" sz="2100" kern="1200" dirty="0">
                <a:latin typeface="Times New Roman" panose="02020603050405020304" pitchFamily="18" charset="0"/>
                <a:ea typeface="Calibri" panose="020F0502020204030204" pitchFamily="34" charset="0"/>
                <a:cs typeface="+mn-cs"/>
              </a:rPr>
              <a:t> ý </a:t>
            </a:r>
            <a:r>
              <a:rPr lang="en-US" sz="2100" kern="1200" dirty="0" err="1">
                <a:latin typeface="Times New Roman" panose="02020603050405020304" pitchFamily="18" charset="0"/>
                <a:ea typeface="Calibri" panose="020F0502020204030204" pitchFamily="34" charset="0"/>
                <a:cs typeface="+mn-cs"/>
              </a:rPr>
              <a:t>thức</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lắng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nghe</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học</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hỏi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để</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hoàn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thiện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bản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thân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Gia</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đình</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cần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có</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cách</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giáo</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dục</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phù</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hợp</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Xã</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hội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cần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khen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chê</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phù</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hợp</a:t>
            </a:r>
            <a:r>
              <a:rPr lang="en-US" sz="2100" kern="1200" dirty="0">
                <a:latin typeface="Times New Roman" panose="02020603050405020304" pitchFamily="18" charset="0"/>
                <a:ea typeface="Calibri" panose="020F0502020204030204" pitchFamily="34" charset="0"/>
                <a:cs typeface="+mn-cs"/>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b="1"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100" b="1"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100" b="1"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100" kern="1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066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12" name="Google Shape;1278;p56"/>
          <p:cNvPicPr preferRelativeResize="0"/>
          <p:nvPr/>
        </p:nvPicPr>
        <p:blipFill>
          <a:blip r:embed="rId3">
            <a:alphaModFix/>
          </a:blip>
          <a:stretch>
            <a:fillRect/>
          </a:stretch>
        </p:blipFill>
        <p:spPr>
          <a:xfrm rot="856775">
            <a:off x="7241488" y="-742027"/>
            <a:ext cx="2757277" cy="2203783"/>
          </a:xfrm>
          <a:prstGeom prst="rect">
            <a:avLst/>
          </a:prstGeom>
          <a:noFill/>
          <a:ln>
            <a:noFill/>
          </a:ln>
        </p:spPr>
      </p:pic>
      <p:sp>
        <p:nvSpPr>
          <p:cNvPr id="13" name="Google Shape;1279;p56"/>
          <p:cNvSpPr/>
          <p:nvPr/>
        </p:nvSpPr>
        <p:spPr>
          <a:xfrm rot="-7063047">
            <a:off x="7764574" y="-500792"/>
            <a:ext cx="1406165" cy="1798712"/>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10" name="Table 9"/>
          <p:cNvGraphicFramePr>
            <a:graphicFrameLocks noGrp="1"/>
          </p:cNvGraphicFramePr>
          <p:nvPr>
            <p:extLst/>
          </p:nvPr>
        </p:nvGraphicFramePr>
        <p:xfrm>
          <a:off x="386960" y="175556"/>
          <a:ext cx="8298872" cy="2527429"/>
        </p:xfrm>
        <a:graphic>
          <a:graphicData uri="http://schemas.openxmlformats.org/drawingml/2006/table">
            <a:tbl>
              <a:tblPr firstRow="1" firstCol="1" bandRow="1" bandCol="1"/>
              <a:tblGrid>
                <a:gridCol w="2199410">
                  <a:extLst>
                    <a:ext uri="{9D8B030D-6E8A-4147-A177-3AD203B41FA5}">
                      <a16:colId xmlns="" xmlns:a16="http://schemas.microsoft.com/office/drawing/2014/main" val="4113105276"/>
                    </a:ext>
                  </a:extLst>
                </a:gridCol>
                <a:gridCol w="2067791">
                  <a:extLst>
                    <a:ext uri="{9D8B030D-6E8A-4147-A177-3AD203B41FA5}">
                      <a16:colId xmlns="" xmlns:a16="http://schemas.microsoft.com/office/drawing/2014/main" val="2445831511"/>
                    </a:ext>
                  </a:extLst>
                </a:gridCol>
                <a:gridCol w="1662545">
                  <a:extLst>
                    <a:ext uri="{9D8B030D-6E8A-4147-A177-3AD203B41FA5}">
                      <a16:colId xmlns="" xmlns:a16="http://schemas.microsoft.com/office/drawing/2014/main" val="2368563827"/>
                    </a:ext>
                  </a:extLst>
                </a:gridCol>
                <a:gridCol w="2369126">
                  <a:extLst>
                    <a:ext uri="{9D8B030D-6E8A-4147-A177-3AD203B41FA5}">
                      <a16:colId xmlns="" xmlns:a16="http://schemas.microsoft.com/office/drawing/2014/main" val="302157846"/>
                    </a:ext>
                  </a:extLst>
                </a:gridCol>
              </a:tblGrid>
              <a:tr h="244602">
                <a:tc gridSpan="4">
                  <a:txBody>
                    <a:bodyPr/>
                    <a:lstStyle/>
                    <a:p>
                      <a:pPr algn="ctr">
                        <a:lnSpc>
                          <a:spcPct val="107000"/>
                        </a:lnSpc>
                        <a:spcAft>
                          <a:spcPts val="0"/>
                        </a:spcAft>
                      </a:pPr>
                      <a:r>
                        <a:rPr lang="vi-VN" sz="1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ĐÁNH GIÁ THEO TIÊU CHÍ</a:t>
                      </a:r>
                      <a:endParaRPr lang="en-US"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903355684"/>
                  </a:ext>
                </a:extLst>
              </a:tr>
              <a:tr h="220123">
                <a:tc gridSpan="4">
                  <a:txBody>
                    <a:bodyPr/>
                    <a:lstStyle/>
                    <a:p>
                      <a:pPr algn="ctr">
                        <a:lnSpc>
                          <a:spcPct val="107000"/>
                        </a:lnSpc>
                        <a:spcAft>
                          <a:spcPts val="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Nhóm</a:t>
                      </a: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986836512"/>
                  </a:ext>
                </a:extLst>
              </a:tr>
              <a:tr h="220123">
                <a:tc rowSpan="2">
                  <a:txBody>
                    <a:bodyPr/>
                    <a:lstStyle/>
                    <a:p>
                      <a:pPr algn="ctr">
                        <a:lnSpc>
                          <a:spcPct val="107000"/>
                        </a:lnSpc>
                        <a:spcAft>
                          <a:spcPts val="0"/>
                        </a:spcAft>
                      </a:pPr>
                      <a:r>
                        <a:rPr lang="vi-VN" sz="1400" b="1">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lnSpc>
                          <a:spcPct val="107000"/>
                        </a:lnSpc>
                        <a:spcAft>
                          <a:spcPts val="0"/>
                        </a:spcAft>
                      </a:pPr>
                      <a:r>
                        <a:rPr lang="vi-VN" sz="1400" b="1" i="1" dirty="0">
                          <a:effectLst/>
                          <a:latin typeface="Times New Roman" panose="02020603050405020304" pitchFamily="18" charset="0"/>
                          <a:ea typeface="Times New Roman" panose="02020603050405020304" pitchFamily="18" charset="0"/>
                          <a:cs typeface="Times New Roman" panose="02020603050405020304" pitchFamily="18" charset="0"/>
                        </a:rPr>
                        <a:t>Mức độ</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38840690"/>
                  </a:ext>
                </a:extLst>
              </a:tr>
              <a:tr h="220123">
                <a:tc vMerge="1">
                  <a:txBody>
                    <a:bodyPr/>
                    <a:lstStyle/>
                    <a:p>
                      <a:endParaRPr lang="en-US"/>
                    </a:p>
                  </a:txBody>
                  <a:tcPr/>
                </a:tc>
                <a:tc>
                  <a:txBody>
                    <a:bodyPr/>
                    <a:lstStyle/>
                    <a:p>
                      <a:pPr algn="ctr">
                        <a:lnSpc>
                          <a:spcPct val="107000"/>
                        </a:lnSpc>
                        <a:spcAft>
                          <a:spcPts val="0"/>
                        </a:spcAft>
                      </a:pPr>
                      <a:r>
                        <a:rPr lang="vi-VN" sz="1400" b="1" i="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b="1" i="1" dirty="0">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b="1" i="1">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310358284"/>
                  </a:ext>
                </a:extLst>
              </a:tr>
              <a:tr h="622125">
                <a:tc>
                  <a:txBody>
                    <a:bodyPr/>
                    <a:lstStyle/>
                    <a:p>
                      <a:pPr>
                        <a:lnSpc>
                          <a:spcPct val="107000"/>
                        </a:lnSpc>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1.Vấn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Không đưa ra được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vấn đề phù hợp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Vấn đề mang tính thời sự</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XH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423904045"/>
                  </a:ext>
                </a:extLst>
              </a:tr>
              <a:tr h="880491">
                <a:tc>
                  <a:txBody>
                    <a:bodyPr/>
                    <a:lstStyle/>
                    <a:p>
                      <a:pP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2. Nội dung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ND sơ sài, không nêu được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quan điểm của cá nhân và không biết bảo vệ quan điểm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HS đưa ra lí lẽ, bằng chứng thuyết phục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Có sức thuyết phục sử dụng lí lẽ và bằng chứng từ thực tế trong đời sống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910182966"/>
                  </a:ext>
                </a:extLst>
              </a:tr>
            </a:tbl>
          </a:graphicData>
        </a:graphic>
      </p:graphicFrame>
      <p:graphicFrame>
        <p:nvGraphicFramePr>
          <p:cNvPr id="11" name="Table 10"/>
          <p:cNvGraphicFramePr>
            <a:graphicFrameLocks noGrp="1"/>
          </p:cNvGraphicFramePr>
          <p:nvPr>
            <p:extLst/>
          </p:nvPr>
        </p:nvGraphicFramePr>
        <p:xfrm>
          <a:off x="386960" y="2524167"/>
          <a:ext cx="8298872" cy="2608962"/>
        </p:xfrm>
        <a:graphic>
          <a:graphicData uri="http://schemas.openxmlformats.org/drawingml/2006/table">
            <a:tbl>
              <a:tblPr firstRow="1" firstCol="1" bandRow="1" bandCol="1"/>
              <a:tblGrid>
                <a:gridCol w="2199410">
                  <a:extLst>
                    <a:ext uri="{9D8B030D-6E8A-4147-A177-3AD203B41FA5}">
                      <a16:colId xmlns="" xmlns:a16="http://schemas.microsoft.com/office/drawing/2014/main" val="1915610235"/>
                    </a:ext>
                  </a:extLst>
                </a:gridCol>
                <a:gridCol w="2067791">
                  <a:extLst>
                    <a:ext uri="{9D8B030D-6E8A-4147-A177-3AD203B41FA5}">
                      <a16:colId xmlns="" xmlns:a16="http://schemas.microsoft.com/office/drawing/2014/main" val="4230621355"/>
                    </a:ext>
                  </a:extLst>
                </a:gridCol>
                <a:gridCol w="1662545">
                  <a:extLst>
                    <a:ext uri="{9D8B030D-6E8A-4147-A177-3AD203B41FA5}">
                      <a16:colId xmlns="" xmlns:a16="http://schemas.microsoft.com/office/drawing/2014/main" val="3702831394"/>
                    </a:ext>
                  </a:extLst>
                </a:gridCol>
                <a:gridCol w="2369126">
                  <a:extLst>
                    <a:ext uri="{9D8B030D-6E8A-4147-A177-3AD203B41FA5}">
                      <a16:colId xmlns="" xmlns:a16="http://schemas.microsoft.com/office/drawing/2014/main" val="1240198815"/>
                    </a:ext>
                  </a:extLst>
                </a:gridCol>
              </a:tblGrid>
              <a:tr h="660368">
                <a:tc>
                  <a:txBody>
                    <a:bodyPr/>
                    <a:lstStyle/>
                    <a:p>
                      <a:pP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3. Nói to, rõ ràng, truyền cảm.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Nói nhỏ, khó nghe; nói lắp, ngập ngừng…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Nói to nhưng đôi chỗ lặp lại hoặc ngập ngừng 1 vài câu.</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Nói to, truyền cảm, hầu như không lặp lại hoặc ngập ngừng.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526546734"/>
                  </a:ext>
                </a:extLst>
              </a:tr>
              <a:tr h="1100614">
                <a:tc>
                  <a:txBody>
                    <a:bodyPr/>
                    <a:lstStyle/>
                    <a:p>
                      <a:pP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4. Sử dụng yếu tố phi ngôn ngữ phù hợp.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Điệu bộ thiếu tự tin, mắt chưa nhìn vào người nghe; nét mặt chưa biểu cảm hoặc biểu cảm không phù hợp.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Điệu bộ tự tin, mắt nhìn vào người nghe; nét mặt biểu cảm phù hợp với nội dung câu chuyện.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Điệu bộ rất tự tin, mắt nhìn vào người nghe; nét mặt sinh động.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125920973"/>
                  </a:ext>
                </a:extLst>
              </a:tr>
              <a:tr h="228283">
                <a:tc>
                  <a:txBody>
                    <a:bodyPr/>
                    <a:lstStyle/>
                    <a:p>
                      <a:pP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5. Mở đầu và kết thúc hợp lí</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Không chào hỏi/ và không có lời kết thúc bài nói.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Có chào hỏi/ và có lời kết thúc bài nói.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Chào hỏi/ và kết thúc bài nói một cách hấp dẫn.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488540360"/>
                  </a:ext>
                </a:extLst>
              </a:tr>
              <a:tr h="228283">
                <a:tc gridSpan="4">
                  <a:txBody>
                    <a:bodyPr/>
                    <a:lstStyle/>
                    <a:p>
                      <a:pPr algn="r">
                        <a:lnSpc>
                          <a:spcPct val="107000"/>
                        </a:lnSpc>
                        <a:spcAft>
                          <a:spcPts val="0"/>
                        </a:spcAft>
                      </a:pPr>
                      <a:r>
                        <a:rPr lang="en-US" sz="20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000"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878569121"/>
                  </a:ext>
                </a:extLst>
              </a:tr>
            </a:tbl>
          </a:graphicData>
        </a:graphic>
      </p:graphicFrame>
    </p:spTree>
    <p:extLst>
      <p:ext uri="{BB962C8B-B14F-4D97-AF65-F5344CB8AC3E}">
        <p14:creationId xmlns:p14="http://schemas.microsoft.com/office/powerpoint/2010/main" val="4262985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8"/>
          <p:cNvSpPr/>
          <p:nvPr/>
        </p:nvSpPr>
        <p:spPr>
          <a:xfrm>
            <a:off x="1328775" y="2248800"/>
            <a:ext cx="2162100" cy="2352600"/>
          </a:xfrm>
          <a:prstGeom prst="rect">
            <a:avLst/>
          </a:prstGeom>
          <a:solidFill>
            <a:srgbClr val="FEEF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38"/>
          <p:cNvSpPr/>
          <p:nvPr/>
        </p:nvSpPr>
        <p:spPr>
          <a:xfrm>
            <a:off x="3490950" y="1696350"/>
            <a:ext cx="2162100" cy="2904900"/>
          </a:xfrm>
          <a:prstGeom prst="rect">
            <a:avLst/>
          </a:prstGeom>
          <a:solidFill>
            <a:srgbClr val="FACD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38"/>
          <p:cNvSpPr/>
          <p:nvPr/>
        </p:nvSpPr>
        <p:spPr>
          <a:xfrm>
            <a:off x="5653125" y="1067700"/>
            <a:ext cx="2162100" cy="3533700"/>
          </a:xfrm>
          <a:prstGeom prst="rect">
            <a:avLst/>
          </a:prstGeom>
          <a:solidFill>
            <a:srgbClr val="F6AF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38"/>
          <p:cNvSpPr txBox="1">
            <a:spLocks noGrp="1"/>
          </p:cNvSpPr>
          <p:nvPr>
            <p:ph type="title" idx="2"/>
          </p:nvPr>
        </p:nvSpPr>
        <p:spPr>
          <a:xfrm>
            <a:off x="712050" y="437350"/>
            <a:ext cx="3551606" cy="108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smtClean="0">
                <a:solidFill>
                  <a:srgbClr val="FF0000"/>
                </a:solidFill>
                <a:latin typeface="Times New Roman" panose="02020603050405020304" pitchFamily="18" charset="0"/>
                <a:cs typeface="Times New Roman" panose="02020603050405020304" pitchFamily="18" charset="0"/>
              </a:rPr>
              <a:t>G</a:t>
            </a:r>
            <a:r>
              <a:rPr lang="es" sz="2800" dirty="0" smtClean="0">
                <a:solidFill>
                  <a:srgbClr val="FF0000"/>
                </a:solidFill>
                <a:latin typeface="Times New Roman" panose="02020603050405020304" pitchFamily="18" charset="0"/>
                <a:cs typeface="Times New Roman" panose="02020603050405020304" pitchFamily="18" charset="0"/>
              </a:rPr>
              <a:t>iáo viên chia 3 góc học tập</a:t>
            </a:r>
            <a:endParaRPr sz="2800" dirty="0">
              <a:solidFill>
                <a:srgbClr val="FF0000"/>
              </a:solidFill>
              <a:latin typeface="Times New Roman" panose="02020603050405020304" pitchFamily="18" charset="0"/>
              <a:cs typeface="Times New Roman" panose="02020603050405020304" pitchFamily="18" charset="0"/>
            </a:endParaRPr>
          </a:p>
        </p:txBody>
      </p:sp>
      <p:sp>
        <p:nvSpPr>
          <p:cNvPr id="504" name="Google Shape;504;p38"/>
          <p:cNvSpPr/>
          <p:nvPr/>
        </p:nvSpPr>
        <p:spPr>
          <a:xfrm>
            <a:off x="7264923" y="2223100"/>
            <a:ext cx="1669880" cy="3955180"/>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38"/>
          <p:cNvSpPr/>
          <p:nvPr/>
        </p:nvSpPr>
        <p:spPr>
          <a:xfrm>
            <a:off x="-130377" y="27269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38"/>
          <p:cNvSpPr txBox="1">
            <a:spLocks noGrp="1"/>
          </p:cNvSpPr>
          <p:nvPr>
            <p:ph type="title"/>
          </p:nvPr>
        </p:nvSpPr>
        <p:spPr>
          <a:xfrm>
            <a:off x="1481175" y="3588400"/>
            <a:ext cx="1857300" cy="108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smtClean="0"/>
              <a:t>GÓC 1: Tranh ảnh, pô-xto, hình vẽ</a:t>
            </a:r>
            <a:endParaRPr dirty="0"/>
          </a:p>
        </p:txBody>
      </p:sp>
      <p:sp>
        <p:nvSpPr>
          <p:cNvPr id="507" name="Google Shape;507;p38"/>
          <p:cNvSpPr txBox="1">
            <a:spLocks noGrp="1"/>
          </p:cNvSpPr>
          <p:nvPr>
            <p:ph type="title" idx="3"/>
          </p:nvPr>
        </p:nvSpPr>
        <p:spPr>
          <a:xfrm>
            <a:off x="3643350" y="3588400"/>
            <a:ext cx="1857300" cy="108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G</a:t>
            </a:r>
            <a:r>
              <a:rPr lang="es" dirty="0" smtClean="0"/>
              <a:t>óc 2: Phim, video lồng tiếng</a:t>
            </a:r>
            <a:endParaRPr dirty="0"/>
          </a:p>
        </p:txBody>
      </p:sp>
      <p:sp>
        <p:nvSpPr>
          <p:cNvPr id="508" name="Google Shape;508;p38"/>
          <p:cNvSpPr txBox="1">
            <a:spLocks noGrp="1"/>
          </p:cNvSpPr>
          <p:nvPr>
            <p:ph type="title" idx="4"/>
          </p:nvPr>
        </p:nvSpPr>
        <p:spPr>
          <a:xfrm>
            <a:off x="5805525" y="3588400"/>
            <a:ext cx="1857300" cy="108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G</a:t>
            </a:r>
            <a:r>
              <a:rPr lang="es" dirty="0" smtClean="0"/>
              <a:t>óc 3: Làm thơ, kể chuyện sáng tạo</a:t>
            </a:r>
            <a:endParaRPr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179" y="2304250"/>
            <a:ext cx="1134593" cy="145847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176" y="2726956"/>
            <a:ext cx="835069" cy="1180998"/>
          </a:xfrm>
          <a:prstGeom prst="rect">
            <a:avLst/>
          </a:prstGeom>
        </p:spPr>
      </p:pic>
      <p:pic>
        <p:nvPicPr>
          <p:cNvPr id="16" name="Picture 15"/>
          <p:cNvPicPr>
            <a:picLocks noChangeAspect="1"/>
          </p:cNvPicPr>
          <p:nvPr/>
        </p:nvPicPr>
        <p:blipFill>
          <a:blip r:embed="rId5"/>
          <a:stretch>
            <a:fillRect/>
          </a:stretch>
        </p:blipFill>
        <p:spPr>
          <a:xfrm>
            <a:off x="3670526" y="1988288"/>
            <a:ext cx="1858999" cy="1625880"/>
          </a:xfrm>
          <a:prstGeom prst="rect">
            <a:avLst/>
          </a:prstGeom>
        </p:spPr>
      </p:pic>
      <p:sp>
        <p:nvSpPr>
          <p:cNvPr id="2" name="Rectangle 1"/>
          <p:cNvSpPr/>
          <p:nvPr/>
        </p:nvSpPr>
        <p:spPr>
          <a:xfrm>
            <a:off x="5647955" y="1486108"/>
            <a:ext cx="2337096" cy="1938992"/>
          </a:xfrm>
          <a:prstGeom prst="rect">
            <a:avLst/>
          </a:prstGeom>
        </p:spPr>
        <p:txBody>
          <a:bodyPr wrap="square">
            <a:spAutoFit/>
          </a:bodyPr>
          <a:lstStyle/>
          <a:p>
            <a:pPr algn="ctr"/>
            <a:r>
              <a:rPr lang="en-US" sz="1200" dirty="0" smtClean="0">
                <a:solidFill>
                  <a:schemeClr val="tx1"/>
                </a:solidFill>
                <a:latin typeface="+mj-lt"/>
              </a:rPr>
              <a:t>THẠCH SANG- LÍ THÔNG</a:t>
            </a:r>
          </a:p>
          <a:p>
            <a:r>
              <a:rPr lang="vi-VN" sz="900" dirty="0" smtClean="0">
                <a:solidFill>
                  <a:schemeClr val="tx1"/>
                </a:solidFill>
                <a:latin typeface="+mj-lt"/>
              </a:rPr>
              <a:t>Ngẫm </a:t>
            </a:r>
            <a:r>
              <a:rPr lang="vi-VN" sz="900" dirty="0">
                <a:solidFill>
                  <a:schemeClr val="tx1"/>
                </a:solidFill>
                <a:latin typeface="+mj-lt"/>
              </a:rPr>
              <a:t>trong cổ tích ngày xưa</a:t>
            </a:r>
          </a:p>
          <a:p>
            <a:r>
              <a:rPr lang="vi-VN" sz="900" dirty="0">
                <a:solidFill>
                  <a:schemeClr val="tx1"/>
                </a:solidFill>
                <a:latin typeface="+mj-lt"/>
              </a:rPr>
              <a:t>Ẩn điều đạo lý ai chưa tỏ tường?</a:t>
            </a:r>
          </a:p>
          <a:p>
            <a:r>
              <a:rPr lang="vi-VN" sz="900" dirty="0">
                <a:solidFill>
                  <a:schemeClr val="tx1"/>
                </a:solidFill>
                <a:latin typeface="+mj-lt"/>
              </a:rPr>
              <a:t>Rằng là những kẻ bất lương,</a:t>
            </a:r>
          </a:p>
          <a:p>
            <a:r>
              <a:rPr lang="vi-VN" sz="900" dirty="0">
                <a:solidFill>
                  <a:schemeClr val="tx1"/>
                </a:solidFill>
                <a:latin typeface="+mj-lt"/>
              </a:rPr>
              <a:t>Lừa người phản bạn tìm đường vinh thân.</a:t>
            </a:r>
          </a:p>
          <a:p>
            <a:r>
              <a:rPr lang="vi-VN" sz="900" dirty="0">
                <a:solidFill>
                  <a:schemeClr val="tx1"/>
                </a:solidFill>
                <a:latin typeface="+mj-lt"/>
              </a:rPr>
              <a:t>Giàu sang có được lúc gần,</a:t>
            </a:r>
          </a:p>
          <a:p>
            <a:r>
              <a:rPr lang="vi-VN" sz="900" dirty="0">
                <a:solidFill>
                  <a:schemeClr val="tx1"/>
                </a:solidFill>
                <a:latin typeface="+mj-lt"/>
              </a:rPr>
              <a:t>Về sau quả báo nhận phần tai ương.</a:t>
            </a:r>
          </a:p>
          <a:p>
            <a:r>
              <a:rPr lang="vi-VN" sz="900" dirty="0">
                <a:solidFill>
                  <a:schemeClr val="tx1"/>
                </a:solidFill>
                <a:latin typeface="+mj-lt"/>
              </a:rPr>
              <a:t>Những người trung thực hiền lương,</a:t>
            </a:r>
          </a:p>
          <a:p>
            <a:r>
              <a:rPr lang="vi-VN" sz="900" dirty="0">
                <a:solidFill>
                  <a:schemeClr val="tx1"/>
                </a:solidFill>
                <a:latin typeface="+mj-lt"/>
              </a:rPr>
              <a:t>Giúp người chẳng ngại đâu lường hiểm nguy</a:t>
            </a:r>
          </a:p>
          <a:p>
            <a:r>
              <a:rPr lang="vi-VN" sz="900" dirty="0">
                <a:solidFill>
                  <a:schemeClr val="tx1"/>
                </a:solidFill>
                <a:latin typeface="+mj-lt"/>
              </a:rPr>
              <a:t>Sang hèn chẳng thiết so bì,</a:t>
            </a:r>
          </a:p>
          <a:p>
            <a:r>
              <a:rPr lang="vi-VN" sz="900" dirty="0">
                <a:solidFill>
                  <a:schemeClr val="tx1"/>
                </a:solidFill>
                <a:latin typeface="+mj-lt"/>
              </a:rPr>
              <a:t>Tâm hồn thanh thản xá gì tử sinh.</a:t>
            </a:r>
          </a:p>
          <a:p>
            <a:r>
              <a:rPr lang="vi-VN" sz="900" dirty="0">
                <a:solidFill>
                  <a:schemeClr val="tx1"/>
                </a:solidFill>
                <a:latin typeface="+mj-lt"/>
              </a:rPr>
              <a:t/>
            </a:r>
            <a:br>
              <a:rPr lang="vi-VN" sz="900" dirty="0">
                <a:solidFill>
                  <a:schemeClr val="tx1"/>
                </a:solidFill>
                <a:latin typeface="+mj-lt"/>
              </a:rPr>
            </a:br>
            <a:endParaRPr lang="vi-VN" sz="900" dirty="0">
              <a:solidFill>
                <a:schemeClr val="tx1"/>
              </a:solidFill>
              <a:latin typeface="+mj-lt"/>
            </a:endParaRPr>
          </a:p>
        </p:txBody>
      </p:sp>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backgroundRemoval t="0" b="99667" l="10000" r="90000">
                        <a14:foregroundMark x1="70333" y1="7833" x2="76500" y2="21167"/>
                      </a14:backgroundRemoval>
                    </a14:imgEffect>
                  </a14:imgLayer>
                </a14:imgProps>
              </a:ext>
              <a:ext uri="{28A0092B-C50C-407E-A947-70E740481C1C}">
                <a14:useLocalDpi xmlns:a14="http://schemas.microsoft.com/office/drawing/2010/main" val="0"/>
              </a:ext>
            </a:extLst>
          </a:blip>
          <a:stretch>
            <a:fillRect/>
          </a:stretch>
        </p:blipFill>
        <p:spPr>
          <a:xfrm>
            <a:off x="3319065" y="2052893"/>
            <a:ext cx="2550106" cy="1357407"/>
          </a:xfrm>
          <a:prstGeom prst="rect">
            <a:avLst/>
          </a:prstGeom>
        </p:spPr>
      </p:pic>
    </p:spTree>
    <p:extLst>
      <p:ext uri="{BB962C8B-B14F-4D97-AF65-F5344CB8AC3E}">
        <p14:creationId xmlns:p14="http://schemas.microsoft.com/office/powerpoint/2010/main" val="10868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barn(inVertical)">
                                      <p:cBhvr>
                                        <p:cTn id="7" dur="500"/>
                                        <p:tgtEl>
                                          <p:spTgt spid="50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0"/>
                                        </p:tgtEl>
                                        <p:attrNameLst>
                                          <p:attrName>style.visibility</p:attrName>
                                        </p:attrNameLst>
                                      </p:cBhvr>
                                      <p:to>
                                        <p:strVal val="visible"/>
                                      </p:to>
                                    </p:set>
                                    <p:animEffect transition="in" filter="barn(inVertical)">
                                      <p:cBhvr>
                                        <p:cTn id="12" dur="500"/>
                                        <p:tgtEl>
                                          <p:spTgt spid="50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6"/>
                                        </p:tgtEl>
                                        <p:attrNameLst>
                                          <p:attrName>style.visibility</p:attrName>
                                        </p:attrNameLst>
                                      </p:cBhvr>
                                      <p:to>
                                        <p:strVal val="visible"/>
                                      </p:to>
                                    </p:set>
                                    <p:animEffect transition="in" filter="barn(inVertical)">
                                      <p:cBhvr>
                                        <p:cTn id="15" dur="500"/>
                                        <p:tgtEl>
                                          <p:spTgt spid="50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80">
                                          <p:stCondLst>
                                            <p:cond delay="0"/>
                                          </p:stCondLst>
                                        </p:cTn>
                                        <p:tgtEl>
                                          <p:spTgt spid="14"/>
                                        </p:tgtEl>
                                      </p:cBhvr>
                                    </p:animEffect>
                                    <p:anim calcmode="lin" valueType="num">
                                      <p:cBhvr>
                                        <p:cTn id="2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6" dur="26">
                                          <p:stCondLst>
                                            <p:cond delay="650"/>
                                          </p:stCondLst>
                                        </p:cTn>
                                        <p:tgtEl>
                                          <p:spTgt spid="14"/>
                                        </p:tgtEl>
                                      </p:cBhvr>
                                      <p:to x="100000" y="60000"/>
                                    </p:animScale>
                                    <p:animScale>
                                      <p:cBhvr>
                                        <p:cTn id="27" dur="166" decel="50000">
                                          <p:stCondLst>
                                            <p:cond delay="676"/>
                                          </p:stCondLst>
                                        </p:cTn>
                                        <p:tgtEl>
                                          <p:spTgt spid="14"/>
                                        </p:tgtEl>
                                      </p:cBhvr>
                                      <p:to x="100000" y="100000"/>
                                    </p:animScale>
                                    <p:animScale>
                                      <p:cBhvr>
                                        <p:cTn id="28" dur="26">
                                          <p:stCondLst>
                                            <p:cond delay="1312"/>
                                          </p:stCondLst>
                                        </p:cTn>
                                        <p:tgtEl>
                                          <p:spTgt spid="14"/>
                                        </p:tgtEl>
                                      </p:cBhvr>
                                      <p:to x="100000" y="80000"/>
                                    </p:animScale>
                                    <p:animScale>
                                      <p:cBhvr>
                                        <p:cTn id="29" dur="166" decel="50000">
                                          <p:stCondLst>
                                            <p:cond delay="1338"/>
                                          </p:stCondLst>
                                        </p:cTn>
                                        <p:tgtEl>
                                          <p:spTgt spid="14"/>
                                        </p:tgtEl>
                                      </p:cBhvr>
                                      <p:to x="100000" y="100000"/>
                                    </p:animScale>
                                    <p:animScale>
                                      <p:cBhvr>
                                        <p:cTn id="30" dur="26">
                                          <p:stCondLst>
                                            <p:cond delay="1642"/>
                                          </p:stCondLst>
                                        </p:cTn>
                                        <p:tgtEl>
                                          <p:spTgt spid="14"/>
                                        </p:tgtEl>
                                      </p:cBhvr>
                                      <p:to x="100000" y="90000"/>
                                    </p:animScale>
                                    <p:animScale>
                                      <p:cBhvr>
                                        <p:cTn id="31" dur="166" decel="50000">
                                          <p:stCondLst>
                                            <p:cond delay="1668"/>
                                          </p:stCondLst>
                                        </p:cTn>
                                        <p:tgtEl>
                                          <p:spTgt spid="14"/>
                                        </p:tgtEl>
                                      </p:cBhvr>
                                      <p:to x="100000" y="100000"/>
                                    </p:animScale>
                                    <p:animScale>
                                      <p:cBhvr>
                                        <p:cTn id="32" dur="26">
                                          <p:stCondLst>
                                            <p:cond delay="1808"/>
                                          </p:stCondLst>
                                        </p:cTn>
                                        <p:tgtEl>
                                          <p:spTgt spid="14"/>
                                        </p:tgtEl>
                                      </p:cBhvr>
                                      <p:to x="100000" y="95000"/>
                                    </p:animScale>
                                    <p:animScale>
                                      <p:cBhvr>
                                        <p:cTn id="33" dur="166" decel="50000">
                                          <p:stCondLst>
                                            <p:cond delay="1834"/>
                                          </p:stCondLst>
                                        </p:cTn>
                                        <p:tgtEl>
                                          <p:spTgt spid="14"/>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80">
                                          <p:stCondLst>
                                            <p:cond delay="0"/>
                                          </p:stCondLst>
                                        </p:cTn>
                                        <p:tgtEl>
                                          <p:spTgt spid="15"/>
                                        </p:tgtEl>
                                      </p:cBhvr>
                                    </p:animEffect>
                                    <p:anim calcmode="lin" valueType="num">
                                      <p:cBhvr>
                                        <p:cTn id="3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2" dur="26">
                                          <p:stCondLst>
                                            <p:cond delay="650"/>
                                          </p:stCondLst>
                                        </p:cTn>
                                        <p:tgtEl>
                                          <p:spTgt spid="15"/>
                                        </p:tgtEl>
                                      </p:cBhvr>
                                      <p:to x="100000" y="60000"/>
                                    </p:animScale>
                                    <p:animScale>
                                      <p:cBhvr>
                                        <p:cTn id="43" dur="166" decel="50000">
                                          <p:stCondLst>
                                            <p:cond delay="676"/>
                                          </p:stCondLst>
                                        </p:cTn>
                                        <p:tgtEl>
                                          <p:spTgt spid="15"/>
                                        </p:tgtEl>
                                      </p:cBhvr>
                                      <p:to x="100000" y="100000"/>
                                    </p:animScale>
                                    <p:animScale>
                                      <p:cBhvr>
                                        <p:cTn id="44" dur="26">
                                          <p:stCondLst>
                                            <p:cond delay="1312"/>
                                          </p:stCondLst>
                                        </p:cTn>
                                        <p:tgtEl>
                                          <p:spTgt spid="15"/>
                                        </p:tgtEl>
                                      </p:cBhvr>
                                      <p:to x="100000" y="80000"/>
                                    </p:animScale>
                                    <p:animScale>
                                      <p:cBhvr>
                                        <p:cTn id="45" dur="166" decel="50000">
                                          <p:stCondLst>
                                            <p:cond delay="1338"/>
                                          </p:stCondLst>
                                        </p:cTn>
                                        <p:tgtEl>
                                          <p:spTgt spid="15"/>
                                        </p:tgtEl>
                                      </p:cBhvr>
                                      <p:to x="100000" y="100000"/>
                                    </p:animScale>
                                    <p:animScale>
                                      <p:cBhvr>
                                        <p:cTn id="46" dur="26">
                                          <p:stCondLst>
                                            <p:cond delay="1642"/>
                                          </p:stCondLst>
                                        </p:cTn>
                                        <p:tgtEl>
                                          <p:spTgt spid="15"/>
                                        </p:tgtEl>
                                      </p:cBhvr>
                                      <p:to x="100000" y="90000"/>
                                    </p:animScale>
                                    <p:animScale>
                                      <p:cBhvr>
                                        <p:cTn id="47" dur="166" decel="50000">
                                          <p:stCondLst>
                                            <p:cond delay="1668"/>
                                          </p:stCondLst>
                                        </p:cTn>
                                        <p:tgtEl>
                                          <p:spTgt spid="15"/>
                                        </p:tgtEl>
                                      </p:cBhvr>
                                      <p:to x="100000" y="100000"/>
                                    </p:animScale>
                                    <p:animScale>
                                      <p:cBhvr>
                                        <p:cTn id="48" dur="26">
                                          <p:stCondLst>
                                            <p:cond delay="1808"/>
                                          </p:stCondLst>
                                        </p:cTn>
                                        <p:tgtEl>
                                          <p:spTgt spid="15"/>
                                        </p:tgtEl>
                                      </p:cBhvr>
                                      <p:to x="100000" y="95000"/>
                                    </p:animScale>
                                    <p:animScale>
                                      <p:cBhvr>
                                        <p:cTn id="49" dur="166" decel="50000">
                                          <p:stCondLst>
                                            <p:cond delay="1834"/>
                                          </p:stCondLst>
                                        </p:cTn>
                                        <p:tgtEl>
                                          <p:spTgt spid="15"/>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1"/>
                                        </p:tgtEl>
                                        <p:attrNameLst>
                                          <p:attrName>style.visibility</p:attrName>
                                        </p:attrNameLst>
                                      </p:cBhvr>
                                      <p:to>
                                        <p:strVal val="visible"/>
                                      </p:to>
                                    </p:set>
                                    <p:animEffect transition="in" filter="wipe(down)">
                                      <p:cBhvr>
                                        <p:cTn id="54" dur="500"/>
                                        <p:tgtEl>
                                          <p:spTgt spid="50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07"/>
                                        </p:tgtEl>
                                        <p:attrNameLst>
                                          <p:attrName>style.visibility</p:attrName>
                                        </p:attrNameLst>
                                      </p:cBhvr>
                                      <p:to>
                                        <p:strVal val="visible"/>
                                      </p:to>
                                    </p:set>
                                    <p:animEffect transition="in" filter="wipe(down)">
                                      <p:cBhvr>
                                        <p:cTn id="57" dur="500"/>
                                        <p:tgtEl>
                                          <p:spTgt spid="50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par>
                                <p:cTn id="63" presetID="2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down)">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502"/>
                                        </p:tgtEl>
                                        <p:attrNameLst>
                                          <p:attrName>style.visibility</p:attrName>
                                        </p:attrNameLst>
                                      </p:cBhvr>
                                      <p:to>
                                        <p:strVal val="visible"/>
                                      </p:to>
                                    </p:set>
                                    <p:animEffect transition="in" filter="circle(in)">
                                      <p:cBhvr>
                                        <p:cTn id="70" dur="2000"/>
                                        <p:tgtEl>
                                          <p:spTgt spid="502"/>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508"/>
                                        </p:tgtEl>
                                        <p:attrNameLst>
                                          <p:attrName>style.visibility</p:attrName>
                                        </p:attrNameLst>
                                      </p:cBhvr>
                                      <p:to>
                                        <p:strVal val="visible"/>
                                      </p:to>
                                    </p:set>
                                    <p:animEffect transition="in" filter="circle(in)">
                                      <p:cBhvr>
                                        <p:cTn id="73" dur="2000"/>
                                        <p:tgtEl>
                                          <p:spTgt spid="50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down)">
                                      <p:cBhvr>
                                        <p:cTn id="7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animBg="1"/>
      <p:bldP spid="501" grpId="0" animBg="1"/>
      <p:bldP spid="502" grpId="0" animBg="1"/>
      <p:bldP spid="503" grpId="0"/>
      <p:bldP spid="506" grpId="0"/>
      <p:bldP spid="507" grpId="0"/>
      <p:bldP spid="50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93438" l="0" r="90156">
                        <a14:foregroundMark x1="69844" y1="26094" x2="76875" y2="30312"/>
                      </a14:backgroundRemoval>
                    </a14:imgEffect>
                  </a14:imgLayer>
                </a14:imgProps>
              </a:ext>
              <a:ext uri="{28A0092B-C50C-407E-A947-70E740481C1C}">
                <a14:useLocalDpi xmlns:a14="http://schemas.microsoft.com/office/drawing/2010/main" val="0"/>
              </a:ext>
            </a:extLst>
          </a:blip>
          <a:stretch>
            <a:fillRect/>
          </a:stretch>
        </p:blipFill>
        <p:spPr>
          <a:xfrm>
            <a:off x="1721141" y="0"/>
            <a:ext cx="7611583" cy="5465135"/>
          </a:xfrm>
          <a:prstGeom prst="rect">
            <a:avLst/>
          </a:prstGeom>
        </p:spPr>
      </p:pic>
      <p:pic>
        <p:nvPicPr>
          <p:cNvPr id="10" name="Google Shape;256;p31"/>
          <p:cNvPicPr preferRelativeResize="0"/>
          <p:nvPr/>
        </p:nvPicPr>
        <p:blipFill>
          <a:blip r:embed="rId5">
            <a:alphaModFix/>
          </a:blip>
          <a:stretch>
            <a:fillRect/>
          </a:stretch>
        </p:blipFill>
        <p:spPr>
          <a:xfrm rot="4511827">
            <a:off x="-950056" y="2151218"/>
            <a:ext cx="3818697" cy="2563241"/>
          </a:xfrm>
          <a:prstGeom prst="rect">
            <a:avLst/>
          </a:prstGeom>
          <a:noFill/>
          <a:ln>
            <a:noFill/>
          </a:ln>
        </p:spPr>
      </p:pic>
      <p:sp>
        <p:nvSpPr>
          <p:cNvPr id="11" name="Google Shape;257;p31"/>
          <p:cNvSpPr/>
          <p:nvPr/>
        </p:nvSpPr>
        <p:spPr>
          <a:xfrm>
            <a:off x="-92277" y="1882510"/>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p31"/>
          <p:cNvSpPr txBox="1">
            <a:spLocks/>
          </p:cNvSpPr>
          <p:nvPr/>
        </p:nvSpPr>
        <p:spPr>
          <a:xfrm>
            <a:off x="2030705" y="340813"/>
            <a:ext cx="4719900" cy="183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just" defTabSz="685800">
              <a:lnSpc>
                <a:spcPct val="107000"/>
              </a:lnSpc>
              <a:buClrTx/>
            </a:pPr>
            <a:r>
              <a:rPr lang="en-US" sz="32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BÁO CÁO KẾT QUẢ</a:t>
            </a:r>
            <a:endParaRPr lang="en-US" sz="32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835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6118643" y="452349"/>
            <a:ext cx="3399112" cy="2281600"/>
          </a:xfrm>
          <a:prstGeom prst="rect">
            <a:avLst/>
          </a:prstGeom>
          <a:noFill/>
          <a:ln>
            <a:noFill/>
          </a:ln>
        </p:spPr>
      </p:pic>
      <p:sp>
        <p:nvSpPr>
          <p:cNvPr id="12" name="Google Shape;255;p31"/>
          <p:cNvSpPr/>
          <p:nvPr/>
        </p:nvSpPr>
        <p:spPr>
          <a:xfrm rot="10800000">
            <a:off x="6911500" y="-247900"/>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 name="Google Shape;256;p31"/>
          <p:cNvPicPr preferRelativeResize="0"/>
          <p:nvPr/>
        </p:nvPicPr>
        <p:blipFill>
          <a:blip r:embed="rId3">
            <a:alphaModFix/>
          </a:blip>
          <a:stretch>
            <a:fillRect/>
          </a:stretch>
        </p:blipFill>
        <p:spPr>
          <a:xfrm rot="4511827">
            <a:off x="-514121" y="2361129"/>
            <a:ext cx="3818697" cy="2563241"/>
          </a:xfrm>
          <a:prstGeom prst="rect">
            <a:avLst/>
          </a:prstGeom>
          <a:noFill/>
          <a:ln>
            <a:noFill/>
          </a:ln>
        </p:spPr>
      </p:pic>
      <p:sp>
        <p:nvSpPr>
          <p:cNvPr id="14" name="Google Shape;257;p31"/>
          <p:cNvSpPr/>
          <p:nvPr/>
        </p:nvSpPr>
        <p:spPr>
          <a:xfrm>
            <a:off x="364923" y="20711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8;p31"/>
          <p:cNvSpPr txBox="1">
            <a:spLocks/>
          </p:cNvSpPr>
          <p:nvPr/>
        </p:nvSpPr>
        <p:spPr>
          <a:xfrm>
            <a:off x="1584251" y="1587127"/>
            <a:ext cx="5495364" cy="183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342900" defTabSz="685800">
              <a:buClrTx/>
              <a:defRPr/>
            </a:pPr>
            <a:r>
              <a:rPr lang="en-US" sz="3200" kern="1200" dirty="0">
                <a:solidFill>
                  <a:srgbClr val="FF0000"/>
                </a:solidFill>
                <a:latin typeface="Times New Roman" panose="02020603050405020304" pitchFamily="18" charset="0"/>
                <a:ea typeface="Calibri" panose="020F0502020204030204" pitchFamily="34" charset="0"/>
              </a:rPr>
              <a:t>II. </a:t>
            </a:r>
            <a:r>
              <a:rPr lang="vi-VN" sz="3200" kern="1200" dirty="0">
                <a:solidFill>
                  <a:srgbClr val="FF0000"/>
                </a:solidFill>
                <a:latin typeface="Times New Roman" panose="02020603050405020304" pitchFamily="18" charset="0"/>
                <a:ea typeface="Calibri" panose="020F0502020204030204" pitchFamily="34" charset="0"/>
              </a:rPr>
              <a:t>TRÌNH BÀY Ý KIẾN VỀ MỘT VẤN ĐỀ TRONG ĐỜI SỐNG ĐƯỢC </a:t>
            </a:r>
            <a:r>
              <a:rPr lang="vi-VN" sz="32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RA TỪ CUỐN SÁCH ĐÃ ĐỌC</a:t>
            </a:r>
            <a:endParaRPr lang="en-US" sz="32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4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49" name="Google Shape;283;p33"/>
          <p:cNvSpPr txBox="1">
            <a:spLocks noGrp="1"/>
          </p:cNvSpPr>
          <p:nvPr>
            <p:ph type="title"/>
          </p:nvPr>
        </p:nvSpPr>
        <p:spPr>
          <a:xfrm>
            <a:off x="1323754" y="2769596"/>
            <a:ext cx="6560288" cy="62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6000" dirty="0" smtClean="0">
                <a:solidFill>
                  <a:srgbClr val="FF0000"/>
                </a:solidFill>
              </a:rPr>
              <a:t>TRƯỚC KHI NÓI</a:t>
            </a:r>
            <a:endParaRPr sz="6000" dirty="0">
              <a:solidFill>
                <a:srgbClr val="FF0000"/>
              </a:solidFill>
            </a:endParaRPr>
          </a:p>
        </p:txBody>
      </p:sp>
      <p:sp>
        <p:nvSpPr>
          <p:cNvPr id="50" name="Google Shape;285;p33"/>
          <p:cNvSpPr txBox="1">
            <a:spLocks/>
          </p:cNvSpPr>
          <p:nvPr/>
        </p:nvSpPr>
        <p:spPr>
          <a:xfrm>
            <a:off x="343598" y="1698160"/>
            <a:ext cx="8520600" cy="934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4000" dirty="0" smtClean="0"/>
              <a:t>01</a:t>
            </a:r>
            <a:endParaRPr lang="es" sz="4000" dirty="0"/>
          </a:p>
        </p:txBody>
      </p:sp>
      <p:pic>
        <p:nvPicPr>
          <p:cNvPr id="51" name="Google Shape;286;p33"/>
          <p:cNvPicPr preferRelativeResize="0"/>
          <p:nvPr/>
        </p:nvPicPr>
        <p:blipFill>
          <a:blip r:embed="rId3">
            <a:alphaModFix/>
          </a:blip>
          <a:stretch>
            <a:fillRect/>
          </a:stretch>
        </p:blipFill>
        <p:spPr>
          <a:xfrm>
            <a:off x="3840998" y="478139"/>
            <a:ext cx="2061301" cy="1381946"/>
          </a:xfrm>
          <a:prstGeom prst="rect">
            <a:avLst/>
          </a:prstGeom>
          <a:noFill/>
          <a:ln>
            <a:noFill/>
          </a:ln>
        </p:spPr>
      </p:pic>
      <p:sp>
        <p:nvSpPr>
          <p:cNvPr id="52" name="Google Shape;287;p33"/>
          <p:cNvSpPr/>
          <p:nvPr/>
        </p:nvSpPr>
        <p:spPr>
          <a:xfrm>
            <a:off x="4014198" y="602335"/>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1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4" name="Google Shape;294;p34"/>
          <p:cNvPicPr preferRelativeResize="0"/>
          <p:nvPr/>
        </p:nvPicPr>
        <p:blipFill>
          <a:blip r:embed="rId3">
            <a:alphaModFix/>
          </a:blip>
          <a:stretch>
            <a:fillRect/>
          </a:stretch>
        </p:blipFill>
        <p:spPr>
          <a:xfrm rot="6386636" flipH="1">
            <a:off x="5298624" y="1670342"/>
            <a:ext cx="5314218" cy="3220331"/>
          </a:xfrm>
          <a:prstGeom prst="rect">
            <a:avLst/>
          </a:prstGeom>
          <a:noFill/>
          <a:ln>
            <a:noFill/>
          </a:ln>
        </p:spPr>
      </p:pic>
      <p:sp>
        <p:nvSpPr>
          <p:cNvPr id="295" name="Google Shape;295;p34"/>
          <p:cNvSpPr/>
          <p:nvPr/>
        </p:nvSpPr>
        <p:spPr>
          <a:xfrm>
            <a:off x="7220650" y="1354200"/>
            <a:ext cx="1661559" cy="3852617"/>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Rectangle 7"/>
          <p:cNvSpPr/>
          <p:nvPr/>
        </p:nvSpPr>
        <p:spPr>
          <a:xfrm>
            <a:off x="2536752" y="627574"/>
            <a:ext cx="3437159" cy="461665"/>
          </a:xfrm>
          <a:prstGeom prst="rect">
            <a:avLst/>
          </a:prstGeom>
          <a:solidFill>
            <a:srgbClr val="FF9999"/>
          </a:solidFill>
        </p:spPr>
        <p:txBody>
          <a:bodyPr wrap="none">
            <a:spAutoFit/>
          </a:bodyPr>
          <a:lstStyle/>
          <a:p>
            <a:pPr defTabSz="685800">
              <a:buClrTx/>
              <a:defRPr/>
            </a:pPr>
            <a:r>
              <a:rPr lang="en-US" sz="2400" b="1" kern="1200" dirty="0">
                <a:solidFill>
                  <a:schemeClr val="bg1"/>
                </a:solidFill>
                <a:latin typeface="Times New Roman" panose="02020603050405020304" pitchFamily="18" charset="0"/>
                <a:ea typeface="Times New Roman" panose="02020603050405020304" pitchFamily="18" charset="0"/>
              </a:rPr>
              <a:t>a</a:t>
            </a:r>
            <a:r>
              <a:rPr lang="en-US" sz="2400" b="1" kern="1200" dirty="0" smtClean="0">
                <a:solidFill>
                  <a:schemeClr val="bg1"/>
                </a:solidFill>
                <a:latin typeface="Times New Roman" panose="02020603050405020304" pitchFamily="18" charset="0"/>
                <a:ea typeface="Times New Roman" panose="02020603050405020304" pitchFamily="18" charset="0"/>
              </a:rPr>
              <a:t>. </a:t>
            </a:r>
            <a:r>
              <a:rPr lang="en-US" sz="2400" b="1" kern="1200" dirty="0" err="1">
                <a:solidFill>
                  <a:schemeClr val="bg1"/>
                </a:solidFill>
                <a:latin typeface="Times New Roman" panose="02020603050405020304" pitchFamily="18" charset="0"/>
                <a:ea typeface="Times New Roman" panose="02020603050405020304" pitchFamily="18" charset="0"/>
              </a:rPr>
              <a:t>Chuẩn</a:t>
            </a:r>
            <a:r>
              <a:rPr lang="en-US" sz="2400" b="1" kern="1200" dirty="0">
                <a:solidFill>
                  <a:schemeClr val="bg1"/>
                </a:solidFill>
                <a:latin typeface="Times New Roman" panose="02020603050405020304" pitchFamily="18" charset="0"/>
                <a:ea typeface="Times New Roman" panose="02020603050405020304" pitchFamily="18" charset="0"/>
              </a:rPr>
              <a:t> </a:t>
            </a:r>
            <a:r>
              <a:rPr lang="en-US" sz="2400" b="1" kern="1200" dirty="0" err="1">
                <a:solidFill>
                  <a:schemeClr val="bg1"/>
                </a:solidFill>
                <a:latin typeface="Times New Roman" panose="02020603050405020304" pitchFamily="18" charset="0"/>
                <a:ea typeface="Times New Roman" panose="02020603050405020304" pitchFamily="18" charset="0"/>
              </a:rPr>
              <a:t>bị</a:t>
            </a:r>
            <a:r>
              <a:rPr lang="en-US" sz="2400" b="1" kern="1200" dirty="0">
                <a:solidFill>
                  <a:schemeClr val="bg1"/>
                </a:solidFill>
                <a:latin typeface="Times New Roman" panose="02020603050405020304" pitchFamily="18" charset="0"/>
                <a:ea typeface="Times New Roman" panose="02020603050405020304" pitchFamily="18" charset="0"/>
              </a:rPr>
              <a:t> </a:t>
            </a:r>
            <a:r>
              <a:rPr lang="en-US" sz="2400" b="1" kern="1200" dirty="0" err="1">
                <a:solidFill>
                  <a:schemeClr val="bg1"/>
                </a:solidFill>
                <a:latin typeface="Times New Roman" panose="02020603050405020304" pitchFamily="18" charset="0"/>
                <a:ea typeface="Times New Roman" panose="02020603050405020304" pitchFamily="18" charset="0"/>
              </a:rPr>
              <a:t>nội</a:t>
            </a:r>
            <a:r>
              <a:rPr lang="en-US" sz="2400" b="1" kern="1200" dirty="0">
                <a:solidFill>
                  <a:schemeClr val="bg1"/>
                </a:solidFill>
                <a:latin typeface="Times New Roman" panose="02020603050405020304" pitchFamily="18" charset="0"/>
                <a:ea typeface="Times New Roman" panose="02020603050405020304" pitchFamily="18" charset="0"/>
              </a:rPr>
              <a:t> dung </a:t>
            </a:r>
            <a:r>
              <a:rPr lang="en-US" sz="2400" b="1" kern="1200" dirty="0" err="1">
                <a:solidFill>
                  <a:schemeClr val="bg1"/>
                </a:solidFill>
                <a:latin typeface="Times New Roman" panose="02020603050405020304" pitchFamily="18" charset="0"/>
                <a:ea typeface="Times New Roman" panose="02020603050405020304" pitchFamily="18" charset="0"/>
              </a:rPr>
              <a:t>nói</a:t>
            </a:r>
            <a:endParaRPr lang="en-US" sz="2400" kern="1200" dirty="0">
              <a:solidFill>
                <a:schemeClr val="bg1"/>
              </a:solidFill>
              <a:latin typeface="Times New Roman" panose="02020603050405020304" pitchFamily="18" charset="0"/>
              <a:ea typeface="Calibri" panose="020F0502020204030204" pitchFamily="34" charset="0"/>
            </a:endParaRPr>
          </a:p>
        </p:txBody>
      </p:sp>
      <p:sp>
        <p:nvSpPr>
          <p:cNvPr id="2" name="Rectangle 1"/>
          <p:cNvSpPr/>
          <p:nvPr/>
        </p:nvSpPr>
        <p:spPr>
          <a:xfrm>
            <a:off x="1040496" y="1354200"/>
            <a:ext cx="2558714" cy="461665"/>
          </a:xfrm>
          <a:prstGeom prst="rect">
            <a:avLst/>
          </a:prstGeom>
        </p:spPr>
        <p:txBody>
          <a:bodyPr wrap="none">
            <a:spAutoFit/>
          </a:bodyPr>
          <a:lstStyle/>
          <a:p>
            <a:pPr algn="ctr" defTabSz="685800">
              <a:buClrTx/>
              <a:defRPr/>
            </a:pPr>
            <a:r>
              <a:rPr lang="en-US" sz="2400" b="1" i="1" kern="1200" dirty="0" smtClean="0">
                <a:solidFill>
                  <a:srgbClr val="FF0000"/>
                </a:solidFill>
                <a:latin typeface="Times New Roman" panose="02020603050405020304" pitchFamily="18" charset="0"/>
                <a:ea typeface="Times New Roman" panose="02020603050405020304" pitchFamily="18" charset="0"/>
              </a:rPr>
              <a:t>- </a:t>
            </a:r>
            <a:r>
              <a:rPr lang="en-US" sz="2400" b="1" i="1" kern="1200" dirty="0" err="1" smtClean="0">
                <a:solidFill>
                  <a:srgbClr val="FF0000"/>
                </a:solidFill>
                <a:latin typeface="Times New Roman" panose="02020603050405020304" pitchFamily="18" charset="0"/>
                <a:ea typeface="Times New Roman" panose="02020603050405020304" pitchFamily="18" charset="0"/>
              </a:rPr>
              <a:t>Lựa</a:t>
            </a:r>
            <a:r>
              <a:rPr lang="en-US" sz="2400" b="1" i="1" kern="1200" dirty="0" smtClean="0">
                <a:solidFill>
                  <a:srgbClr val="FF0000"/>
                </a:solidFill>
                <a:latin typeface="Times New Roman" panose="02020603050405020304" pitchFamily="18" charset="0"/>
                <a:ea typeface="Times New Roman" panose="02020603050405020304" pitchFamily="18" charset="0"/>
              </a:rPr>
              <a:t> </a:t>
            </a:r>
            <a:r>
              <a:rPr lang="en-US" sz="2400" b="1" i="1" kern="1200" dirty="0" err="1">
                <a:solidFill>
                  <a:srgbClr val="FF0000"/>
                </a:solidFill>
                <a:latin typeface="Times New Roman" panose="02020603050405020304" pitchFamily="18" charset="0"/>
                <a:ea typeface="Times New Roman" panose="02020603050405020304" pitchFamily="18" charset="0"/>
              </a:rPr>
              <a:t>chọn</a:t>
            </a:r>
            <a:r>
              <a:rPr lang="en-US" sz="2400" b="1" i="1" kern="1200" dirty="0">
                <a:solidFill>
                  <a:srgbClr val="FF0000"/>
                </a:solidFill>
                <a:latin typeface="Times New Roman" panose="02020603050405020304" pitchFamily="18" charset="0"/>
                <a:ea typeface="Times New Roman" panose="02020603050405020304" pitchFamily="18" charset="0"/>
              </a:rPr>
              <a:t> </a:t>
            </a:r>
            <a:r>
              <a:rPr lang="en-US" sz="2400" b="1" i="1" kern="1200" dirty="0" err="1">
                <a:solidFill>
                  <a:srgbClr val="FF0000"/>
                </a:solidFill>
                <a:latin typeface="Times New Roman" panose="02020603050405020304" pitchFamily="18" charset="0"/>
                <a:ea typeface="Times New Roman" panose="02020603050405020304" pitchFamily="18" charset="0"/>
              </a:rPr>
              <a:t>vấn</a:t>
            </a:r>
            <a:r>
              <a:rPr lang="en-US" sz="2400" b="1" i="1" kern="1200" dirty="0">
                <a:solidFill>
                  <a:srgbClr val="FF0000"/>
                </a:solidFill>
                <a:latin typeface="Times New Roman" panose="02020603050405020304" pitchFamily="18" charset="0"/>
                <a:ea typeface="Times New Roman" panose="02020603050405020304" pitchFamily="18" charset="0"/>
              </a:rPr>
              <a:t> </a:t>
            </a:r>
            <a:r>
              <a:rPr lang="en-US" sz="2400" b="1" i="1" kern="1200" dirty="0" err="1">
                <a:solidFill>
                  <a:srgbClr val="FF0000"/>
                </a:solidFill>
                <a:latin typeface="Times New Roman" panose="02020603050405020304" pitchFamily="18" charset="0"/>
                <a:ea typeface="Times New Roman" panose="02020603050405020304" pitchFamily="18" charset="0"/>
              </a:rPr>
              <a:t>đề</a:t>
            </a:r>
            <a:endParaRPr lang="en-US" sz="2400" i="1" kern="1200" dirty="0">
              <a:solidFill>
                <a:srgbClr val="FF0000"/>
              </a:solidFill>
              <a:latin typeface="Calibri" panose="020F0502020204030204"/>
            </a:endParaRPr>
          </a:p>
        </p:txBody>
      </p:sp>
      <p:sp>
        <p:nvSpPr>
          <p:cNvPr id="3" name="Rectangle 2"/>
          <p:cNvSpPr/>
          <p:nvPr/>
        </p:nvSpPr>
        <p:spPr>
          <a:xfrm>
            <a:off x="1087260" y="1815865"/>
            <a:ext cx="5164683" cy="1673022"/>
          </a:xfrm>
          <a:prstGeom prst="rect">
            <a:avLst/>
          </a:prstGeom>
        </p:spPr>
        <p:txBody>
          <a:bodyPr wrap="square">
            <a:spAutoFit/>
          </a:bodyPr>
          <a:lstStyle/>
          <a:p>
            <a:pPr algn="just" defTabSz="685800">
              <a:lnSpc>
                <a:spcPct val="107000"/>
              </a:lnSpc>
              <a:buClrTx/>
              <a:defRPr/>
            </a:pP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sẻ</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05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8" name="Rectangle 7"/>
          <p:cNvSpPr/>
          <p:nvPr/>
        </p:nvSpPr>
        <p:spPr>
          <a:xfrm>
            <a:off x="2848177" y="235811"/>
            <a:ext cx="3437159" cy="461665"/>
          </a:xfrm>
          <a:prstGeom prst="rect">
            <a:avLst/>
          </a:prstGeom>
          <a:solidFill>
            <a:srgbClr val="FF9999"/>
          </a:solid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lang="en-US" sz="2400" b="1" kern="1200" dirty="0">
                <a:solidFill>
                  <a:srgbClr val="FFFFFF"/>
                </a:solidFill>
                <a:latin typeface="Times New Roman" panose="02020603050405020304" pitchFamily="18" charset="0"/>
                <a:ea typeface="Times New Roman" panose="02020603050405020304" pitchFamily="18" charset="0"/>
              </a:rPr>
              <a:t>a</a:t>
            </a:r>
            <a:r>
              <a:rPr kumimoji="0" lang="en-US" sz="2400" b="1" i="0" u="none" strike="noStrike" kern="1200" cap="none" spc="0" normalizeH="0" baseline="0" noProof="0" dirty="0" smtClean="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Chuẩn</a:t>
            </a: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bị</a:t>
            </a: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nội</a:t>
            </a: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dung </a:t>
            </a:r>
            <a:r>
              <a:rPr kumimoji="0" 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nói</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Arial"/>
              <a:sym typeface="Arial"/>
            </a:endParaRPr>
          </a:p>
        </p:txBody>
      </p:sp>
      <p:pic>
        <p:nvPicPr>
          <p:cNvPr id="12" name="Google Shape;566;p40"/>
          <p:cNvPicPr preferRelativeResize="0"/>
          <p:nvPr/>
        </p:nvPicPr>
        <p:blipFill>
          <a:blip r:embed="rId3">
            <a:alphaModFix/>
          </a:blip>
          <a:stretch>
            <a:fillRect/>
          </a:stretch>
        </p:blipFill>
        <p:spPr>
          <a:xfrm rot="4277581">
            <a:off x="860554" y="1402789"/>
            <a:ext cx="896428" cy="754084"/>
          </a:xfrm>
          <a:prstGeom prst="rect">
            <a:avLst/>
          </a:prstGeom>
          <a:noFill/>
          <a:ln>
            <a:noFill/>
          </a:ln>
        </p:spPr>
      </p:pic>
      <p:grpSp>
        <p:nvGrpSpPr>
          <p:cNvPr id="13" name="Google Shape;568;p40"/>
          <p:cNvGrpSpPr/>
          <p:nvPr/>
        </p:nvGrpSpPr>
        <p:grpSpPr>
          <a:xfrm>
            <a:off x="1150861" y="1384752"/>
            <a:ext cx="416886" cy="798230"/>
            <a:chOff x="3595975" y="3944050"/>
            <a:chExt cx="507775" cy="1219450"/>
          </a:xfrm>
        </p:grpSpPr>
        <p:sp>
          <p:nvSpPr>
            <p:cNvPr id="14"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66041" y="2279878"/>
            <a:ext cx="1339109" cy="1738938"/>
          </a:xfrm>
          <a:prstGeom prst="rect">
            <a:avLst/>
          </a:prstGeom>
        </p:spPr>
        <p:txBody>
          <a:bodyPr wrap="square">
            <a:spAutoFit/>
          </a:bodyPr>
          <a:lstStyle/>
          <a:p>
            <a:pPr algn="ctr" defTabSz="685800">
              <a:lnSpc>
                <a:spcPct val="107000"/>
              </a:lnSpc>
              <a:buClrTx/>
              <a:tabLst>
                <a:tab pos="1040130" algn="l"/>
              </a:tabLst>
              <a:defRPr/>
            </a:pP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cuốn</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99" name="Straight Connector 298"/>
          <p:cNvCxnSpPr/>
          <p:nvPr/>
        </p:nvCxnSpPr>
        <p:spPr>
          <a:xfrm>
            <a:off x="2209228" y="2398937"/>
            <a:ext cx="0" cy="1500819"/>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300462" y="2279878"/>
            <a:ext cx="1397980" cy="1938992"/>
          </a:xfrm>
          <a:prstGeom prst="rect">
            <a:avLst/>
          </a:prstGeom>
        </p:spPr>
        <p:txBody>
          <a:bodyPr wrap="square">
            <a:spAutoFit/>
          </a:bodyPr>
          <a:lstStyle/>
          <a:p>
            <a:pPr algn="ctr" defTabSz="685800">
              <a:buClrTx/>
              <a:defRPr/>
            </a:pPr>
            <a:r>
              <a:rPr lang="vi-VN" sz="2000" kern="1200" dirty="0">
                <a:latin typeface="Times New Roman" panose="02020603050405020304" pitchFamily="18" charset="0"/>
                <a:ea typeface="Calibri" panose="020F0502020204030204" pitchFamily="34" charset="0"/>
              </a:rPr>
              <a:t>Chi tiết, sự việc nào trong cuốn sách cho thấy rõ vấn đề ấy?</a:t>
            </a:r>
            <a:endParaRPr lang="en-US" sz="1600" kern="1200" dirty="0">
              <a:solidFill>
                <a:prstClr val="white"/>
              </a:solidFill>
              <a:latin typeface="Times New Roman" panose="02020603050405020304" pitchFamily="18" charset="0"/>
              <a:ea typeface="Calibri" panose="020F0502020204030204" pitchFamily="34" charset="0"/>
            </a:endParaRPr>
          </a:p>
        </p:txBody>
      </p:sp>
      <p:sp>
        <p:nvSpPr>
          <p:cNvPr id="6" name="Rectangle 5"/>
          <p:cNvSpPr/>
          <p:nvPr/>
        </p:nvSpPr>
        <p:spPr>
          <a:xfrm>
            <a:off x="3789675" y="2279878"/>
            <a:ext cx="1579672" cy="1938992"/>
          </a:xfrm>
          <a:prstGeom prst="rect">
            <a:avLst/>
          </a:prstGeom>
        </p:spPr>
        <p:txBody>
          <a:bodyPr wrap="square">
            <a:spAutoFit/>
          </a:bodyPr>
          <a:lstStyle/>
          <a:p>
            <a:pPr algn="ctr" defTabSz="685800">
              <a:buClrTx/>
              <a:defRPr/>
            </a:pPr>
            <a:r>
              <a:rPr lang="vi-VN" sz="2000" kern="1200" dirty="0">
                <a:latin typeface="Times New Roman" panose="02020603050405020304" pitchFamily="18" charset="0"/>
                <a:ea typeface="Calibri" panose="020F0502020204030204" pitchFamily="34" charset="0"/>
              </a:rPr>
              <a:t>Ý kiến của em về vấn đề đó: Em đồng ý hay không đồng ý? Vì sao?</a:t>
            </a:r>
            <a:endParaRPr lang="en-US" sz="1600" kern="1200" dirty="0">
              <a:solidFill>
                <a:prstClr val="white"/>
              </a:solidFill>
              <a:latin typeface="Times New Roman" panose="02020603050405020304" pitchFamily="18" charset="0"/>
              <a:ea typeface="Calibri" panose="020F0502020204030204" pitchFamily="34" charset="0"/>
            </a:endParaRPr>
          </a:p>
        </p:txBody>
      </p:sp>
      <p:sp>
        <p:nvSpPr>
          <p:cNvPr id="300" name="Rectangle 299"/>
          <p:cNvSpPr/>
          <p:nvPr/>
        </p:nvSpPr>
        <p:spPr>
          <a:xfrm>
            <a:off x="5413541" y="2333739"/>
            <a:ext cx="1407818" cy="1631216"/>
          </a:xfrm>
          <a:prstGeom prst="rect">
            <a:avLst/>
          </a:prstGeom>
        </p:spPr>
        <p:txBody>
          <a:bodyPr wrap="square">
            <a:spAutoFit/>
          </a:bodyPr>
          <a:lstStyle/>
          <a:p>
            <a:pPr algn="ctr" defTabSz="685800">
              <a:buClrTx/>
              <a:defRPr/>
            </a:pPr>
            <a:r>
              <a:rPr lang="vi-VN" sz="2000" kern="1200" dirty="0">
                <a:latin typeface="Times New Roman" panose="02020603050405020304" pitchFamily="18" charset="0"/>
                <a:ea typeface="Calibri" panose="020F0502020204030204" pitchFamily="34" charset="0"/>
              </a:rPr>
              <a:t>Hành động của em trước vấn đề cuốn sách đặt ra?</a:t>
            </a:r>
            <a:endParaRPr lang="en-US" sz="1800" kern="1200" dirty="0">
              <a:solidFill>
                <a:prstClr val="white"/>
              </a:solidFill>
              <a:latin typeface="Times New Roman" panose="02020603050405020304" pitchFamily="18" charset="0"/>
              <a:ea typeface="Calibri" panose="020F0502020204030204" pitchFamily="34" charset="0"/>
            </a:endParaRPr>
          </a:p>
        </p:txBody>
      </p:sp>
      <p:sp>
        <p:nvSpPr>
          <p:cNvPr id="301" name="Rectangle 300"/>
          <p:cNvSpPr/>
          <p:nvPr/>
        </p:nvSpPr>
        <p:spPr>
          <a:xfrm>
            <a:off x="6865552" y="2313486"/>
            <a:ext cx="1553316" cy="1631216"/>
          </a:xfrm>
          <a:prstGeom prst="rect">
            <a:avLst/>
          </a:prstGeom>
        </p:spPr>
        <p:txBody>
          <a:bodyPr wrap="square">
            <a:spAutoFit/>
          </a:bodyPr>
          <a:lstStyle/>
          <a:p>
            <a:pPr algn="ctr" defTabSz="685800">
              <a:buClrTx/>
              <a:defRPr/>
            </a:pPr>
            <a:r>
              <a:rPr lang="en-US" sz="2000" kern="1200" dirty="0" err="1" smtClean="0">
                <a:latin typeface="Times New Roman" panose="02020603050405020304" pitchFamily="18" charset="0"/>
                <a:ea typeface="Calibri" panose="020F0502020204030204" pitchFamily="34" charset="0"/>
              </a:rPr>
              <a:t>Em</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muốn</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trao</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đổi</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gì</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với</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người</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nghe</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tác</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giả</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người</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đọc</a:t>
            </a:r>
            <a:endParaRPr lang="en-US" sz="1800" kern="1200" dirty="0">
              <a:solidFill>
                <a:prstClr val="white"/>
              </a:solidFill>
              <a:latin typeface="Times New Roman" panose="02020603050405020304" pitchFamily="18" charset="0"/>
              <a:ea typeface="Calibri" panose="020F0502020204030204" pitchFamily="34" charset="0"/>
            </a:endParaRPr>
          </a:p>
        </p:txBody>
      </p:sp>
      <p:cxnSp>
        <p:nvCxnSpPr>
          <p:cNvPr id="302" name="Straight Connector 301"/>
          <p:cNvCxnSpPr/>
          <p:nvPr/>
        </p:nvCxnSpPr>
        <p:spPr>
          <a:xfrm>
            <a:off x="3710276" y="2398937"/>
            <a:ext cx="0" cy="1500819"/>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5369347" y="2398937"/>
            <a:ext cx="0" cy="1500819"/>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6901731" y="2425855"/>
            <a:ext cx="0" cy="1500819"/>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pic>
        <p:nvPicPr>
          <p:cNvPr id="305" name="Google Shape;566;p40"/>
          <p:cNvPicPr preferRelativeResize="0"/>
          <p:nvPr/>
        </p:nvPicPr>
        <p:blipFill>
          <a:blip r:embed="rId3">
            <a:alphaModFix/>
          </a:blip>
          <a:stretch>
            <a:fillRect/>
          </a:stretch>
        </p:blipFill>
        <p:spPr>
          <a:xfrm rot="4277581">
            <a:off x="2598659" y="1414532"/>
            <a:ext cx="896428" cy="754084"/>
          </a:xfrm>
          <a:prstGeom prst="rect">
            <a:avLst/>
          </a:prstGeom>
          <a:noFill/>
          <a:ln>
            <a:noFill/>
          </a:ln>
        </p:spPr>
      </p:pic>
      <p:grpSp>
        <p:nvGrpSpPr>
          <p:cNvPr id="306" name="Google Shape;568;p40"/>
          <p:cNvGrpSpPr/>
          <p:nvPr/>
        </p:nvGrpSpPr>
        <p:grpSpPr>
          <a:xfrm>
            <a:off x="2888966" y="1396495"/>
            <a:ext cx="416886" cy="798230"/>
            <a:chOff x="3595975" y="3944050"/>
            <a:chExt cx="507775" cy="1219450"/>
          </a:xfrm>
        </p:grpSpPr>
        <p:sp>
          <p:nvSpPr>
            <p:cNvPr id="307"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2" name="Google Shape;566;p40"/>
          <p:cNvPicPr preferRelativeResize="0"/>
          <p:nvPr/>
        </p:nvPicPr>
        <p:blipFill>
          <a:blip r:embed="rId3">
            <a:alphaModFix/>
          </a:blip>
          <a:stretch>
            <a:fillRect/>
          </a:stretch>
        </p:blipFill>
        <p:spPr>
          <a:xfrm rot="4277581">
            <a:off x="4120757" y="1450083"/>
            <a:ext cx="896428" cy="754084"/>
          </a:xfrm>
          <a:prstGeom prst="rect">
            <a:avLst/>
          </a:prstGeom>
          <a:noFill/>
          <a:ln>
            <a:noFill/>
          </a:ln>
        </p:spPr>
      </p:pic>
      <p:grpSp>
        <p:nvGrpSpPr>
          <p:cNvPr id="363" name="Google Shape;568;p40"/>
          <p:cNvGrpSpPr/>
          <p:nvPr/>
        </p:nvGrpSpPr>
        <p:grpSpPr>
          <a:xfrm>
            <a:off x="4411064" y="1432046"/>
            <a:ext cx="416886" cy="798230"/>
            <a:chOff x="3595975" y="3944050"/>
            <a:chExt cx="507775" cy="1219450"/>
          </a:xfrm>
        </p:grpSpPr>
        <p:sp>
          <p:nvSpPr>
            <p:cNvPr id="364"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9" name="Google Shape;566;p40"/>
          <p:cNvPicPr preferRelativeResize="0"/>
          <p:nvPr/>
        </p:nvPicPr>
        <p:blipFill>
          <a:blip r:embed="rId3">
            <a:alphaModFix/>
          </a:blip>
          <a:stretch>
            <a:fillRect/>
          </a:stretch>
        </p:blipFill>
        <p:spPr>
          <a:xfrm rot="4277581">
            <a:off x="5654451" y="1472159"/>
            <a:ext cx="896428" cy="754084"/>
          </a:xfrm>
          <a:prstGeom prst="rect">
            <a:avLst/>
          </a:prstGeom>
          <a:noFill/>
          <a:ln>
            <a:noFill/>
          </a:ln>
        </p:spPr>
      </p:pic>
      <p:grpSp>
        <p:nvGrpSpPr>
          <p:cNvPr id="420" name="Google Shape;568;p40"/>
          <p:cNvGrpSpPr/>
          <p:nvPr/>
        </p:nvGrpSpPr>
        <p:grpSpPr>
          <a:xfrm>
            <a:off x="5944758" y="1454122"/>
            <a:ext cx="416886" cy="798230"/>
            <a:chOff x="3595975" y="3944050"/>
            <a:chExt cx="507775" cy="1219450"/>
          </a:xfrm>
        </p:grpSpPr>
        <p:sp>
          <p:nvSpPr>
            <p:cNvPr id="421"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6" name="Google Shape;566;p40"/>
          <p:cNvPicPr preferRelativeResize="0"/>
          <p:nvPr/>
        </p:nvPicPr>
        <p:blipFill>
          <a:blip r:embed="rId3">
            <a:alphaModFix/>
          </a:blip>
          <a:stretch>
            <a:fillRect/>
          </a:stretch>
        </p:blipFill>
        <p:spPr>
          <a:xfrm rot="4277581">
            <a:off x="7196246" y="1505281"/>
            <a:ext cx="896428" cy="754084"/>
          </a:xfrm>
          <a:prstGeom prst="rect">
            <a:avLst/>
          </a:prstGeom>
          <a:noFill/>
          <a:ln>
            <a:noFill/>
          </a:ln>
        </p:spPr>
      </p:pic>
      <p:grpSp>
        <p:nvGrpSpPr>
          <p:cNvPr id="477" name="Google Shape;568;p40"/>
          <p:cNvGrpSpPr/>
          <p:nvPr/>
        </p:nvGrpSpPr>
        <p:grpSpPr>
          <a:xfrm>
            <a:off x="7486553" y="1487244"/>
            <a:ext cx="416886" cy="798230"/>
            <a:chOff x="3595975" y="3944050"/>
            <a:chExt cx="507775" cy="1219450"/>
          </a:xfrm>
        </p:grpSpPr>
        <p:sp>
          <p:nvSpPr>
            <p:cNvPr id="478"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 name="Rectangle 532"/>
          <p:cNvSpPr/>
          <p:nvPr/>
        </p:nvSpPr>
        <p:spPr>
          <a:xfrm>
            <a:off x="1023367" y="748117"/>
            <a:ext cx="1088760" cy="461665"/>
          </a:xfrm>
          <a:prstGeom prst="rect">
            <a:avLst/>
          </a:prstGeom>
        </p:spPr>
        <p:txBody>
          <a:bodyPr wrap="none">
            <a:spAutoFit/>
          </a:bodyPr>
          <a:lstStyle/>
          <a:p>
            <a:pPr algn="ctr" defTabSz="685800">
              <a:buClrTx/>
              <a:defRPr/>
            </a:pPr>
            <a:r>
              <a:rPr lang="en-US" sz="2400" b="1" i="1" kern="1200" dirty="0" smtClean="0">
                <a:solidFill>
                  <a:srgbClr val="FF0000"/>
                </a:solidFill>
                <a:latin typeface="Times New Roman" panose="02020603050405020304" pitchFamily="18" charset="0"/>
                <a:ea typeface="Times New Roman" panose="02020603050405020304" pitchFamily="18" charset="0"/>
              </a:rPr>
              <a:t>- </a:t>
            </a:r>
            <a:r>
              <a:rPr lang="en-US" sz="2400" b="1" i="1" kern="1200" dirty="0" err="1" smtClean="0">
                <a:solidFill>
                  <a:srgbClr val="FF0000"/>
                </a:solidFill>
                <a:latin typeface="Times New Roman" panose="02020603050405020304" pitchFamily="18" charset="0"/>
                <a:ea typeface="Times New Roman" panose="02020603050405020304" pitchFamily="18" charset="0"/>
              </a:rPr>
              <a:t>Tìm</a:t>
            </a:r>
            <a:r>
              <a:rPr lang="en-US" sz="2400" b="1" i="1" kern="1200" dirty="0" smtClean="0">
                <a:solidFill>
                  <a:srgbClr val="FF0000"/>
                </a:solidFill>
                <a:latin typeface="Times New Roman" panose="02020603050405020304" pitchFamily="18" charset="0"/>
                <a:ea typeface="Times New Roman" panose="02020603050405020304" pitchFamily="18" charset="0"/>
              </a:rPr>
              <a:t> ý</a:t>
            </a:r>
            <a:endParaRPr lang="en-US" sz="2400" i="1" kern="1200" dirty="0">
              <a:solidFill>
                <a:srgbClr val="FF0000"/>
              </a:solidFill>
              <a:latin typeface="Calibri" panose="020F0502020204030204"/>
            </a:endParaRPr>
          </a:p>
        </p:txBody>
      </p:sp>
    </p:spTree>
    <p:extLst>
      <p:ext uri="{BB962C8B-B14F-4D97-AF65-F5344CB8AC3E}">
        <p14:creationId xmlns:p14="http://schemas.microsoft.com/office/powerpoint/2010/main" val="6575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3"/>
                                        </p:tgtEl>
                                        <p:attrNameLst>
                                          <p:attrName>style.visibility</p:attrName>
                                        </p:attrNameLst>
                                      </p:cBhvr>
                                      <p:to>
                                        <p:strVal val="visible"/>
                                      </p:to>
                                    </p:set>
                                    <p:animEffect transition="in" filter="barn(inVertical)">
                                      <p:cBhvr>
                                        <p:cTn id="7" dur="500"/>
                                        <p:tgtEl>
                                          <p:spTgt spid="53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299"/>
                                        </p:tgtEl>
                                        <p:attrNameLst>
                                          <p:attrName>style.visibility</p:attrName>
                                        </p:attrNameLst>
                                      </p:cBhvr>
                                      <p:to>
                                        <p:strVal val="visible"/>
                                      </p:to>
                                    </p:set>
                                    <p:anim calcmode="lin" valueType="num">
                                      <p:cBhvr>
                                        <p:cTn id="27" dur="500" fill="hold"/>
                                        <p:tgtEl>
                                          <p:spTgt spid="299"/>
                                        </p:tgtEl>
                                        <p:attrNameLst>
                                          <p:attrName>ppt_w</p:attrName>
                                        </p:attrNameLst>
                                      </p:cBhvr>
                                      <p:tavLst>
                                        <p:tav tm="0">
                                          <p:val>
                                            <p:fltVal val="0"/>
                                          </p:val>
                                        </p:tav>
                                        <p:tav tm="100000">
                                          <p:val>
                                            <p:strVal val="#ppt_w"/>
                                          </p:val>
                                        </p:tav>
                                      </p:tavLst>
                                    </p:anim>
                                    <p:anim calcmode="lin" valueType="num">
                                      <p:cBhvr>
                                        <p:cTn id="28" dur="500" fill="hold"/>
                                        <p:tgtEl>
                                          <p:spTgt spid="299"/>
                                        </p:tgtEl>
                                        <p:attrNameLst>
                                          <p:attrName>ppt_h</p:attrName>
                                        </p:attrNameLst>
                                      </p:cBhvr>
                                      <p:tavLst>
                                        <p:tav tm="0">
                                          <p:val>
                                            <p:fltVal val="0"/>
                                          </p:val>
                                        </p:tav>
                                        <p:tav tm="100000">
                                          <p:val>
                                            <p:strVal val="#ppt_h"/>
                                          </p:val>
                                        </p:tav>
                                      </p:tavLst>
                                    </p:anim>
                                    <p:animEffect transition="in" filter="fade">
                                      <p:cBhvr>
                                        <p:cTn id="29" dur="500"/>
                                        <p:tgtEl>
                                          <p:spTgt spid="29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00"/>
                                        </p:tgtEl>
                                        <p:attrNameLst>
                                          <p:attrName>style.visibility</p:attrName>
                                        </p:attrNameLst>
                                      </p:cBhvr>
                                      <p:to>
                                        <p:strVal val="visible"/>
                                      </p:to>
                                    </p:set>
                                    <p:anim calcmode="lin" valueType="num">
                                      <p:cBhvr>
                                        <p:cTn id="42" dur="500" fill="hold"/>
                                        <p:tgtEl>
                                          <p:spTgt spid="300"/>
                                        </p:tgtEl>
                                        <p:attrNameLst>
                                          <p:attrName>ppt_w</p:attrName>
                                        </p:attrNameLst>
                                      </p:cBhvr>
                                      <p:tavLst>
                                        <p:tav tm="0">
                                          <p:val>
                                            <p:fltVal val="0"/>
                                          </p:val>
                                        </p:tav>
                                        <p:tav tm="100000">
                                          <p:val>
                                            <p:strVal val="#ppt_w"/>
                                          </p:val>
                                        </p:tav>
                                      </p:tavLst>
                                    </p:anim>
                                    <p:anim calcmode="lin" valueType="num">
                                      <p:cBhvr>
                                        <p:cTn id="43" dur="500" fill="hold"/>
                                        <p:tgtEl>
                                          <p:spTgt spid="300"/>
                                        </p:tgtEl>
                                        <p:attrNameLst>
                                          <p:attrName>ppt_h</p:attrName>
                                        </p:attrNameLst>
                                      </p:cBhvr>
                                      <p:tavLst>
                                        <p:tav tm="0">
                                          <p:val>
                                            <p:fltVal val="0"/>
                                          </p:val>
                                        </p:tav>
                                        <p:tav tm="100000">
                                          <p:val>
                                            <p:strVal val="#ppt_h"/>
                                          </p:val>
                                        </p:tav>
                                      </p:tavLst>
                                    </p:anim>
                                    <p:animEffect transition="in" filter="fade">
                                      <p:cBhvr>
                                        <p:cTn id="44" dur="500"/>
                                        <p:tgtEl>
                                          <p:spTgt spid="30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1"/>
                                        </p:tgtEl>
                                        <p:attrNameLst>
                                          <p:attrName>style.visibility</p:attrName>
                                        </p:attrNameLst>
                                      </p:cBhvr>
                                      <p:to>
                                        <p:strVal val="visible"/>
                                      </p:to>
                                    </p:set>
                                    <p:anim calcmode="lin" valueType="num">
                                      <p:cBhvr>
                                        <p:cTn id="47" dur="500" fill="hold"/>
                                        <p:tgtEl>
                                          <p:spTgt spid="301"/>
                                        </p:tgtEl>
                                        <p:attrNameLst>
                                          <p:attrName>ppt_w</p:attrName>
                                        </p:attrNameLst>
                                      </p:cBhvr>
                                      <p:tavLst>
                                        <p:tav tm="0">
                                          <p:val>
                                            <p:fltVal val="0"/>
                                          </p:val>
                                        </p:tav>
                                        <p:tav tm="100000">
                                          <p:val>
                                            <p:strVal val="#ppt_w"/>
                                          </p:val>
                                        </p:tav>
                                      </p:tavLst>
                                    </p:anim>
                                    <p:anim calcmode="lin" valueType="num">
                                      <p:cBhvr>
                                        <p:cTn id="48" dur="500" fill="hold"/>
                                        <p:tgtEl>
                                          <p:spTgt spid="301"/>
                                        </p:tgtEl>
                                        <p:attrNameLst>
                                          <p:attrName>ppt_h</p:attrName>
                                        </p:attrNameLst>
                                      </p:cBhvr>
                                      <p:tavLst>
                                        <p:tav tm="0">
                                          <p:val>
                                            <p:fltVal val="0"/>
                                          </p:val>
                                        </p:tav>
                                        <p:tav tm="100000">
                                          <p:val>
                                            <p:strVal val="#ppt_h"/>
                                          </p:val>
                                        </p:tav>
                                      </p:tavLst>
                                    </p:anim>
                                    <p:animEffect transition="in" filter="fade">
                                      <p:cBhvr>
                                        <p:cTn id="49" dur="500"/>
                                        <p:tgtEl>
                                          <p:spTgt spid="301"/>
                                        </p:tgtEl>
                                      </p:cBhvr>
                                    </p:animEffect>
                                  </p:childTnLst>
                                </p:cTn>
                              </p:par>
                              <p:par>
                                <p:cTn id="50" presetID="53" presetClass="entr" presetSubtype="16" fill="hold" nodeType="withEffect">
                                  <p:stCondLst>
                                    <p:cond delay="0"/>
                                  </p:stCondLst>
                                  <p:childTnLst>
                                    <p:set>
                                      <p:cBhvr>
                                        <p:cTn id="51" dur="1" fill="hold">
                                          <p:stCondLst>
                                            <p:cond delay="0"/>
                                          </p:stCondLst>
                                        </p:cTn>
                                        <p:tgtEl>
                                          <p:spTgt spid="302"/>
                                        </p:tgtEl>
                                        <p:attrNameLst>
                                          <p:attrName>style.visibility</p:attrName>
                                        </p:attrNameLst>
                                      </p:cBhvr>
                                      <p:to>
                                        <p:strVal val="visible"/>
                                      </p:to>
                                    </p:set>
                                    <p:anim calcmode="lin" valueType="num">
                                      <p:cBhvr>
                                        <p:cTn id="52" dur="500" fill="hold"/>
                                        <p:tgtEl>
                                          <p:spTgt spid="302"/>
                                        </p:tgtEl>
                                        <p:attrNameLst>
                                          <p:attrName>ppt_w</p:attrName>
                                        </p:attrNameLst>
                                      </p:cBhvr>
                                      <p:tavLst>
                                        <p:tav tm="0">
                                          <p:val>
                                            <p:fltVal val="0"/>
                                          </p:val>
                                        </p:tav>
                                        <p:tav tm="100000">
                                          <p:val>
                                            <p:strVal val="#ppt_w"/>
                                          </p:val>
                                        </p:tav>
                                      </p:tavLst>
                                    </p:anim>
                                    <p:anim calcmode="lin" valueType="num">
                                      <p:cBhvr>
                                        <p:cTn id="53" dur="500" fill="hold"/>
                                        <p:tgtEl>
                                          <p:spTgt spid="302"/>
                                        </p:tgtEl>
                                        <p:attrNameLst>
                                          <p:attrName>ppt_h</p:attrName>
                                        </p:attrNameLst>
                                      </p:cBhvr>
                                      <p:tavLst>
                                        <p:tav tm="0">
                                          <p:val>
                                            <p:fltVal val="0"/>
                                          </p:val>
                                        </p:tav>
                                        <p:tav tm="100000">
                                          <p:val>
                                            <p:strVal val="#ppt_h"/>
                                          </p:val>
                                        </p:tav>
                                      </p:tavLst>
                                    </p:anim>
                                    <p:animEffect transition="in" filter="fade">
                                      <p:cBhvr>
                                        <p:cTn id="54" dur="500"/>
                                        <p:tgtEl>
                                          <p:spTgt spid="302"/>
                                        </p:tgtEl>
                                      </p:cBhvr>
                                    </p:animEffect>
                                  </p:childTnLst>
                                </p:cTn>
                              </p:par>
                              <p:par>
                                <p:cTn id="55" presetID="53" presetClass="entr" presetSubtype="16" fill="hold" nodeType="withEffect">
                                  <p:stCondLst>
                                    <p:cond delay="0"/>
                                  </p:stCondLst>
                                  <p:childTnLst>
                                    <p:set>
                                      <p:cBhvr>
                                        <p:cTn id="56" dur="1" fill="hold">
                                          <p:stCondLst>
                                            <p:cond delay="0"/>
                                          </p:stCondLst>
                                        </p:cTn>
                                        <p:tgtEl>
                                          <p:spTgt spid="303"/>
                                        </p:tgtEl>
                                        <p:attrNameLst>
                                          <p:attrName>style.visibility</p:attrName>
                                        </p:attrNameLst>
                                      </p:cBhvr>
                                      <p:to>
                                        <p:strVal val="visible"/>
                                      </p:to>
                                    </p:set>
                                    <p:anim calcmode="lin" valueType="num">
                                      <p:cBhvr>
                                        <p:cTn id="57" dur="500" fill="hold"/>
                                        <p:tgtEl>
                                          <p:spTgt spid="303"/>
                                        </p:tgtEl>
                                        <p:attrNameLst>
                                          <p:attrName>ppt_w</p:attrName>
                                        </p:attrNameLst>
                                      </p:cBhvr>
                                      <p:tavLst>
                                        <p:tav tm="0">
                                          <p:val>
                                            <p:fltVal val="0"/>
                                          </p:val>
                                        </p:tav>
                                        <p:tav tm="100000">
                                          <p:val>
                                            <p:strVal val="#ppt_w"/>
                                          </p:val>
                                        </p:tav>
                                      </p:tavLst>
                                    </p:anim>
                                    <p:anim calcmode="lin" valueType="num">
                                      <p:cBhvr>
                                        <p:cTn id="58" dur="500" fill="hold"/>
                                        <p:tgtEl>
                                          <p:spTgt spid="303"/>
                                        </p:tgtEl>
                                        <p:attrNameLst>
                                          <p:attrName>ppt_h</p:attrName>
                                        </p:attrNameLst>
                                      </p:cBhvr>
                                      <p:tavLst>
                                        <p:tav tm="0">
                                          <p:val>
                                            <p:fltVal val="0"/>
                                          </p:val>
                                        </p:tav>
                                        <p:tav tm="100000">
                                          <p:val>
                                            <p:strVal val="#ppt_h"/>
                                          </p:val>
                                        </p:tav>
                                      </p:tavLst>
                                    </p:anim>
                                    <p:animEffect transition="in" filter="fade">
                                      <p:cBhvr>
                                        <p:cTn id="59" dur="500"/>
                                        <p:tgtEl>
                                          <p:spTgt spid="303"/>
                                        </p:tgtEl>
                                      </p:cBhvr>
                                    </p:animEffect>
                                  </p:childTnLst>
                                </p:cTn>
                              </p:par>
                              <p:par>
                                <p:cTn id="60" presetID="53" presetClass="entr" presetSubtype="16" fill="hold" nodeType="withEffect">
                                  <p:stCondLst>
                                    <p:cond delay="0"/>
                                  </p:stCondLst>
                                  <p:childTnLst>
                                    <p:set>
                                      <p:cBhvr>
                                        <p:cTn id="61" dur="1" fill="hold">
                                          <p:stCondLst>
                                            <p:cond delay="0"/>
                                          </p:stCondLst>
                                        </p:cTn>
                                        <p:tgtEl>
                                          <p:spTgt spid="304"/>
                                        </p:tgtEl>
                                        <p:attrNameLst>
                                          <p:attrName>style.visibility</p:attrName>
                                        </p:attrNameLst>
                                      </p:cBhvr>
                                      <p:to>
                                        <p:strVal val="visible"/>
                                      </p:to>
                                    </p:set>
                                    <p:anim calcmode="lin" valueType="num">
                                      <p:cBhvr>
                                        <p:cTn id="62" dur="500" fill="hold"/>
                                        <p:tgtEl>
                                          <p:spTgt spid="304"/>
                                        </p:tgtEl>
                                        <p:attrNameLst>
                                          <p:attrName>ppt_w</p:attrName>
                                        </p:attrNameLst>
                                      </p:cBhvr>
                                      <p:tavLst>
                                        <p:tav tm="0">
                                          <p:val>
                                            <p:fltVal val="0"/>
                                          </p:val>
                                        </p:tav>
                                        <p:tav tm="100000">
                                          <p:val>
                                            <p:strVal val="#ppt_w"/>
                                          </p:val>
                                        </p:tav>
                                      </p:tavLst>
                                    </p:anim>
                                    <p:anim calcmode="lin" valueType="num">
                                      <p:cBhvr>
                                        <p:cTn id="63" dur="500" fill="hold"/>
                                        <p:tgtEl>
                                          <p:spTgt spid="304"/>
                                        </p:tgtEl>
                                        <p:attrNameLst>
                                          <p:attrName>ppt_h</p:attrName>
                                        </p:attrNameLst>
                                      </p:cBhvr>
                                      <p:tavLst>
                                        <p:tav tm="0">
                                          <p:val>
                                            <p:fltVal val="0"/>
                                          </p:val>
                                        </p:tav>
                                        <p:tav tm="100000">
                                          <p:val>
                                            <p:strVal val="#ppt_h"/>
                                          </p:val>
                                        </p:tav>
                                      </p:tavLst>
                                    </p:anim>
                                    <p:animEffect transition="in" filter="fade">
                                      <p:cBhvr>
                                        <p:cTn id="64" dur="500"/>
                                        <p:tgtEl>
                                          <p:spTgt spid="304"/>
                                        </p:tgtEl>
                                      </p:cBhvr>
                                    </p:animEffect>
                                  </p:childTnLst>
                                </p:cTn>
                              </p:par>
                              <p:par>
                                <p:cTn id="65" presetID="53" presetClass="entr" presetSubtype="16" fill="hold" nodeType="withEffect">
                                  <p:stCondLst>
                                    <p:cond delay="0"/>
                                  </p:stCondLst>
                                  <p:childTnLst>
                                    <p:set>
                                      <p:cBhvr>
                                        <p:cTn id="66" dur="1" fill="hold">
                                          <p:stCondLst>
                                            <p:cond delay="0"/>
                                          </p:stCondLst>
                                        </p:cTn>
                                        <p:tgtEl>
                                          <p:spTgt spid="305"/>
                                        </p:tgtEl>
                                        <p:attrNameLst>
                                          <p:attrName>style.visibility</p:attrName>
                                        </p:attrNameLst>
                                      </p:cBhvr>
                                      <p:to>
                                        <p:strVal val="visible"/>
                                      </p:to>
                                    </p:set>
                                    <p:anim calcmode="lin" valueType="num">
                                      <p:cBhvr>
                                        <p:cTn id="67" dur="500" fill="hold"/>
                                        <p:tgtEl>
                                          <p:spTgt spid="305"/>
                                        </p:tgtEl>
                                        <p:attrNameLst>
                                          <p:attrName>ppt_w</p:attrName>
                                        </p:attrNameLst>
                                      </p:cBhvr>
                                      <p:tavLst>
                                        <p:tav tm="0">
                                          <p:val>
                                            <p:fltVal val="0"/>
                                          </p:val>
                                        </p:tav>
                                        <p:tav tm="100000">
                                          <p:val>
                                            <p:strVal val="#ppt_w"/>
                                          </p:val>
                                        </p:tav>
                                      </p:tavLst>
                                    </p:anim>
                                    <p:anim calcmode="lin" valueType="num">
                                      <p:cBhvr>
                                        <p:cTn id="68" dur="500" fill="hold"/>
                                        <p:tgtEl>
                                          <p:spTgt spid="305"/>
                                        </p:tgtEl>
                                        <p:attrNameLst>
                                          <p:attrName>ppt_h</p:attrName>
                                        </p:attrNameLst>
                                      </p:cBhvr>
                                      <p:tavLst>
                                        <p:tav tm="0">
                                          <p:val>
                                            <p:fltVal val="0"/>
                                          </p:val>
                                        </p:tav>
                                        <p:tav tm="100000">
                                          <p:val>
                                            <p:strVal val="#ppt_h"/>
                                          </p:val>
                                        </p:tav>
                                      </p:tavLst>
                                    </p:anim>
                                    <p:animEffect transition="in" filter="fade">
                                      <p:cBhvr>
                                        <p:cTn id="69" dur="500"/>
                                        <p:tgtEl>
                                          <p:spTgt spid="305"/>
                                        </p:tgtEl>
                                      </p:cBhvr>
                                    </p:animEffect>
                                  </p:childTnLst>
                                </p:cTn>
                              </p:par>
                              <p:par>
                                <p:cTn id="70" presetID="53" presetClass="entr" presetSubtype="16" fill="hold" nodeType="withEffect">
                                  <p:stCondLst>
                                    <p:cond delay="0"/>
                                  </p:stCondLst>
                                  <p:childTnLst>
                                    <p:set>
                                      <p:cBhvr>
                                        <p:cTn id="71" dur="1" fill="hold">
                                          <p:stCondLst>
                                            <p:cond delay="0"/>
                                          </p:stCondLst>
                                        </p:cTn>
                                        <p:tgtEl>
                                          <p:spTgt spid="306"/>
                                        </p:tgtEl>
                                        <p:attrNameLst>
                                          <p:attrName>style.visibility</p:attrName>
                                        </p:attrNameLst>
                                      </p:cBhvr>
                                      <p:to>
                                        <p:strVal val="visible"/>
                                      </p:to>
                                    </p:set>
                                    <p:anim calcmode="lin" valueType="num">
                                      <p:cBhvr>
                                        <p:cTn id="72" dur="500" fill="hold"/>
                                        <p:tgtEl>
                                          <p:spTgt spid="306"/>
                                        </p:tgtEl>
                                        <p:attrNameLst>
                                          <p:attrName>ppt_w</p:attrName>
                                        </p:attrNameLst>
                                      </p:cBhvr>
                                      <p:tavLst>
                                        <p:tav tm="0">
                                          <p:val>
                                            <p:fltVal val="0"/>
                                          </p:val>
                                        </p:tav>
                                        <p:tav tm="100000">
                                          <p:val>
                                            <p:strVal val="#ppt_w"/>
                                          </p:val>
                                        </p:tav>
                                      </p:tavLst>
                                    </p:anim>
                                    <p:anim calcmode="lin" valueType="num">
                                      <p:cBhvr>
                                        <p:cTn id="73" dur="500" fill="hold"/>
                                        <p:tgtEl>
                                          <p:spTgt spid="306"/>
                                        </p:tgtEl>
                                        <p:attrNameLst>
                                          <p:attrName>ppt_h</p:attrName>
                                        </p:attrNameLst>
                                      </p:cBhvr>
                                      <p:tavLst>
                                        <p:tav tm="0">
                                          <p:val>
                                            <p:fltVal val="0"/>
                                          </p:val>
                                        </p:tav>
                                        <p:tav tm="100000">
                                          <p:val>
                                            <p:strVal val="#ppt_h"/>
                                          </p:val>
                                        </p:tav>
                                      </p:tavLst>
                                    </p:anim>
                                    <p:animEffect transition="in" filter="fade">
                                      <p:cBhvr>
                                        <p:cTn id="74" dur="500"/>
                                        <p:tgtEl>
                                          <p:spTgt spid="306"/>
                                        </p:tgtEl>
                                      </p:cBhvr>
                                    </p:animEffect>
                                  </p:childTnLst>
                                </p:cTn>
                              </p:par>
                              <p:par>
                                <p:cTn id="75" presetID="53" presetClass="entr" presetSubtype="16" fill="hold" nodeType="withEffect">
                                  <p:stCondLst>
                                    <p:cond delay="0"/>
                                  </p:stCondLst>
                                  <p:childTnLst>
                                    <p:set>
                                      <p:cBhvr>
                                        <p:cTn id="76" dur="1" fill="hold">
                                          <p:stCondLst>
                                            <p:cond delay="0"/>
                                          </p:stCondLst>
                                        </p:cTn>
                                        <p:tgtEl>
                                          <p:spTgt spid="362"/>
                                        </p:tgtEl>
                                        <p:attrNameLst>
                                          <p:attrName>style.visibility</p:attrName>
                                        </p:attrNameLst>
                                      </p:cBhvr>
                                      <p:to>
                                        <p:strVal val="visible"/>
                                      </p:to>
                                    </p:set>
                                    <p:anim calcmode="lin" valueType="num">
                                      <p:cBhvr>
                                        <p:cTn id="77" dur="500" fill="hold"/>
                                        <p:tgtEl>
                                          <p:spTgt spid="362"/>
                                        </p:tgtEl>
                                        <p:attrNameLst>
                                          <p:attrName>ppt_w</p:attrName>
                                        </p:attrNameLst>
                                      </p:cBhvr>
                                      <p:tavLst>
                                        <p:tav tm="0">
                                          <p:val>
                                            <p:fltVal val="0"/>
                                          </p:val>
                                        </p:tav>
                                        <p:tav tm="100000">
                                          <p:val>
                                            <p:strVal val="#ppt_w"/>
                                          </p:val>
                                        </p:tav>
                                      </p:tavLst>
                                    </p:anim>
                                    <p:anim calcmode="lin" valueType="num">
                                      <p:cBhvr>
                                        <p:cTn id="78" dur="500" fill="hold"/>
                                        <p:tgtEl>
                                          <p:spTgt spid="362"/>
                                        </p:tgtEl>
                                        <p:attrNameLst>
                                          <p:attrName>ppt_h</p:attrName>
                                        </p:attrNameLst>
                                      </p:cBhvr>
                                      <p:tavLst>
                                        <p:tav tm="0">
                                          <p:val>
                                            <p:fltVal val="0"/>
                                          </p:val>
                                        </p:tav>
                                        <p:tav tm="100000">
                                          <p:val>
                                            <p:strVal val="#ppt_h"/>
                                          </p:val>
                                        </p:tav>
                                      </p:tavLst>
                                    </p:anim>
                                    <p:animEffect transition="in" filter="fade">
                                      <p:cBhvr>
                                        <p:cTn id="79" dur="500"/>
                                        <p:tgtEl>
                                          <p:spTgt spid="362"/>
                                        </p:tgtEl>
                                      </p:cBhvr>
                                    </p:animEffect>
                                  </p:childTnLst>
                                </p:cTn>
                              </p:par>
                              <p:par>
                                <p:cTn id="80" presetID="53" presetClass="entr" presetSubtype="16" fill="hold" nodeType="withEffect">
                                  <p:stCondLst>
                                    <p:cond delay="0"/>
                                  </p:stCondLst>
                                  <p:childTnLst>
                                    <p:set>
                                      <p:cBhvr>
                                        <p:cTn id="81" dur="1" fill="hold">
                                          <p:stCondLst>
                                            <p:cond delay="0"/>
                                          </p:stCondLst>
                                        </p:cTn>
                                        <p:tgtEl>
                                          <p:spTgt spid="363"/>
                                        </p:tgtEl>
                                        <p:attrNameLst>
                                          <p:attrName>style.visibility</p:attrName>
                                        </p:attrNameLst>
                                      </p:cBhvr>
                                      <p:to>
                                        <p:strVal val="visible"/>
                                      </p:to>
                                    </p:set>
                                    <p:anim calcmode="lin" valueType="num">
                                      <p:cBhvr>
                                        <p:cTn id="82" dur="500" fill="hold"/>
                                        <p:tgtEl>
                                          <p:spTgt spid="363"/>
                                        </p:tgtEl>
                                        <p:attrNameLst>
                                          <p:attrName>ppt_w</p:attrName>
                                        </p:attrNameLst>
                                      </p:cBhvr>
                                      <p:tavLst>
                                        <p:tav tm="0">
                                          <p:val>
                                            <p:fltVal val="0"/>
                                          </p:val>
                                        </p:tav>
                                        <p:tav tm="100000">
                                          <p:val>
                                            <p:strVal val="#ppt_w"/>
                                          </p:val>
                                        </p:tav>
                                      </p:tavLst>
                                    </p:anim>
                                    <p:anim calcmode="lin" valueType="num">
                                      <p:cBhvr>
                                        <p:cTn id="83" dur="500" fill="hold"/>
                                        <p:tgtEl>
                                          <p:spTgt spid="363"/>
                                        </p:tgtEl>
                                        <p:attrNameLst>
                                          <p:attrName>ppt_h</p:attrName>
                                        </p:attrNameLst>
                                      </p:cBhvr>
                                      <p:tavLst>
                                        <p:tav tm="0">
                                          <p:val>
                                            <p:fltVal val="0"/>
                                          </p:val>
                                        </p:tav>
                                        <p:tav tm="100000">
                                          <p:val>
                                            <p:strVal val="#ppt_h"/>
                                          </p:val>
                                        </p:tav>
                                      </p:tavLst>
                                    </p:anim>
                                    <p:animEffect transition="in" filter="fade">
                                      <p:cBhvr>
                                        <p:cTn id="84" dur="500"/>
                                        <p:tgtEl>
                                          <p:spTgt spid="363"/>
                                        </p:tgtEl>
                                      </p:cBhvr>
                                    </p:animEffect>
                                  </p:childTnLst>
                                </p:cTn>
                              </p:par>
                              <p:par>
                                <p:cTn id="85" presetID="53" presetClass="entr" presetSubtype="16" fill="hold" nodeType="withEffect">
                                  <p:stCondLst>
                                    <p:cond delay="0"/>
                                  </p:stCondLst>
                                  <p:childTnLst>
                                    <p:set>
                                      <p:cBhvr>
                                        <p:cTn id="86" dur="1" fill="hold">
                                          <p:stCondLst>
                                            <p:cond delay="0"/>
                                          </p:stCondLst>
                                        </p:cTn>
                                        <p:tgtEl>
                                          <p:spTgt spid="419"/>
                                        </p:tgtEl>
                                        <p:attrNameLst>
                                          <p:attrName>style.visibility</p:attrName>
                                        </p:attrNameLst>
                                      </p:cBhvr>
                                      <p:to>
                                        <p:strVal val="visible"/>
                                      </p:to>
                                    </p:set>
                                    <p:anim calcmode="lin" valueType="num">
                                      <p:cBhvr>
                                        <p:cTn id="87" dur="500" fill="hold"/>
                                        <p:tgtEl>
                                          <p:spTgt spid="419"/>
                                        </p:tgtEl>
                                        <p:attrNameLst>
                                          <p:attrName>ppt_w</p:attrName>
                                        </p:attrNameLst>
                                      </p:cBhvr>
                                      <p:tavLst>
                                        <p:tav tm="0">
                                          <p:val>
                                            <p:fltVal val="0"/>
                                          </p:val>
                                        </p:tav>
                                        <p:tav tm="100000">
                                          <p:val>
                                            <p:strVal val="#ppt_w"/>
                                          </p:val>
                                        </p:tav>
                                      </p:tavLst>
                                    </p:anim>
                                    <p:anim calcmode="lin" valueType="num">
                                      <p:cBhvr>
                                        <p:cTn id="88" dur="500" fill="hold"/>
                                        <p:tgtEl>
                                          <p:spTgt spid="419"/>
                                        </p:tgtEl>
                                        <p:attrNameLst>
                                          <p:attrName>ppt_h</p:attrName>
                                        </p:attrNameLst>
                                      </p:cBhvr>
                                      <p:tavLst>
                                        <p:tav tm="0">
                                          <p:val>
                                            <p:fltVal val="0"/>
                                          </p:val>
                                        </p:tav>
                                        <p:tav tm="100000">
                                          <p:val>
                                            <p:strVal val="#ppt_h"/>
                                          </p:val>
                                        </p:tav>
                                      </p:tavLst>
                                    </p:anim>
                                    <p:animEffect transition="in" filter="fade">
                                      <p:cBhvr>
                                        <p:cTn id="89" dur="500"/>
                                        <p:tgtEl>
                                          <p:spTgt spid="419"/>
                                        </p:tgtEl>
                                      </p:cBhvr>
                                    </p:animEffect>
                                  </p:childTnLst>
                                </p:cTn>
                              </p:par>
                              <p:par>
                                <p:cTn id="90" presetID="53" presetClass="entr" presetSubtype="16" fill="hold" nodeType="withEffect">
                                  <p:stCondLst>
                                    <p:cond delay="0"/>
                                  </p:stCondLst>
                                  <p:childTnLst>
                                    <p:set>
                                      <p:cBhvr>
                                        <p:cTn id="91" dur="1" fill="hold">
                                          <p:stCondLst>
                                            <p:cond delay="0"/>
                                          </p:stCondLst>
                                        </p:cTn>
                                        <p:tgtEl>
                                          <p:spTgt spid="420"/>
                                        </p:tgtEl>
                                        <p:attrNameLst>
                                          <p:attrName>style.visibility</p:attrName>
                                        </p:attrNameLst>
                                      </p:cBhvr>
                                      <p:to>
                                        <p:strVal val="visible"/>
                                      </p:to>
                                    </p:set>
                                    <p:anim calcmode="lin" valueType="num">
                                      <p:cBhvr>
                                        <p:cTn id="92" dur="500" fill="hold"/>
                                        <p:tgtEl>
                                          <p:spTgt spid="420"/>
                                        </p:tgtEl>
                                        <p:attrNameLst>
                                          <p:attrName>ppt_w</p:attrName>
                                        </p:attrNameLst>
                                      </p:cBhvr>
                                      <p:tavLst>
                                        <p:tav tm="0">
                                          <p:val>
                                            <p:fltVal val="0"/>
                                          </p:val>
                                        </p:tav>
                                        <p:tav tm="100000">
                                          <p:val>
                                            <p:strVal val="#ppt_w"/>
                                          </p:val>
                                        </p:tav>
                                      </p:tavLst>
                                    </p:anim>
                                    <p:anim calcmode="lin" valueType="num">
                                      <p:cBhvr>
                                        <p:cTn id="93" dur="500" fill="hold"/>
                                        <p:tgtEl>
                                          <p:spTgt spid="420"/>
                                        </p:tgtEl>
                                        <p:attrNameLst>
                                          <p:attrName>ppt_h</p:attrName>
                                        </p:attrNameLst>
                                      </p:cBhvr>
                                      <p:tavLst>
                                        <p:tav tm="0">
                                          <p:val>
                                            <p:fltVal val="0"/>
                                          </p:val>
                                        </p:tav>
                                        <p:tav tm="100000">
                                          <p:val>
                                            <p:strVal val="#ppt_h"/>
                                          </p:val>
                                        </p:tav>
                                      </p:tavLst>
                                    </p:anim>
                                    <p:animEffect transition="in" filter="fade">
                                      <p:cBhvr>
                                        <p:cTn id="94" dur="500"/>
                                        <p:tgtEl>
                                          <p:spTgt spid="420"/>
                                        </p:tgtEl>
                                      </p:cBhvr>
                                    </p:animEffect>
                                  </p:childTnLst>
                                </p:cTn>
                              </p:par>
                              <p:par>
                                <p:cTn id="95" presetID="53" presetClass="entr" presetSubtype="16" fill="hold" nodeType="withEffect">
                                  <p:stCondLst>
                                    <p:cond delay="0"/>
                                  </p:stCondLst>
                                  <p:childTnLst>
                                    <p:set>
                                      <p:cBhvr>
                                        <p:cTn id="96" dur="1" fill="hold">
                                          <p:stCondLst>
                                            <p:cond delay="0"/>
                                          </p:stCondLst>
                                        </p:cTn>
                                        <p:tgtEl>
                                          <p:spTgt spid="476"/>
                                        </p:tgtEl>
                                        <p:attrNameLst>
                                          <p:attrName>style.visibility</p:attrName>
                                        </p:attrNameLst>
                                      </p:cBhvr>
                                      <p:to>
                                        <p:strVal val="visible"/>
                                      </p:to>
                                    </p:set>
                                    <p:anim calcmode="lin" valueType="num">
                                      <p:cBhvr>
                                        <p:cTn id="97" dur="500" fill="hold"/>
                                        <p:tgtEl>
                                          <p:spTgt spid="476"/>
                                        </p:tgtEl>
                                        <p:attrNameLst>
                                          <p:attrName>ppt_w</p:attrName>
                                        </p:attrNameLst>
                                      </p:cBhvr>
                                      <p:tavLst>
                                        <p:tav tm="0">
                                          <p:val>
                                            <p:fltVal val="0"/>
                                          </p:val>
                                        </p:tav>
                                        <p:tav tm="100000">
                                          <p:val>
                                            <p:strVal val="#ppt_w"/>
                                          </p:val>
                                        </p:tav>
                                      </p:tavLst>
                                    </p:anim>
                                    <p:anim calcmode="lin" valueType="num">
                                      <p:cBhvr>
                                        <p:cTn id="98" dur="500" fill="hold"/>
                                        <p:tgtEl>
                                          <p:spTgt spid="476"/>
                                        </p:tgtEl>
                                        <p:attrNameLst>
                                          <p:attrName>ppt_h</p:attrName>
                                        </p:attrNameLst>
                                      </p:cBhvr>
                                      <p:tavLst>
                                        <p:tav tm="0">
                                          <p:val>
                                            <p:fltVal val="0"/>
                                          </p:val>
                                        </p:tav>
                                        <p:tav tm="100000">
                                          <p:val>
                                            <p:strVal val="#ppt_h"/>
                                          </p:val>
                                        </p:tav>
                                      </p:tavLst>
                                    </p:anim>
                                    <p:animEffect transition="in" filter="fade">
                                      <p:cBhvr>
                                        <p:cTn id="99" dur="500"/>
                                        <p:tgtEl>
                                          <p:spTgt spid="476"/>
                                        </p:tgtEl>
                                      </p:cBhvr>
                                    </p:animEffect>
                                  </p:childTnLst>
                                </p:cTn>
                              </p:par>
                              <p:par>
                                <p:cTn id="100" presetID="53" presetClass="entr" presetSubtype="16" fill="hold" nodeType="withEffect">
                                  <p:stCondLst>
                                    <p:cond delay="0"/>
                                  </p:stCondLst>
                                  <p:childTnLst>
                                    <p:set>
                                      <p:cBhvr>
                                        <p:cTn id="101" dur="1" fill="hold">
                                          <p:stCondLst>
                                            <p:cond delay="0"/>
                                          </p:stCondLst>
                                        </p:cTn>
                                        <p:tgtEl>
                                          <p:spTgt spid="477"/>
                                        </p:tgtEl>
                                        <p:attrNameLst>
                                          <p:attrName>style.visibility</p:attrName>
                                        </p:attrNameLst>
                                      </p:cBhvr>
                                      <p:to>
                                        <p:strVal val="visible"/>
                                      </p:to>
                                    </p:set>
                                    <p:anim calcmode="lin" valueType="num">
                                      <p:cBhvr>
                                        <p:cTn id="102" dur="500" fill="hold"/>
                                        <p:tgtEl>
                                          <p:spTgt spid="477"/>
                                        </p:tgtEl>
                                        <p:attrNameLst>
                                          <p:attrName>ppt_w</p:attrName>
                                        </p:attrNameLst>
                                      </p:cBhvr>
                                      <p:tavLst>
                                        <p:tav tm="0">
                                          <p:val>
                                            <p:fltVal val="0"/>
                                          </p:val>
                                        </p:tav>
                                        <p:tav tm="100000">
                                          <p:val>
                                            <p:strVal val="#ppt_w"/>
                                          </p:val>
                                        </p:tav>
                                      </p:tavLst>
                                    </p:anim>
                                    <p:anim calcmode="lin" valueType="num">
                                      <p:cBhvr>
                                        <p:cTn id="103" dur="500" fill="hold"/>
                                        <p:tgtEl>
                                          <p:spTgt spid="477"/>
                                        </p:tgtEl>
                                        <p:attrNameLst>
                                          <p:attrName>ppt_h</p:attrName>
                                        </p:attrNameLst>
                                      </p:cBhvr>
                                      <p:tavLst>
                                        <p:tav tm="0">
                                          <p:val>
                                            <p:fltVal val="0"/>
                                          </p:val>
                                        </p:tav>
                                        <p:tav tm="100000">
                                          <p:val>
                                            <p:strVal val="#ppt_h"/>
                                          </p:val>
                                        </p:tav>
                                      </p:tavLst>
                                    </p:anim>
                                    <p:animEffect transition="in" filter="fade">
                                      <p:cBhvr>
                                        <p:cTn id="104" dur="500"/>
                                        <p:tgtEl>
                                          <p:spTgt spid="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00" grpId="0"/>
      <p:bldP spid="301" grpId="0"/>
      <p:bldP spid="533" grpId="0"/>
    </p:bldLst>
  </p:timing>
</p:sld>
</file>

<file path=ppt/theme/theme1.xml><?xml version="1.0" encoding="utf-8"?>
<a:theme xmlns:a="http://schemas.openxmlformats.org/drawingml/2006/main" name="Floral Wedd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loral Wedd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2919</Words>
  <Application>Microsoft Office PowerPoint</Application>
  <PresentationFormat>On-screen Show (16:9)</PresentationFormat>
  <Paragraphs>204</Paragraphs>
  <Slides>31</Slides>
  <Notes>31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Calibri</vt:lpstr>
      <vt:lpstr>Playfair Display</vt:lpstr>
      <vt:lpstr>Merriweather Light</vt:lpstr>
      <vt:lpstr>Times New Roman</vt:lpstr>
      <vt:lpstr>Arial</vt:lpstr>
      <vt:lpstr>MS Mincho</vt:lpstr>
      <vt:lpstr>Floral Wedding</vt:lpstr>
      <vt:lpstr>3_Office Theme</vt:lpstr>
      <vt:lpstr>1_Floral Wedding</vt:lpstr>
      <vt:lpstr>PowerPoint Presentation</vt:lpstr>
      <vt:lpstr>PowerPoint Presentation</vt:lpstr>
      <vt:lpstr>PowerPoint Presentation</vt:lpstr>
      <vt:lpstr>Giáo viên chia 3 góc học tập</vt:lpstr>
      <vt:lpstr>PowerPoint Presentation</vt:lpstr>
      <vt:lpstr>PowerPoint Presentation</vt:lpstr>
      <vt:lpstr>TRƯỚC KHI NÓI</vt:lpstr>
      <vt:lpstr>PowerPoint Presentation</vt:lpstr>
      <vt:lpstr>PowerPoint Presentation</vt:lpstr>
      <vt:lpstr>PowerPoint Presentation</vt:lpstr>
      <vt:lpstr>PowerPoint Presentation</vt:lpstr>
      <vt:lpstr>TRÌNH BÀY BÀI NÓI</vt:lpstr>
      <vt:lpstr>PowerPoint Presentation</vt:lpstr>
      <vt:lpstr>PowerPoint Presentation</vt:lpstr>
      <vt:lpstr>PowerPoint Presentation</vt:lpstr>
      <vt:lpstr>SAU KHI NÓI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Whoa!</dc:title>
  <cp:lastModifiedBy>AutoBVT</cp:lastModifiedBy>
  <cp:revision>64</cp:revision>
  <dcterms:modified xsi:type="dcterms:W3CDTF">2022-12-04T03:35:59Z</dcterms:modified>
</cp:coreProperties>
</file>