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0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1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3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4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763" r:id="rId5"/>
    <p:sldMasterId id="2147483773" r:id="rId6"/>
    <p:sldMasterId id="2147483885" r:id="rId7"/>
    <p:sldMasterId id="2147484025" r:id="rId8"/>
    <p:sldMasterId id="2147484037" r:id="rId9"/>
    <p:sldMasterId id="2147484059" r:id="rId10"/>
    <p:sldMasterId id="2147484065" r:id="rId11"/>
    <p:sldMasterId id="2147484071" r:id="rId12"/>
    <p:sldMasterId id="2147484081" r:id="rId13"/>
    <p:sldMasterId id="2147484117" r:id="rId14"/>
    <p:sldMasterId id="2147484130" r:id="rId15"/>
  </p:sldMasterIdLst>
  <p:notesMasterIdLst>
    <p:notesMasterId r:id="rId35"/>
  </p:notesMasterIdLst>
  <p:sldIdLst>
    <p:sldId id="1257" r:id="rId16"/>
    <p:sldId id="1198" r:id="rId17"/>
    <p:sldId id="1255" r:id="rId18"/>
    <p:sldId id="1256" r:id="rId19"/>
    <p:sldId id="1262" r:id="rId20"/>
    <p:sldId id="1263" r:id="rId21"/>
    <p:sldId id="1264" r:id="rId22"/>
    <p:sldId id="1265" r:id="rId23"/>
    <p:sldId id="1269" r:id="rId24"/>
    <p:sldId id="1267" r:id="rId25"/>
    <p:sldId id="1184" r:id="rId26"/>
    <p:sldId id="1197" r:id="rId27"/>
    <p:sldId id="1236" r:id="rId28"/>
    <p:sldId id="1258" r:id="rId29"/>
    <p:sldId id="1237" r:id="rId30"/>
    <p:sldId id="1261" r:id="rId31"/>
    <p:sldId id="1185" r:id="rId32"/>
    <p:sldId id="1259" r:id="rId33"/>
    <p:sldId id="126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F8EE"/>
    <a:srgbClr val="FDF1E9"/>
    <a:srgbClr val="ED6D70"/>
    <a:srgbClr val="FFCC99"/>
    <a:srgbClr val="E66C7D"/>
    <a:srgbClr val="F4F9FA"/>
    <a:srgbClr val="F0888A"/>
    <a:srgbClr val="339183"/>
    <a:srgbClr val="F9E3ED"/>
    <a:srgbClr val="CF85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3178" autoAdjust="0"/>
  </p:normalViewPr>
  <p:slideViewPr>
    <p:cSldViewPr snapToGrid="0">
      <p:cViewPr varScale="1">
        <p:scale>
          <a:sx n="69" d="100"/>
          <a:sy n="69" d="100"/>
        </p:scale>
        <p:origin x="7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09088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930A5-2651-4AEB-AC0A-97A4004782D8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683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42160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96360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874996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49956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53558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140003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06AC1-A2C3-49E6-95F4-01B67F45C1C1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/>
              <a:t>18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7893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03160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40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867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928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930A5-2651-4AEB-AC0A-97A4004782D8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040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930A5-2651-4AEB-AC0A-97A4004782D8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897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930A5-2651-4AEB-AC0A-97A4004782D8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594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930A5-2651-4AEB-AC0A-97A4004782D8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909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6930A5-2651-4AEB-AC0A-97A4004782D8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186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5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59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8/29/2022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5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59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30536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59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8/29/2022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5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59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67066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5331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4"/>
            <a:ext cx="10363200" cy="1500188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179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359" indent="0">
              <a:buNone/>
              <a:defRPr sz="2132">
                <a:solidFill>
                  <a:schemeClr val="tx1">
                    <a:tint val="75000"/>
                  </a:schemeClr>
                </a:solidFill>
              </a:defRPr>
            </a:lvl3pPr>
            <a:lvl4pPr marL="182753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671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5892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5071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424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342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59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8/29/2022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5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59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87217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1"/>
            </a:lvl1pPr>
            <a:lvl2pPr>
              <a:defRPr sz="3199"/>
            </a:lvl2pPr>
            <a:lvl3pPr>
              <a:defRPr sz="2665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1"/>
            </a:lvl1pPr>
            <a:lvl2pPr>
              <a:defRPr sz="3199"/>
            </a:lvl2pPr>
            <a:lvl3pPr>
              <a:defRPr sz="2665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59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8/29/2022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5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59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69599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179" indent="0">
              <a:buNone/>
              <a:defRPr sz="2665" b="1"/>
            </a:lvl2pPr>
            <a:lvl3pPr marL="1218359" indent="0">
              <a:buNone/>
              <a:defRPr sz="2399" b="1"/>
            </a:lvl3pPr>
            <a:lvl4pPr marL="1827537" indent="0">
              <a:buNone/>
              <a:defRPr sz="2132" b="1"/>
            </a:lvl4pPr>
            <a:lvl5pPr marL="2436715" indent="0">
              <a:buNone/>
              <a:defRPr sz="2132" b="1"/>
            </a:lvl5pPr>
            <a:lvl6pPr marL="3045892" indent="0">
              <a:buNone/>
              <a:defRPr sz="2132" b="1"/>
            </a:lvl6pPr>
            <a:lvl7pPr marL="3655071" indent="0">
              <a:buNone/>
              <a:defRPr sz="2132" b="1"/>
            </a:lvl7pPr>
            <a:lvl8pPr marL="4264249" indent="0">
              <a:buNone/>
              <a:defRPr sz="2132" b="1"/>
            </a:lvl8pPr>
            <a:lvl9pPr marL="4873429" indent="0">
              <a:buNone/>
              <a:defRPr sz="213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5"/>
            </a:lvl2pPr>
            <a:lvl3pPr>
              <a:defRPr sz="2399"/>
            </a:lvl3pPr>
            <a:lvl4pPr>
              <a:defRPr sz="2132"/>
            </a:lvl4pPr>
            <a:lvl5pPr>
              <a:defRPr sz="2132"/>
            </a:lvl5pPr>
            <a:lvl6pPr>
              <a:defRPr sz="2132"/>
            </a:lvl6pPr>
            <a:lvl7pPr>
              <a:defRPr sz="2132"/>
            </a:lvl7pPr>
            <a:lvl8pPr>
              <a:defRPr sz="2132"/>
            </a:lvl8pPr>
            <a:lvl9pPr>
              <a:defRPr sz="213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179" indent="0">
              <a:buNone/>
              <a:defRPr sz="2665" b="1"/>
            </a:lvl2pPr>
            <a:lvl3pPr marL="1218359" indent="0">
              <a:buNone/>
              <a:defRPr sz="2399" b="1"/>
            </a:lvl3pPr>
            <a:lvl4pPr marL="1827537" indent="0">
              <a:buNone/>
              <a:defRPr sz="2132" b="1"/>
            </a:lvl4pPr>
            <a:lvl5pPr marL="2436715" indent="0">
              <a:buNone/>
              <a:defRPr sz="2132" b="1"/>
            </a:lvl5pPr>
            <a:lvl6pPr marL="3045892" indent="0">
              <a:buNone/>
              <a:defRPr sz="2132" b="1"/>
            </a:lvl6pPr>
            <a:lvl7pPr marL="3655071" indent="0">
              <a:buNone/>
              <a:defRPr sz="2132" b="1"/>
            </a:lvl7pPr>
            <a:lvl8pPr marL="4264249" indent="0">
              <a:buNone/>
              <a:defRPr sz="2132" b="1"/>
            </a:lvl8pPr>
            <a:lvl9pPr marL="4873429" indent="0">
              <a:buNone/>
              <a:defRPr sz="213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6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65"/>
            </a:lvl2pPr>
            <a:lvl3pPr>
              <a:defRPr sz="2399"/>
            </a:lvl3pPr>
            <a:lvl4pPr>
              <a:defRPr sz="2132"/>
            </a:lvl4pPr>
            <a:lvl5pPr>
              <a:defRPr sz="2132"/>
            </a:lvl5pPr>
            <a:lvl6pPr>
              <a:defRPr sz="2132"/>
            </a:lvl6pPr>
            <a:lvl7pPr>
              <a:defRPr sz="2132"/>
            </a:lvl7pPr>
            <a:lvl8pPr>
              <a:defRPr sz="2132"/>
            </a:lvl8pPr>
            <a:lvl9pPr>
              <a:defRPr sz="213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59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8/29/2022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5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59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20643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59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8/29/2022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5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59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25212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59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8/29/2022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5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59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6748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8/29/2022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2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264"/>
            </a:lvl1pPr>
            <a:lvl2pPr>
              <a:defRPr sz="3731"/>
            </a:lvl2pPr>
            <a:lvl3pPr>
              <a:defRPr sz="3199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6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179" indent="0">
              <a:buNone/>
              <a:defRPr sz="1599"/>
            </a:lvl2pPr>
            <a:lvl3pPr marL="1218359" indent="0">
              <a:buNone/>
              <a:defRPr sz="1332"/>
            </a:lvl3pPr>
            <a:lvl4pPr marL="1827537" indent="0">
              <a:buNone/>
              <a:defRPr sz="1200"/>
            </a:lvl4pPr>
            <a:lvl5pPr marL="2436715" indent="0">
              <a:buNone/>
              <a:defRPr sz="1200"/>
            </a:lvl5pPr>
            <a:lvl6pPr marL="3045892" indent="0">
              <a:buNone/>
              <a:defRPr sz="1200"/>
            </a:lvl6pPr>
            <a:lvl7pPr marL="3655071" indent="0">
              <a:buNone/>
              <a:defRPr sz="1200"/>
            </a:lvl7pPr>
            <a:lvl8pPr marL="4264249" indent="0">
              <a:buNone/>
              <a:defRPr sz="1200"/>
            </a:lvl8pPr>
            <a:lvl9pPr marL="4873429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59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8/29/2022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5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59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48710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3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6"/>
            <a:ext cx="7315200" cy="4114800"/>
          </a:xfrm>
        </p:spPr>
        <p:txBody>
          <a:bodyPr/>
          <a:lstStyle>
            <a:lvl1pPr marL="0" indent="0">
              <a:buNone/>
              <a:defRPr sz="4264"/>
            </a:lvl1pPr>
            <a:lvl2pPr marL="609179" indent="0">
              <a:buNone/>
              <a:defRPr sz="3731"/>
            </a:lvl2pPr>
            <a:lvl3pPr marL="1218359" indent="0">
              <a:buNone/>
              <a:defRPr sz="3199"/>
            </a:lvl3pPr>
            <a:lvl4pPr marL="1827537" indent="0">
              <a:buNone/>
              <a:defRPr sz="2665"/>
            </a:lvl4pPr>
            <a:lvl5pPr marL="2436715" indent="0">
              <a:buNone/>
              <a:defRPr sz="2665"/>
            </a:lvl5pPr>
            <a:lvl6pPr marL="3045892" indent="0">
              <a:buNone/>
              <a:defRPr sz="2665"/>
            </a:lvl6pPr>
            <a:lvl7pPr marL="3655071" indent="0">
              <a:buNone/>
              <a:defRPr sz="2665"/>
            </a:lvl7pPr>
            <a:lvl8pPr marL="4264249" indent="0">
              <a:buNone/>
              <a:defRPr sz="2665"/>
            </a:lvl8pPr>
            <a:lvl9pPr marL="4873429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3"/>
            <a:ext cx="7315200" cy="804864"/>
          </a:xfrm>
        </p:spPr>
        <p:txBody>
          <a:bodyPr/>
          <a:lstStyle>
            <a:lvl1pPr marL="0" indent="0">
              <a:buNone/>
              <a:defRPr sz="1865"/>
            </a:lvl1pPr>
            <a:lvl2pPr marL="609179" indent="0">
              <a:buNone/>
              <a:defRPr sz="1599"/>
            </a:lvl2pPr>
            <a:lvl3pPr marL="1218359" indent="0">
              <a:buNone/>
              <a:defRPr sz="1332"/>
            </a:lvl3pPr>
            <a:lvl4pPr marL="1827537" indent="0">
              <a:buNone/>
              <a:defRPr sz="1200"/>
            </a:lvl4pPr>
            <a:lvl5pPr marL="2436715" indent="0">
              <a:buNone/>
              <a:defRPr sz="1200"/>
            </a:lvl5pPr>
            <a:lvl6pPr marL="3045892" indent="0">
              <a:buNone/>
              <a:defRPr sz="1200"/>
            </a:lvl6pPr>
            <a:lvl7pPr marL="3655071" indent="0">
              <a:buNone/>
              <a:defRPr sz="1200"/>
            </a:lvl7pPr>
            <a:lvl8pPr marL="4264249" indent="0">
              <a:buNone/>
              <a:defRPr sz="1200"/>
            </a:lvl8pPr>
            <a:lvl9pPr marL="4873429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59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8/29/2022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5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59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494691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59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8/29/2022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5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59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4858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359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8/29/2022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35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359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140022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958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1983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0383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908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5756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820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8607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82295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68448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35291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06859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0CF9D-7CE7-42EA-956C-01F8E6F05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77598-2019-4299-8E0E-1EAD5282E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033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8/29/2022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8/29/2022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8/29/2022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8/29/2022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95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5565"/>
              <a:t>8/29/2022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3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42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34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98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398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94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445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65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4105A-8F9A-4FA1-BAD6-B89C253DC8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436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D2A4E-BFF9-4EE5-B648-7F67F4D048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975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292AB-2EDE-4002-BDD4-44A1B41048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68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CDD96-CF94-448E-A15C-9280D8E5A8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839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21994-0C90-4DBC-883B-1A4E018EAD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637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6FFEF4-92E7-4D51-9BEB-3347390DA5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0889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E15615-C4AA-424D-88F7-DE84429452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56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48874-BC2F-46F2-96B2-80AA1C9E7E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546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ABFCA-2C18-4878-95A9-4801D08E4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825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893B59-54E8-473C-9833-46DBE94020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478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05482-E6EF-43EF-B9CA-390F811E1F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244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19367-8B72-488A-9040-396F8BD45A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588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094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8/29/2022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62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743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809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023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143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604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690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684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522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342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3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610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73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11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122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494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816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8/29/2022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98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251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067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49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4494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408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78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4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7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8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7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2022/8/29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4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7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8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87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11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0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9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2" r:id="rId2"/>
    <p:sldLayoutId id="2147484063" r:id="rId3"/>
    <p:sldLayoutId id="2147484064" r:id="rId4"/>
  </p:sldLayoutIdLst>
  <p:timing>
    <p:tnLst>
      <p:par>
        <p:cTn id="1" dur="indefinite" restart="never" nodeType="tmRoot"/>
      </p:par>
    </p:tnLst>
  </p:timing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0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8" r:id="rId2"/>
    <p:sldLayoutId id="2147484069" r:id="rId3"/>
    <p:sldLayoutId id="2147484070" r:id="rId4"/>
  </p:sldLayoutIdLst>
  <p:timing>
    <p:tnLst>
      <p:par>
        <p:cTn id="1" dur="indefinite" restart="never" nodeType="tmRoot"/>
      </p:par>
    </p:tnLst>
  </p:timing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1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</p:sldLayoutIdLst>
  <p:timing>
    <p:tnLst>
      <p:par>
        <p:cTn id="1" dur="indefinite" restart="never" nodeType="tmRoot"/>
      </p:par>
    </p:tnLst>
  </p:timing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3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59"/>
            <a:fld id="{E34F34F2-A8AB-47F6-949D-3C6DC9245583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8/29/2022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5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359"/>
            <a:fld id="{ABC34A69-E115-4C26-B590-6AABAE55A6D7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835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1452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  <p:sldLayoutId id="2147484129" r:id="rId12"/>
  </p:sldLayoutIdLst>
  <p:txStyles>
    <p:titleStyle>
      <a:lvl1pPr algn="ctr" defTabSz="1218359" rtl="0" eaLnBrk="1" latinLnBrk="0" hangingPunct="1">
        <a:spcBef>
          <a:spcPct val="0"/>
        </a:spcBef>
        <a:buNone/>
        <a:defRPr sz="58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85" indent="-456885" algn="l" defTabSz="1218359" rtl="0" eaLnBrk="1" latinLnBrk="0" hangingPunct="1">
        <a:spcBef>
          <a:spcPct val="20000"/>
        </a:spcBef>
        <a:buFont typeface="Arial" pitchFamily="34" charset="0"/>
        <a:buChar char="•"/>
        <a:defRPr sz="4264" kern="1200">
          <a:solidFill>
            <a:schemeClr val="tx1"/>
          </a:solidFill>
          <a:latin typeface="+mn-lt"/>
          <a:ea typeface="+mn-ea"/>
          <a:cs typeface="+mn-cs"/>
        </a:defRPr>
      </a:lvl1pPr>
      <a:lvl2pPr marL="989917" indent="-380737" algn="l" defTabSz="1218359" rtl="0" eaLnBrk="1" latinLnBrk="0" hangingPunct="1">
        <a:spcBef>
          <a:spcPct val="20000"/>
        </a:spcBef>
        <a:buFont typeface="Arial" pitchFamily="34" charset="0"/>
        <a:buChar char="–"/>
        <a:defRPr sz="3731" kern="1200">
          <a:solidFill>
            <a:schemeClr val="tx1"/>
          </a:solidFill>
          <a:latin typeface="+mn-lt"/>
          <a:ea typeface="+mn-ea"/>
          <a:cs typeface="+mn-cs"/>
        </a:defRPr>
      </a:lvl2pPr>
      <a:lvl3pPr marL="1522947" indent="-304588" algn="l" defTabSz="1218359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125" indent="-304588" algn="l" defTabSz="1218359" rtl="0" eaLnBrk="1" latinLnBrk="0" hangingPunct="1">
        <a:spcBef>
          <a:spcPct val="20000"/>
        </a:spcBef>
        <a:buFont typeface="Arial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1303" indent="-304588" algn="l" defTabSz="1218359" rtl="0" eaLnBrk="1" latinLnBrk="0" hangingPunct="1">
        <a:spcBef>
          <a:spcPct val="20000"/>
        </a:spcBef>
        <a:buFont typeface="Arial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0480" indent="-304588" algn="l" defTabSz="1218359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59661" indent="-304588" algn="l" defTabSz="1218359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68840" indent="-304588" algn="l" defTabSz="1218359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78017" indent="-304588" algn="l" defTabSz="1218359" rtl="0" eaLnBrk="1" latinLnBrk="0" hangingPunct="1">
        <a:spcBef>
          <a:spcPct val="20000"/>
        </a:spcBef>
        <a:buFont typeface="Arial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5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179" algn="l" defTabSz="121835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359" algn="l" defTabSz="121835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7537" algn="l" defTabSz="121835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6715" algn="l" defTabSz="121835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5892" algn="l" defTabSz="121835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5071" algn="l" defTabSz="121835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4249" algn="l" defTabSz="121835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3429" algn="l" defTabSz="121835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660CF9D-7CE7-42EA-956C-01F8E6F05E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AC877598-2019-4299-8E0E-1EAD5282E9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00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</p:sldLayoutIdLst>
  <p:timing>
    <p:tnLst>
      <p:par>
        <p:cTn id="1" dur="indefinite" restart="never" nodeType="tmRoot"/>
      </p:par>
    </p:tnLst>
  </p:timing>
  <p:txStyles>
    <p:titleStyle>
      <a:lvl1pPr algn="ctr" defTabSz="108556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252" indent="-407252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2255" indent="-339182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7259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0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194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9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020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782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27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7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586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86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176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451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7305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0414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320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2845E7-9DD3-402D-8F27-55B3AC7D33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2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5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</p:sldLayoutIdLst>
  <p:timing>
    <p:tnLst>
      <p:par>
        <p:cTn id="1" dur="indefinite" restart="never" nodeType="tmRoot"/>
      </p:par>
    </p:tnLst>
  </p:timing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iconfont-11899-5651474">
            <a:extLst>
              <a:ext uri="{FF2B5EF4-FFF2-40B4-BE49-F238E27FC236}">
                <a16:creationId xmlns="" xmlns:a16="http://schemas.microsoft.com/office/drawing/2014/main" id="{E8F89414-D9D2-4578-9ADB-C79C2E7DBACE}"/>
              </a:ext>
            </a:extLst>
          </p:cNvPr>
          <p:cNvSpPr/>
          <p:nvPr/>
        </p:nvSpPr>
        <p:spPr>
          <a:xfrm>
            <a:off x="10399151" y="-212422"/>
            <a:ext cx="246752" cy="211493"/>
          </a:xfrm>
          <a:custGeom>
            <a:avLst/>
            <a:gdLst>
              <a:gd name="T0" fmla="*/ 9503 w 10234"/>
              <a:gd name="T1" fmla="*/ 5117 h 8772"/>
              <a:gd name="T2" fmla="*/ 731 w 10234"/>
              <a:gd name="T3" fmla="*/ 5117 h 8772"/>
              <a:gd name="T4" fmla="*/ 0 w 10234"/>
              <a:gd name="T5" fmla="*/ 4386 h 8772"/>
              <a:gd name="T6" fmla="*/ 731 w 10234"/>
              <a:gd name="T7" fmla="*/ 3655 h 8772"/>
              <a:gd name="T8" fmla="*/ 9503 w 10234"/>
              <a:gd name="T9" fmla="*/ 3655 h 8772"/>
              <a:gd name="T10" fmla="*/ 10234 w 10234"/>
              <a:gd name="T11" fmla="*/ 4386 h 8772"/>
              <a:gd name="T12" fmla="*/ 9503 w 10234"/>
              <a:gd name="T13" fmla="*/ 5117 h 8772"/>
              <a:gd name="T14" fmla="*/ 9503 w 10234"/>
              <a:gd name="T15" fmla="*/ 8772 h 8772"/>
              <a:gd name="T16" fmla="*/ 731 w 10234"/>
              <a:gd name="T17" fmla="*/ 8772 h 8772"/>
              <a:gd name="T18" fmla="*/ 0 w 10234"/>
              <a:gd name="T19" fmla="*/ 8041 h 8772"/>
              <a:gd name="T20" fmla="*/ 731 w 10234"/>
              <a:gd name="T21" fmla="*/ 7310 h 8772"/>
              <a:gd name="T22" fmla="*/ 9503 w 10234"/>
              <a:gd name="T23" fmla="*/ 7310 h 8772"/>
              <a:gd name="T24" fmla="*/ 10234 w 10234"/>
              <a:gd name="T25" fmla="*/ 8041 h 8772"/>
              <a:gd name="T26" fmla="*/ 9503 w 10234"/>
              <a:gd name="T27" fmla="*/ 8772 h 8772"/>
              <a:gd name="T28" fmla="*/ 9503 w 10234"/>
              <a:gd name="T29" fmla="*/ 1462 h 8772"/>
              <a:gd name="T30" fmla="*/ 731 w 10234"/>
              <a:gd name="T31" fmla="*/ 1462 h 8772"/>
              <a:gd name="T32" fmla="*/ 0 w 10234"/>
              <a:gd name="T33" fmla="*/ 731 h 8772"/>
              <a:gd name="T34" fmla="*/ 731 w 10234"/>
              <a:gd name="T35" fmla="*/ 0 h 8772"/>
              <a:gd name="T36" fmla="*/ 9503 w 10234"/>
              <a:gd name="T37" fmla="*/ 0 h 8772"/>
              <a:gd name="T38" fmla="*/ 10234 w 10234"/>
              <a:gd name="T39" fmla="*/ 731 h 8772"/>
              <a:gd name="T40" fmla="*/ 9503 w 10234"/>
              <a:gd name="T41" fmla="*/ 1462 h 8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34" h="8772">
                <a:moveTo>
                  <a:pt x="9503" y="5117"/>
                </a:moveTo>
                <a:lnTo>
                  <a:pt x="731" y="5117"/>
                </a:lnTo>
                <a:cubicBezTo>
                  <a:pt x="328" y="5117"/>
                  <a:pt x="0" y="4790"/>
                  <a:pt x="0" y="4386"/>
                </a:cubicBezTo>
                <a:cubicBezTo>
                  <a:pt x="0" y="3982"/>
                  <a:pt x="328" y="3655"/>
                  <a:pt x="731" y="3655"/>
                </a:cubicBezTo>
                <a:lnTo>
                  <a:pt x="9503" y="3655"/>
                </a:lnTo>
                <a:cubicBezTo>
                  <a:pt x="9906" y="3655"/>
                  <a:pt x="10234" y="3982"/>
                  <a:pt x="10234" y="4386"/>
                </a:cubicBezTo>
                <a:cubicBezTo>
                  <a:pt x="10234" y="4790"/>
                  <a:pt x="9906" y="5117"/>
                  <a:pt x="9503" y="5117"/>
                </a:cubicBezTo>
                <a:close/>
                <a:moveTo>
                  <a:pt x="9503" y="8772"/>
                </a:moveTo>
                <a:lnTo>
                  <a:pt x="731" y="8772"/>
                </a:lnTo>
                <a:cubicBezTo>
                  <a:pt x="328" y="8772"/>
                  <a:pt x="0" y="8444"/>
                  <a:pt x="0" y="8041"/>
                </a:cubicBezTo>
                <a:cubicBezTo>
                  <a:pt x="0" y="7637"/>
                  <a:pt x="328" y="7310"/>
                  <a:pt x="731" y="7310"/>
                </a:cubicBezTo>
                <a:lnTo>
                  <a:pt x="9503" y="7310"/>
                </a:lnTo>
                <a:cubicBezTo>
                  <a:pt x="9906" y="7310"/>
                  <a:pt x="10234" y="7637"/>
                  <a:pt x="10234" y="8041"/>
                </a:cubicBezTo>
                <a:cubicBezTo>
                  <a:pt x="10234" y="8444"/>
                  <a:pt x="9906" y="8772"/>
                  <a:pt x="9503" y="8772"/>
                </a:cubicBezTo>
                <a:close/>
                <a:moveTo>
                  <a:pt x="9503" y="1462"/>
                </a:moveTo>
                <a:lnTo>
                  <a:pt x="731" y="1462"/>
                </a:lnTo>
                <a:cubicBezTo>
                  <a:pt x="328" y="1462"/>
                  <a:pt x="0" y="1135"/>
                  <a:pt x="0" y="731"/>
                </a:cubicBezTo>
                <a:cubicBezTo>
                  <a:pt x="0" y="328"/>
                  <a:pt x="328" y="0"/>
                  <a:pt x="731" y="0"/>
                </a:cubicBezTo>
                <a:lnTo>
                  <a:pt x="9503" y="0"/>
                </a:lnTo>
                <a:cubicBezTo>
                  <a:pt x="9906" y="0"/>
                  <a:pt x="10234" y="328"/>
                  <a:pt x="10234" y="731"/>
                </a:cubicBezTo>
                <a:cubicBezTo>
                  <a:pt x="10234" y="1135"/>
                  <a:pt x="9906" y="1462"/>
                  <a:pt x="9503" y="1462"/>
                </a:cubicBezTo>
                <a:close/>
              </a:path>
            </a:pathLst>
          </a:custGeom>
          <a:solidFill>
            <a:srgbClr val="3D8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64501" y="1881621"/>
            <a:ext cx="41132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 smtClean="0">
                <a:latin typeface="#9Slide03 Cabin SemiBold" panose="00000700000000000000" pitchFamily="2" charset="0"/>
                <a:cs typeface="Times New Roman" panose="02020603050405020304" pitchFamily="18" charset="0"/>
              </a:rPr>
              <a:t>Hãy chia sẻ với cả lớp về kì nghỉ hè vừa rồi của các em?</a:t>
            </a:r>
            <a:endParaRPr lang="en-US" sz="3600" dirty="0" smtClean="0">
              <a:latin typeface="#9Slide03 Cabin SemiBold" panose="000007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80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602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52493" y="5021043"/>
            <a:ext cx="73981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altLang="zh-CN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Tri </a:t>
            </a:r>
            <a:r>
              <a:rPr lang="en-US" altLang="zh-CN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zh-CN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zh-CN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altLang="zh-CN" sz="6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71" y="401782"/>
            <a:ext cx="7413720" cy="417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3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2192000" cy="817418"/>
            <a:chOff x="1162632" y="1589366"/>
            <a:chExt cx="2462365" cy="1108365"/>
          </a:xfrm>
          <a:solidFill>
            <a:srgbClr val="E9595C"/>
          </a:solidFill>
        </p:grpSpPr>
        <p:sp>
          <p:nvSpPr>
            <p:cNvPr id="16" name="Rectangle 15"/>
            <p:cNvSpPr/>
            <p:nvPr/>
          </p:nvSpPr>
          <p:spPr>
            <a:xfrm>
              <a:off x="1162632" y="1589366"/>
              <a:ext cx="2462365" cy="751021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1162632" y="1589366"/>
              <a:ext cx="2462365" cy="110836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1600200">
                <a:spcBef>
                  <a:spcPct val="0"/>
                </a:spcBef>
                <a:spcAft>
                  <a:spcPct val="35000"/>
                </a:spcAft>
              </a:pPr>
              <a:endParaRPr lang="en-US" sz="32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44">
            <a:extLst>
              <a:ext uri="{FF2B5EF4-FFF2-40B4-BE49-F238E27FC236}">
                <a16:creationId xmlns=""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193966" y="968644"/>
            <a:ext cx="11443854" cy="2798619"/>
            <a:chOff x="882937" y="3345638"/>
            <a:chExt cx="5673856" cy="1362051"/>
          </a:xfrm>
        </p:grpSpPr>
        <p:sp>
          <p:nvSpPr>
            <p:cNvPr id="30" name="矩形: 圆角 21">
              <a:extLst>
                <a:ext uri="{FF2B5EF4-FFF2-40B4-BE49-F238E27FC236}">
                  <a16:creationId xmlns=""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882937" y="3345638"/>
              <a:ext cx="5673856" cy="1362051"/>
            </a:xfrm>
            <a:prstGeom prst="roundRect">
              <a:avLst>
                <a:gd name="adj" fmla="val 5101"/>
              </a:avLst>
            </a:prstGeom>
            <a:solidFill>
              <a:srgbClr val="FFE7A3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32" name="组合 18">
              <a:extLst>
                <a:ext uri="{FF2B5EF4-FFF2-40B4-BE49-F238E27FC236}">
                  <a16:creationId xmlns="" xmlns:a16="http://schemas.microsoft.com/office/drawing/2014/main" id="{7AD52002-A1A9-4F7F-BC4B-9D2F7AD9BAEA}"/>
                </a:ext>
              </a:extLst>
            </p:cNvPr>
            <p:cNvGrpSpPr/>
            <p:nvPr/>
          </p:nvGrpSpPr>
          <p:grpSpPr>
            <a:xfrm>
              <a:off x="1027915" y="3406362"/>
              <a:ext cx="400111" cy="400111"/>
              <a:chOff x="1146775" y="3648838"/>
              <a:chExt cx="400111" cy="400111"/>
            </a:xfrm>
          </p:grpSpPr>
          <p:sp>
            <p:nvSpPr>
              <p:cNvPr id="42" name="椭圆 25">
                <a:extLst>
                  <a:ext uri="{FF2B5EF4-FFF2-40B4-BE49-F238E27FC236}">
                    <a16:creationId xmlns="" xmlns:a16="http://schemas.microsoft.com/office/drawing/2014/main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648838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文本框 26">
                <a:extLst>
                  <a:ext uri="{FF2B5EF4-FFF2-40B4-BE49-F238E27FC236}">
                    <a16:creationId xmlns="" xmlns:a16="http://schemas.microsoft.com/office/drawing/2014/main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18396" y="3727057"/>
                <a:ext cx="256869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vi-VN" altLang="zh-CN" sz="2400" dirty="0" smtClean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01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  <p:grpSp>
          <p:nvGrpSpPr>
            <p:cNvPr id="33" name="组合 30">
              <a:extLst>
                <a:ext uri="{FF2B5EF4-FFF2-40B4-BE49-F238E27FC236}">
                  <a16:creationId xmlns="" xmlns:a16="http://schemas.microsoft.com/office/drawing/2014/main" id="{E1056CE3-7320-4B20-8832-5FE7E5DACCE3}"/>
                </a:ext>
              </a:extLst>
            </p:cNvPr>
            <p:cNvGrpSpPr/>
            <p:nvPr/>
          </p:nvGrpSpPr>
          <p:grpSpPr>
            <a:xfrm>
              <a:off x="1027915" y="4088215"/>
              <a:ext cx="400111" cy="400111"/>
              <a:chOff x="-1048923" y="4330691"/>
              <a:chExt cx="400111" cy="400111"/>
            </a:xfrm>
          </p:grpSpPr>
          <p:sp>
            <p:nvSpPr>
              <p:cNvPr id="40" name="椭圆 31">
                <a:extLst>
                  <a:ext uri="{FF2B5EF4-FFF2-40B4-BE49-F238E27FC236}">
                    <a16:creationId xmlns="" xmlns:a16="http://schemas.microsoft.com/office/drawing/2014/main" id="{F1A6B4E8-1FB3-4176-885C-97C95B6AEFCA}"/>
                  </a:ext>
                </a:extLst>
              </p:cNvPr>
              <p:cNvSpPr/>
              <p:nvPr/>
            </p:nvSpPr>
            <p:spPr>
              <a:xfrm>
                <a:off x="-1048923" y="4330691"/>
                <a:ext cx="400111" cy="400111"/>
              </a:xfrm>
              <a:prstGeom prst="ellipse">
                <a:avLst/>
              </a:prstGeom>
              <a:solidFill>
                <a:srgbClr val="CF48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文本框 32">
                <a:extLst>
                  <a:ext uri="{FF2B5EF4-FFF2-40B4-BE49-F238E27FC236}">
                    <a16:creationId xmlns="" xmlns:a16="http://schemas.microsoft.com/office/drawing/2014/main" id="{32800A14-478A-466C-ADA8-DF1F217D7983}"/>
                  </a:ext>
                </a:extLst>
              </p:cNvPr>
              <p:cNvSpPr txBox="1"/>
              <p:nvPr/>
            </p:nvSpPr>
            <p:spPr>
              <a:xfrm>
                <a:off x="-999298" y="4421947"/>
                <a:ext cx="256869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vi-VN" altLang="zh-CN" sz="2400" dirty="0" smtClean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02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3280075" y="112374"/>
            <a:ext cx="52716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600200">
              <a:spcBef>
                <a:spcPct val="0"/>
              </a:spcBef>
              <a:spcAft>
                <a:spcPct val="35000"/>
              </a:spcAft>
            </a:pP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THỨC NGỮ VĂN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398137" y="1295753"/>
            <a:ext cx="65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 smtClean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VÀ CHI TIẾT</a:t>
            </a:r>
            <a:endParaRPr lang="en-US" sz="2800" b="1" dirty="0">
              <a:solidFill>
                <a:srgbClr val="3391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398137" y="2681930"/>
            <a:ext cx="78562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 smtClean="0">
                <a:solidFill>
                  <a:srgbClr val="CF85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CÁCH NHÂN VẬT</a:t>
            </a:r>
            <a:endParaRPr lang="en-US" sz="2800" b="1" dirty="0">
              <a:solidFill>
                <a:srgbClr val="CF85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70" y="2833155"/>
            <a:ext cx="3765807" cy="376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685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062" y="-166256"/>
            <a:ext cx="6371898" cy="14761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738" y="893612"/>
            <a:ext cx="11219583" cy="5909310"/>
          </a:xfrm>
          <a:prstGeom prst="rect">
            <a:avLst/>
          </a:prstGeom>
          <a:solidFill>
            <a:schemeClr val="accent5">
              <a:alpha val="25882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 là.................................., thể hiện trực tiếp trong tác phẩm văn học.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 xác định và gọi được tên đề tài, có thể dựa vào................................được miêu tả hoặc.....................................................................được đặt ở vị trí trung tâm của tác phẩm.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tác phẩm có thể đề cập nhiều đề tài, trong đó có một đề tài là...........................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 tiết là.................................tạo nên thế giới hình tượng.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 cách nhân vật là............................................tương đối ổn định của nhân vật, được bộc lộ qua hành động, cánh ứng xử, cảm xúc, suy nghĩ.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28754" y="1109508"/>
            <a:ext cx="2825135" cy="401781"/>
          </a:xfrm>
          <a:prstGeom prst="rect">
            <a:avLst/>
          </a:prstGeom>
          <a:solidFill>
            <a:srgbClr val="ED6D7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hạm vi đời sống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95855" y="1705253"/>
            <a:ext cx="2119746" cy="401781"/>
          </a:xfrm>
          <a:prstGeom prst="rect">
            <a:avLst/>
          </a:prstGeom>
          <a:solidFill>
            <a:srgbClr val="ED6D7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oại sự kiện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66062" y="2322930"/>
            <a:ext cx="6067102" cy="401781"/>
          </a:xfrm>
          <a:prstGeom prst="rect">
            <a:avLst/>
          </a:prstGeom>
          <a:solidFill>
            <a:srgbClr val="ED6D7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hông gian được tái hiện, loại nhân vật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96292" y="4251196"/>
            <a:ext cx="2244436" cy="401781"/>
          </a:xfrm>
          <a:prstGeom prst="rect">
            <a:avLst/>
          </a:prstGeom>
          <a:solidFill>
            <a:srgbClr val="ED6D7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 chính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370320" y="4868873"/>
            <a:ext cx="2852064" cy="401781"/>
          </a:xfrm>
          <a:prstGeom prst="rect">
            <a:avLst/>
          </a:prstGeom>
          <a:solidFill>
            <a:srgbClr val="ED6D7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ếu tố nhỏ nhất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61370" y="5514260"/>
            <a:ext cx="3629684" cy="401781"/>
          </a:xfrm>
          <a:prstGeom prst="rect">
            <a:avLst/>
          </a:prstGeom>
          <a:solidFill>
            <a:srgbClr val="ED6D7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hững đặc điểm riêng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6867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44">
            <a:extLst>
              <a:ext uri="{FF2B5EF4-FFF2-40B4-BE49-F238E27FC236}">
                <a16:creationId xmlns=""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429492" y="249387"/>
            <a:ext cx="7481453" cy="1025235"/>
            <a:chOff x="965365" y="3373180"/>
            <a:chExt cx="3709300" cy="498968"/>
          </a:xfrm>
        </p:grpSpPr>
        <p:sp>
          <p:nvSpPr>
            <p:cNvPr id="11" name="矩形: 圆角 21">
              <a:extLst>
                <a:ext uri="{FF2B5EF4-FFF2-40B4-BE49-F238E27FC236}">
                  <a16:creationId xmlns=""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3709300" cy="498968"/>
            </a:xfrm>
            <a:prstGeom prst="roundRect">
              <a:avLst>
                <a:gd name="adj" fmla="val 5101"/>
              </a:avLst>
            </a:prstGeom>
            <a:solidFill>
              <a:srgbClr val="FFE7A3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2" name="组合 18">
              <a:extLst>
                <a:ext uri="{FF2B5EF4-FFF2-40B4-BE49-F238E27FC236}">
                  <a16:creationId xmlns="" xmlns:a16="http://schemas.microsoft.com/office/drawing/2014/main" id="{7AD52002-A1A9-4F7F-BC4B-9D2F7AD9BAEA}"/>
                </a:ext>
              </a:extLst>
            </p:cNvPr>
            <p:cNvGrpSpPr/>
            <p:nvPr/>
          </p:nvGrpSpPr>
          <p:grpSpPr>
            <a:xfrm>
              <a:off x="1027915" y="3406362"/>
              <a:ext cx="400111" cy="400111"/>
              <a:chOff x="1146775" y="3648838"/>
              <a:chExt cx="400111" cy="400111"/>
            </a:xfrm>
          </p:grpSpPr>
          <p:sp>
            <p:nvSpPr>
              <p:cNvPr id="29" name="椭圆 25">
                <a:extLst>
                  <a:ext uri="{FF2B5EF4-FFF2-40B4-BE49-F238E27FC236}">
                    <a16:creationId xmlns="" xmlns:a16="http://schemas.microsoft.com/office/drawing/2014/main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648838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文本框 26">
                <a:extLst>
                  <a:ext uri="{FF2B5EF4-FFF2-40B4-BE49-F238E27FC236}">
                    <a16:creationId xmlns="" xmlns:a16="http://schemas.microsoft.com/office/drawing/2014/main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18396" y="3727057"/>
                <a:ext cx="256870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vi-VN" altLang="zh-CN" sz="2400" dirty="0" smtClean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01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1467410" y="519899"/>
            <a:ext cx="65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 smtClean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VÀ CHI TIẾT</a:t>
            </a:r>
            <a:endParaRPr lang="en-US" sz="2800" b="1" dirty="0">
              <a:solidFill>
                <a:srgbClr val="3391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9492" y="1545134"/>
            <a:ext cx="11267447" cy="4873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…). 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9668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44">
            <a:extLst>
              <a:ext uri="{FF2B5EF4-FFF2-40B4-BE49-F238E27FC236}">
                <a16:creationId xmlns=""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429492" y="249387"/>
            <a:ext cx="7481453" cy="1025235"/>
            <a:chOff x="965365" y="3373180"/>
            <a:chExt cx="3709300" cy="498968"/>
          </a:xfrm>
        </p:grpSpPr>
        <p:sp>
          <p:nvSpPr>
            <p:cNvPr id="11" name="矩形: 圆角 21">
              <a:extLst>
                <a:ext uri="{FF2B5EF4-FFF2-40B4-BE49-F238E27FC236}">
                  <a16:creationId xmlns=""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965365" y="3373180"/>
              <a:ext cx="3709300" cy="498968"/>
            </a:xfrm>
            <a:prstGeom prst="roundRect">
              <a:avLst>
                <a:gd name="adj" fmla="val 5101"/>
              </a:avLst>
            </a:prstGeom>
            <a:solidFill>
              <a:srgbClr val="FFE7A3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2" name="组合 18">
              <a:extLst>
                <a:ext uri="{FF2B5EF4-FFF2-40B4-BE49-F238E27FC236}">
                  <a16:creationId xmlns="" xmlns:a16="http://schemas.microsoft.com/office/drawing/2014/main" id="{7AD52002-A1A9-4F7F-BC4B-9D2F7AD9BAEA}"/>
                </a:ext>
              </a:extLst>
            </p:cNvPr>
            <p:cNvGrpSpPr/>
            <p:nvPr/>
          </p:nvGrpSpPr>
          <p:grpSpPr>
            <a:xfrm>
              <a:off x="1027915" y="3406362"/>
              <a:ext cx="400111" cy="400111"/>
              <a:chOff x="1146775" y="3648838"/>
              <a:chExt cx="400111" cy="400111"/>
            </a:xfrm>
          </p:grpSpPr>
          <p:sp>
            <p:nvSpPr>
              <p:cNvPr id="29" name="椭圆 25">
                <a:extLst>
                  <a:ext uri="{FF2B5EF4-FFF2-40B4-BE49-F238E27FC236}">
                    <a16:creationId xmlns="" xmlns:a16="http://schemas.microsoft.com/office/drawing/2014/main" id="{C65F3DE0-1433-4978-A00E-688E82D2E15E}"/>
                  </a:ext>
                </a:extLst>
              </p:cNvPr>
              <p:cNvSpPr/>
              <p:nvPr/>
            </p:nvSpPr>
            <p:spPr>
              <a:xfrm>
                <a:off x="1146775" y="3648838"/>
                <a:ext cx="400111" cy="400111"/>
              </a:xfrm>
              <a:prstGeom prst="ellipse">
                <a:avLst/>
              </a:prstGeom>
              <a:solidFill>
                <a:srgbClr val="3D87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文本框 26">
                <a:extLst>
                  <a:ext uri="{FF2B5EF4-FFF2-40B4-BE49-F238E27FC236}">
                    <a16:creationId xmlns="" xmlns:a16="http://schemas.microsoft.com/office/drawing/2014/main" id="{D0E995B3-D66F-48DD-BA0C-2CF6012B8A22}"/>
                  </a:ext>
                </a:extLst>
              </p:cNvPr>
              <p:cNvSpPr txBox="1"/>
              <p:nvPr/>
            </p:nvSpPr>
            <p:spPr>
              <a:xfrm>
                <a:off x="1218396" y="3727057"/>
                <a:ext cx="256870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vi-VN" altLang="zh-CN" sz="2400" dirty="0" smtClean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01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31" name="Rectangle 30"/>
          <p:cNvSpPr/>
          <p:nvPr/>
        </p:nvSpPr>
        <p:spPr>
          <a:xfrm>
            <a:off x="1467410" y="519899"/>
            <a:ext cx="6559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 smtClean="0">
                <a:solidFill>
                  <a:srgbClr val="3391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VÀ CHI TIẾT</a:t>
            </a:r>
            <a:endParaRPr lang="en-US" sz="2800" b="1" dirty="0">
              <a:solidFill>
                <a:srgbClr val="3391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56483" y="2274955"/>
            <a:ext cx="663632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3" name="图片 18">
            <a:extLst>
              <a:ext uri="{FF2B5EF4-FFF2-40B4-BE49-F238E27FC236}">
                <a16:creationId xmlns="" xmlns:a16="http://schemas.microsoft.com/office/drawing/2014/main" id="{EDEB1BE2-04A5-4BA6-BAA6-9FEC6B92F8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08" y="2328203"/>
            <a:ext cx="3455527" cy="327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493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iconfont-11899-5651474">
            <a:extLst>
              <a:ext uri="{FF2B5EF4-FFF2-40B4-BE49-F238E27FC236}">
                <a16:creationId xmlns="" xmlns:a16="http://schemas.microsoft.com/office/drawing/2014/main" id="{E8F89414-D9D2-4578-9ADB-C79C2E7DBACE}"/>
              </a:ext>
            </a:extLst>
          </p:cNvPr>
          <p:cNvSpPr/>
          <p:nvPr/>
        </p:nvSpPr>
        <p:spPr>
          <a:xfrm>
            <a:off x="10399151" y="-212422"/>
            <a:ext cx="246752" cy="211493"/>
          </a:xfrm>
          <a:custGeom>
            <a:avLst/>
            <a:gdLst>
              <a:gd name="T0" fmla="*/ 9503 w 10234"/>
              <a:gd name="T1" fmla="*/ 5117 h 8772"/>
              <a:gd name="T2" fmla="*/ 731 w 10234"/>
              <a:gd name="T3" fmla="*/ 5117 h 8772"/>
              <a:gd name="T4" fmla="*/ 0 w 10234"/>
              <a:gd name="T5" fmla="*/ 4386 h 8772"/>
              <a:gd name="T6" fmla="*/ 731 w 10234"/>
              <a:gd name="T7" fmla="*/ 3655 h 8772"/>
              <a:gd name="T8" fmla="*/ 9503 w 10234"/>
              <a:gd name="T9" fmla="*/ 3655 h 8772"/>
              <a:gd name="T10" fmla="*/ 10234 w 10234"/>
              <a:gd name="T11" fmla="*/ 4386 h 8772"/>
              <a:gd name="T12" fmla="*/ 9503 w 10234"/>
              <a:gd name="T13" fmla="*/ 5117 h 8772"/>
              <a:gd name="T14" fmla="*/ 9503 w 10234"/>
              <a:gd name="T15" fmla="*/ 8772 h 8772"/>
              <a:gd name="T16" fmla="*/ 731 w 10234"/>
              <a:gd name="T17" fmla="*/ 8772 h 8772"/>
              <a:gd name="T18" fmla="*/ 0 w 10234"/>
              <a:gd name="T19" fmla="*/ 8041 h 8772"/>
              <a:gd name="T20" fmla="*/ 731 w 10234"/>
              <a:gd name="T21" fmla="*/ 7310 h 8772"/>
              <a:gd name="T22" fmla="*/ 9503 w 10234"/>
              <a:gd name="T23" fmla="*/ 7310 h 8772"/>
              <a:gd name="T24" fmla="*/ 10234 w 10234"/>
              <a:gd name="T25" fmla="*/ 8041 h 8772"/>
              <a:gd name="T26" fmla="*/ 9503 w 10234"/>
              <a:gd name="T27" fmla="*/ 8772 h 8772"/>
              <a:gd name="T28" fmla="*/ 9503 w 10234"/>
              <a:gd name="T29" fmla="*/ 1462 h 8772"/>
              <a:gd name="T30" fmla="*/ 731 w 10234"/>
              <a:gd name="T31" fmla="*/ 1462 h 8772"/>
              <a:gd name="T32" fmla="*/ 0 w 10234"/>
              <a:gd name="T33" fmla="*/ 731 h 8772"/>
              <a:gd name="T34" fmla="*/ 731 w 10234"/>
              <a:gd name="T35" fmla="*/ 0 h 8772"/>
              <a:gd name="T36" fmla="*/ 9503 w 10234"/>
              <a:gd name="T37" fmla="*/ 0 h 8772"/>
              <a:gd name="T38" fmla="*/ 10234 w 10234"/>
              <a:gd name="T39" fmla="*/ 731 h 8772"/>
              <a:gd name="T40" fmla="*/ 9503 w 10234"/>
              <a:gd name="T41" fmla="*/ 1462 h 8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34" h="8772">
                <a:moveTo>
                  <a:pt x="9503" y="5117"/>
                </a:moveTo>
                <a:lnTo>
                  <a:pt x="731" y="5117"/>
                </a:lnTo>
                <a:cubicBezTo>
                  <a:pt x="328" y="5117"/>
                  <a:pt x="0" y="4790"/>
                  <a:pt x="0" y="4386"/>
                </a:cubicBezTo>
                <a:cubicBezTo>
                  <a:pt x="0" y="3982"/>
                  <a:pt x="328" y="3655"/>
                  <a:pt x="731" y="3655"/>
                </a:cubicBezTo>
                <a:lnTo>
                  <a:pt x="9503" y="3655"/>
                </a:lnTo>
                <a:cubicBezTo>
                  <a:pt x="9906" y="3655"/>
                  <a:pt x="10234" y="3982"/>
                  <a:pt x="10234" y="4386"/>
                </a:cubicBezTo>
                <a:cubicBezTo>
                  <a:pt x="10234" y="4790"/>
                  <a:pt x="9906" y="5117"/>
                  <a:pt x="9503" y="5117"/>
                </a:cubicBezTo>
                <a:close/>
                <a:moveTo>
                  <a:pt x="9503" y="8772"/>
                </a:moveTo>
                <a:lnTo>
                  <a:pt x="731" y="8772"/>
                </a:lnTo>
                <a:cubicBezTo>
                  <a:pt x="328" y="8772"/>
                  <a:pt x="0" y="8444"/>
                  <a:pt x="0" y="8041"/>
                </a:cubicBezTo>
                <a:cubicBezTo>
                  <a:pt x="0" y="7637"/>
                  <a:pt x="328" y="7310"/>
                  <a:pt x="731" y="7310"/>
                </a:cubicBezTo>
                <a:lnTo>
                  <a:pt x="9503" y="7310"/>
                </a:lnTo>
                <a:cubicBezTo>
                  <a:pt x="9906" y="7310"/>
                  <a:pt x="10234" y="7637"/>
                  <a:pt x="10234" y="8041"/>
                </a:cubicBezTo>
                <a:cubicBezTo>
                  <a:pt x="10234" y="8444"/>
                  <a:pt x="9906" y="8772"/>
                  <a:pt x="9503" y="8772"/>
                </a:cubicBezTo>
                <a:close/>
                <a:moveTo>
                  <a:pt x="9503" y="1462"/>
                </a:moveTo>
                <a:lnTo>
                  <a:pt x="731" y="1462"/>
                </a:lnTo>
                <a:cubicBezTo>
                  <a:pt x="328" y="1462"/>
                  <a:pt x="0" y="1135"/>
                  <a:pt x="0" y="731"/>
                </a:cubicBezTo>
                <a:cubicBezTo>
                  <a:pt x="0" y="328"/>
                  <a:pt x="328" y="0"/>
                  <a:pt x="731" y="0"/>
                </a:cubicBezTo>
                <a:lnTo>
                  <a:pt x="9503" y="0"/>
                </a:lnTo>
                <a:cubicBezTo>
                  <a:pt x="9906" y="0"/>
                  <a:pt x="10234" y="328"/>
                  <a:pt x="10234" y="731"/>
                </a:cubicBezTo>
                <a:cubicBezTo>
                  <a:pt x="10234" y="1135"/>
                  <a:pt x="9906" y="1462"/>
                  <a:pt x="9503" y="1462"/>
                </a:cubicBezTo>
                <a:close/>
              </a:path>
            </a:pathLst>
          </a:custGeom>
          <a:solidFill>
            <a:srgbClr val="3D8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8" name="组合 44">
            <a:extLst>
              <a:ext uri="{FF2B5EF4-FFF2-40B4-BE49-F238E27FC236}">
                <a16:creationId xmlns="" xmlns:a16="http://schemas.microsoft.com/office/drawing/2014/main" id="{794014CB-A747-450C-8849-9BAB4FC43B60}"/>
              </a:ext>
            </a:extLst>
          </p:cNvPr>
          <p:cNvGrpSpPr/>
          <p:nvPr/>
        </p:nvGrpSpPr>
        <p:grpSpPr>
          <a:xfrm>
            <a:off x="332510" y="471051"/>
            <a:ext cx="7481453" cy="1052944"/>
            <a:chOff x="965365" y="4040719"/>
            <a:chExt cx="3709300" cy="512454"/>
          </a:xfrm>
        </p:grpSpPr>
        <p:sp>
          <p:nvSpPr>
            <p:cNvPr id="30" name="矩形: 圆角 21">
              <a:extLst>
                <a:ext uri="{FF2B5EF4-FFF2-40B4-BE49-F238E27FC236}">
                  <a16:creationId xmlns="" xmlns:a16="http://schemas.microsoft.com/office/drawing/2014/main" id="{879312A0-26D2-49DB-A9B9-7CBE28DD0AEE}"/>
                </a:ext>
              </a:extLst>
            </p:cNvPr>
            <p:cNvSpPr/>
            <p:nvPr/>
          </p:nvSpPr>
          <p:spPr>
            <a:xfrm>
              <a:off x="965365" y="4040719"/>
              <a:ext cx="3709300" cy="512454"/>
            </a:xfrm>
            <a:prstGeom prst="roundRect">
              <a:avLst>
                <a:gd name="adj" fmla="val 5101"/>
              </a:avLst>
            </a:prstGeom>
            <a:solidFill>
              <a:srgbClr val="FFE7A3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33" name="组合 30">
              <a:extLst>
                <a:ext uri="{FF2B5EF4-FFF2-40B4-BE49-F238E27FC236}">
                  <a16:creationId xmlns="" xmlns:a16="http://schemas.microsoft.com/office/drawing/2014/main" id="{E1056CE3-7320-4B20-8832-5FE7E5DACCE3}"/>
                </a:ext>
              </a:extLst>
            </p:cNvPr>
            <p:cNvGrpSpPr/>
            <p:nvPr/>
          </p:nvGrpSpPr>
          <p:grpSpPr>
            <a:xfrm>
              <a:off x="1027915" y="4088215"/>
              <a:ext cx="400111" cy="400111"/>
              <a:chOff x="-1048923" y="4330691"/>
              <a:chExt cx="400111" cy="400111"/>
            </a:xfrm>
          </p:grpSpPr>
          <p:sp>
            <p:nvSpPr>
              <p:cNvPr id="40" name="椭圆 31">
                <a:extLst>
                  <a:ext uri="{FF2B5EF4-FFF2-40B4-BE49-F238E27FC236}">
                    <a16:creationId xmlns="" xmlns:a16="http://schemas.microsoft.com/office/drawing/2014/main" id="{F1A6B4E8-1FB3-4176-885C-97C95B6AEFCA}"/>
                  </a:ext>
                </a:extLst>
              </p:cNvPr>
              <p:cNvSpPr/>
              <p:nvPr/>
            </p:nvSpPr>
            <p:spPr>
              <a:xfrm>
                <a:off x="-1048923" y="4330691"/>
                <a:ext cx="400111" cy="400111"/>
              </a:xfrm>
              <a:prstGeom prst="ellipse">
                <a:avLst/>
              </a:prstGeom>
              <a:solidFill>
                <a:srgbClr val="CF481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文本框 32">
                <a:extLst>
                  <a:ext uri="{FF2B5EF4-FFF2-40B4-BE49-F238E27FC236}">
                    <a16:creationId xmlns="" xmlns:a16="http://schemas.microsoft.com/office/drawing/2014/main" id="{32800A14-478A-466C-ADA8-DF1F217D7983}"/>
                  </a:ext>
                </a:extLst>
              </p:cNvPr>
              <p:cNvSpPr txBox="1"/>
              <p:nvPr/>
            </p:nvSpPr>
            <p:spPr>
              <a:xfrm>
                <a:off x="-999298" y="4421947"/>
                <a:ext cx="256869" cy="22468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vi-VN" altLang="zh-CN" sz="2400" dirty="0" smtClean="0">
                    <a:solidFill>
                      <a:srgbClr val="FFE7A3"/>
                    </a:solidFill>
                    <a:latin typeface="思源黑体 CN Regular" panose="020B0500000000000000" pitchFamily="34" charset="-122"/>
                    <a:ea typeface="思源黑体 CN Regular" panose="020B0500000000000000" pitchFamily="34" charset="-122"/>
                  </a:rPr>
                  <a:t>02</a:t>
                </a:r>
                <a:endParaRPr lang="zh-CN" altLang="en-US" sz="2400" dirty="0">
                  <a:solidFill>
                    <a:srgbClr val="FFE7A3"/>
                  </a:solidFill>
                  <a:latin typeface="思源黑体 CN Regular" panose="020B0500000000000000" pitchFamily="34" charset="-122"/>
                  <a:ea typeface="思源黑体 CN Regular" panose="020B0500000000000000" pitchFamily="34" charset="-122"/>
                </a:endParaRPr>
              </a:p>
            </p:txBody>
          </p:sp>
        </p:grpSp>
      </p:grpSp>
      <p:sp>
        <p:nvSpPr>
          <p:cNvPr id="55" name="Rectangle 54"/>
          <p:cNvSpPr/>
          <p:nvPr/>
        </p:nvSpPr>
        <p:spPr>
          <a:xfrm>
            <a:off x="1370428" y="756148"/>
            <a:ext cx="78562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CF85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CÁCH NHÂN VẬT</a:t>
            </a:r>
            <a:endParaRPr lang="en-US" sz="2800" b="1" dirty="0">
              <a:solidFill>
                <a:srgbClr val="CF85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8761" y="1974886"/>
            <a:ext cx="8170993" cy="3246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riêng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ổn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qua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5FCD696F-4CA8-1C4E-9CF2-876AC7062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151" y="756146"/>
            <a:ext cx="635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87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427892"/>
            <a:ext cx="5515708" cy="5885040"/>
            <a:chOff x="3024554" y="441960"/>
            <a:chExt cx="5515708" cy="58850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4554" y="441960"/>
              <a:ext cx="5515708" cy="551570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445391" y="5588336"/>
              <a:ext cx="331997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Tính</a:t>
              </a:r>
              <a:r>
                <a:rPr lang="en-US" sz="2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cách</a:t>
              </a:r>
              <a:r>
                <a:rPr lang="en-US" sz="2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nhân</a:t>
              </a:r>
              <a:r>
                <a:rPr lang="en-US" sz="2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vật</a:t>
              </a:r>
              <a:endParaRPr lang="en-US" sz="2800" b="1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5373857" y="613128"/>
            <a:ext cx="29682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5373857" y="1537028"/>
            <a:ext cx="2968285" cy="660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xử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5373857" y="2383022"/>
            <a:ext cx="2968285" cy="660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5373856" y="3229016"/>
            <a:ext cx="2968285" cy="660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5373856" y="4075010"/>
            <a:ext cx="59084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Mối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5373855" y="4921004"/>
            <a:ext cx="59084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kể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7435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570" y="637310"/>
            <a:ext cx="8011430" cy="59888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2538" y="1767337"/>
            <a:ext cx="420008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Hãy xác định đề tài của văn bản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 bé bán diêm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Hãy tìm những chi tiết, sự kiện mà em ấn tượng trong bài?</a:t>
            </a:r>
          </a:p>
          <a:p>
            <a:pPr algn="just">
              <a:lnSpc>
                <a:spcPct val="150000"/>
              </a:lnSpc>
            </a:pP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Nhận xét về tính cách của nhân 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bé bán diêm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538" y="277092"/>
            <a:ext cx="5387282" cy="124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4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519055"/>
            <a:ext cx="10896533" cy="3338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3266" y="3534013"/>
            <a:ext cx="100436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 EM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 tiết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quẹt que diêm 1,2,3...; chi tiết cái chết của em bé...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bé bán diêm: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 một cô bé đáng thương, sống thiếu tình cảm của gia đình, thiếu vật chất...nhưng rất nghị lực, tình cảm, giản dị và hồn nhiên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12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"/>
            <a:ext cx="12192000" cy="1385455"/>
            <a:chOff x="1162632" y="1589366"/>
            <a:chExt cx="2462365" cy="1108365"/>
          </a:xfrm>
          <a:solidFill>
            <a:srgbClr val="E9595C"/>
          </a:solidFill>
        </p:grpSpPr>
        <p:sp>
          <p:nvSpPr>
            <p:cNvPr id="14" name="Rectangle 13"/>
            <p:cNvSpPr/>
            <p:nvPr/>
          </p:nvSpPr>
          <p:spPr>
            <a:xfrm>
              <a:off x="1162632" y="1589366"/>
              <a:ext cx="2462365" cy="751021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angle 15"/>
            <p:cNvSpPr/>
            <p:nvPr/>
          </p:nvSpPr>
          <p:spPr>
            <a:xfrm>
              <a:off x="1162632" y="1589366"/>
              <a:ext cx="2462365" cy="110836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algn="ctr" defTabSz="1600200">
                <a:spcBef>
                  <a:spcPct val="0"/>
                </a:spcBef>
                <a:spcAft>
                  <a:spcPct val="35000"/>
                </a:spcAft>
              </a:pPr>
              <a:endParaRPr lang="en-US" sz="3200" b="1" i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45" y="-5314"/>
            <a:ext cx="10391765" cy="188817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44211" y="1882862"/>
            <a:ext cx="414164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CẦU: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 lại những từ khóa trọng tâm trong bài học ngày hôm nay.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105401" y="2268465"/>
            <a:ext cx="2169102" cy="1301461"/>
            <a:chOff x="0" y="654502"/>
            <a:chExt cx="2169102" cy="1301461"/>
          </a:xfrm>
        </p:grpSpPr>
        <p:sp>
          <p:nvSpPr>
            <p:cNvPr id="35" name="Rectangle 34"/>
            <p:cNvSpPr/>
            <p:nvPr/>
          </p:nvSpPr>
          <p:spPr>
            <a:xfrm>
              <a:off x="0" y="654502"/>
              <a:ext cx="2169102" cy="130146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ectangle 35"/>
            <p:cNvSpPr/>
            <p:nvPr/>
          </p:nvSpPr>
          <p:spPr>
            <a:xfrm>
              <a:off x="0" y="654502"/>
              <a:ext cx="2169102" cy="13014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491413" y="2268465"/>
            <a:ext cx="2169102" cy="1301461"/>
            <a:chOff x="2386012" y="654502"/>
            <a:chExt cx="2169102" cy="1301461"/>
          </a:xfrm>
        </p:grpSpPr>
        <p:sp>
          <p:nvSpPr>
            <p:cNvPr id="33" name="Rectangle 32"/>
            <p:cNvSpPr/>
            <p:nvPr/>
          </p:nvSpPr>
          <p:spPr>
            <a:xfrm>
              <a:off x="2386012" y="654502"/>
              <a:ext cx="2169102" cy="130146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3600000"/>
                <a:satOff val="-12501"/>
                <a:lumOff val="15000"/>
                <a:alphaOff val="0"/>
              </a:schemeClr>
            </a:fillRef>
            <a:effectRef idx="0">
              <a:schemeClr val="accent2">
                <a:hueOff val="-3600000"/>
                <a:satOff val="-12501"/>
                <a:lumOff val="1500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ectangle 33"/>
            <p:cNvSpPr/>
            <p:nvPr/>
          </p:nvSpPr>
          <p:spPr>
            <a:xfrm>
              <a:off x="2386012" y="654502"/>
              <a:ext cx="2169102" cy="13014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877425" y="2268465"/>
            <a:ext cx="2169102" cy="1301461"/>
            <a:chOff x="4772024" y="654502"/>
            <a:chExt cx="2169102" cy="1301461"/>
          </a:xfrm>
        </p:grpSpPr>
        <p:sp>
          <p:nvSpPr>
            <p:cNvPr id="28" name="Rectangle 27"/>
            <p:cNvSpPr/>
            <p:nvPr/>
          </p:nvSpPr>
          <p:spPr>
            <a:xfrm>
              <a:off x="4772024" y="654502"/>
              <a:ext cx="2169102" cy="130146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00000"/>
                <a:satOff val="-25001"/>
                <a:lumOff val="30001"/>
                <a:alphaOff val="0"/>
              </a:schemeClr>
            </a:fillRef>
            <a:effectRef idx="0">
              <a:schemeClr val="accent2">
                <a:hueOff val="-7200000"/>
                <a:satOff val="-25001"/>
                <a:lumOff val="30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4772024" y="654502"/>
              <a:ext cx="2169102" cy="13014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906216" y="4368294"/>
            <a:ext cx="2169102" cy="1301461"/>
            <a:chOff x="3579018" y="2172874"/>
            <a:chExt cx="2169102" cy="1301461"/>
          </a:xfrm>
          <a:solidFill>
            <a:srgbClr val="92D050"/>
          </a:solidFill>
        </p:grpSpPr>
        <p:sp>
          <p:nvSpPr>
            <p:cNvPr id="38" name="Rectangle 37"/>
            <p:cNvSpPr/>
            <p:nvPr/>
          </p:nvSpPr>
          <p:spPr>
            <a:xfrm>
              <a:off x="3579018" y="2172874"/>
              <a:ext cx="2169102" cy="1301461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400000"/>
                <a:satOff val="-50003"/>
                <a:lumOff val="60001"/>
                <a:alphaOff val="0"/>
              </a:schemeClr>
            </a:fillRef>
            <a:effectRef idx="0">
              <a:schemeClr val="accent2">
                <a:hueOff val="-14400000"/>
                <a:satOff val="-50003"/>
                <a:lumOff val="60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Rectangle 38"/>
            <p:cNvSpPr/>
            <p:nvPr/>
          </p:nvSpPr>
          <p:spPr>
            <a:xfrm>
              <a:off x="3579018" y="2172874"/>
              <a:ext cx="2169102" cy="130146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05401" y="4368294"/>
            <a:ext cx="2169102" cy="1301461"/>
            <a:chOff x="1193006" y="2172874"/>
            <a:chExt cx="2169102" cy="1301461"/>
          </a:xfrm>
        </p:grpSpPr>
        <p:sp>
          <p:nvSpPr>
            <p:cNvPr id="41" name="Rectangle 40"/>
            <p:cNvSpPr/>
            <p:nvPr/>
          </p:nvSpPr>
          <p:spPr>
            <a:xfrm>
              <a:off x="1193006" y="2172874"/>
              <a:ext cx="2169102" cy="1301461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0800000"/>
                <a:satOff val="-37502"/>
                <a:lumOff val="45001"/>
                <a:alphaOff val="0"/>
              </a:schemeClr>
            </a:fillRef>
            <a:effectRef idx="0">
              <a:schemeClr val="accent2">
                <a:hueOff val="-10800000"/>
                <a:satOff val="-37502"/>
                <a:lumOff val="45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Rectangle 41"/>
            <p:cNvSpPr/>
            <p:nvPr/>
          </p:nvSpPr>
          <p:spPr>
            <a:xfrm>
              <a:off x="1193006" y="2172874"/>
              <a:ext cx="2169102" cy="13014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491413" y="4368294"/>
            <a:ext cx="2169102" cy="1301461"/>
            <a:chOff x="3579018" y="2172874"/>
            <a:chExt cx="2169102" cy="1301461"/>
          </a:xfrm>
          <a:solidFill>
            <a:schemeClr val="accent5"/>
          </a:solidFill>
        </p:grpSpPr>
        <p:sp>
          <p:nvSpPr>
            <p:cNvPr id="44" name="Rectangle 43"/>
            <p:cNvSpPr/>
            <p:nvPr/>
          </p:nvSpPr>
          <p:spPr>
            <a:xfrm>
              <a:off x="3579018" y="2172874"/>
              <a:ext cx="2169102" cy="1301461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4400000"/>
                <a:satOff val="-50003"/>
                <a:lumOff val="60001"/>
                <a:alphaOff val="0"/>
              </a:schemeClr>
            </a:fillRef>
            <a:effectRef idx="0">
              <a:schemeClr val="accent2">
                <a:hueOff val="-14400000"/>
                <a:satOff val="-50003"/>
                <a:lumOff val="6000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3579018" y="2172874"/>
              <a:ext cx="2169102" cy="130146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7170" tIns="217170" rIns="217170" bIns="217170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25765767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4" y="-56270"/>
            <a:ext cx="4511020" cy="30618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1" y="3200401"/>
            <a:ext cx="4001731" cy="3532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516" y="3200400"/>
            <a:ext cx="2649076" cy="35329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77" y="0"/>
            <a:ext cx="4592782" cy="30618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0592" y="3389696"/>
            <a:ext cx="2378826" cy="33436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630128" y="1"/>
            <a:ext cx="2561872" cy="6857999"/>
          </a:xfrm>
          <a:prstGeom prst="rect">
            <a:avLst/>
          </a:prstGeom>
          <a:solidFill>
            <a:srgbClr val="ED6D70"/>
          </a:solidFill>
          <a:ln>
            <a:solidFill>
              <a:srgbClr val="DD8E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630128" y="255757"/>
            <a:ext cx="2476319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CUỘC SỐNG ĐÃ CHO TÔI NHỮNG KHOẢNH KHẮC TUYỆT VỜI NƠI TUỔI THƠ!</a:t>
            </a:r>
            <a:endParaRPr lang="en-US" sz="3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35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1406" y="761571"/>
            <a:ext cx="8364437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36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89076" y="478301"/>
            <a:ext cx="840292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vi-VN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thơ tìm thấy tất cả ở nơi chẳng có gì.....</a:t>
            </a:r>
          </a:p>
          <a:p>
            <a:pPr algn="r"/>
            <a:r>
              <a:rPr lang="vi-VN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Gia-cô-mô Lê-ô-pác-đi</a:t>
            </a:r>
            <a:endParaRPr lang="en-US" sz="3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58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18524" y="135958"/>
            <a:ext cx="585609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defRPr/>
            </a:pPr>
            <a:r>
              <a:rPr lang="en-US" altLang="zh-CN" sz="6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6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</a:p>
          <a:p>
            <a:pPr algn="ctr" defTabSz="914377">
              <a:defRPr/>
            </a:pPr>
            <a:r>
              <a:rPr lang="en-US" altLang="zh-CN" sz="6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</a:t>
            </a:r>
            <a:r>
              <a:rPr lang="en-US" altLang="zh-CN" sz="6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zh-CN" sz="6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zh-CN" sz="6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altLang="zh-CN" sz="6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280" y="2535382"/>
            <a:ext cx="7413720" cy="417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>
          <a:blip r:embed="rId3"/>
          <a:srcRect l="7685" t="11029" r="51193"/>
          <a:stretch>
            <a:fillRect/>
          </a:stretch>
        </p:blipFill>
        <p:spPr>
          <a:xfrm rot="-5400000">
            <a:off x="4730622" y="-870251"/>
            <a:ext cx="5539151" cy="8569032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642654">
            <a:off x="8540595" y="1468647"/>
            <a:ext cx="2814965" cy="35205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97725" y="741573"/>
            <a:ext cx="27494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 fontAlgn="base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0312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37583" y="1460417"/>
            <a:ext cx="3246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 fontAlgn="base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0312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37583" y="2094612"/>
            <a:ext cx="3283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 fontAlgn="base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Tri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800" b="1" dirty="0">
              <a:solidFill>
                <a:srgbClr val="0312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22858PICdbgea5Gz679dY_PIC201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-3947" y="2206645"/>
            <a:ext cx="4420848" cy="467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9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95603" y="4827079"/>
            <a:ext cx="80588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altLang="zh-CN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zh-CN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zh-CN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zh-CN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zh-CN" sz="6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71" y="401782"/>
            <a:ext cx="7413720" cy="417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2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88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5006" y="4261062"/>
            <a:ext cx="2624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fontAlgn="base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600" b="1" dirty="0">
              <a:solidFill>
                <a:srgbClr val="0312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87636" y="725380"/>
            <a:ext cx="66769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fontAlgn="base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61029" y="2072939"/>
            <a:ext cx="5930195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 defTabSz="914377" fontAlgn="base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sở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hữu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nhìn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kì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diệu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tuổi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457189" indent="-457189" algn="just" defTabSz="914377" fontAlgn="base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gặp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gỡ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bầu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tuổi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5945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88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5006" y="4261062"/>
            <a:ext cx="2624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fontAlgn="base"/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3600" b="1" dirty="0">
              <a:solidFill>
                <a:srgbClr val="0312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22"/>
          <p:cNvGrpSpPr>
            <a:grpSpLocks noChangeAspect="1"/>
          </p:cNvGrpSpPr>
          <p:nvPr/>
        </p:nvGrpSpPr>
        <p:grpSpPr>
          <a:xfrm>
            <a:off x="5815749" y="863709"/>
            <a:ext cx="5393639" cy="3735595"/>
            <a:chOff x="0" y="0"/>
            <a:chExt cx="3429000" cy="2374900"/>
          </a:xfrm>
        </p:grpSpPr>
        <p:sp>
          <p:nvSpPr>
            <p:cNvPr id="7" name="Freeform 23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Freeform 2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9" name="Rectangle 8"/>
          <p:cNvSpPr/>
          <p:nvPr/>
        </p:nvSpPr>
        <p:spPr>
          <a:xfrm>
            <a:off x="6374026" y="1431401"/>
            <a:ext cx="46085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defTabSz="914377" fontAlgn="base">
              <a:buFontTx/>
              <a:buChar char="-"/>
            </a:pP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sz="32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 fontAlgn="base"/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 fontAlgn="base"/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 fontAlgn="base"/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 fontAlgn="base"/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85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10318</TotalTime>
  <Words>812</Words>
  <Application>Microsoft Office PowerPoint</Application>
  <PresentationFormat>Widescreen</PresentationFormat>
  <Paragraphs>97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19</vt:i4>
      </vt:variant>
    </vt:vector>
  </HeadingPairs>
  <TitlesOfParts>
    <vt:vector size="43" baseType="lpstr">
      <vt:lpstr>宋体</vt:lpstr>
      <vt:lpstr>#9Slide03 Cabin SemiBold</vt:lpstr>
      <vt:lpstr>Arial</vt:lpstr>
      <vt:lpstr>Calibri</vt:lpstr>
      <vt:lpstr>Calibri Light</vt:lpstr>
      <vt:lpstr>Times New Roman</vt:lpstr>
      <vt:lpstr>Wingdings</vt:lpstr>
      <vt:lpstr>思源黑体 CN Regular</vt:lpstr>
      <vt:lpstr>等线</vt:lpstr>
      <vt:lpstr>3_Office Theme</vt:lpstr>
      <vt:lpstr>6_Office Theme</vt:lpstr>
      <vt:lpstr>4_Office Theme</vt:lpstr>
      <vt:lpstr>https://www.freeppt7.com</vt:lpstr>
      <vt:lpstr>2_Office Theme</vt:lpstr>
      <vt:lpstr>https://freeppt7.com</vt:lpstr>
      <vt:lpstr>Default Design</vt:lpstr>
      <vt:lpstr>Office 主题</vt:lpstr>
      <vt:lpstr>5_Office Theme</vt:lpstr>
      <vt:lpstr>8_Office Theme</vt:lpstr>
      <vt:lpstr>9_Office Theme</vt:lpstr>
      <vt:lpstr>10_Office Theme</vt:lpstr>
      <vt:lpstr>1_Office 主题</vt:lpstr>
      <vt:lpstr>7_Office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3292</cp:revision>
  <dcterms:created xsi:type="dcterms:W3CDTF">2022-02-10T03:12:31Z</dcterms:created>
  <dcterms:modified xsi:type="dcterms:W3CDTF">2022-08-29T03:25:46Z</dcterms:modified>
</cp:coreProperties>
</file>