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4" r:id="rId3"/>
    <p:sldId id="280" r:id="rId4"/>
    <p:sldId id="258" r:id="rId5"/>
    <p:sldId id="28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60" r:id="rId20"/>
    <p:sldId id="273" r:id="rId21"/>
    <p:sldId id="276" r:id="rId22"/>
    <p:sldId id="277" r:id="rId23"/>
    <p:sldId id="278" r:id="rId24"/>
    <p:sldId id="284" r:id="rId25"/>
    <p:sldId id="275" r:id="rId26"/>
    <p:sldId id="285" r:id="rId27"/>
    <p:sldId id="286" r:id="rId28"/>
    <p:sldId id="279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03F8A-64CF-42FA-A689-73479BECC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A3D082-7F55-4F4B-940B-A57F4981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A362E2-73D6-48A9-80F5-FEA35CC5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A75264-A2F6-4885-8E53-09AE6564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A701A-D427-4F77-BEC2-416931DB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1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4679F-1731-48AF-AEDA-14ECFA94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CD69BD-CD04-4F16-8905-8DAA880C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E3B9DF-8A82-4D80-8BC6-FB9F471C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1AF791-2A9A-4D2E-84BD-5C3449F8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F2E655-E238-47D6-8FFC-9F4217A4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391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DFFD67-B37E-4AA0-836D-59313D38F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E5B0F2-5546-445D-9BAF-4D659EEBE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932250-AD60-4E0A-BBDD-5A5CDD22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893C03-B01C-4F1F-BFBE-92071713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6A5AE7-EADA-4220-BBC6-C1693BAB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58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A1A1F-A206-4308-BE4D-9DD6DC98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70ECC2-04C8-47B6-9C58-CA679B9E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6BBCD4-7121-4834-8DDA-862FC153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07D532-EAC1-4B3E-B864-CC21B77B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E96276-5A06-405E-84B2-92696DCE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07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1C47E-5C31-48D6-8644-5BAD219C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6396B7-1A08-4D09-A2B8-D2106EEB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A72850-02B4-4482-BEE4-C1EE2F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79493F-0217-4018-8C50-DDAEB25E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1719DB-653E-4F4B-A9DD-D2417878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1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C7279-8E16-4582-A257-CC3B987C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5431C6-4916-4DD3-939C-8A1B201F4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7596A4-310E-4141-BDDF-3F805259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76A0DE-30C2-4535-90B6-2EA74A18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9E750A-FAB6-4D43-A4B6-E75BF4E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7361AF-52EB-454B-A8E6-6A0EAE09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17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AD2846-6B2F-451B-A8CA-AB067216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0052B6-9457-4BBC-9BEA-BD611BFB1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D389C6-6DAB-4A9D-A055-637B74CFC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8D1B89-80CF-4AD7-96FB-51C2799B7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C6018F2-7B49-43E1-9B82-871B9655A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330D4F-BC6A-47C1-B8EE-F5DAC68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ADA24C0-EDE6-411A-8B26-7BE16952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A385BC-F323-463C-AE75-5BD17C28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3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070FE4-F85C-4761-BA98-4165B4F7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D46A94-E92B-4AEA-9D2B-6B2CBF59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99783A-66BF-4D93-A98C-28E8FC6F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42CB61-A207-4117-93CB-29F8660A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03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18808AE-CC83-48CD-A380-84468FF0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CB0C73-BB83-4731-8A95-2FE48A2E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DD8CE0-794D-4825-9745-04B4130A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5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247D2-C58E-4528-ABA6-F1A20C20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F7FF90-D4B7-46BD-890D-602395B0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4BC704-DC36-4952-A675-B9721ED2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92D8DA-B54A-4C6C-A00F-559E8BA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B53514-88E0-4860-B4A6-EAC8565E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4DF29F-6E3B-43AE-9F11-F6D9E34B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54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0FF2D-173A-46F0-92F7-CA2F15F5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B91D11-F097-417F-AE86-ABB7F3B1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FA0B8D-6884-4DCC-87A8-59561B520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9730EF-990A-4C7F-BEA4-FF9E4C2D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B8714E-71CC-4323-BB9E-15B129FE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BCD056-11E2-4282-B20C-64B49A05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3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2D536F-4417-41A8-98ED-5E48059F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D0CF0F-0B80-4B05-83CB-F3C3B8284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AD09E5-7BA3-454E-B7D5-C30959F27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9894-8149-4165-BD5F-E95AA2F69BCD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9D7B8F-E386-4519-81A3-BD5B4D58F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F36E8C-EA9E-4635-9B18-1DAAC70A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87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5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1.png"/><Relationship Id="rId34" Type="http://schemas.openxmlformats.org/officeDocument/2006/relationships/slide" Target="slide16.xml"/><Relationship Id="rId7" Type="http://schemas.openxmlformats.org/officeDocument/2006/relationships/image" Target="../media/image8.gif"/><Relationship Id="rId12" Type="http://schemas.openxmlformats.org/officeDocument/2006/relationships/image" Target="../media/image12.gif"/><Relationship Id="rId17" Type="http://schemas.openxmlformats.org/officeDocument/2006/relationships/image" Target="../media/image17.png"/><Relationship Id="rId25" Type="http://schemas.openxmlformats.org/officeDocument/2006/relationships/slide" Target="slide8.xml"/><Relationship Id="rId33" Type="http://schemas.openxmlformats.org/officeDocument/2006/relationships/slide" Target="slide15.xml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slide" Target="slide11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1.png"/><Relationship Id="rId24" Type="http://schemas.openxmlformats.org/officeDocument/2006/relationships/image" Target="../media/image24.gif"/><Relationship Id="rId32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slide" Target="slide10.xml"/><Relationship Id="rId36" Type="http://schemas.openxmlformats.org/officeDocument/2006/relationships/image" Target="../media/image26.png"/><Relationship Id="rId10" Type="http://schemas.openxmlformats.org/officeDocument/2006/relationships/image" Target="../media/image10.gif"/><Relationship Id="rId19" Type="http://schemas.openxmlformats.org/officeDocument/2006/relationships/image" Target="../media/image19.png"/><Relationship Id="rId31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slide" Target="slide18.xml"/><Relationship Id="rId14" Type="http://schemas.openxmlformats.org/officeDocument/2006/relationships/image" Target="../media/image14.gif"/><Relationship Id="rId22" Type="http://schemas.openxmlformats.org/officeDocument/2006/relationships/image" Target="../media/image22.png"/><Relationship Id="rId27" Type="http://schemas.openxmlformats.org/officeDocument/2006/relationships/slide" Target="slide9.xml"/><Relationship Id="rId30" Type="http://schemas.openxmlformats.org/officeDocument/2006/relationships/slide" Target="slide12.xml"/><Relationship Id="rId35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16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WaterLily-02-june"/>
          <p:cNvPicPr>
            <a:picLocks noChangeAspect="1" noChangeArrowheads="1" noCrop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2590800" y="5105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WordArt 21"/>
          <p:cNvSpPr>
            <a:spLocks noChangeArrowheads="1" noChangeShapeType="1" noTextEdit="1"/>
          </p:cNvSpPr>
          <p:nvPr/>
        </p:nvSpPr>
        <p:spPr bwMode="auto">
          <a:xfrm>
            <a:off x="2438400" y="1524000"/>
            <a:ext cx="7162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964113"/>
            <a:ext cx="16271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247356" y="705644"/>
            <a:ext cx="33162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2552700" y="1933575"/>
            <a:ext cx="7086600" cy="1657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pic>
        <p:nvPicPr>
          <p:cNvPr id="15" name="Picture 3" descr="buch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81" y="3052763"/>
            <a:ext cx="2609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5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464709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7057" y="46079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Căn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1B67B8-05C3-4C7B-83BC-1B741B336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729" y="321249"/>
            <a:ext cx="3771900" cy="38576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400E53F-EFEE-4A50-85E4-065919F95AE5}"/>
              </a:ext>
            </a:extLst>
          </p:cNvPr>
          <p:cNvGrpSpPr/>
          <p:nvPr/>
        </p:nvGrpSpPr>
        <p:grpSpPr>
          <a:xfrm>
            <a:off x="6096000" y="626830"/>
            <a:ext cx="2531166" cy="1404730"/>
            <a:chOff x="6096000" y="626830"/>
            <a:chExt cx="2531166" cy="140473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A55C6909-1CC4-4A14-A947-D70FC6CE2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497496"/>
              <a:ext cx="2504661" cy="5340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699F4EA4-C995-4B0D-B3B4-FA17DF4E6BF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31559"/>
              <a:ext cx="2504661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7F08B54B-7565-40B5-865C-22768325D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505" y="626830"/>
              <a:ext cx="2504661" cy="13914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058" y="554769"/>
            <a:ext cx="522094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C7DC8D-FF56-4E3D-B050-50821F4AF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144" y="656285"/>
            <a:ext cx="4436981" cy="16638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7605E3FB-A7DD-4D17-98C1-BF965A62DBA6}"/>
              </a:ext>
            </a:extLst>
          </p:cNvPr>
          <p:cNvSpPr/>
          <p:nvPr/>
        </p:nvSpPr>
        <p:spPr>
          <a:xfrm>
            <a:off x="7707053" y="11439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904A00-8EE8-4770-B9BB-0A8D4E742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410" y="637746"/>
            <a:ext cx="5597715" cy="21324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69C2854A-C7F6-4C25-8A4D-E260DCF15523}"/>
              </a:ext>
            </a:extLst>
          </p:cNvPr>
          <p:cNvSpPr/>
          <p:nvPr/>
        </p:nvSpPr>
        <p:spPr>
          <a:xfrm>
            <a:off x="5348166" y="1470991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28F899-4602-4919-AAAC-06096789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95" y="667652"/>
            <a:ext cx="5096288" cy="19009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99693F-E1B7-4BB2-95EC-C7CD835B84D4}"/>
              </a:ext>
            </a:extLst>
          </p:cNvPr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C7858CF-2E41-423A-92A3-3B2FDC299DE1}"/>
              </a:ext>
            </a:extLst>
          </p:cNvPr>
          <p:cNvSpPr/>
          <p:nvPr/>
        </p:nvSpPr>
        <p:spPr>
          <a:xfrm>
            <a:off x="6506403" y="1301465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823" y="669999"/>
            <a:ext cx="4280038" cy="183062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321EFB-369A-4330-A729-CF6E8C36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250" y="492496"/>
            <a:ext cx="4862927" cy="23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87550" y="1613852"/>
            <a:ext cx="3967404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0822" y="457666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EF6E2B-5908-4BD5-BA5A-A7EB3E36F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281" y="299740"/>
            <a:ext cx="3771900" cy="4276924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xmlns="" id="{E72C1E5D-8BC2-4C76-88E2-59517F2A0568}"/>
              </a:ext>
            </a:extLst>
          </p:cNvPr>
          <p:cNvSpPr/>
          <p:nvPr/>
        </p:nvSpPr>
        <p:spPr>
          <a:xfrm>
            <a:off x="5577206" y="2547302"/>
            <a:ext cx="227246" cy="3549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6031" y="422248"/>
            <a:ext cx="380296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79FCC5-7BD9-4582-B512-E8EF62B84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612" y="642164"/>
            <a:ext cx="4921298" cy="18430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03C3C6B3-42CC-45F5-BF0E-AA54C7FFF6B7}"/>
              </a:ext>
            </a:extLst>
          </p:cNvPr>
          <p:cNvSpPr/>
          <p:nvPr/>
        </p:nvSpPr>
        <p:spPr>
          <a:xfrm>
            <a:off x="7786566" y="6867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1075" y="979510"/>
            <a:ext cx="3577673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E92DF7-F2EA-4823-8367-AC48AE620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38" y="979510"/>
            <a:ext cx="4830844" cy="1866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651A9EBC-039E-4482-BAB6-04538657DE68}"/>
              </a:ext>
            </a:extLst>
          </p:cNvPr>
          <p:cNvSpPr/>
          <p:nvPr/>
        </p:nvSpPr>
        <p:spPr>
          <a:xfrm>
            <a:off x="7349244" y="979510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7052B5-276F-4743-B827-2F6B9BA3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2" y="524151"/>
            <a:ext cx="5257800" cy="3663537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8pt.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335B74-64F9-4CBA-A8B6-34F797BD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285" y="365124"/>
            <a:ext cx="4448515" cy="52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4" y="22755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088" y="528743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5" y="3048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82" y="20119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60" y="502602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701" y="523249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1374230" y="201197"/>
            <a:ext cx="9424967" cy="162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11:</a:t>
            </a:r>
          </a:p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2562226" y="2473325"/>
            <a:ext cx="7159171" cy="609600"/>
          </a:xfrm>
          <a:prstGeom prst="rect">
            <a:avLst/>
          </a:prstGeom>
          <a:gradFill rotWithShape="1">
            <a:gsLst>
              <a:gs pos="0">
                <a:srgbClr val="C8E6F4"/>
              </a:gs>
              <a:gs pos="100000">
                <a:srgbClr val="F4EF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8E6F4"/>
            </a:extrusionClr>
            <a:contourClr>
              <a:srgbClr val="C8E6F4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384036" y="2468562"/>
            <a:ext cx="5987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Oval 23"/>
          <p:cNvSpPr>
            <a:spLocks noChangeArrowheads="1"/>
          </p:cNvSpPr>
          <p:nvPr/>
        </p:nvSpPr>
        <p:spPr bwMode="auto">
          <a:xfrm>
            <a:off x="2743200" y="2473325"/>
            <a:ext cx="6858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2F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62067" y="3957640"/>
            <a:ext cx="7105931" cy="649288"/>
            <a:chOff x="1061" y="2493"/>
            <a:chExt cx="3726" cy="409"/>
          </a:xfrm>
        </p:grpSpPr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>
              <a:off x="1061" y="2518"/>
              <a:ext cx="3726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6" name="Text Box 17"/>
            <p:cNvSpPr txBox="1">
              <a:spLocks noChangeArrowheads="1"/>
            </p:cNvSpPr>
            <p:nvPr/>
          </p:nvSpPr>
          <p:spPr bwMode="auto">
            <a:xfrm>
              <a:off x="1492" y="2493"/>
              <a:ext cx="329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Oval 25"/>
            <p:cNvSpPr>
              <a:spLocks noChangeArrowheads="1"/>
            </p:cNvSpPr>
            <p:nvPr/>
          </p:nvSpPr>
          <p:spPr bwMode="auto">
            <a:xfrm>
              <a:off x="1136" y="2518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9229" name="Picture 31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31" y="2846861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2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0" y="239712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Group 34"/>
          <p:cNvGrpSpPr>
            <a:grpSpLocks/>
          </p:cNvGrpSpPr>
          <p:nvPr/>
        </p:nvGrpSpPr>
        <p:grpSpPr bwMode="auto">
          <a:xfrm>
            <a:off x="2562226" y="3200400"/>
            <a:ext cx="7159171" cy="660400"/>
            <a:chOff x="1326" y="2518"/>
            <a:chExt cx="3170" cy="416"/>
          </a:xfrm>
        </p:grpSpPr>
        <p:sp>
          <p:nvSpPr>
            <p:cNvPr id="9232" name="Rectangle 35"/>
            <p:cNvSpPr>
              <a:spLocks noChangeArrowheads="1"/>
            </p:cNvSpPr>
            <p:nvPr/>
          </p:nvSpPr>
          <p:spPr bwMode="auto">
            <a:xfrm>
              <a:off x="1326" y="2518"/>
              <a:ext cx="3170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3" name="Text Box 36"/>
            <p:cNvSpPr txBox="1">
              <a:spLocks noChangeArrowheads="1"/>
            </p:cNvSpPr>
            <p:nvPr/>
          </p:nvSpPr>
          <p:spPr bwMode="auto">
            <a:xfrm>
              <a:off x="1520" y="2566"/>
              <a:ext cx="26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</a:t>
              </a:r>
            </a:p>
          </p:txBody>
        </p:sp>
        <p:sp>
          <p:nvSpPr>
            <p:cNvPr id="9234" name="Oval 37"/>
            <p:cNvSpPr>
              <a:spLocks noChangeArrowheads="1"/>
            </p:cNvSpPr>
            <p:nvPr/>
          </p:nvSpPr>
          <p:spPr bwMode="auto">
            <a:xfrm>
              <a:off x="1389" y="2518"/>
              <a:ext cx="321" cy="3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109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/>
      <p:bldP spid="92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8A32F6-58C7-4DFE-9954-8AB71597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895350"/>
            <a:ext cx="4324350" cy="506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A0EBBD-120D-4344-8F75-E2D6AB41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4" y="895350"/>
            <a:ext cx="4295775" cy="506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529803-8820-4F2F-89AA-7C0FFA694CF1}"/>
              </a:ext>
            </a:extLst>
          </p:cNvPr>
          <p:cNvSpPr txBox="1"/>
          <p:nvPr/>
        </p:nvSpPr>
        <p:spPr>
          <a:xfrm>
            <a:off x="2940949" y="249019"/>
            <a:ext cx="618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2 VĂN BẢN SAU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137826-B020-448E-92F9-87317C854C89}"/>
              </a:ext>
            </a:extLst>
          </p:cNvPr>
          <p:cNvSpPr txBox="1"/>
          <p:nvPr/>
        </p:nvSpPr>
        <p:spPr>
          <a:xfrm>
            <a:off x="1783663" y="5962650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1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2B0426-5DD5-43C5-8D26-F846506C27C8}"/>
              </a:ext>
            </a:extLst>
          </p:cNvPr>
          <p:cNvSpPr txBox="1"/>
          <p:nvPr/>
        </p:nvSpPr>
        <p:spPr>
          <a:xfrm>
            <a:off x="7531170" y="5975074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2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B42C77-F469-444F-8BBE-6EFF5C8190B7}"/>
              </a:ext>
            </a:extLst>
          </p:cNvPr>
          <p:cNvSpPr txBox="1"/>
          <p:nvPr/>
        </p:nvSpPr>
        <p:spPr>
          <a:xfrm>
            <a:off x="1745125" y="5932708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Không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F0F667-9E76-4F68-9774-123DF05EB914}"/>
              </a:ext>
            </a:extLst>
          </p:cNvPr>
          <p:cNvSpPr txBox="1"/>
          <p:nvPr/>
        </p:nvSpPr>
        <p:spPr>
          <a:xfrm>
            <a:off x="7411159" y="5962649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hơn</a:t>
            </a:r>
            <a:endParaRPr lang="vi-VN" sz="3200" b="1" dirty="0">
              <a:solidFill>
                <a:srgbClr val="331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BC7B9C-019F-4398-9B0D-8F2B4E49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455" y="293985"/>
            <a:ext cx="4332839" cy="62700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5DF9EE0-66EC-45F5-BE91-D7CDD722144F}"/>
              </a:ext>
            </a:extLst>
          </p:cNvPr>
          <p:cNvSpPr/>
          <p:nvPr/>
        </p:nvSpPr>
        <p:spPr>
          <a:xfrm>
            <a:off x="4193584" y="421440"/>
            <a:ext cx="1119117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9710FF5-0900-4E0D-8C07-E70AC3C0F114}"/>
              </a:ext>
            </a:extLst>
          </p:cNvPr>
          <p:cNvCxnSpPr>
            <a:cxnSpLocks/>
          </p:cNvCxnSpPr>
          <p:nvPr/>
        </p:nvCxnSpPr>
        <p:spPr>
          <a:xfrm flipH="1">
            <a:off x="5312702" y="421440"/>
            <a:ext cx="1004592" cy="1910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1B49C75-CDAD-400A-B68E-166EBA360A80}"/>
              </a:ext>
            </a:extLst>
          </p:cNvPr>
          <p:cNvSpPr/>
          <p:nvPr/>
        </p:nvSpPr>
        <p:spPr>
          <a:xfrm>
            <a:off x="6096000" y="132189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7E101A8-EAC4-4503-B0D2-14BCBFBACAC7}"/>
              </a:ext>
            </a:extLst>
          </p:cNvPr>
          <p:cNvSpPr/>
          <p:nvPr/>
        </p:nvSpPr>
        <p:spPr>
          <a:xfrm>
            <a:off x="6865283" y="5926806"/>
            <a:ext cx="605021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0B2E3A1-87B2-4F01-A3F5-14CE96B11AFC}"/>
              </a:ext>
            </a:extLst>
          </p:cNvPr>
          <p:cNvCxnSpPr/>
          <p:nvPr/>
        </p:nvCxnSpPr>
        <p:spPr>
          <a:xfrm flipV="1">
            <a:off x="5993213" y="6177954"/>
            <a:ext cx="950821" cy="1880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942EF7-729F-4B3D-8D90-B0E71E3B0BA3}"/>
              </a:ext>
            </a:extLst>
          </p:cNvPr>
          <p:cNvSpPr/>
          <p:nvPr/>
        </p:nvSpPr>
        <p:spPr>
          <a:xfrm>
            <a:off x="3998332" y="5949867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C3E0FE-8BEE-4D58-A7C2-083FAF93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37" y="654533"/>
            <a:ext cx="4135526" cy="5548934"/>
          </a:xfrm>
          <a:prstGeom prst="rect">
            <a:avLst/>
          </a:prstGeom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xmlns="" id="{7FEAAC5C-DAA2-47E4-8738-2C70F77AE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102" y="3069431"/>
            <a:ext cx="1295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phải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(Right)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xmlns="" id="{E5FC21AC-80F2-4885-99A8-8FABE8B65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288" y="197402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trên</a:t>
            </a:r>
            <a:r>
              <a:rPr lang="en-US" altLang="en-US" sz="2400" b="1" dirty="0"/>
              <a:t> (Top)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xmlns="" id="{BE8CD45F-1649-486F-8008-B6F9F2C4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763" y="6123127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dưới</a:t>
            </a:r>
            <a:r>
              <a:rPr lang="en-US" altLang="en-US" sz="2400" b="1" dirty="0"/>
              <a:t> (Bottom)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xmlns="" id="{95B95970-EC72-416C-9F2A-7F51C221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77" y="3238708"/>
            <a:ext cx="1143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trái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(Left)</a:t>
            </a:r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xmlns="" id="{65E9C54A-4047-43E3-A4EB-076FF4740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8237" y="3429000"/>
            <a:ext cx="653772" cy="1594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xmlns="" id="{E7D9775A-8213-4D6B-9F9F-D71D270C4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713" y="654533"/>
            <a:ext cx="13295" cy="4851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xmlns="" id="{3553B7E3-F424-4AB1-B3EE-455A1B05D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5815013"/>
            <a:ext cx="17144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xmlns="" id="{9726E882-D667-443B-9071-CD93EDAF1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3487" y="3432313"/>
            <a:ext cx="626843" cy="1263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D99388-A0B3-411D-8455-24BAB84F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22" y="1443761"/>
            <a:ext cx="3354193" cy="4500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C13671-7553-4125-891F-5B079782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91" y="1678076"/>
            <a:ext cx="5334000" cy="3752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1E80D0-4D3F-4857-8E2D-711C81570BAA}"/>
              </a:ext>
            </a:extLst>
          </p:cNvPr>
          <p:cNvSpPr txBox="1"/>
          <p:nvPr/>
        </p:nvSpPr>
        <p:spPr>
          <a:xfrm>
            <a:off x="751215" y="243432"/>
            <a:ext cx="1071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Quan </a:t>
            </a:r>
            <a:r>
              <a:rPr lang="en-US" sz="3600" dirty="0" err="1"/>
              <a:t>sát</a:t>
            </a:r>
            <a:r>
              <a:rPr lang="en-US" sz="3600" dirty="0"/>
              <a:t> 2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? </a:t>
            </a:r>
            <a:endParaRPr lang="vi-VN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57E261-1573-47B2-970C-D474F9D3E72D}"/>
              </a:ext>
            </a:extLst>
          </p:cNvPr>
          <p:cNvSpPr txBox="1"/>
          <p:nvPr/>
        </p:nvSpPr>
        <p:spPr>
          <a:xfrm>
            <a:off x="1997765" y="5957630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1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BEE3D3-3A65-4B36-A266-9A2E44820901}"/>
              </a:ext>
            </a:extLst>
          </p:cNvPr>
          <p:cNvSpPr txBox="1"/>
          <p:nvPr/>
        </p:nvSpPr>
        <p:spPr>
          <a:xfrm>
            <a:off x="7409887" y="5665242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2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7FA2C6DC-D43C-4B12-B151-4F01D0C4F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960" y="5957629"/>
            <a:ext cx="2286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đứng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ECBD2E11-DE7D-4AED-870C-140520FE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40" y="5660461"/>
            <a:ext cx="35814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nằm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ngang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95EC8-8958-4F0E-904F-6A3C69A6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77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8B55F5-6017-49B1-B497-22DFBA737EA2}"/>
              </a:ext>
            </a:extLst>
          </p:cNvPr>
          <p:cNvSpPr txBox="1"/>
          <p:nvPr/>
        </p:nvSpPr>
        <p:spPr>
          <a:xfrm>
            <a:off x="1752599" y="2464904"/>
            <a:ext cx="4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(Top): 2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(Bottom): 2cm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(Left): 3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(right): 1.5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A4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F04CAA-221E-44DB-9A74-FD7F9DDC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403" y="2240376"/>
            <a:ext cx="3122803" cy="42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181D7D-F247-42DA-B041-FE6F14B6861A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376C0C-72FC-4D66-A082-1200BEACF3AA}"/>
              </a:ext>
            </a:extLst>
          </p:cNvPr>
          <p:cNvSpPr txBox="1"/>
          <p:nvPr/>
        </p:nvSpPr>
        <p:spPr>
          <a:xfrm>
            <a:off x="0" y="3574725"/>
            <a:ext cx="5406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0AB29E-8BF5-4D58-A781-7538E5F21195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8DFFD9-D832-47DE-ADB2-C3C1A9FEC45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0FDA0E-1589-4E37-A5F7-440C256C743E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C1E42E27-50F2-4EC3-BA18-DC3DBEB09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99549"/>
              </p:ext>
            </p:extLst>
          </p:nvPr>
        </p:nvGraphicFramePr>
        <p:xfrm>
          <a:off x="8714342" y="1253170"/>
          <a:ext cx="3278874" cy="379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2715004" imgH="3142857" progId="Paint.Picture">
                  <p:embed/>
                </p:oleObj>
              </mc:Choice>
              <mc:Fallback>
                <p:oleObj name="Bitmap Image" r:id="rId3" imgW="2715004" imgH="31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4342" y="1253170"/>
                        <a:ext cx="3278874" cy="3796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0687A565-C666-41E9-B489-E8E4D4430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4" y="549965"/>
            <a:ext cx="822959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/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3.5 cm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camnghiveban.docx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1DAD70B-C9EB-4545-A07A-A6670DC4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832" y="257578"/>
            <a:ext cx="46382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A7664-1A36-4697-B21A-ECCF9D1B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B73E65-A43E-4CA4-A37A-0CF0E81D22B3}"/>
              </a:ext>
            </a:extLst>
          </p:cNvPr>
          <p:cNvSpPr txBox="1"/>
          <p:nvPr/>
        </p:nvSpPr>
        <p:spPr>
          <a:xfrm>
            <a:off x="4162838" y="-38493"/>
            <a:ext cx="521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0B8059-AF7E-47DD-8A2A-332B011A4D6A}"/>
              </a:ext>
            </a:extLst>
          </p:cNvPr>
          <p:cNvSpPr txBox="1"/>
          <p:nvPr/>
        </p:nvSpPr>
        <p:spPr>
          <a:xfrm>
            <a:off x="198782" y="945155"/>
            <a:ext cx="11794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3’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BC21C4-DCBF-4F08-B55A-8CB3A9384472}"/>
              </a:ext>
            </a:extLst>
          </p:cNvPr>
          <p:cNvSpPr txBox="1"/>
          <p:nvPr/>
        </p:nvSpPr>
        <p:spPr>
          <a:xfrm>
            <a:off x="505237" y="3660916"/>
            <a:ext cx="1087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1BF351-DB90-4B95-A3DB-C2B40F2C9449}"/>
              </a:ext>
            </a:extLst>
          </p:cNvPr>
          <p:cNvSpPr txBox="1"/>
          <p:nvPr/>
        </p:nvSpPr>
        <p:spPr>
          <a:xfrm>
            <a:off x="505238" y="5230576"/>
            <a:ext cx="1087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0235B7-7A9B-4D9D-9CD0-43A895B740A4}"/>
              </a:ext>
            </a:extLst>
          </p:cNvPr>
          <p:cNvSpPr txBox="1"/>
          <p:nvPr/>
        </p:nvSpPr>
        <p:spPr>
          <a:xfrm>
            <a:off x="198782" y="3075156"/>
            <a:ext cx="174928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A2A3F7D-E618-4BE4-8602-9471CE53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252169-1534-4AE3-99F8-937923939079}"/>
              </a:ext>
            </a:extLst>
          </p:cNvPr>
          <p:cNvSpPr txBox="1"/>
          <p:nvPr/>
        </p:nvSpPr>
        <p:spPr>
          <a:xfrm>
            <a:off x="887896" y="940904"/>
            <a:ext cx="10721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3508C1-4AA4-46B8-A89A-12F61DF9DED0}"/>
              </a:ext>
            </a:extLst>
          </p:cNvPr>
          <p:cNvSpPr txBox="1"/>
          <p:nvPr/>
        </p:nvSpPr>
        <p:spPr>
          <a:xfrm>
            <a:off x="1217542" y="1078268"/>
            <a:ext cx="10166075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C5056EC-43A4-4CFB-B6F8-9DC61FF0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5584E0D-44B8-4FB6-B9D5-4B5284F6D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17266"/>
              </p:ext>
            </p:extLst>
          </p:nvPr>
        </p:nvGraphicFramePr>
        <p:xfrm>
          <a:off x="609600" y="2612983"/>
          <a:ext cx="10972800" cy="3962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5812">
                  <a:extLst>
                    <a:ext uri="{9D8B030D-6E8A-4147-A177-3AD203B41FA5}">
                      <a16:colId xmlns:a16="http://schemas.microsoft.com/office/drawing/2014/main" xmlns="" val="3101289952"/>
                    </a:ext>
                  </a:extLst>
                </a:gridCol>
                <a:gridCol w="5486988">
                  <a:extLst>
                    <a:ext uri="{9D8B030D-6E8A-4147-A177-3AD203B41FA5}">
                      <a16:colId xmlns:a16="http://schemas.microsoft.com/office/drawing/2014/main" xmlns="" val="1460143371"/>
                    </a:ext>
                  </a:extLst>
                </a:gridCol>
              </a:tblGrid>
              <a:tr h="3126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A. </a:t>
                      </a:r>
                      <a:r>
                        <a:rPr lang="en-US" sz="3200" dirty="0" err="1">
                          <a:effectLst/>
                        </a:rPr>
                        <a:t>Định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dạng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B. </a:t>
                      </a:r>
                      <a:r>
                        <a:rPr lang="en-US" sz="3200" dirty="0" err="1">
                          <a:effectLst/>
                        </a:rPr>
                        <a:t>Biên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tập</a:t>
                      </a:r>
                      <a:r>
                        <a:rPr lang="en-US" sz="3200" dirty="0">
                          <a:effectLst/>
                        </a:rPr>
                        <a:t>, </a:t>
                      </a:r>
                      <a:r>
                        <a:rPr lang="en-US" sz="3200" dirty="0" err="1">
                          <a:effectLst/>
                        </a:rPr>
                        <a:t>chỉnh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sửa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nội</a:t>
                      </a:r>
                      <a:r>
                        <a:rPr lang="en-US" sz="3200" dirty="0">
                          <a:effectLst/>
                        </a:rPr>
                        <a:t> dung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C.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D. In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C. Chia </a:t>
                      </a:r>
                      <a:r>
                        <a:rPr lang="en-US" sz="3200" dirty="0" err="1">
                          <a:effectLst/>
                        </a:rPr>
                        <a:t>sẻ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và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làm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việc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cộng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tác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với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bạn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cùng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một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tài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liệu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E.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cuốn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sổ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nhờ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công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nghệ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đám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mây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04573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5A3EFCA-F4E3-4E94-86FB-E51CFB11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5" y="149834"/>
            <a:ext cx="1097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345685-02BF-474C-86E4-2ABA04921365}"/>
              </a:ext>
            </a:extLst>
          </p:cNvPr>
          <p:cNvSpPr txBox="1"/>
          <p:nvPr/>
        </p:nvSpPr>
        <p:spPr>
          <a:xfrm>
            <a:off x="868315" y="734609"/>
            <a:ext cx="10806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:…………..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rgbClr val="3317A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2E7B9871-2322-4B55-A793-D53A1D89190D}"/>
              </a:ext>
            </a:extLst>
          </p:cNvPr>
          <p:cNvSpPr/>
          <p:nvPr/>
        </p:nvSpPr>
        <p:spPr>
          <a:xfrm>
            <a:off x="6811617" y="1590261"/>
            <a:ext cx="4757530" cy="2928730"/>
          </a:xfrm>
          <a:prstGeom prst="wedgeEllipseCallout">
            <a:avLst>
              <a:gd name="adj1" fmla="val -50638"/>
              <a:gd name="adj2" fmla="val 760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77E1AF-C456-4A1A-AB46-26B38C5378AC}"/>
              </a:ext>
            </a:extLst>
          </p:cNvPr>
          <p:cNvSpPr txBox="1"/>
          <p:nvPr/>
        </p:nvSpPr>
        <p:spPr>
          <a:xfrm>
            <a:off x="397568" y="126709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B7D67E-7B0A-4A9B-AC03-C8516BD79962}"/>
              </a:ext>
            </a:extLst>
          </p:cNvPr>
          <p:cNvSpPr txBox="1"/>
          <p:nvPr/>
        </p:nvSpPr>
        <p:spPr>
          <a:xfrm>
            <a:off x="410822" y="1851870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7C619F-8D64-41BA-B302-4E4117BFF083}"/>
              </a:ext>
            </a:extLst>
          </p:cNvPr>
          <p:cNvSpPr txBox="1"/>
          <p:nvPr/>
        </p:nvSpPr>
        <p:spPr>
          <a:xfrm>
            <a:off x="410822" y="243664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CDF477-3EA1-4A62-ACE0-D2D72D43AAA9}"/>
              </a:ext>
            </a:extLst>
          </p:cNvPr>
          <p:cNvSpPr txBox="1"/>
          <p:nvPr/>
        </p:nvSpPr>
        <p:spPr>
          <a:xfrm>
            <a:off x="410821" y="3054383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65C9F1-8F53-4078-B76E-CF5612F358B7}"/>
              </a:ext>
            </a:extLst>
          </p:cNvPr>
          <p:cNvSpPr txBox="1"/>
          <p:nvPr/>
        </p:nvSpPr>
        <p:spPr>
          <a:xfrm>
            <a:off x="459474" y="1775193"/>
            <a:ext cx="11273051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70C3B3-E03E-4EF4-8E46-6F0F3038609A}"/>
              </a:ext>
            </a:extLst>
          </p:cNvPr>
          <p:cNvSpPr txBox="1"/>
          <p:nvPr/>
        </p:nvSpPr>
        <p:spPr>
          <a:xfrm>
            <a:off x="2378123" y="420499"/>
            <a:ext cx="684776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259" y="2416858"/>
            <a:ext cx="10655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7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8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9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0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1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2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3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4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5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6923" y="1911124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490" y="2762254"/>
            <a:ext cx="3083200" cy="87646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/>
                <a:ea typeface="Tahoma"/>
                <a:cs typeface="Tahoma"/>
              </a:rPr>
              <a:t>Câu</a:t>
            </a:r>
            <a:r>
              <a:rPr lang="en-US" sz="3200" dirty="0">
                <a:latin typeface="Tahoma"/>
                <a:ea typeface="Tahoma"/>
                <a:cs typeface="Tahoma"/>
              </a:rPr>
              <a:t> 1: </a:t>
            </a:r>
            <a:r>
              <a:rPr lang="en-US" sz="3200" dirty="0" err="1">
                <a:latin typeface="Tahoma"/>
                <a:ea typeface="Tahoma"/>
                <a:cs typeface="Tahoma"/>
              </a:rPr>
              <a:t>Đây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là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khoảng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cách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gì</a:t>
            </a:r>
            <a:r>
              <a:rPr lang="en-US" sz="3200" dirty="0">
                <a:latin typeface="Tahoma"/>
                <a:ea typeface="Tahoma"/>
                <a:cs typeface="Tahoma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93777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34EA03-49F3-418D-92EC-113CE5086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605" y="703162"/>
            <a:ext cx="3771900" cy="3857625"/>
          </a:xfrm>
          <a:prstGeom prst="rect">
            <a:avLst/>
          </a:prstGeom>
        </p:spPr>
      </p:pic>
      <p:sp>
        <p:nvSpPr>
          <p:cNvPr id="8" name="Left Bracket 7">
            <a:extLst>
              <a:ext uri="{FF2B5EF4-FFF2-40B4-BE49-F238E27FC236}">
                <a16:creationId xmlns:a16="http://schemas.microsoft.com/office/drawing/2014/main" xmlns="" id="{0A16926E-587F-4180-AEE5-4DEA6CB3425B}"/>
              </a:ext>
            </a:extLst>
          </p:cNvPr>
          <p:cNvSpPr/>
          <p:nvPr/>
        </p:nvSpPr>
        <p:spPr>
          <a:xfrm>
            <a:off x="4214193" y="3200487"/>
            <a:ext cx="459684" cy="361122"/>
          </a:xfrm>
          <a:prstGeom prst="leftBracke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11965" y="657298"/>
            <a:ext cx="4081669" cy="1847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272" y="448866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,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2A33E9-70CD-4B50-A765-DD9E986DA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56447"/>
            <a:ext cx="4275052" cy="164821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3076933F-9E6C-4701-B544-B912B8184618}"/>
              </a:ext>
            </a:extLst>
          </p:cNvPr>
          <p:cNvSpPr/>
          <p:nvPr/>
        </p:nvSpPr>
        <p:spPr>
          <a:xfrm>
            <a:off x="7945592" y="1369189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1098</Words>
  <Application>Microsoft Office PowerPoint</Application>
  <PresentationFormat>Custom</PresentationFormat>
  <Paragraphs>135</Paragraphs>
  <Slides>31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hành: Em hãy thực hiện định dạng đoạn văn sau: căn thẳng 2 lề, khoảng cách các dòng trong đoạn văn là 1.5, và khoảng cách giữa các đoạn văn là 8pt.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Thực hành: Em thực hành trên máy tính của mình và tìm ra thao tác định dạng trang văn bản: lề trang (lề trên, lề dưới, lề trái, lề phải), hướng giấy (nằm ngang, đứng), chọn loại giấy.</vt:lpstr>
      <vt:lpstr>PowerPoint Presentation</vt:lpstr>
      <vt:lpstr>PowerPoint Presentation</vt:lpstr>
      <vt:lpstr>PowerPoint Presentation</vt:lpstr>
      <vt:lpstr>LUYỆN TẬP</vt:lpstr>
      <vt:lpstr>LUYỆN TẬP</vt:lpstr>
      <vt:lpstr>VẬN DỤNG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19</cp:revision>
  <dcterms:created xsi:type="dcterms:W3CDTF">2021-07-26T11:57:25Z</dcterms:created>
  <dcterms:modified xsi:type="dcterms:W3CDTF">2021-08-01T16:32:23Z</dcterms:modified>
</cp:coreProperties>
</file>