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6"/>
  </p:notesMasterIdLst>
  <p:sldIdLst>
    <p:sldId id="259" r:id="rId2"/>
    <p:sldId id="319" r:id="rId3"/>
    <p:sldId id="321" r:id="rId4"/>
    <p:sldId id="322" r:id="rId5"/>
    <p:sldId id="261" r:id="rId6"/>
    <p:sldId id="300" r:id="rId7"/>
    <p:sldId id="303" r:id="rId8"/>
    <p:sldId id="320" r:id="rId9"/>
    <p:sldId id="307" r:id="rId10"/>
    <p:sldId id="323" r:id="rId11"/>
    <p:sldId id="306" r:id="rId12"/>
    <p:sldId id="304" r:id="rId13"/>
    <p:sldId id="308" r:id="rId14"/>
    <p:sldId id="305" r:id="rId15"/>
    <p:sldId id="309" r:id="rId16"/>
    <p:sldId id="318" r:id="rId17"/>
    <p:sldId id="310" r:id="rId18"/>
    <p:sldId id="312" r:id="rId19"/>
    <p:sldId id="311" r:id="rId20"/>
    <p:sldId id="313" r:id="rId21"/>
    <p:sldId id="314" r:id="rId22"/>
    <p:sldId id="315" r:id="rId23"/>
    <p:sldId id="316" r:id="rId24"/>
    <p:sldId id="317" r:id="rId25"/>
  </p:sldIdLst>
  <p:sldSz cx="9144000" cy="5143500" type="screen16x9"/>
  <p:notesSz cx="6858000" cy="9144000"/>
  <p:embeddedFontLst>
    <p:embeddedFont>
      <p:font typeface="Roboto Mono Medium" charset="0"/>
      <p:regular r:id="rId27"/>
      <p:bold r:id="rId28"/>
      <p:italic r:id="rId29"/>
      <p:boldItalic r:id="rId30"/>
    </p:embeddedFont>
    <p:embeddedFont>
      <p:font typeface="Anonymous Pro" charset="0"/>
      <p:regular r:id="rId31"/>
      <p:bold r:id="rId32"/>
      <p:italic r:id="rId33"/>
      <p:boldItalic r:id="rId34"/>
    </p:embeddedFont>
    <p:embeddedFont>
      <p:font typeface="Concert One" charset="-93"/>
      <p:regular r:id="rId35"/>
    </p:embeddedFont>
    <p:embeddedFont>
      <p:font typeface="Coming Soon"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F304420-49D8-4EA6-9B19-EF53DF7692DE}">
  <a:tblStyle styleId="{3F304420-49D8-4EA6-9B19-EF53DF7692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36" autoAdjust="0"/>
  </p:normalViewPr>
  <p:slideViewPr>
    <p:cSldViewPr>
      <p:cViewPr>
        <p:scale>
          <a:sx n="80" d="100"/>
          <a:sy n="80" d="100"/>
        </p:scale>
        <p:origin x="-864" y="-78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583084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853034354b_0_24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853034354b_0_24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853034354b_0_24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853034354b_0_24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853034354b_0_24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853034354b_0_24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853034354b_0_24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853034354b_0_24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853034354b_0_24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853034354b_0_24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853034354b_0_24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853034354b_0_24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853034354b_0_24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853034354b_0_24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853034354b_0_24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853034354b_0_24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853034354b_0_24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853034354b_0_24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853034354b_0_24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853034354b_0_24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49" y="-187450"/>
            <a:ext cx="9736453"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2" y="447700"/>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2" y="2550901"/>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2" y="1403801"/>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49" y="-187450"/>
            <a:ext cx="9736453"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8" y="201114"/>
            <a:ext cx="8635148"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6"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49" y="-187450"/>
            <a:ext cx="9736453"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6" y="465007"/>
            <a:ext cx="2036850" cy="846043"/>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1" y="465007"/>
            <a:ext cx="2036850" cy="846043"/>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1" y="3538631"/>
            <a:ext cx="2140201"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1"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Six Columns">
  <p:cSld name="BIG_NUMBER_1_1_1">
    <p:spTree>
      <p:nvGrpSpPr>
        <p:cNvPr id="1" name="Shape 133"/>
        <p:cNvGrpSpPr/>
        <p:nvPr/>
      </p:nvGrpSpPr>
      <p:grpSpPr>
        <a:xfrm>
          <a:off x="0" y="0"/>
          <a:ext cx="0" cy="0"/>
          <a:chOff x="0" y="0"/>
          <a:chExt cx="0" cy="0"/>
        </a:xfrm>
      </p:grpSpPr>
      <p:pic>
        <p:nvPicPr>
          <p:cNvPr id="134" name="Google Shape;134;p21"/>
          <p:cNvPicPr preferRelativeResize="0"/>
          <p:nvPr/>
        </p:nvPicPr>
        <p:blipFill rotWithShape="1">
          <a:blip r:embed="rId2">
            <a:alphaModFix amt="28000"/>
          </a:blip>
          <a:srcRect t="3044" b="39510"/>
          <a:stretch/>
        </p:blipFill>
        <p:spPr>
          <a:xfrm>
            <a:off x="-247649" y="-187450"/>
            <a:ext cx="9736453" cy="5520130"/>
          </a:xfrm>
          <a:prstGeom prst="rect">
            <a:avLst/>
          </a:prstGeom>
          <a:noFill/>
          <a:ln>
            <a:noFill/>
          </a:ln>
        </p:spPr>
      </p:pic>
      <p:pic>
        <p:nvPicPr>
          <p:cNvPr id="135" name="Google Shape;135;p21"/>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6" name="Google Shape;136;p21"/>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137" name="Google Shape;137;p21"/>
          <p:cNvSpPr txBox="1">
            <a:spLocks noGrp="1"/>
          </p:cNvSpPr>
          <p:nvPr>
            <p:ph type="title" idx="2"/>
          </p:nvPr>
        </p:nvSpPr>
        <p:spPr>
          <a:xfrm>
            <a:off x="1664325"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38" name="Google Shape;138;p21"/>
          <p:cNvSpPr txBox="1">
            <a:spLocks noGrp="1"/>
          </p:cNvSpPr>
          <p:nvPr>
            <p:ph type="subTitle" idx="1"/>
          </p:nvPr>
        </p:nvSpPr>
        <p:spPr>
          <a:xfrm>
            <a:off x="1664334"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39" name="Google Shape;139;p21"/>
          <p:cNvSpPr txBox="1">
            <a:spLocks noGrp="1"/>
          </p:cNvSpPr>
          <p:nvPr>
            <p:ph type="title" idx="3"/>
          </p:nvPr>
        </p:nvSpPr>
        <p:spPr>
          <a:xfrm>
            <a:off x="3817459"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0" name="Google Shape;140;p21"/>
          <p:cNvSpPr txBox="1">
            <a:spLocks noGrp="1"/>
          </p:cNvSpPr>
          <p:nvPr>
            <p:ph type="subTitle" idx="4"/>
          </p:nvPr>
        </p:nvSpPr>
        <p:spPr>
          <a:xfrm>
            <a:off x="3817468"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1" name="Google Shape;141;p21"/>
          <p:cNvSpPr txBox="1">
            <a:spLocks noGrp="1"/>
          </p:cNvSpPr>
          <p:nvPr>
            <p:ph type="title" idx="5"/>
          </p:nvPr>
        </p:nvSpPr>
        <p:spPr>
          <a:xfrm>
            <a:off x="5970592"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2" name="Google Shape;142;p21"/>
          <p:cNvSpPr txBox="1">
            <a:spLocks noGrp="1"/>
          </p:cNvSpPr>
          <p:nvPr>
            <p:ph type="subTitle" idx="6"/>
          </p:nvPr>
        </p:nvSpPr>
        <p:spPr>
          <a:xfrm>
            <a:off x="5970602"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3" name="Google Shape;143;p21"/>
          <p:cNvSpPr txBox="1">
            <a:spLocks noGrp="1"/>
          </p:cNvSpPr>
          <p:nvPr>
            <p:ph type="title" idx="7"/>
          </p:nvPr>
        </p:nvSpPr>
        <p:spPr>
          <a:xfrm>
            <a:off x="1664325"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4" name="Google Shape;144;p21"/>
          <p:cNvSpPr txBox="1">
            <a:spLocks noGrp="1"/>
          </p:cNvSpPr>
          <p:nvPr>
            <p:ph type="subTitle" idx="8"/>
          </p:nvPr>
        </p:nvSpPr>
        <p:spPr>
          <a:xfrm>
            <a:off x="1664334"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5" name="Google Shape;145;p21"/>
          <p:cNvSpPr txBox="1">
            <a:spLocks noGrp="1"/>
          </p:cNvSpPr>
          <p:nvPr>
            <p:ph type="title" idx="9"/>
          </p:nvPr>
        </p:nvSpPr>
        <p:spPr>
          <a:xfrm>
            <a:off x="3817459"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6" name="Google Shape;146;p21"/>
          <p:cNvSpPr txBox="1">
            <a:spLocks noGrp="1"/>
          </p:cNvSpPr>
          <p:nvPr>
            <p:ph type="subTitle" idx="13"/>
          </p:nvPr>
        </p:nvSpPr>
        <p:spPr>
          <a:xfrm>
            <a:off x="3817468"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47" name="Google Shape;147;p21"/>
          <p:cNvSpPr txBox="1">
            <a:spLocks noGrp="1"/>
          </p:cNvSpPr>
          <p:nvPr>
            <p:ph type="title" idx="14"/>
          </p:nvPr>
        </p:nvSpPr>
        <p:spPr>
          <a:xfrm>
            <a:off x="5970592"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8" name="Google Shape;148;p21"/>
          <p:cNvSpPr txBox="1">
            <a:spLocks noGrp="1"/>
          </p:cNvSpPr>
          <p:nvPr>
            <p:ph type="subTitle" idx="15"/>
          </p:nvPr>
        </p:nvSpPr>
        <p:spPr>
          <a:xfrm>
            <a:off x="5970602"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49" y="-187450"/>
            <a:ext cx="9736453" cy="552013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49" y="-187450"/>
            <a:ext cx="9736453"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4" y="186276"/>
            <a:ext cx="8632448" cy="477094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49" y="-187450"/>
            <a:ext cx="9736453"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8" y="201114"/>
            <a:ext cx="8635148" cy="47412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49" y="-187450"/>
            <a:ext cx="9736453"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1"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1"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8" r:id="rId3"/>
    <p:sldLayoutId id="2147483661" r:id="rId4"/>
    <p:sldLayoutId id="2147483667" r:id="rId5"/>
    <p:sldLayoutId id="2147483669" r:id="rId6"/>
    <p:sldLayoutId id="2147483670" r:id="rId7"/>
    <p:sldLayoutId id="2147483671"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2" name="Google Shape;212;p32"/>
          <p:cNvPicPr preferRelativeResize="0"/>
          <p:nvPr/>
        </p:nvPicPr>
        <p:blipFill rotWithShape="1">
          <a:blip r:embed="rId3">
            <a:alphaModFix/>
          </a:blip>
          <a:srcRect t="16970" r="8892" b="21025"/>
          <a:stretch/>
        </p:blipFill>
        <p:spPr>
          <a:xfrm rot="10800000">
            <a:off x="-228600" y="438150"/>
            <a:ext cx="2514601" cy="810276"/>
          </a:xfrm>
          <a:prstGeom prst="rect">
            <a:avLst/>
          </a:prstGeom>
          <a:noFill/>
          <a:ln>
            <a:noFill/>
          </a:ln>
        </p:spPr>
      </p:pic>
      <p:sp>
        <p:nvSpPr>
          <p:cNvPr id="12" name="TextBox 11"/>
          <p:cNvSpPr txBox="1"/>
          <p:nvPr/>
        </p:nvSpPr>
        <p:spPr>
          <a:xfrm>
            <a:off x="2209799" y="1047751"/>
            <a:ext cx="4800601" cy="1200329"/>
          </a:xfrm>
          <a:prstGeom prst="rect">
            <a:avLst/>
          </a:prstGeom>
          <a:noFill/>
        </p:spPr>
        <p:txBody>
          <a:bodyPr wrap="square" rtlCol="0">
            <a:spAutoFit/>
          </a:bodyPr>
          <a:lstStyle/>
          <a:p>
            <a:r>
              <a:rPr lang="en-US" sz="7200" b="1">
                <a:solidFill>
                  <a:srgbClr val="FF0000"/>
                </a:solidFill>
                <a:latin typeface="Times New Roman" pitchFamily="18" charset="0"/>
                <a:cs typeface="Times New Roman" pitchFamily="18" charset="0"/>
              </a:rPr>
              <a:t>Khởi động</a:t>
            </a:r>
            <a:endParaRPr lang="en-US" sz="7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8" name="TextBox 7"/>
          <p:cNvSpPr txBox="1"/>
          <p:nvPr/>
        </p:nvSpPr>
        <p:spPr>
          <a:xfrm>
            <a:off x="1295399" y="361951"/>
            <a:ext cx="6629401" cy="1015663"/>
          </a:xfrm>
          <a:prstGeom prst="rect">
            <a:avLst/>
          </a:prstGeom>
          <a:noFill/>
        </p:spPr>
        <p:txBody>
          <a:bodyPr wrap="square" rtlCol="0">
            <a:spAutoFit/>
          </a:bodyPr>
          <a:lstStyle/>
          <a:p>
            <a:r>
              <a:rPr lang="en-US" sz="3000" b="1" dirty="0" smtClean="0">
                <a:solidFill>
                  <a:srgbClr val="7030A0"/>
                </a:solidFill>
                <a:latin typeface="Times New Roman" pitchFamily="18" charset="0"/>
                <a:cs typeface="Times New Roman" pitchFamily="18" charset="0"/>
              </a:rPr>
              <a:t>1. </a:t>
            </a:r>
            <a:r>
              <a:rPr lang="en-US" sz="3000" b="1" dirty="0" err="1" smtClean="0">
                <a:solidFill>
                  <a:srgbClr val="7030A0"/>
                </a:solidFill>
                <a:latin typeface="Times New Roman" pitchFamily="18" charset="0"/>
                <a:cs typeface="Times New Roman" pitchFamily="18" charset="0"/>
              </a:rPr>
              <a:t>Sự</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hình</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thành</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phát</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triển</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và</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suy</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vong</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của</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Phù</a:t>
            </a:r>
            <a:r>
              <a:rPr lang="en-US" sz="3000" b="1" dirty="0" smtClean="0">
                <a:solidFill>
                  <a:srgbClr val="7030A0"/>
                </a:solidFill>
                <a:latin typeface="Times New Roman" pitchFamily="18" charset="0"/>
                <a:cs typeface="Times New Roman" pitchFamily="18" charset="0"/>
              </a:rPr>
              <a:t> Nam.</a:t>
            </a:r>
            <a:endParaRPr lang="en-US" sz="3000" b="1" dirty="0">
              <a:solidFill>
                <a:srgbClr val="7030A0"/>
              </a:solidFill>
              <a:latin typeface="Times New Roman" pitchFamily="18" charset="0"/>
              <a:cs typeface="Times New Roman" pitchFamily="18" charset="0"/>
            </a:endParaRPr>
          </a:p>
        </p:txBody>
      </p:sp>
      <p:sp>
        <p:nvSpPr>
          <p:cNvPr id="6" name="Cloud Callout 5"/>
          <p:cNvSpPr/>
          <p:nvPr/>
        </p:nvSpPr>
        <p:spPr>
          <a:xfrm>
            <a:off x="2362200" y="1657350"/>
            <a:ext cx="4191000" cy="2286000"/>
          </a:xfrm>
          <a:prstGeom prst="cloudCallout">
            <a:avLst>
              <a:gd name="adj1" fmla="val -52640"/>
              <a:gd name="adj2" fmla="val 64022"/>
            </a:avLst>
          </a:prstGeom>
          <a:solidFill>
            <a:schemeClr val="tx2">
              <a:lumMod val="20000"/>
              <a:lumOff val="8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Times New Roman" pitchFamily="18" charset="0"/>
                <a:cs typeface="Times New Roman" pitchFamily="18" charset="0"/>
              </a:rPr>
              <a:t>Vương quốc Phù Nam được hình thành ở đâu và từ khi nào?</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230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8" name="TextBox 7"/>
          <p:cNvSpPr txBox="1"/>
          <p:nvPr/>
        </p:nvSpPr>
        <p:spPr>
          <a:xfrm>
            <a:off x="1295399" y="361951"/>
            <a:ext cx="6629401" cy="1015663"/>
          </a:xfrm>
          <a:prstGeom prst="rect">
            <a:avLst/>
          </a:prstGeom>
          <a:noFill/>
        </p:spPr>
        <p:txBody>
          <a:bodyPr wrap="square" rtlCol="0">
            <a:spAutoFit/>
          </a:bodyPr>
          <a:lstStyle/>
          <a:p>
            <a:r>
              <a:rPr lang="en-US" sz="3000" b="1" dirty="0" smtClean="0">
                <a:solidFill>
                  <a:srgbClr val="7030A0"/>
                </a:solidFill>
                <a:latin typeface="Times New Roman" pitchFamily="18" charset="0"/>
                <a:cs typeface="Times New Roman" pitchFamily="18" charset="0"/>
              </a:rPr>
              <a:t>1. </a:t>
            </a:r>
            <a:r>
              <a:rPr lang="en-US" sz="3000" b="1" dirty="0" err="1" smtClean="0">
                <a:solidFill>
                  <a:srgbClr val="7030A0"/>
                </a:solidFill>
                <a:latin typeface="Times New Roman" pitchFamily="18" charset="0"/>
                <a:cs typeface="Times New Roman" pitchFamily="18" charset="0"/>
              </a:rPr>
              <a:t>Sự</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hình</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thành</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phát</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triển</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và</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suy</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vong</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của</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Phù</a:t>
            </a:r>
            <a:r>
              <a:rPr lang="en-US" sz="3000" b="1" dirty="0" smtClean="0">
                <a:solidFill>
                  <a:srgbClr val="7030A0"/>
                </a:solidFill>
                <a:latin typeface="Times New Roman" pitchFamily="18" charset="0"/>
                <a:cs typeface="Times New Roman" pitchFamily="18" charset="0"/>
              </a:rPr>
              <a:t> Nam.</a:t>
            </a:r>
            <a:endParaRPr lang="en-US" sz="3000" b="1" dirty="0">
              <a:solidFill>
                <a:srgbClr val="7030A0"/>
              </a:solidFill>
              <a:latin typeface="Times New Roman" pitchFamily="18" charset="0"/>
              <a:cs typeface="Times New Roman" pitchFamily="18" charset="0"/>
            </a:endParaRPr>
          </a:p>
        </p:txBody>
      </p:sp>
      <p:sp>
        <p:nvSpPr>
          <p:cNvPr id="6" name="TextBox 5"/>
          <p:cNvSpPr txBox="1"/>
          <p:nvPr/>
        </p:nvSpPr>
        <p:spPr>
          <a:xfrm>
            <a:off x="3200400" y="1276350"/>
            <a:ext cx="3505200" cy="523220"/>
          </a:xfrm>
          <a:prstGeom prst="rect">
            <a:avLst/>
          </a:prstGeom>
          <a:noFill/>
        </p:spPr>
        <p:txBody>
          <a:bodyPr wrap="square" rtlCol="0">
            <a:spAutoFit/>
          </a:bodyPr>
          <a:lstStyle/>
          <a:p>
            <a:pPr algn="ctr"/>
            <a:r>
              <a:rPr lang="en-US" sz="2800" b="1" dirty="0" err="1" smtClean="0">
                <a:solidFill>
                  <a:schemeClr val="tx1">
                    <a:lumMod val="50000"/>
                  </a:schemeClr>
                </a:solidFill>
                <a:latin typeface="Times New Roman" pitchFamily="18" charset="0"/>
                <a:cs typeface="Times New Roman" pitchFamily="18" charset="0"/>
              </a:rPr>
              <a:t>Thời</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gian</a:t>
            </a:r>
            <a:r>
              <a:rPr lang="en-US" sz="2800" b="1" dirty="0" smtClean="0">
                <a:solidFill>
                  <a:schemeClr val="tx1">
                    <a:lumMod val="50000"/>
                  </a:schemeClr>
                </a:solidFill>
                <a:latin typeface="Times New Roman" pitchFamily="18" charset="0"/>
                <a:cs typeface="Times New Roman" pitchFamily="18" charset="0"/>
              </a:rPr>
              <a:t>:</a:t>
            </a:r>
            <a:endParaRPr lang="en-US" sz="2800" b="1" dirty="0">
              <a:solidFill>
                <a:schemeClr val="tx1">
                  <a:lumMod val="50000"/>
                </a:schemeClr>
              </a:solidFill>
              <a:latin typeface="Times New Roman" pitchFamily="18" charset="0"/>
              <a:cs typeface="Times New Roman" pitchFamily="18" charset="0"/>
            </a:endParaRPr>
          </a:p>
        </p:txBody>
      </p:sp>
      <p:pic>
        <p:nvPicPr>
          <p:cNvPr id="9" name="Google Shape;257;p35"/>
          <p:cNvPicPr preferRelativeResize="0"/>
          <p:nvPr/>
        </p:nvPicPr>
        <p:blipFill>
          <a:blip r:embed="rId3">
            <a:alphaModFix amt="80000"/>
          </a:blip>
          <a:stretch>
            <a:fillRect/>
          </a:stretch>
        </p:blipFill>
        <p:spPr>
          <a:xfrm rot="-6023610">
            <a:off x="7536505" y="1266565"/>
            <a:ext cx="551382" cy="1057484"/>
          </a:xfrm>
          <a:prstGeom prst="rect">
            <a:avLst/>
          </a:prstGeom>
          <a:noFill/>
          <a:ln>
            <a:noFill/>
          </a:ln>
        </p:spPr>
      </p:pic>
      <p:sp>
        <p:nvSpPr>
          <p:cNvPr id="11" name="TextBox 10"/>
          <p:cNvSpPr txBox="1"/>
          <p:nvPr/>
        </p:nvSpPr>
        <p:spPr>
          <a:xfrm>
            <a:off x="1295400" y="1836063"/>
            <a:ext cx="6705600" cy="461665"/>
          </a:xfrm>
          <a:prstGeom prst="rect">
            <a:avLst/>
          </a:prstGeom>
          <a:noFill/>
        </p:spPr>
        <p:txBody>
          <a:bodyPr wrap="square" rtlCol="0">
            <a:spAutoFit/>
          </a:bodyPr>
          <a:lstStyle/>
          <a:p>
            <a:r>
              <a:rPr lang="vi-VN" sz="2400" dirty="0" smtClean="0">
                <a:latin typeface="+mj-lt"/>
              </a:rPr>
              <a:t>- </a:t>
            </a:r>
            <a:r>
              <a:rPr lang="vi-VN" sz="2400" dirty="0" err="1" smtClean="0">
                <a:latin typeface="+mj-lt"/>
              </a:rPr>
              <a:t>Vào</a:t>
            </a:r>
            <a:r>
              <a:rPr lang="vi-VN" sz="2400" dirty="0" smtClean="0">
                <a:latin typeface="+mj-lt"/>
              </a:rPr>
              <a:t> </a:t>
            </a:r>
            <a:r>
              <a:rPr lang="vi-VN" sz="2400" dirty="0" err="1" smtClean="0">
                <a:latin typeface="+mj-lt"/>
              </a:rPr>
              <a:t>khoảng</a:t>
            </a:r>
            <a:r>
              <a:rPr lang="vi-VN" sz="2400" dirty="0" smtClean="0">
                <a:latin typeface="+mj-lt"/>
              </a:rPr>
              <a:t> </a:t>
            </a:r>
            <a:r>
              <a:rPr lang="vi-VN" sz="2400" dirty="0" err="1" smtClean="0">
                <a:latin typeface="+mj-lt"/>
              </a:rPr>
              <a:t>thế</a:t>
            </a:r>
            <a:r>
              <a:rPr lang="vi-VN" sz="2400" dirty="0" smtClean="0">
                <a:latin typeface="+mj-lt"/>
              </a:rPr>
              <a:t> </a:t>
            </a:r>
            <a:r>
              <a:rPr lang="vi-VN" sz="2400" dirty="0" err="1" smtClean="0">
                <a:latin typeface="+mj-lt"/>
              </a:rPr>
              <a:t>kỉ</a:t>
            </a:r>
            <a:r>
              <a:rPr lang="vi-VN" sz="2400" dirty="0" smtClean="0">
                <a:latin typeface="+mj-lt"/>
              </a:rPr>
              <a:t> I, Vương </a:t>
            </a:r>
            <a:r>
              <a:rPr lang="vi-VN" sz="2400" dirty="0" err="1" smtClean="0">
                <a:latin typeface="+mj-lt"/>
              </a:rPr>
              <a:t>quốc</a:t>
            </a:r>
            <a:r>
              <a:rPr lang="vi-VN" sz="2400" dirty="0" smtClean="0">
                <a:latin typeface="+mj-lt"/>
              </a:rPr>
              <a:t> </a:t>
            </a:r>
            <a:r>
              <a:rPr lang="vi-VN" sz="2400" dirty="0" err="1" smtClean="0">
                <a:latin typeface="+mj-lt"/>
              </a:rPr>
              <a:t>Phù</a:t>
            </a:r>
            <a:r>
              <a:rPr lang="vi-VN" sz="2400" dirty="0" smtClean="0">
                <a:latin typeface="+mj-lt"/>
              </a:rPr>
              <a:t> Nam ra </a:t>
            </a:r>
            <a:r>
              <a:rPr lang="vi-VN" sz="2400" dirty="0" err="1" smtClean="0">
                <a:latin typeface="+mj-lt"/>
              </a:rPr>
              <a:t>đời</a:t>
            </a:r>
            <a:r>
              <a:rPr lang="vi-VN" sz="2400" dirty="0" smtClean="0">
                <a:latin typeface="+mj-lt"/>
              </a:rPr>
              <a:t>.</a:t>
            </a:r>
            <a:endParaRPr lang="en-US"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cBhvr>
                                        <p:cTn id="19"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5" name="图片 7">
            <a:extLst>
              <a:ext uri="{FF2B5EF4-FFF2-40B4-BE49-F238E27FC236}">
                <a16:creationId xmlns:a16="http://schemas.microsoft.com/office/drawing/2014/main" xmlns="" id="{1FDBA198-7ACF-4D90-A400-CF8B7017FFB4}"/>
              </a:ext>
            </a:extLst>
          </p:cNvPr>
          <p:cNvPicPr>
            <a:picLocks noChangeAspect="1"/>
          </p:cNvPicPr>
          <p:nvPr/>
        </p:nvPicPr>
        <p:blipFill>
          <a:blip r:embed="rId3"/>
          <a:stretch>
            <a:fillRect/>
          </a:stretch>
        </p:blipFill>
        <p:spPr>
          <a:xfrm>
            <a:off x="4038602" y="3409951"/>
            <a:ext cx="1122896" cy="1296093"/>
          </a:xfrm>
          <a:prstGeom prst="rect">
            <a:avLst/>
          </a:prstGeom>
        </p:spPr>
      </p:pic>
      <p:sp>
        <p:nvSpPr>
          <p:cNvPr id="7" name="Cloud 6"/>
          <p:cNvSpPr/>
          <p:nvPr/>
        </p:nvSpPr>
        <p:spPr>
          <a:xfrm>
            <a:off x="2819401" y="1200150"/>
            <a:ext cx="3809999" cy="2133601"/>
          </a:xfrm>
          <a:prstGeom prst="cloud">
            <a:avLst/>
          </a:prstGeom>
          <a:solidFill>
            <a:schemeClr val="tx2">
              <a:lumMod val="20000"/>
              <a:lumOff val="8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err="1" smtClean="0">
                <a:solidFill>
                  <a:srgbClr val="002060"/>
                </a:solidFill>
                <a:latin typeface="+mj-lt"/>
              </a:rPr>
              <a:t>Lập</a:t>
            </a:r>
            <a:r>
              <a:rPr lang="vi-VN" sz="2000" dirty="0" smtClean="0">
                <a:solidFill>
                  <a:srgbClr val="002060"/>
                </a:solidFill>
                <a:latin typeface="+mj-lt"/>
              </a:rPr>
              <a:t> </a:t>
            </a:r>
            <a:r>
              <a:rPr lang="vi-VN" sz="2000" dirty="0" err="1" smtClean="0">
                <a:solidFill>
                  <a:srgbClr val="002060"/>
                </a:solidFill>
                <a:latin typeface="+mj-lt"/>
              </a:rPr>
              <a:t>trục</a:t>
            </a:r>
            <a:r>
              <a:rPr lang="vi-VN" sz="2000" dirty="0" smtClean="0">
                <a:solidFill>
                  <a:srgbClr val="002060"/>
                </a:solidFill>
                <a:latin typeface="+mj-lt"/>
              </a:rPr>
              <a:t> </a:t>
            </a:r>
            <a:r>
              <a:rPr lang="vi-VN" sz="2000" dirty="0" err="1" smtClean="0">
                <a:solidFill>
                  <a:srgbClr val="002060"/>
                </a:solidFill>
                <a:latin typeface="+mj-lt"/>
              </a:rPr>
              <a:t>thời</a:t>
            </a:r>
            <a:r>
              <a:rPr lang="vi-VN" sz="2000" dirty="0" smtClean="0">
                <a:solidFill>
                  <a:srgbClr val="002060"/>
                </a:solidFill>
                <a:latin typeface="+mj-lt"/>
              </a:rPr>
              <a:t> gian </a:t>
            </a:r>
            <a:r>
              <a:rPr lang="vi-VN" sz="2000" dirty="0" err="1" smtClean="0">
                <a:solidFill>
                  <a:srgbClr val="002060"/>
                </a:solidFill>
                <a:latin typeface="+mj-lt"/>
              </a:rPr>
              <a:t>thể</a:t>
            </a:r>
            <a:r>
              <a:rPr lang="vi-VN" sz="2000" dirty="0" smtClean="0">
                <a:solidFill>
                  <a:srgbClr val="002060"/>
                </a:solidFill>
                <a:latin typeface="+mj-lt"/>
              </a:rPr>
              <a:t> </a:t>
            </a:r>
            <a:r>
              <a:rPr lang="vi-VN" sz="2000" dirty="0" err="1" smtClean="0">
                <a:solidFill>
                  <a:srgbClr val="002060"/>
                </a:solidFill>
                <a:latin typeface="+mj-lt"/>
              </a:rPr>
              <a:t>hiện</a:t>
            </a:r>
            <a:r>
              <a:rPr lang="vi-VN" sz="2000" dirty="0" smtClean="0">
                <a:solidFill>
                  <a:srgbClr val="002060"/>
                </a:solidFill>
                <a:latin typeface="+mj-lt"/>
              </a:rPr>
              <a:t> </a:t>
            </a:r>
            <a:r>
              <a:rPr lang="vi-VN" sz="2000" dirty="0" err="1" smtClean="0">
                <a:solidFill>
                  <a:srgbClr val="002060"/>
                </a:solidFill>
                <a:latin typeface="+mj-lt"/>
              </a:rPr>
              <a:t>các</a:t>
            </a:r>
            <a:r>
              <a:rPr lang="vi-VN" sz="2000" dirty="0" smtClean="0">
                <a:solidFill>
                  <a:srgbClr val="002060"/>
                </a:solidFill>
                <a:latin typeface="+mj-lt"/>
              </a:rPr>
              <a:t> </a:t>
            </a:r>
            <a:r>
              <a:rPr lang="vi-VN" sz="2000" dirty="0" err="1" smtClean="0">
                <a:solidFill>
                  <a:srgbClr val="002060"/>
                </a:solidFill>
                <a:latin typeface="+mj-lt"/>
              </a:rPr>
              <a:t>mốc</a:t>
            </a:r>
            <a:r>
              <a:rPr lang="vi-VN" sz="2000" dirty="0" smtClean="0">
                <a:solidFill>
                  <a:srgbClr val="002060"/>
                </a:solidFill>
                <a:latin typeface="+mj-lt"/>
              </a:rPr>
              <a:t> </a:t>
            </a:r>
            <a:r>
              <a:rPr lang="vi-VN" sz="2000" dirty="0" err="1" smtClean="0">
                <a:solidFill>
                  <a:srgbClr val="002060"/>
                </a:solidFill>
                <a:latin typeface="+mj-lt"/>
              </a:rPr>
              <a:t>hình</a:t>
            </a:r>
            <a:r>
              <a:rPr lang="vi-VN" sz="2000" dirty="0" smtClean="0">
                <a:solidFill>
                  <a:srgbClr val="002060"/>
                </a:solidFill>
                <a:latin typeface="+mj-lt"/>
              </a:rPr>
              <a:t> </a:t>
            </a:r>
            <a:r>
              <a:rPr lang="vi-VN" sz="2000" dirty="0" err="1" smtClean="0">
                <a:solidFill>
                  <a:srgbClr val="002060"/>
                </a:solidFill>
                <a:latin typeface="+mj-lt"/>
              </a:rPr>
              <a:t>thành</a:t>
            </a:r>
            <a:r>
              <a:rPr lang="vi-VN" sz="2000" dirty="0" smtClean="0">
                <a:solidFill>
                  <a:srgbClr val="002060"/>
                </a:solidFill>
                <a:latin typeface="+mj-lt"/>
              </a:rPr>
              <a:t>, </a:t>
            </a:r>
            <a:r>
              <a:rPr lang="vi-VN" sz="2000" dirty="0" err="1" smtClean="0">
                <a:solidFill>
                  <a:srgbClr val="002060"/>
                </a:solidFill>
                <a:latin typeface="+mj-lt"/>
              </a:rPr>
              <a:t>phát</a:t>
            </a:r>
            <a:r>
              <a:rPr lang="vi-VN" sz="2000" dirty="0" smtClean="0">
                <a:solidFill>
                  <a:srgbClr val="002060"/>
                </a:solidFill>
                <a:latin typeface="+mj-lt"/>
              </a:rPr>
              <a:t> </a:t>
            </a:r>
            <a:r>
              <a:rPr lang="vi-VN" sz="2000" dirty="0" err="1" smtClean="0">
                <a:solidFill>
                  <a:srgbClr val="002060"/>
                </a:solidFill>
                <a:latin typeface="+mj-lt"/>
              </a:rPr>
              <a:t>triển</a:t>
            </a:r>
            <a:r>
              <a:rPr lang="vi-VN" sz="2000" dirty="0" smtClean="0">
                <a:solidFill>
                  <a:srgbClr val="002060"/>
                </a:solidFill>
                <a:latin typeface="+mj-lt"/>
              </a:rPr>
              <a:t> </a:t>
            </a:r>
            <a:r>
              <a:rPr lang="vi-VN" sz="2000" dirty="0" err="1" smtClean="0">
                <a:solidFill>
                  <a:srgbClr val="002060"/>
                </a:solidFill>
                <a:latin typeface="+mj-lt"/>
              </a:rPr>
              <a:t>và</a:t>
            </a:r>
            <a:r>
              <a:rPr lang="vi-VN" sz="2000" dirty="0" smtClean="0">
                <a:solidFill>
                  <a:srgbClr val="002060"/>
                </a:solidFill>
                <a:latin typeface="+mj-lt"/>
              </a:rPr>
              <a:t> suy vong </a:t>
            </a:r>
            <a:r>
              <a:rPr lang="vi-VN" sz="2000" dirty="0" err="1" smtClean="0">
                <a:solidFill>
                  <a:srgbClr val="002060"/>
                </a:solidFill>
                <a:latin typeface="+mj-lt"/>
              </a:rPr>
              <a:t>của</a:t>
            </a:r>
            <a:r>
              <a:rPr lang="vi-VN" sz="2000" dirty="0" smtClean="0">
                <a:solidFill>
                  <a:srgbClr val="002060"/>
                </a:solidFill>
                <a:latin typeface="+mj-lt"/>
              </a:rPr>
              <a:t> Vương </a:t>
            </a:r>
            <a:r>
              <a:rPr lang="vi-VN" sz="2000" dirty="0" err="1" smtClean="0">
                <a:solidFill>
                  <a:srgbClr val="002060"/>
                </a:solidFill>
                <a:latin typeface="+mj-lt"/>
              </a:rPr>
              <a:t>quốc</a:t>
            </a:r>
            <a:r>
              <a:rPr lang="vi-VN" sz="2000" dirty="0" smtClean="0">
                <a:solidFill>
                  <a:srgbClr val="002060"/>
                </a:solidFill>
                <a:latin typeface="+mj-lt"/>
              </a:rPr>
              <a:t> </a:t>
            </a:r>
            <a:r>
              <a:rPr lang="vi-VN" sz="2000" dirty="0" err="1" smtClean="0">
                <a:solidFill>
                  <a:srgbClr val="002060"/>
                </a:solidFill>
                <a:latin typeface="+mj-lt"/>
              </a:rPr>
              <a:t>Phù</a:t>
            </a:r>
            <a:r>
              <a:rPr lang="vi-VN" sz="2000" dirty="0" smtClean="0">
                <a:solidFill>
                  <a:srgbClr val="002060"/>
                </a:solidFill>
                <a:latin typeface="+mj-lt"/>
              </a:rPr>
              <a:t> Nam.</a:t>
            </a:r>
            <a:endParaRPr lang="en-US" sz="2000" dirty="0">
              <a:solidFill>
                <a:srgbClr val="002060"/>
              </a:solidFill>
              <a:latin typeface="+mj-lt"/>
              <a:cs typeface="Times New Roman" pitchFamily="18" charset="0"/>
            </a:endParaRPr>
          </a:p>
        </p:txBody>
      </p:sp>
      <p:sp>
        <p:nvSpPr>
          <p:cNvPr id="8" name="TextBox 7"/>
          <p:cNvSpPr txBox="1"/>
          <p:nvPr/>
        </p:nvSpPr>
        <p:spPr>
          <a:xfrm>
            <a:off x="1295399" y="361951"/>
            <a:ext cx="6629401" cy="1015663"/>
          </a:xfrm>
          <a:prstGeom prst="rect">
            <a:avLst/>
          </a:prstGeom>
          <a:noFill/>
        </p:spPr>
        <p:txBody>
          <a:bodyPr wrap="square" rtlCol="0">
            <a:spAutoFit/>
          </a:bodyPr>
          <a:lstStyle/>
          <a:p>
            <a:r>
              <a:rPr lang="en-US" sz="3000" b="1" dirty="0" smtClean="0">
                <a:solidFill>
                  <a:srgbClr val="7030A0"/>
                </a:solidFill>
                <a:latin typeface="Times New Roman" pitchFamily="18" charset="0"/>
                <a:cs typeface="Times New Roman" pitchFamily="18" charset="0"/>
              </a:rPr>
              <a:t>1. </a:t>
            </a:r>
            <a:r>
              <a:rPr lang="en-US" sz="3000" b="1" dirty="0" err="1" smtClean="0">
                <a:solidFill>
                  <a:srgbClr val="7030A0"/>
                </a:solidFill>
                <a:latin typeface="Times New Roman" pitchFamily="18" charset="0"/>
                <a:cs typeface="Times New Roman" pitchFamily="18" charset="0"/>
              </a:rPr>
              <a:t>Sự</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hình</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thành</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phát</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triển</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và</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suy</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vong</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của</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Phù</a:t>
            </a:r>
            <a:r>
              <a:rPr lang="en-US" sz="3000" b="1" dirty="0" smtClean="0">
                <a:solidFill>
                  <a:srgbClr val="7030A0"/>
                </a:solidFill>
                <a:latin typeface="Times New Roman" pitchFamily="18" charset="0"/>
                <a:cs typeface="Times New Roman" pitchFamily="18" charset="0"/>
              </a:rPr>
              <a:t> Nam.</a:t>
            </a:r>
            <a:endParaRPr lang="en-US" sz="30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nodeType="clickEffect">
                                  <p:stCondLst>
                                    <p:cond delay="0"/>
                                  </p:stCondLst>
                                  <p:childTnLst>
                                    <p:animEffect transition="out" filter="box(in)">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4" presetClass="exit" presetSubtype="16" fill="hold" grpId="1" nodeType="withEffect">
                                  <p:stCondLst>
                                    <p:cond delay="0"/>
                                  </p:stCondLst>
                                  <p:childTnLst>
                                    <p:animEffect transition="out" filter="box(in)">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plus(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oogle Shape;289;p37"/>
          <p:cNvGrpSpPr/>
          <p:nvPr/>
        </p:nvGrpSpPr>
        <p:grpSpPr>
          <a:xfrm>
            <a:off x="1066800" y="0"/>
            <a:ext cx="5791200" cy="1428750"/>
            <a:chOff x="-331425" y="1579700"/>
            <a:chExt cx="1880250" cy="1905825"/>
          </a:xfrm>
        </p:grpSpPr>
        <p:sp>
          <p:nvSpPr>
            <p:cNvPr id="16" name="Google Shape;290;p37"/>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0000"/>
                </a:solidFill>
              </a:endParaRPr>
            </a:p>
          </p:txBody>
        </p:sp>
        <p:sp>
          <p:nvSpPr>
            <p:cNvPr id="17" name="Google Shape;291;p37"/>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a:effectLst>
              <a:outerShdw blurRad="42863" dist="38100" dir="2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0000"/>
                </a:solidFill>
              </a:endParaRPr>
            </a:p>
          </p:txBody>
        </p:sp>
        <p:sp>
          <p:nvSpPr>
            <p:cNvPr id="18" name="Google Shape;292;p37"/>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0000"/>
                </a:solidFill>
              </a:endParaRPr>
            </a:p>
          </p:txBody>
        </p:sp>
      </p:grpSp>
      <p:sp>
        <p:nvSpPr>
          <p:cNvPr id="19" name="TextBox 18"/>
          <p:cNvSpPr txBox="1"/>
          <p:nvPr/>
        </p:nvSpPr>
        <p:spPr>
          <a:xfrm>
            <a:off x="2362200" y="492264"/>
            <a:ext cx="4114800" cy="707886"/>
          </a:xfrm>
          <a:prstGeom prst="rect">
            <a:avLst/>
          </a:prstGeom>
          <a:noFill/>
        </p:spPr>
        <p:txBody>
          <a:bodyPr wrap="square" rtlCol="0">
            <a:spAutoFit/>
          </a:bodyPr>
          <a:lstStyle/>
          <a:p>
            <a:pPr algn="ctr"/>
            <a:r>
              <a:rPr lang="en-US" sz="2000" b="1" dirty="0" err="1" smtClean="0">
                <a:solidFill>
                  <a:srgbClr val="FF0000"/>
                </a:solidFill>
                <a:latin typeface="Times New Roman" pitchFamily="18" charset="0"/>
                <a:cs typeface="Times New Roman" pitchFamily="18" charset="0"/>
              </a:rPr>
              <a:t>Quá</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trình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phát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triển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và</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suy</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vong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của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vương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quốc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Phù</a:t>
            </a:r>
            <a:r>
              <a:rPr lang="en-US" sz="2000" b="1" dirty="0" smtClean="0">
                <a:solidFill>
                  <a:srgbClr val="FF0000"/>
                </a:solidFill>
                <a:latin typeface="Times New Roman" pitchFamily="18" charset="0"/>
                <a:cs typeface="Times New Roman" pitchFamily="18" charset="0"/>
              </a:rPr>
              <a:t> Nam</a:t>
            </a:r>
            <a:endParaRPr lang="en-US" sz="2000" b="1" dirty="0">
              <a:solidFill>
                <a:srgbClr val="FF0000"/>
              </a:solidFill>
              <a:latin typeface="Times New Roman" pitchFamily="18" charset="0"/>
              <a:cs typeface="Times New Roman" pitchFamily="18" charset="0"/>
            </a:endParaRPr>
          </a:p>
        </p:txBody>
      </p:sp>
      <p:sp>
        <p:nvSpPr>
          <p:cNvPr id="21" name="TextBox 20"/>
          <p:cNvSpPr txBox="1"/>
          <p:nvPr/>
        </p:nvSpPr>
        <p:spPr>
          <a:xfrm>
            <a:off x="1371600" y="1657350"/>
            <a:ext cx="7086600" cy="400110"/>
          </a:xfrm>
          <a:prstGeom prst="rect">
            <a:avLst/>
          </a:prstGeom>
          <a:noFill/>
          <a:ln>
            <a:solidFill>
              <a:srgbClr val="FF0000"/>
            </a:solidFill>
          </a:ln>
        </p:spPr>
        <p:txBody>
          <a:bodyPr wrap="square" rtlCol="0">
            <a:spAutoFit/>
          </a:bodyPr>
          <a:lstStyle/>
          <a:p>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kỉ</a:t>
            </a:r>
            <a:r>
              <a:rPr lang="en-US" sz="2000" dirty="0" smtClean="0">
                <a:latin typeface="Times New Roman" pitchFamily="18" charset="0"/>
                <a:cs typeface="Times New Roman" pitchFamily="18" charset="0"/>
              </a:rPr>
              <a:t> I: </a:t>
            </a:r>
            <a:r>
              <a:rPr lang="en-US" sz="2000" dirty="0" err="1" smtClean="0">
                <a:latin typeface="Times New Roman" pitchFamily="18" charset="0"/>
                <a:cs typeface="Times New Roman" pitchFamily="18" charset="0"/>
              </a:rPr>
              <a:t>Vương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quốc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Phù</a:t>
            </a:r>
            <a:r>
              <a:rPr lang="en-US" sz="2000" dirty="0" smtClean="0">
                <a:latin typeface="Times New Roman" pitchFamily="18" charset="0"/>
                <a:cs typeface="Times New Roman" pitchFamily="18" charset="0"/>
              </a:rPr>
              <a:t> Nam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lập</a:t>
            </a:r>
            <a:endParaRPr lang="en-US" sz="2000" dirty="0">
              <a:latin typeface="Times New Roman" pitchFamily="18" charset="0"/>
              <a:cs typeface="Times New Roman" pitchFamily="18" charset="0"/>
            </a:endParaRPr>
          </a:p>
        </p:txBody>
      </p:sp>
      <p:sp>
        <p:nvSpPr>
          <p:cNvPr id="22" name="TextBox 21"/>
          <p:cNvSpPr txBox="1"/>
          <p:nvPr/>
        </p:nvSpPr>
        <p:spPr>
          <a:xfrm>
            <a:off x="1371600" y="2247840"/>
            <a:ext cx="7086600" cy="707886"/>
          </a:xfrm>
          <a:prstGeom prst="rect">
            <a:avLst/>
          </a:prstGeom>
          <a:noFill/>
          <a:ln>
            <a:solidFill>
              <a:srgbClr val="FF0000"/>
            </a:solidFill>
          </a:ln>
        </p:spPr>
        <p:txBody>
          <a:bodyPr wrap="square" rtlCol="0">
            <a:spAutoFit/>
          </a:bodyPr>
          <a:lstStyle/>
          <a:p>
            <a:r>
              <a:rPr lang="en-US" sz="2000" dirty="0" err="1" smtClean="0">
                <a:latin typeface="Times New Roman" pitchFamily="18" charset="0"/>
                <a:cs typeface="Times New Roman" pitchFamily="18" charset="0"/>
              </a:rPr>
              <a:t>Từ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kỉ</a:t>
            </a:r>
            <a:r>
              <a:rPr lang="en-US" sz="2000" dirty="0" smtClean="0">
                <a:latin typeface="Times New Roman" pitchFamily="18" charset="0"/>
                <a:cs typeface="Times New Roman" pitchFamily="18" charset="0"/>
              </a:rPr>
              <a:t> III </a:t>
            </a:r>
            <a:r>
              <a:rPr lang="en-US" sz="2000" dirty="0" err="1" smtClean="0">
                <a:latin typeface="Times New Roman" pitchFamily="18" charset="0"/>
                <a:cs typeface="Times New Roman" pitchFamily="18" charset="0"/>
              </a:rPr>
              <a:t>đến</a:t>
            </a:r>
            <a:r>
              <a:rPr lang="en-US" sz="2000" dirty="0" smtClean="0">
                <a:latin typeface="Times New Roman" pitchFamily="18" charset="0"/>
                <a:cs typeface="Times New Roman" pitchFamily="18" charset="0"/>
              </a:rPr>
              <a:t> TK V: </a:t>
            </a:r>
            <a:r>
              <a:rPr lang="en-US" sz="2000" dirty="0" err="1" smtClean="0">
                <a:latin typeface="Times New Roman" pitchFamily="18" charset="0"/>
                <a:cs typeface="Times New Roman" pitchFamily="18" charset="0"/>
              </a:rPr>
              <a:t>Phù</a:t>
            </a:r>
            <a:r>
              <a:rPr lang="en-US" sz="2000" dirty="0" smtClean="0">
                <a:latin typeface="Times New Roman" pitchFamily="18" charset="0"/>
                <a:cs typeface="Times New Roman" pitchFamily="18" charset="0"/>
              </a:rPr>
              <a:t> Nam </a:t>
            </a:r>
            <a:r>
              <a:rPr lang="en-US" sz="2000" dirty="0" err="1" smtClean="0">
                <a:latin typeface="Times New Roman" pitchFamily="18" charset="0"/>
                <a:cs typeface="Times New Roman" pitchFamily="18" charset="0"/>
              </a:rPr>
              <a:t>trở</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1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mạnh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nhất</a:t>
            </a:r>
            <a:r>
              <a:rPr lang="en-US" sz="2000" dirty="0" smtClean="0">
                <a:latin typeface="Times New Roman" pitchFamily="18" charset="0"/>
                <a:cs typeface="Times New Roman" pitchFamily="18" charset="0"/>
              </a:rPr>
              <a:t> ở </a:t>
            </a:r>
            <a:r>
              <a:rPr lang="en-US" sz="2000" dirty="0" err="1" smtClean="0">
                <a:latin typeface="Times New Roman" pitchFamily="18" charset="0"/>
                <a:cs typeface="Times New Roman" pitchFamily="18" charset="0"/>
              </a:rPr>
              <a:t>Đông</a:t>
            </a:r>
            <a:r>
              <a:rPr lang="en-US" sz="2000" dirty="0" smtClean="0">
                <a:latin typeface="Times New Roman" pitchFamily="18" charset="0"/>
                <a:cs typeface="Times New Roman" pitchFamily="18" charset="0"/>
              </a:rPr>
              <a:t> Nam Á</a:t>
            </a:r>
            <a:endParaRPr lang="en-US" sz="2000" dirty="0">
              <a:latin typeface="Times New Roman" pitchFamily="18" charset="0"/>
              <a:cs typeface="Times New Roman" pitchFamily="18" charset="0"/>
            </a:endParaRPr>
          </a:p>
        </p:txBody>
      </p:sp>
      <p:sp>
        <p:nvSpPr>
          <p:cNvPr id="23" name="TextBox 22"/>
          <p:cNvSpPr txBox="1"/>
          <p:nvPr/>
        </p:nvSpPr>
        <p:spPr>
          <a:xfrm>
            <a:off x="1371600" y="3105150"/>
            <a:ext cx="7086600" cy="400110"/>
          </a:xfrm>
          <a:prstGeom prst="rect">
            <a:avLst/>
          </a:prstGeom>
          <a:noFill/>
          <a:ln>
            <a:solidFill>
              <a:srgbClr val="FF0000"/>
            </a:solidFill>
          </a:ln>
        </p:spPr>
        <p:txBody>
          <a:bodyPr wrap="square" rtlCol="0">
            <a:spAutoFit/>
          </a:bodyPr>
          <a:lstStyle/>
          <a:p>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kỉ</a:t>
            </a:r>
            <a:r>
              <a:rPr lang="en-US" sz="2000" dirty="0" smtClean="0">
                <a:latin typeface="Times New Roman" pitchFamily="18" charset="0"/>
                <a:cs typeface="Times New Roman" pitchFamily="18" charset="0"/>
              </a:rPr>
              <a:t> VI: </a:t>
            </a:r>
            <a:r>
              <a:rPr lang="en-US" sz="2000" dirty="0" err="1" smtClean="0">
                <a:latin typeface="Times New Roman" pitchFamily="18" charset="0"/>
                <a:cs typeface="Times New Roman" pitchFamily="18" charset="0"/>
              </a:rPr>
              <a:t>Bắt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đầu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suy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yếu</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24" name="TextBox 23"/>
          <p:cNvSpPr txBox="1"/>
          <p:nvPr/>
        </p:nvSpPr>
        <p:spPr>
          <a:xfrm>
            <a:off x="1371600" y="3695640"/>
            <a:ext cx="7086600" cy="400110"/>
          </a:xfrm>
          <a:prstGeom prst="rect">
            <a:avLst/>
          </a:prstGeom>
          <a:noFill/>
          <a:ln>
            <a:solidFill>
              <a:srgbClr val="FF0000"/>
            </a:solidFill>
          </a:ln>
        </p:spPr>
        <p:txBody>
          <a:bodyPr wrap="square" rtlCol="0">
            <a:spAutoFit/>
          </a:bodyPr>
          <a:lstStyle/>
          <a:p>
            <a:r>
              <a:rPr lang="en-US" sz="2000" dirty="0" err="1" smtClean="0">
                <a:latin typeface="Times New Roman" pitchFamily="18" charset="0"/>
                <a:cs typeface="Times New Roman" pitchFamily="18" charset="0"/>
              </a:rPr>
              <a:t>Thế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kỉ</a:t>
            </a:r>
            <a:r>
              <a:rPr lang="en-US" sz="2000" dirty="0" smtClean="0">
                <a:latin typeface="Times New Roman" pitchFamily="18" charset="0"/>
                <a:cs typeface="Times New Roman" pitchFamily="18" charset="0"/>
              </a:rPr>
              <a:t> VII: </a:t>
            </a:r>
            <a:r>
              <a:rPr lang="en-US" sz="2000" dirty="0" err="1" smtClean="0">
                <a:latin typeface="Times New Roman" pitchFamily="18" charset="0"/>
                <a:cs typeface="Times New Roman" pitchFamily="18" charset="0"/>
              </a:rPr>
              <a:t>Vương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quốc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Phù</a:t>
            </a:r>
            <a:r>
              <a:rPr lang="en-US" sz="2000" dirty="0" smtClean="0">
                <a:latin typeface="Times New Roman" pitchFamily="18" charset="0"/>
                <a:cs typeface="Times New Roman" pitchFamily="18" charset="0"/>
              </a:rPr>
              <a:t> Nam </a:t>
            </a:r>
            <a:r>
              <a:rPr lang="en-US" sz="2000" dirty="0" err="1" smtClean="0">
                <a:latin typeface="Times New Roman" pitchFamily="18" charset="0"/>
                <a:cs typeface="Times New Roman" pitchFamily="18" charset="0"/>
              </a:rPr>
              <a:t>bị</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Lạp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thôn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tính</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to="" calcmode="lin" valueType="num">
                                      <p:cBhvr>
                                        <p:cTn id="19" dur="1" fill="hold"/>
                                        <p:tgtEl>
                                          <p:spTgt spid="21"/>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to="" calcmode="lin" valueType="num">
                                      <p:cBhvr>
                                        <p:cTn id="24" dur="1" fill="hold"/>
                                        <p:tgtEl>
                                          <p:spTgt spid="22"/>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to="" calcmode="lin" valueType="num">
                                      <p:cBhvr>
                                        <p:cTn id="29" dur="1" fill="hold"/>
                                        <p:tgtEl>
                                          <p:spTgt spid="23"/>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to="" calcmode="lin" valueType="num">
                                      <p:cBhvr>
                                        <p:cTn id="34" dur="1" fill="hold"/>
                                        <p:tgtEl>
                                          <p:spTgt spid="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14" name="Picture 13" descr="tải xuống.jpg"/>
          <p:cNvPicPr>
            <a:picLocks noChangeAspect="1"/>
          </p:cNvPicPr>
          <p:nvPr/>
        </p:nvPicPr>
        <p:blipFill>
          <a:blip r:embed="rId3"/>
          <a:stretch>
            <a:fillRect/>
          </a:stretch>
        </p:blipFill>
        <p:spPr>
          <a:xfrm>
            <a:off x="0" y="0"/>
            <a:ext cx="4343400" cy="4171950"/>
          </a:xfrm>
          <a:prstGeom prst="rect">
            <a:avLst/>
          </a:prstGeom>
        </p:spPr>
      </p:pic>
      <p:pic>
        <p:nvPicPr>
          <p:cNvPr id="15" name="Picture 14" descr="59400-kien-truc-oc-eo-700x700.jpg"/>
          <p:cNvPicPr>
            <a:picLocks noChangeAspect="1"/>
          </p:cNvPicPr>
          <p:nvPr/>
        </p:nvPicPr>
        <p:blipFill>
          <a:blip r:embed="rId4"/>
          <a:stretch>
            <a:fillRect/>
          </a:stretch>
        </p:blipFill>
        <p:spPr>
          <a:xfrm>
            <a:off x="4343400" y="-19050"/>
            <a:ext cx="4800600" cy="4191000"/>
          </a:xfrm>
          <a:prstGeom prst="rect">
            <a:avLst/>
          </a:prstGeom>
        </p:spPr>
      </p:pic>
      <p:sp>
        <p:nvSpPr>
          <p:cNvPr id="16" name="TextBox 15"/>
          <p:cNvSpPr txBox="1"/>
          <p:nvPr/>
        </p:nvSpPr>
        <p:spPr>
          <a:xfrm>
            <a:off x="1371600" y="4229040"/>
            <a:ext cx="7086600" cy="400110"/>
          </a:xfrm>
          <a:prstGeom prst="rect">
            <a:avLst/>
          </a:prstGeom>
          <a:noFill/>
          <a:ln>
            <a:solidFill>
              <a:srgbClr val="FF0000"/>
            </a:solidFill>
          </a:ln>
        </p:spPr>
        <p:txBody>
          <a:bodyPr wrap="square" rtlCol="0">
            <a:spAutoFit/>
          </a:bodyPr>
          <a:lstStyle/>
          <a:p>
            <a:pPr algn="ctr"/>
            <a:r>
              <a:rPr lang="en-US" sz="2000" dirty="0" smtClean="0">
                <a:latin typeface="Times New Roman" pitchFamily="18" charset="0"/>
                <a:cs typeface="Times New Roman" pitchFamily="18" charset="0"/>
              </a:rPr>
              <a:t>Di </a:t>
            </a:r>
            <a:r>
              <a:rPr lang="en-US" sz="2000" dirty="0" err="1" smtClean="0">
                <a:latin typeface="Times New Roman" pitchFamily="18" charset="0"/>
                <a:cs typeface="Times New Roman" pitchFamily="18" charset="0"/>
              </a:rPr>
              <a:t>chỉ</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Óc-eo</a:t>
            </a:r>
            <a:r>
              <a:rPr lang="en-US" sz="2000" dirty="0" smtClean="0">
                <a:latin typeface="Times New Roman" pitchFamily="18" charset="0"/>
                <a:cs typeface="Times New Roman" pitchFamily="18" charset="0"/>
              </a:rPr>
              <a:t> (An </a:t>
            </a:r>
            <a:r>
              <a:rPr lang="en-US" sz="2000" dirty="0" err="1" smtClean="0">
                <a:latin typeface="Times New Roman" pitchFamily="18" charset="0"/>
                <a:cs typeface="Times New Roman" pitchFamily="18" charset="0"/>
              </a:rPr>
              <a:t>Giang</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to="" calcmode="lin" valueType="num">
                                      <p:cBhvr>
                                        <p:cTn id="7"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8" name="TextBox 47"/>
          <p:cNvSpPr txBox="1"/>
          <p:nvPr/>
        </p:nvSpPr>
        <p:spPr>
          <a:xfrm>
            <a:off x="1295399" y="361951"/>
            <a:ext cx="6629401" cy="553998"/>
          </a:xfrm>
          <a:prstGeom prst="rect">
            <a:avLst/>
          </a:prstGeom>
          <a:noFill/>
        </p:spPr>
        <p:txBody>
          <a:bodyPr wrap="square" rtlCol="0">
            <a:spAutoFit/>
          </a:bodyPr>
          <a:lstStyle/>
          <a:p>
            <a:r>
              <a:rPr lang="en-US" sz="3000" b="1" dirty="0" smtClean="0">
                <a:solidFill>
                  <a:srgbClr val="7030A0"/>
                </a:solidFill>
                <a:latin typeface="Times New Roman" pitchFamily="18" charset="0"/>
                <a:cs typeface="Times New Roman" pitchFamily="18" charset="0"/>
              </a:rPr>
              <a:t>2. </a:t>
            </a:r>
            <a:r>
              <a:rPr lang="en-US" sz="3000" b="1" dirty="0" err="1" smtClean="0">
                <a:solidFill>
                  <a:srgbClr val="7030A0"/>
                </a:solidFill>
                <a:latin typeface="Times New Roman" pitchFamily="18" charset="0"/>
                <a:cs typeface="Times New Roman" pitchFamily="18" charset="0"/>
              </a:rPr>
              <a:t>Hoạt</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động</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kinh</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tế</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và</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tổ</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chức</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xã</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hội</a:t>
            </a:r>
            <a:r>
              <a:rPr lang="en-US" sz="3000" b="1" dirty="0" smtClean="0">
                <a:solidFill>
                  <a:srgbClr val="7030A0"/>
                </a:solidFill>
                <a:latin typeface="Times New Roman" pitchFamily="18" charset="0"/>
                <a:cs typeface="Times New Roman" pitchFamily="18" charset="0"/>
              </a:rPr>
              <a:t>.</a:t>
            </a:r>
            <a:endParaRPr lang="en-US" sz="3000" b="1" dirty="0">
              <a:solidFill>
                <a:srgbClr val="7030A0"/>
              </a:solidFill>
              <a:latin typeface="Times New Roman" pitchFamily="18" charset="0"/>
              <a:cs typeface="Times New Roman" pitchFamily="18" charset="0"/>
            </a:endParaRPr>
          </a:p>
        </p:txBody>
      </p:sp>
      <p:sp>
        <p:nvSpPr>
          <p:cNvPr id="49" name="TextBox 48"/>
          <p:cNvSpPr txBox="1"/>
          <p:nvPr/>
        </p:nvSpPr>
        <p:spPr>
          <a:xfrm>
            <a:off x="1295400" y="895350"/>
            <a:ext cx="3505200" cy="523220"/>
          </a:xfrm>
          <a:prstGeom prst="rect">
            <a:avLst/>
          </a:prstGeom>
          <a:noFill/>
        </p:spPr>
        <p:txBody>
          <a:bodyPr wrap="square" rtlCol="0">
            <a:spAutoFit/>
          </a:bodyPr>
          <a:lstStyle/>
          <a:p>
            <a:r>
              <a:rPr lang="en-US" sz="2800" b="1" dirty="0" smtClean="0">
                <a:solidFill>
                  <a:schemeClr val="tx1">
                    <a:lumMod val="50000"/>
                  </a:schemeClr>
                </a:solidFill>
                <a:latin typeface="Times New Roman" pitchFamily="18" charset="0"/>
                <a:cs typeface="Times New Roman" pitchFamily="18" charset="0"/>
              </a:rPr>
              <a:t>a. </a:t>
            </a:r>
            <a:r>
              <a:rPr lang="en-US" sz="2800" b="1" dirty="0" err="1" smtClean="0">
                <a:solidFill>
                  <a:schemeClr val="tx1">
                    <a:lumMod val="50000"/>
                  </a:schemeClr>
                </a:solidFill>
                <a:latin typeface="Times New Roman" pitchFamily="18" charset="0"/>
                <a:cs typeface="Times New Roman" pitchFamily="18" charset="0"/>
              </a:rPr>
              <a:t>Hoạt</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động</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kinh</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tế</a:t>
            </a:r>
            <a:endParaRPr lang="en-US" sz="2800" b="1" dirty="0">
              <a:solidFill>
                <a:schemeClr val="tx1">
                  <a:lumMod val="50000"/>
                </a:schemeClr>
              </a:solidFill>
              <a:latin typeface="Times New Roman" pitchFamily="18" charset="0"/>
              <a:cs typeface="Times New Roman" pitchFamily="18" charset="0"/>
            </a:endParaRPr>
          </a:p>
        </p:txBody>
      </p:sp>
      <p:pic>
        <p:nvPicPr>
          <p:cNvPr id="59" name="Picture 58" descr="1627960530056_mceclip0.png"/>
          <p:cNvPicPr>
            <a:picLocks noChangeAspect="1"/>
          </p:cNvPicPr>
          <p:nvPr/>
        </p:nvPicPr>
        <p:blipFill>
          <a:blip r:embed="rId3"/>
          <a:stretch>
            <a:fillRect/>
          </a:stretch>
        </p:blipFill>
        <p:spPr>
          <a:xfrm>
            <a:off x="1143000" y="276225"/>
            <a:ext cx="3095625" cy="4505325"/>
          </a:xfrm>
          <a:prstGeom prst="rect">
            <a:avLst/>
          </a:prstGeom>
        </p:spPr>
      </p:pic>
      <p:sp>
        <p:nvSpPr>
          <p:cNvPr id="60" name="TextBox 59"/>
          <p:cNvSpPr txBox="1"/>
          <p:nvPr/>
        </p:nvSpPr>
        <p:spPr>
          <a:xfrm>
            <a:off x="4267200" y="797064"/>
            <a:ext cx="4191000" cy="707886"/>
          </a:xfrm>
          <a:prstGeom prst="rect">
            <a:avLst/>
          </a:prstGeom>
          <a:noFill/>
        </p:spPr>
        <p:txBody>
          <a:bodyPr wrap="square" rtlCol="0">
            <a:spAutoFit/>
          </a:bodyPr>
          <a:lstStyle/>
          <a:p>
            <a:r>
              <a:rPr lang="en-US" sz="2000" b="1" dirty="0" err="1" smtClean="0">
                <a:latin typeface="Times New Roman" pitchFamily="18" charset="0"/>
                <a:cs typeface="Times New Roman" pitchFamily="18" charset="0"/>
              </a:rPr>
              <a:t>Điều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kiện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tự</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nhiên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của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vương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quốc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Phù</a:t>
            </a:r>
            <a:r>
              <a:rPr lang="en-US" sz="2000" b="1" dirty="0" smtClean="0">
                <a:latin typeface="Times New Roman" pitchFamily="18" charset="0"/>
                <a:cs typeface="Times New Roman" pitchFamily="18" charset="0"/>
              </a:rPr>
              <a:t> Nam:</a:t>
            </a:r>
            <a:endParaRPr lang="en-US" sz="2000" b="1" dirty="0">
              <a:latin typeface="Times New Roman" pitchFamily="18" charset="0"/>
              <a:cs typeface="Times New Roman" pitchFamily="18" charset="0"/>
            </a:endParaRPr>
          </a:p>
        </p:txBody>
      </p:sp>
      <p:sp>
        <p:nvSpPr>
          <p:cNvPr id="61" name="TextBox 60"/>
          <p:cNvSpPr txBox="1"/>
          <p:nvPr/>
        </p:nvSpPr>
        <p:spPr>
          <a:xfrm>
            <a:off x="4267200" y="1504950"/>
            <a:ext cx="4191000"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Vị</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nằm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đường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bờ</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dài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vịnh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biển</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62" name="TextBox 61"/>
          <p:cNvSpPr txBox="1"/>
          <p:nvPr/>
        </p:nvSpPr>
        <p:spPr>
          <a:xfrm>
            <a:off x="4267200" y="2321064"/>
            <a:ext cx="4191000" cy="1323439"/>
          </a:xfrm>
          <a:prstGeom prst="rect">
            <a:avLst/>
          </a:prstGeom>
          <a:noFill/>
        </p:spPr>
        <p:txBody>
          <a:bodyPr wrap="square" rtlCol="0">
            <a:spAutoFit/>
          </a:bodyPr>
          <a:lstStyle/>
          <a:p>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lưới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ngòi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dày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đặc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lượng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lớn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phù</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bồi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đắp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hằng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năm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hệ</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thống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Đồng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Cửu</a:t>
            </a:r>
            <a:r>
              <a:rPr lang="en-US" sz="2000" dirty="0" smtClean="0">
                <a:latin typeface="Times New Roman" pitchFamily="18" charset="0"/>
                <a:cs typeface="Times New Roman" pitchFamily="18" charset="0"/>
              </a:rPr>
              <a:t> Long.</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to="" calcmode="lin" valueType="num">
                                      <p:cBhvr>
                                        <p:cTn id="7" dur="1" fill="hold"/>
                                        <p:tgtEl>
                                          <p:spTgt spid="4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to="" calcmode="lin" valueType="num">
                                      <p:cBhvr>
                                        <p:cTn id="10" dur="1" fill="hold"/>
                                        <p:tgtEl>
                                          <p:spTgt spid="49"/>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48"/>
                                        </p:tgtEl>
                                        <p:attrNameLst>
                                          <p:attrName>ppt_x</p:attrName>
                                        </p:attrNameLst>
                                      </p:cBhvr>
                                      <p:tavLst>
                                        <p:tav tm="0">
                                          <p:val>
                                            <p:strVal val="ppt_x"/>
                                          </p:val>
                                        </p:tav>
                                        <p:tav tm="100000">
                                          <p:val>
                                            <p:strVal val="ppt_x"/>
                                          </p:val>
                                        </p:tav>
                                      </p:tavLst>
                                    </p:anim>
                                    <p:anim calcmode="lin" valueType="num">
                                      <p:cBhvr additive="base">
                                        <p:cTn id="15" dur="500"/>
                                        <p:tgtEl>
                                          <p:spTgt spid="48"/>
                                        </p:tgtEl>
                                        <p:attrNameLst>
                                          <p:attrName>ppt_y</p:attrName>
                                        </p:attrNameLst>
                                      </p:cBhvr>
                                      <p:tavLst>
                                        <p:tav tm="0">
                                          <p:val>
                                            <p:strVal val="ppt_y"/>
                                          </p:val>
                                        </p:tav>
                                        <p:tav tm="100000">
                                          <p:val>
                                            <p:strVal val="1+ppt_h/2"/>
                                          </p:val>
                                        </p:tav>
                                      </p:tavLst>
                                    </p:anim>
                                    <p:set>
                                      <p:cBhvr>
                                        <p:cTn id="16" dur="1" fill="hold">
                                          <p:stCondLst>
                                            <p:cond delay="499"/>
                                          </p:stCondLst>
                                        </p:cTn>
                                        <p:tgtEl>
                                          <p:spTgt spid="48"/>
                                        </p:tgtEl>
                                        <p:attrNameLst>
                                          <p:attrName>style.visibility</p:attrName>
                                        </p:attrNameLst>
                                      </p:cBhvr>
                                      <p:to>
                                        <p:strVal val="hidden"/>
                                      </p:to>
                                    </p:set>
                                  </p:childTnLst>
                                </p:cTn>
                              </p:par>
                              <p:par>
                                <p:cTn id="17" presetID="2" presetClass="exit" presetSubtype="4" fill="hold" grpId="1" nodeType="withEffect">
                                  <p:stCondLst>
                                    <p:cond delay="0"/>
                                  </p:stCondLst>
                                  <p:childTnLst>
                                    <p:anim calcmode="lin" valueType="num">
                                      <p:cBhvr additive="base">
                                        <p:cTn id="18" dur="500"/>
                                        <p:tgtEl>
                                          <p:spTgt spid="49"/>
                                        </p:tgtEl>
                                        <p:attrNameLst>
                                          <p:attrName>ppt_x</p:attrName>
                                        </p:attrNameLst>
                                      </p:cBhvr>
                                      <p:tavLst>
                                        <p:tav tm="0">
                                          <p:val>
                                            <p:strVal val="ppt_x"/>
                                          </p:val>
                                        </p:tav>
                                        <p:tav tm="100000">
                                          <p:val>
                                            <p:strVal val="ppt_x"/>
                                          </p:val>
                                        </p:tav>
                                      </p:tavLst>
                                    </p:anim>
                                    <p:anim calcmode="lin" valueType="num">
                                      <p:cBhvr additive="base">
                                        <p:cTn id="19" dur="500"/>
                                        <p:tgtEl>
                                          <p:spTgt spid="49"/>
                                        </p:tgtEl>
                                        <p:attrNameLst>
                                          <p:attrName>ppt_y</p:attrName>
                                        </p:attrNameLst>
                                      </p:cBhvr>
                                      <p:tavLst>
                                        <p:tav tm="0">
                                          <p:val>
                                            <p:strVal val="ppt_y"/>
                                          </p:val>
                                        </p:tav>
                                        <p:tav tm="100000">
                                          <p:val>
                                            <p:strVal val="1+ppt_h/2"/>
                                          </p:val>
                                        </p:tav>
                                      </p:tavLst>
                                    </p:anim>
                                    <p:set>
                                      <p:cBhvr>
                                        <p:cTn id="20" dur="1" fill="hold">
                                          <p:stCondLst>
                                            <p:cond delay="499"/>
                                          </p:stCondLst>
                                        </p:cTn>
                                        <p:tgtEl>
                                          <p:spTgt spid="4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ppt_w</p:attrName>
                                        </p:attrNameLst>
                                      </p:cBhvr>
                                      <p:tavLst>
                                        <p:tav tm="0">
                                          <p:val>
                                            <p:fltVal val="0"/>
                                          </p:val>
                                        </p:tav>
                                        <p:tav tm="100000">
                                          <p:val>
                                            <p:strVal val="#ppt_w"/>
                                          </p:val>
                                        </p:tav>
                                      </p:tavLst>
                                    </p:anim>
                                    <p:anim calcmode="lin" valueType="num">
                                      <p:cBhvr>
                                        <p:cTn id="26" dur="500" fill="hold"/>
                                        <p:tgtEl>
                                          <p:spTgt spid="59"/>
                                        </p:tgtEl>
                                        <p:attrNameLst>
                                          <p:attrName>ppt_h</p:attrName>
                                        </p:attrNameLst>
                                      </p:cBhvr>
                                      <p:tavLst>
                                        <p:tav tm="0">
                                          <p:val>
                                            <p:fltVal val="0"/>
                                          </p:val>
                                        </p:tav>
                                        <p:tav tm="100000">
                                          <p:val>
                                            <p:strVal val="#ppt_h"/>
                                          </p:val>
                                        </p:tav>
                                      </p:tavLst>
                                    </p:anim>
                                    <p:animEffect transition="in" filter="fade">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plus(in)">
                                      <p:cBhvr>
                                        <p:cTn id="32" dur="20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plus(in)">
                                      <p:cBhvr>
                                        <p:cTn id="37" dur="20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plus(in)">
                                      <p:cBhvr>
                                        <p:cTn id="42"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49" grpId="0"/>
      <p:bldP spid="49" grpId="1"/>
      <p:bldP spid="60" grpId="0"/>
      <p:bldP spid="61" grpId="0"/>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8" name="TextBox 7"/>
          <p:cNvSpPr txBox="1"/>
          <p:nvPr/>
        </p:nvSpPr>
        <p:spPr>
          <a:xfrm>
            <a:off x="1295399" y="361951"/>
            <a:ext cx="6629401" cy="553998"/>
          </a:xfrm>
          <a:prstGeom prst="rect">
            <a:avLst/>
          </a:prstGeom>
          <a:noFill/>
        </p:spPr>
        <p:txBody>
          <a:bodyPr wrap="square" rtlCol="0">
            <a:spAutoFit/>
          </a:bodyPr>
          <a:lstStyle/>
          <a:p>
            <a:r>
              <a:rPr lang="en-US" sz="3000" b="1" dirty="0" smtClean="0">
                <a:solidFill>
                  <a:srgbClr val="7030A0"/>
                </a:solidFill>
                <a:latin typeface="Times New Roman" pitchFamily="18" charset="0"/>
                <a:cs typeface="Times New Roman" pitchFamily="18" charset="0"/>
              </a:rPr>
              <a:t>2. </a:t>
            </a:r>
            <a:r>
              <a:rPr lang="en-US" sz="3000" b="1" dirty="0" err="1" smtClean="0">
                <a:solidFill>
                  <a:srgbClr val="7030A0"/>
                </a:solidFill>
                <a:latin typeface="Times New Roman" pitchFamily="18" charset="0"/>
                <a:cs typeface="Times New Roman" pitchFamily="18" charset="0"/>
              </a:rPr>
              <a:t>Hoạt</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động</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kinh</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tế</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và</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tổ</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chức</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xã</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hội</a:t>
            </a:r>
            <a:r>
              <a:rPr lang="en-US" sz="3000" b="1" dirty="0" smtClean="0">
                <a:solidFill>
                  <a:srgbClr val="7030A0"/>
                </a:solidFill>
                <a:latin typeface="Times New Roman" pitchFamily="18" charset="0"/>
                <a:cs typeface="Times New Roman" pitchFamily="18" charset="0"/>
              </a:rPr>
              <a:t>.</a:t>
            </a:r>
            <a:endParaRPr lang="en-US" sz="3000" b="1" dirty="0">
              <a:solidFill>
                <a:srgbClr val="7030A0"/>
              </a:solidFill>
              <a:latin typeface="Times New Roman" pitchFamily="18" charset="0"/>
              <a:cs typeface="Times New Roman" pitchFamily="18" charset="0"/>
            </a:endParaRPr>
          </a:p>
        </p:txBody>
      </p:sp>
      <p:sp>
        <p:nvSpPr>
          <p:cNvPr id="6" name="TextBox 5"/>
          <p:cNvSpPr txBox="1"/>
          <p:nvPr/>
        </p:nvSpPr>
        <p:spPr>
          <a:xfrm>
            <a:off x="1295400" y="895350"/>
            <a:ext cx="3505200" cy="523220"/>
          </a:xfrm>
          <a:prstGeom prst="rect">
            <a:avLst/>
          </a:prstGeom>
          <a:noFill/>
        </p:spPr>
        <p:txBody>
          <a:bodyPr wrap="square" rtlCol="0">
            <a:spAutoFit/>
          </a:bodyPr>
          <a:lstStyle/>
          <a:p>
            <a:r>
              <a:rPr lang="en-US" sz="2800" b="1" dirty="0" smtClean="0">
                <a:solidFill>
                  <a:schemeClr val="tx1">
                    <a:lumMod val="50000"/>
                  </a:schemeClr>
                </a:solidFill>
                <a:latin typeface="Times New Roman" pitchFamily="18" charset="0"/>
                <a:cs typeface="Times New Roman" pitchFamily="18" charset="0"/>
              </a:rPr>
              <a:t>a. </a:t>
            </a:r>
            <a:r>
              <a:rPr lang="en-US" sz="2800" b="1" dirty="0" err="1" smtClean="0">
                <a:solidFill>
                  <a:schemeClr val="tx1">
                    <a:lumMod val="50000"/>
                  </a:schemeClr>
                </a:solidFill>
                <a:latin typeface="Times New Roman" pitchFamily="18" charset="0"/>
                <a:cs typeface="Times New Roman" pitchFamily="18" charset="0"/>
              </a:rPr>
              <a:t>Hoạt</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động</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kinh</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tế</a:t>
            </a:r>
            <a:endParaRPr lang="en-US" sz="2800" b="1" dirty="0">
              <a:solidFill>
                <a:schemeClr val="tx1">
                  <a:lumMod val="50000"/>
                </a:schemeClr>
              </a:solidFill>
              <a:latin typeface="Times New Roman" pitchFamily="18" charset="0"/>
              <a:cs typeface="Times New Roman" pitchFamily="18" charset="0"/>
            </a:endParaRPr>
          </a:p>
        </p:txBody>
      </p:sp>
      <p:pic>
        <p:nvPicPr>
          <p:cNvPr id="9" name="Google Shape;257;p35"/>
          <p:cNvPicPr preferRelativeResize="0"/>
          <p:nvPr/>
        </p:nvPicPr>
        <p:blipFill>
          <a:blip r:embed="rId3">
            <a:alphaModFix amt="80000"/>
          </a:blip>
          <a:stretch>
            <a:fillRect/>
          </a:stretch>
        </p:blipFill>
        <p:spPr>
          <a:xfrm rot="-6023610">
            <a:off x="7536505" y="1266565"/>
            <a:ext cx="551382" cy="1057484"/>
          </a:xfrm>
          <a:prstGeom prst="rect">
            <a:avLst/>
          </a:prstGeom>
          <a:noFill/>
          <a:ln>
            <a:noFill/>
          </a:ln>
        </p:spPr>
      </p:pic>
      <p:grpSp>
        <p:nvGrpSpPr>
          <p:cNvPr id="2" name="Google Shape;7212;p83"/>
          <p:cNvGrpSpPr/>
          <p:nvPr/>
        </p:nvGrpSpPr>
        <p:grpSpPr>
          <a:xfrm>
            <a:off x="7559241" y="2343150"/>
            <a:ext cx="975159" cy="2386337"/>
            <a:chOff x="3815318" y="1837475"/>
            <a:chExt cx="975159" cy="2386337"/>
          </a:xfrm>
        </p:grpSpPr>
        <p:sp>
          <p:nvSpPr>
            <p:cNvPr id="10" name="Google Shape;7213;p83"/>
            <p:cNvSpPr/>
            <p:nvPr/>
          </p:nvSpPr>
          <p:spPr>
            <a:xfrm>
              <a:off x="3815318" y="2353277"/>
              <a:ext cx="321010" cy="400632"/>
            </a:xfrm>
            <a:custGeom>
              <a:avLst/>
              <a:gdLst/>
              <a:ahLst/>
              <a:cxnLst/>
              <a:rect l="l" t="t" r="r" b="b"/>
              <a:pathLst>
                <a:path w="3947" h="4926" extrusionOk="0">
                  <a:moveTo>
                    <a:pt x="1835" y="0"/>
                  </a:moveTo>
                  <a:cubicBezTo>
                    <a:pt x="1822" y="0"/>
                    <a:pt x="1809" y="2"/>
                    <a:pt x="1794" y="7"/>
                  </a:cubicBezTo>
                  <a:cubicBezTo>
                    <a:pt x="1342" y="93"/>
                    <a:pt x="1" y="1829"/>
                    <a:pt x="1" y="2037"/>
                  </a:cubicBezTo>
                  <a:cubicBezTo>
                    <a:pt x="29" y="2245"/>
                    <a:pt x="898" y="4161"/>
                    <a:pt x="898" y="4161"/>
                  </a:cubicBezTo>
                  <a:cubicBezTo>
                    <a:pt x="1262" y="4782"/>
                    <a:pt x="1501" y="4926"/>
                    <a:pt x="1719" y="4926"/>
                  </a:cubicBezTo>
                  <a:cubicBezTo>
                    <a:pt x="1805" y="4926"/>
                    <a:pt x="1888" y="4903"/>
                    <a:pt x="1974" y="4878"/>
                  </a:cubicBezTo>
                  <a:cubicBezTo>
                    <a:pt x="2268" y="4785"/>
                    <a:pt x="3882" y="3953"/>
                    <a:pt x="3918" y="3831"/>
                  </a:cubicBezTo>
                  <a:cubicBezTo>
                    <a:pt x="3947" y="3709"/>
                    <a:pt x="2777" y="868"/>
                    <a:pt x="2777" y="868"/>
                  </a:cubicBezTo>
                  <a:lnTo>
                    <a:pt x="2304" y="868"/>
                  </a:lnTo>
                  <a:lnTo>
                    <a:pt x="1852" y="215"/>
                  </a:lnTo>
                  <a:lnTo>
                    <a:pt x="1945" y="93"/>
                  </a:lnTo>
                  <a:cubicBezTo>
                    <a:pt x="1945" y="93"/>
                    <a:pt x="1918" y="0"/>
                    <a:pt x="1835" y="0"/>
                  </a:cubicBezTo>
                  <a:close/>
                </a:path>
              </a:pathLst>
            </a:custGeom>
            <a:solidFill>
              <a:srgbClr val="CB78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214;p83"/>
            <p:cNvSpPr/>
            <p:nvPr/>
          </p:nvSpPr>
          <p:spPr>
            <a:xfrm>
              <a:off x="3859074" y="2375399"/>
              <a:ext cx="172826" cy="112073"/>
            </a:xfrm>
            <a:custGeom>
              <a:avLst/>
              <a:gdLst/>
              <a:ahLst/>
              <a:cxnLst/>
              <a:rect l="l" t="t" r="r" b="b"/>
              <a:pathLst>
                <a:path w="2125" h="1378" extrusionOk="0">
                  <a:moveTo>
                    <a:pt x="1945" y="0"/>
                  </a:moveTo>
                  <a:lnTo>
                    <a:pt x="1" y="1378"/>
                  </a:lnTo>
                  <a:lnTo>
                    <a:pt x="2125" y="596"/>
                  </a:lnTo>
                  <a:lnTo>
                    <a:pt x="2125" y="567"/>
                  </a:lnTo>
                  <a:lnTo>
                    <a:pt x="1945"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215;p83"/>
            <p:cNvSpPr/>
            <p:nvPr/>
          </p:nvSpPr>
          <p:spPr>
            <a:xfrm>
              <a:off x="3859074" y="2348560"/>
              <a:ext cx="152982" cy="143629"/>
            </a:xfrm>
            <a:custGeom>
              <a:avLst/>
              <a:gdLst/>
              <a:ahLst/>
              <a:cxnLst/>
              <a:rect l="l" t="t" r="r" b="b"/>
              <a:pathLst>
                <a:path w="1881" h="1766" extrusionOk="0">
                  <a:moveTo>
                    <a:pt x="1522" y="0"/>
                  </a:moveTo>
                  <a:lnTo>
                    <a:pt x="1" y="1765"/>
                  </a:lnTo>
                  <a:lnTo>
                    <a:pt x="1881" y="481"/>
                  </a:lnTo>
                  <a:lnTo>
                    <a:pt x="1852" y="452"/>
                  </a:lnTo>
                  <a:lnTo>
                    <a:pt x="1522" y="0"/>
                  </a:lnTo>
                  <a:close/>
                </a:path>
              </a:pathLst>
            </a:custGeom>
            <a:solidFill>
              <a:srgbClr val="FEE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216;p83"/>
            <p:cNvSpPr/>
            <p:nvPr/>
          </p:nvSpPr>
          <p:spPr>
            <a:xfrm>
              <a:off x="4150890" y="4121335"/>
              <a:ext cx="206660" cy="44000"/>
            </a:xfrm>
            <a:custGeom>
              <a:avLst/>
              <a:gdLst/>
              <a:ahLst/>
              <a:cxnLst/>
              <a:rect l="l" t="t" r="r" b="b"/>
              <a:pathLst>
                <a:path w="2541" h="541" extrusionOk="0">
                  <a:moveTo>
                    <a:pt x="2540" y="0"/>
                  </a:moveTo>
                  <a:lnTo>
                    <a:pt x="2540" y="0"/>
                  </a:lnTo>
                  <a:cubicBezTo>
                    <a:pt x="1897" y="149"/>
                    <a:pt x="1146" y="317"/>
                    <a:pt x="450" y="317"/>
                  </a:cubicBezTo>
                  <a:cubicBezTo>
                    <a:pt x="307" y="317"/>
                    <a:pt x="166" y="310"/>
                    <a:pt x="29" y="294"/>
                  </a:cubicBezTo>
                  <a:cubicBezTo>
                    <a:pt x="29" y="388"/>
                    <a:pt x="29" y="445"/>
                    <a:pt x="0" y="538"/>
                  </a:cubicBezTo>
                  <a:cubicBezTo>
                    <a:pt x="59" y="540"/>
                    <a:pt x="119" y="541"/>
                    <a:pt x="179" y="541"/>
                  </a:cubicBezTo>
                  <a:cubicBezTo>
                    <a:pt x="1077" y="541"/>
                    <a:pt x="2166" y="351"/>
                    <a:pt x="2361" y="237"/>
                  </a:cubicBezTo>
                  <a:cubicBezTo>
                    <a:pt x="2447" y="208"/>
                    <a:pt x="2511" y="115"/>
                    <a:pt x="2540"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217;p83"/>
            <p:cNvSpPr/>
            <p:nvPr/>
          </p:nvSpPr>
          <p:spPr>
            <a:xfrm>
              <a:off x="4140968" y="4046022"/>
              <a:ext cx="223576" cy="101175"/>
            </a:xfrm>
            <a:custGeom>
              <a:avLst/>
              <a:gdLst/>
              <a:ahLst/>
              <a:cxnLst/>
              <a:rect l="l" t="t" r="r" b="b"/>
              <a:pathLst>
                <a:path w="2749" h="1244" extrusionOk="0">
                  <a:moveTo>
                    <a:pt x="1557" y="1"/>
                  </a:moveTo>
                  <a:cubicBezTo>
                    <a:pt x="1557" y="1"/>
                    <a:pt x="632" y="359"/>
                    <a:pt x="180" y="474"/>
                  </a:cubicBezTo>
                  <a:cubicBezTo>
                    <a:pt x="122" y="474"/>
                    <a:pt x="58" y="503"/>
                    <a:pt x="0" y="503"/>
                  </a:cubicBezTo>
                  <a:cubicBezTo>
                    <a:pt x="93" y="747"/>
                    <a:pt x="151" y="983"/>
                    <a:pt x="151" y="1220"/>
                  </a:cubicBezTo>
                  <a:cubicBezTo>
                    <a:pt x="288" y="1236"/>
                    <a:pt x="429" y="1243"/>
                    <a:pt x="572" y="1243"/>
                  </a:cubicBezTo>
                  <a:cubicBezTo>
                    <a:pt x="1268" y="1243"/>
                    <a:pt x="2019" y="1075"/>
                    <a:pt x="2662" y="926"/>
                  </a:cubicBezTo>
                  <a:cubicBezTo>
                    <a:pt x="2748" y="625"/>
                    <a:pt x="2719" y="237"/>
                    <a:pt x="2719" y="237"/>
                  </a:cubicBezTo>
                  <a:lnTo>
                    <a:pt x="2719" y="237"/>
                  </a:lnTo>
                  <a:cubicBezTo>
                    <a:pt x="2593" y="255"/>
                    <a:pt x="2479" y="263"/>
                    <a:pt x="2376" y="263"/>
                  </a:cubicBezTo>
                  <a:cubicBezTo>
                    <a:pt x="1772" y="263"/>
                    <a:pt x="1557" y="1"/>
                    <a:pt x="1557" y="1"/>
                  </a:cubicBez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218;p83"/>
            <p:cNvSpPr/>
            <p:nvPr/>
          </p:nvSpPr>
          <p:spPr>
            <a:xfrm>
              <a:off x="4072650" y="4086851"/>
              <a:ext cx="80598" cy="58476"/>
            </a:xfrm>
            <a:custGeom>
              <a:avLst/>
              <a:gdLst/>
              <a:ahLst/>
              <a:cxnLst/>
              <a:rect l="l" t="t" r="r" b="b"/>
              <a:pathLst>
                <a:path w="991" h="719" extrusionOk="0">
                  <a:moveTo>
                    <a:pt x="840" y="1"/>
                  </a:moveTo>
                  <a:cubicBezTo>
                    <a:pt x="575" y="94"/>
                    <a:pt x="180" y="245"/>
                    <a:pt x="1" y="424"/>
                  </a:cubicBezTo>
                  <a:cubicBezTo>
                    <a:pt x="302" y="603"/>
                    <a:pt x="632" y="690"/>
                    <a:pt x="991" y="718"/>
                  </a:cubicBezTo>
                  <a:cubicBezTo>
                    <a:pt x="991" y="481"/>
                    <a:pt x="933" y="245"/>
                    <a:pt x="840" y="1"/>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219;p83"/>
            <p:cNvSpPr/>
            <p:nvPr/>
          </p:nvSpPr>
          <p:spPr>
            <a:xfrm>
              <a:off x="4063296" y="4121335"/>
              <a:ext cx="89951" cy="43837"/>
            </a:xfrm>
            <a:custGeom>
              <a:avLst/>
              <a:gdLst/>
              <a:ahLst/>
              <a:cxnLst/>
              <a:rect l="l" t="t" r="r" b="b"/>
              <a:pathLst>
                <a:path w="1106" h="539" extrusionOk="0">
                  <a:moveTo>
                    <a:pt x="116" y="0"/>
                  </a:moveTo>
                  <a:lnTo>
                    <a:pt x="116" y="0"/>
                  </a:lnTo>
                  <a:cubicBezTo>
                    <a:pt x="1" y="115"/>
                    <a:pt x="1" y="266"/>
                    <a:pt x="295" y="388"/>
                  </a:cubicBezTo>
                  <a:cubicBezTo>
                    <a:pt x="474" y="474"/>
                    <a:pt x="776" y="538"/>
                    <a:pt x="1077" y="538"/>
                  </a:cubicBezTo>
                  <a:cubicBezTo>
                    <a:pt x="1106" y="445"/>
                    <a:pt x="1106" y="388"/>
                    <a:pt x="1106" y="294"/>
                  </a:cubicBezTo>
                  <a:cubicBezTo>
                    <a:pt x="747" y="266"/>
                    <a:pt x="417" y="179"/>
                    <a:pt x="116"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220;p83"/>
            <p:cNvSpPr/>
            <p:nvPr/>
          </p:nvSpPr>
          <p:spPr>
            <a:xfrm>
              <a:off x="4267600" y="4004625"/>
              <a:ext cx="94587" cy="62787"/>
            </a:xfrm>
            <a:custGeom>
              <a:avLst/>
              <a:gdLst/>
              <a:ahLst/>
              <a:cxnLst/>
              <a:rect l="l" t="t" r="r" b="b"/>
              <a:pathLst>
                <a:path w="1163" h="772" extrusionOk="0">
                  <a:moveTo>
                    <a:pt x="86" y="0"/>
                  </a:moveTo>
                  <a:lnTo>
                    <a:pt x="0" y="510"/>
                  </a:lnTo>
                  <a:cubicBezTo>
                    <a:pt x="0" y="510"/>
                    <a:pt x="215" y="772"/>
                    <a:pt x="819" y="772"/>
                  </a:cubicBezTo>
                  <a:cubicBezTo>
                    <a:pt x="922" y="772"/>
                    <a:pt x="1036" y="764"/>
                    <a:pt x="1162" y="746"/>
                  </a:cubicBezTo>
                  <a:lnTo>
                    <a:pt x="1162" y="115"/>
                  </a:lnTo>
                  <a:lnTo>
                    <a:pt x="86" y="0"/>
                  </a:ln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221;p83"/>
            <p:cNvSpPr/>
            <p:nvPr/>
          </p:nvSpPr>
          <p:spPr>
            <a:xfrm>
              <a:off x="4627003" y="4048381"/>
              <a:ext cx="163473" cy="148265"/>
            </a:xfrm>
            <a:custGeom>
              <a:avLst/>
              <a:gdLst/>
              <a:ahLst/>
              <a:cxnLst/>
              <a:rect l="l" t="t" r="r" b="b"/>
              <a:pathLst>
                <a:path w="2010" h="1823" extrusionOk="0">
                  <a:moveTo>
                    <a:pt x="1974" y="0"/>
                  </a:moveTo>
                  <a:cubicBezTo>
                    <a:pt x="1436" y="596"/>
                    <a:pt x="754" y="1256"/>
                    <a:pt x="1" y="1615"/>
                  </a:cubicBezTo>
                  <a:cubicBezTo>
                    <a:pt x="65" y="1701"/>
                    <a:pt x="94" y="1765"/>
                    <a:pt x="123" y="1823"/>
                  </a:cubicBezTo>
                  <a:cubicBezTo>
                    <a:pt x="934" y="1371"/>
                    <a:pt x="1859" y="510"/>
                    <a:pt x="1945" y="330"/>
                  </a:cubicBezTo>
                  <a:cubicBezTo>
                    <a:pt x="2010" y="237"/>
                    <a:pt x="2010" y="115"/>
                    <a:pt x="1974" y="0"/>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222;p83"/>
            <p:cNvSpPr/>
            <p:nvPr/>
          </p:nvSpPr>
          <p:spPr>
            <a:xfrm>
              <a:off x="4586175" y="3999338"/>
              <a:ext cx="201373" cy="180390"/>
            </a:xfrm>
            <a:custGeom>
              <a:avLst/>
              <a:gdLst/>
              <a:ahLst/>
              <a:cxnLst/>
              <a:rect l="l" t="t" r="r" b="b"/>
              <a:pathLst>
                <a:path w="2476" h="2218" extrusionOk="0">
                  <a:moveTo>
                    <a:pt x="2153" y="1"/>
                  </a:moveTo>
                  <a:cubicBezTo>
                    <a:pt x="1690" y="403"/>
                    <a:pt x="1329" y="463"/>
                    <a:pt x="1155" y="463"/>
                  </a:cubicBezTo>
                  <a:cubicBezTo>
                    <a:pt x="1081" y="463"/>
                    <a:pt x="1041" y="453"/>
                    <a:pt x="1041" y="453"/>
                  </a:cubicBezTo>
                  <a:cubicBezTo>
                    <a:pt x="1041" y="453"/>
                    <a:pt x="474" y="1227"/>
                    <a:pt x="144" y="1557"/>
                  </a:cubicBezTo>
                  <a:cubicBezTo>
                    <a:pt x="87" y="1615"/>
                    <a:pt x="58" y="1651"/>
                    <a:pt x="1" y="1708"/>
                  </a:cubicBezTo>
                  <a:cubicBezTo>
                    <a:pt x="209" y="1859"/>
                    <a:pt x="388" y="2038"/>
                    <a:pt x="503" y="2218"/>
                  </a:cubicBezTo>
                  <a:cubicBezTo>
                    <a:pt x="1256" y="1859"/>
                    <a:pt x="1938" y="1199"/>
                    <a:pt x="2476" y="603"/>
                  </a:cubicBezTo>
                  <a:cubicBezTo>
                    <a:pt x="2390" y="331"/>
                    <a:pt x="2153" y="1"/>
                    <a:pt x="2153" y="1"/>
                  </a:cubicBezTo>
                  <a:close/>
                </a:path>
              </a:pathLst>
            </a:custGeom>
            <a:solidFill>
              <a:srgbClr val="FE6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223;p83"/>
            <p:cNvSpPr/>
            <p:nvPr/>
          </p:nvSpPr>
          <p:spPr>
            <a:xfrm>
              <a:off x="4547054" y="4138252"/>
              <a:ext cx="80029" cy="63112"/>
            </a:xfrm>
            <a:custGeom>
              <a:avLst/>
              <a:gdLst/>
              <a:ahLst/>
              <a:cxnLst/>
              <a:rect l="l" t="t" r="r" b="b"/>
              <a:pathLst>
                <a:path w="984" h="776" extrusionOk="0">
                  <a:moveTo>
                    <a:pt x="482" y="0"/>
                  </a:moveTo>
                  <a:cubicBezTo>
                    <a:pt x="302" y="208"/>
                    <a:pt x="58" y="567"/>
                    <a:pt x="1" y="775"/>
                  </a:cubicBezTo>
                  <a:cubicBezTo>
                    <a:pt x="331" y="775"/>
                    <a:pt x="661" y="689"/>
                    <a:pt x="984" y="510"/>
                  </a:cubicBezTo>
                  <a:cubicBezTo>
                    <a:pt x="869" y="330"/>
                    <a:pt x="690" y="151"/>
                    <a:pt x="482" y="0"/>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224;p83"/>
            <p:cNvSpPr/>
            <p:nvPr/>
          </p:nvSpPr>
          <p:spPr>
            <a:xfrm>
              <a:off x="4544940" y="4179649"/>
              <a:ext cx="92066" cy="44162"/>
            </a:xfrm>
            <a:custGeom>
              <a:avLst/>
              <a:gdLst/>
              <a:ahLst/>
              <a:cxnLst/>
              <a:rect l="l" t="t" r="r" b="b"/>
              <a:pathLst>
                <a:path w="1132" h="543" extrusionOk="0">
                  <a:moveTo>
                    <a:pt x="1010" y="1"/>
                  </a:moveTo>
                  <a:cubicBezTo>
                    <a:pt x="687" y="180"/>
                    <a:pt x="357" y="266"/>
                    <a:pt x="27" y="266"/>
                  </a:cubicBezTo>
                  <a:cubicBezTo>
                    <a:pt x="1" y="428"/>
                    <a:pt x="68" y="543"/>
                    <a:pt x="303" y="543"/>
                  </a:cubicBezTo>
                  <a:cubicBezTo>
                    <a:pt x="328" y="543"/>
                    <a:pt x="356" y="541"/>
                    <a:pt x="386" y="539"/>
                  </a:cubicBezTo>
                  <a:cubicBezTo>
                    <a:pt x="594" y="510"/>
                    <a:pt x="866" y="388"/>
                    <a:pt x="1132" y="209"/>
                  </a:cubicBezTo>
                  <a:cubicBezTo>
                    <a:pt x="1103" y="151"/>
                    <a:pt x="1074" y="87"/>
                    <a:pt x="1010" y="1"/>
                  </a:cubicBezTo>
                  <a:close/>
                </a:path>
              </a:pathLst>
            </a:custGeom>
            <a:solidFill>
              <a:srgbClr val="FEBF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225;p83"/>
            <p:cNvSpPr/>
            <p:nvPr/>
          </p:nvSpPr>
          <p:spPr>
            <a:xfrm>
              <a:off x="4653842" y="3955582"/>
              <a:ext cx="107437" cy="81493"/>
            </a:xfrm>
            <a:custGeom>
              <a:avLst/>
              <a:gdLst/>
              <a:ahLst/>
              <a:cxnLst/>
              <a:rect l="l" t="t" r="r" b="b"/>
              <a:pathLst>
                <a:path w="1321" h="1002" extrusionOk="0">
                  <a:moveTo>
                    <a:pt x="991" y="0"/>
                  </a:moveTo>
                  <a:lnTo>
                    <a:pt x="1" y="510"/>
                  </a:lnTo>
                  <a:lnTo>
                    <a:pt x="209" y="991"/>
                  </a:lnTo>
                  <a:cubicBezTo>
                    <a:pt x="209" y="991"/>
                    <a:pt x="249" y="1001"/>
                    <a:pt x="323" y="1001"/>
                  </a:cubicBezTo>
                  <a:cubicBezTo>
                    <a:pt x="497" y="1001"/>
                    <a:pt x="858" y="941"/>
                    <a:pt x="1321" y="539"/>
                  </a:cubicBezTo>
                  <a:lnTo>
                    <a:pt x="991" y="0"/>
                  </a:ln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226;p83"/>
            <p:cNvSpPr/>
            <p:nvPr/>
          </p:nvSpPr>
          <p:spPr>
            <a:xfrm>
              <a:off x="4170084" y="2708532"/>
              <a:ext cx="58476" cy="116790"/>
            </a:xfrm>
            <a:custGeom>
              <a:avLst/>
              <a:gdLst/>
              <a:ahLst/>
              <a:cxnLst/>
              <a:rect l="l" t="t" r="r" b="b"/>
              <a:pathLst>
                <a:path w="719" h="1436" extrusionOk="0">
                  <a:moveTo>
                    <a:pt x="94" y="1"/>
                  </a:moveTo>
                  <a:cubicBezTo>
                    <a:pt x="94" y="1"/>
                    <a:pt x="58" y="482"/>
                    <a:pt x="1" y="927"/>
                  </a:cubicBezTo>
                  <a:cubicBezTo>
                    <a:pt x="274" y="1077"/>
                    <a:pt x="482" y="1228"/>
                    <a:pt x="690" y="1436"/>
                  </a:cubicBezTo>
                  <a:lnTo>
                    <a:pt x="718" y="87"/>
                  </a:lnTo>
                  <a:lnTo>
                    <a:pt x="94" y="1"/>
                  </a:lnTo>
                  <a:close/>
                </a:path>
              </a:pathLst>
            </a:custGeom>
            <a:solidFill>
              <a:srgbClr val="EF9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227;p83"/>
            <p:cNvSpPr/>
            <p:nvPr/>
          </p:nvSpPr>
          <p:spPr>
            <a:xfrm>
              <a:off x="3873388" y="2662173"/>
              <a:ext cx="352810" cy="339471"/>
            </a:xfrm>
            <a:custGeom>
              <a:avLst/>
              <a:gdLst/>
              <a:ahLst/>
              <a:cxnLst/>
              <a:rect l="l" t="t" r="r" b="b"/>
              <a:pathLst>
                <a:path w="4338" h="4174" extrusionOk="0">
                  <a:moveTo>
                    <a:pt x="1919" y="0"/>
                  </a:moveTo>
                  <a:cubicBezTo>
                    <a:pt x="1710" y="0"/>
                    <a:pt x="1769" y="657"/>
                    <a:pt x="1769" y="657"/>
                  </a:cubicBezTo>
                  <a:cubicBezTo>
                    <a:pt x="1769" y="657"/>
                    <a:pt x="1689" y="668"/>
                    <a:pt x="1567" y="668"/>
                  </a:cubicBezTo>
                  <a:cubicBezTo>
                    <a:pt x="1333" y="668"/>
                    <a:pt x="948" y="628"/>
                    <a:pt x="693" y="392"/>
                  </a:cubicBezTo>
                  <a:cubicBezTo>
                    <a:pt x="538" y="249"/>
                    <a:pt x="416" y="185"/>
                    <a:pt x="345" y="185"/>
                  </a:cubicBezTo>
                  <a:cubicBezTo>
                    <a:pt x="251" y="185"/>
                    <a:pt x="245" y="295"/>
                    <a:pt x="363" y="478"/>
                  </a:cubicBezTo>
                  <a:cubicBezTo>
                    <a:pt x="600" y="779"/>
                    <a:pt x="1080" y="808"/>
                    <a:pt x="1080" y="836"/>
                  </a:cubicBezTo>
                  <a:cubicBezTo>
                    <a:pt x="1080" y="841"/>
                    <a:pt x="1070" y="844"/>
                    <a:pt x="1051" y="844"/>
                  </a:cubicBezTo>
                  <a:cubicBezTo>
                    <a:pt x="925" y="844"/>
                    <a:pt x="419" y="729"/>
                    <a:pt x="212" y="392"/>
                  </a:cubicBezTo>
                  <a:cubicBezTo>
                    <a:pt x="167" y="327"/>
                    <a:pt x="133" y="300"/>
                    <a:pt x="111" y="300"/>
                  </a:cubicBezTo>
                  <a:cubicBezTo>
                    <a:pt x="1" y="300"/>
                    <a:pt x="180" y="979"/>
                    <a:pt x="628" y="1080"/>
                  </a:cubicBezTo>
                  <a:cubicBezTo>
                    <a:pt x="1195" y="1195"/>
                    <a:pt x="1317" y="1260"/>
                    <a:pt x="1317" y="1260"/>
                  </a:cubicBezTo>
                  <a:cubicBezTo>
                    <a:pt x="1317" y="1260"/>
                    <a:pt x="2006" y="2487"/>
                    <a:pt x="2451" y="3053"/>
                  </a:cubicBezTo>
                  <a:cubicBezTo>
                    <a:pt x="2813" y="3507"/>
                    <a:pt x="3152" y="4173"/>
                    <a:pt x="3781" y="4173"/>
                  </a:cubicBezTo>
                  <a:cubicBezTo>
                    <a:pt x="3938" y="4173"/>
                    <a:pt x="4112" y="4132"/>
                    <a:pt x="4309" y="4036"/>
                  </a:cubicBezTo>
                  <a:lnTo>
                    <a:pt x="4338" y="2006"/>
                  </a:lnTo>
                  <a:cubicBezTo>
                    <a:pt x="4130" y="1798"/>
                    <a:pt x="3922" y="1647"/>
                    <a:pt x="3649" y="1497"/>
                  </a:cubicBezTo>
                  <a:cubicBezTo>
                    <a:pt x="3620" y="1913"/>
                    <a:pt x="3563" y="2307"/>
                    <a:pt x="3498" y="2307"/>
                  </a:cubicBezTo>
                  <a:cubicBezTo>
                    <a:pt x="3383" y="2271"/>
                    <a:pt x="2035" y="693"/>
                    <a:pt x="2035" y="693"/>
                  </a:cubicBezTo>
                  <a:cubicBezTo>
                    <a:pt x="2035" y="693"/>
                    <a:pt x="2157" y="62"/>
                    <a:pt x="1949" y="4"/>
                  </a:cubicBezTo>
                  <a:cubicBezTo>
                    <a:pt x="1938" y="1"/>
                    <a:pt x="1928" y="0"/>
                    <a:pt x="1919" y="0"/>
                  </a:cubicBez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228;p83"/>
            <p:cNvSpPr/>
            <p:nvPr/>
          </p:nvSpPr>
          <p:spPr>
            <a:xfrm>
              <a:off x="3924464" y="1837475"/>
              <a:ext cx="598182" cy="431212"/>
            </a:xfrm>
            <a:custGeom>
              <a:avLst/>
              <a:gdLst/>
              <a:ahLst/>
              <a:cxnLst/>
              <a:rect l="l" t="t" r="r" b="b"/>
              <a:pathLst>
                <a:path w="7355" h="5302" extrusionOk="0">
                  <a:moveTo>
                    <a:pt x="5688" y="1"/>
                  </a:moveTo>
                  <a:cubicBezTo>
                    <a:pt x="5522" y="1"/>
                    <a:pt x="5145" y="638"/>
                    <a:pt x="5145" y="638"/>
                  </a:cubicBezTo>
                  <a:cubicBezTo>
                    <a:pt x="5118" y="638"/>
                    <a:pt x="5091" y="118"/>
                    <a:pt x="4916" y="118"/>
                  </a:cubicBezTo>
                  <a:cubicBezTo>
                    <a:pt x="4902" y="118"/>
                    <a:pt x="4887" y="122"/>
                    <a:pt x="4872" y="128"/>
                  </a:cubicBezTo>
                  <a:cubicBezTo>
                    <a:pt x="4664" y="214"/>
                    <a:pt x="4908" y="724"/>
                    <a:pt x="4908" y="724"/>
                  </a:cubicBezTo>
                  <a:cubicBezTo>
                    <a:pt x="4908" y="724"/>
                    <a:pt x="4485" y="724"/>
                    <a:pt x="3172" y="609"/>
                  </a:cubicBezTo>
                  <a:cubicBezTo>
                    <a:pt x="3076" y="598"/>
                    <a:pt x="2984" y="593"/>
                    <a:pt x="2897" y="593"/>
                  </a:cubicBezTo>
                  <a:cubicBezTo>
                    <a:pt x="1791" y="593"/>
                    <a:pt x="1378" y="1412"/>
                    <a:pt x="1378" y="1412"/>
                  </a:cubicBezTo>
                  <a:cubicBezTo>
                    <a:pt x="1378" y="1412"/>
                    <a:pt x="567" y="1506"/>
                    <a:pt x="273" y="1951"/>
                  </a:cubicBezTo>
                  <a:cubicBezTo>
                    <a:pt x="0" y="2431"/>
                    <a:pt x="632" y="2460"/>
                    <a:pt x="632" y="2460"/>
                  </a:cubicBezTo>
                  <a:cubicBezTo>
                    <a:pt x="632" y="2460"/>
                    <a:pt x="481" y="2611"/>
                    <a:pt x="359" y="2969"/>
                  </a:cubicBezTo>
                  <a:cubicBezTo>
                    <a:pt x="302" y="3206"/>
                    <a:pt x="388" y="3299"/>
                    <a:pt x="510" y="3328"/>
                  </a:cubicBezTo>
                  <a:cubicBezTo>
                    <a:pt x="560" y="3347"/>
                    <a:pt x="613" y="3354"/>
                    <a:pt x="662" y="3354"/>
                  </a:cubicBezTo>
                  <a:cubicBezTo>
                    <a:pt x="760" y="3354"/>
                    <a:pt x="840" y="3328"/>
                    <a:pt x="840" y="3328"/>
                  </a:cubicBezTo>
                  <a:lnTo>
                    <a:pt x="840" y="3328"/>
                  </a:lnTo>
                  <a:cubicBezTo>
                    <a:pt x="840" y="3328"/>
                    <a:pt x="747" y="3414"/>
                    <a:pt x="747" y="3716"/>
                  </a:cubicBezTo>
                  <a:cubicBezTo>
                    <a:pt x="774" y="3879"/>
                    <a:pt x="922" y="3926"/>
                    <a:pt x="1085" y="3926"/>
                  </a:cubicBezTo>
                  <a:cubicBezTo>
                    <a:pt x="1308" y="3926"/>
                    <a:pt x="1557" y="3838"/>
                    <a:pt x="1557" y="3838"/>
                  </a:cubicBezTo>
                  <a:lnTo>
                    <a:pt x="5920" y="5301"/>
                  </a:lnTo>
                  <a:cubicBezTo>
                    <a:pt x="5920" y="5301"/>
                    <a:pt x="6522" y="5093"/>
                    <a:pt x="6637" y="5029"/>
                  </a:cubicBezTo>
                  <a:cubicBezTo>
                    <a:pt x="6759" y="4942"/>
                    <a:pt x="6938" y="4641"/>
                    <a:pt x="7060" y="4433"/>
                  </a:cubicBezTo>
                  <a:cubicBezTo>
                    <a:pt x="7118" y="4311"/>
                    <a:pt x="7146" y="4103"/>
                    <a:pt x="7175" y="3895"/>
                  </a:cubicBezTo>
                  <a:cubicBezTo>
                    <a:pt x="7204" y="3658"/>
                    <a:pt x="7204" y="3414"/>
                    <a:pt x="7204" y="3414"/>
                  </a:cubicBezTo>
                  <a:cubicBezTo>
                    <a:pt x="7204" y="3414"/>
                    <a:pt x="7354" y="3120"/>
                    <a:pt x="7354" y="2697"/>
                  </a:cubicBezTo>
                  <a:cubicBezTo>
                    <a:pt x="7354" y="2252"/>
                    <a:pt x="6759" y="2130"/>
                    <a:pt x="6666" y="1685"/>
                  </a:cubicBezTo>
                  <a:cubicBezTo>
                    <a:pt x="6608" y="1233"/>
                    <a:pt x="5532" y="788"/>
                    <a:pt x="5532" y="788"/>
                  </a:cubicBezTo>
                  <a:cubicBezTo>
                    <a:pt x="5532" y="788"/>
                    <a:pt x="5862" y="250"/>
                    <a:pt x="5740" y="35"/>
                  </a:cubicBezTo>
                  <a:cubicBezTo>
                    <a:pt x="5727" y="11"/>
                    <a:pt x="5709" y="1"/>
                    <a:pt x="5688"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229;p83"/>
            <p:cNvSpPr/>
            <p:nvPr/>
          </p:nvSpPr>
          <p:spPr>
            <a:xfrm>
              <a:off x="4165448" y="2423791"/>
              <a:ext cx="546863" cy="681871"/>
            </a:xfrm>
            <a:custGeom>
              <a:avLst/>
              <a:gdLst/>
              <a:ahLst/>
              <a:cxnLst/>
              <a:rect l="l" t="t" r="r" b="b"/>
              <a:pathLst>
                <a:path w="6724" h="8384" extrusionOk="0">
                  <a:moveTo>
                    <a:pt x="4457" y="0"/>
                  </a:moveTo>
                  <a:cubicBezTo>
                    <a:pt x="4433" y="0"/>
                    <a:pt x="4420" y="1"/>
                    <a:pt x="4420" y="1"/>
                  </a:cubicBezTo>
                  <a:cubicBezTo>
                    <a:pt x="3931" y="496"/>
                    <a:pt x="3218" y="686"/>
                    <a:pt x="2629" y="686"/>
                  </a:cubicBezTo>
                  <a:cubicBezTo>
                    <a:pt x="2501" y="686"/>
                    <a:pt x="2380" y="677"/>
                    <a:pt x="2268" y="661"/>
                  </a:cubicBezTo>
                  <a:cubicBezTo>
                    <a:pt x="1823" y="575"/>
                    <a:pt x="2239" y="273"/>
                    <a:pt x="2239" y="273"/>
                  </a:cubicBezTo>
                  <a:lnTo>
                    <a:pt x="2239" y="273"/>
                  </a:lnTo>
                  <a:cubicBezTo>
                    <a:pt x="1586" y="359"/>
                    <a:pt x="1342" y="481"/>
                    <a:pt x="747" y="1199"/>
                  </a:cubicBezTo>
                  <a:cubicBezTo>
                    <a:pt x="180" y="1945"/>
                    <a:pt x="1" y="3473"/>
                    <a:pt x="1" y="3473"/>
                  </a:cubicBezTo>
                  <a:lnTo>
                    <a:pt x="539" y="3588"/>
                  </a:lnTo>
                  <a:cubicBezTo>
                    <a:pt x="237" y="5532"/>
                    <a:pt x="804" y="8374"/>
                    <a:pt x="804" y="8374"/>
                  </a:cubicBezTo>
                  <a:cubicBezTo>
                    <a:pt x="804" y="8374"/>
                    <a:pt x="783" y="8383"/>
                    <a:pt x="788" y="8383"/>
                  </a:cubicBezTo>
                  <a:cubicBezTo>
                    <a:pt x="800" y="8383"/>
                    <a:pt x="932" y="8340"/>
                    <a:pt x="1644" y="8072"/>
                  </a:cubicBezTo>
                  <a:cubicBezTo>
                    <a:pt x="1983" y="7953"/>
                    <a:pt x="2498" y="7913"/>
                    <a:pt x="3034" y="7913"/>
                  </a:cubicBezTo>
                  <a:cubicBezTo>
                    <a:pt x="4105" y="7913"/>
                    <a:pt x="5260" y="8072"/>
                    <a:pt x="5260" y="8072"/>
                  </a:cubicBezTo>
                  <a:cubicBezTo>
                    <a:pt x="5260" y="8072"/>
                    <a:pt x="5561" y="7211"/>
                    <a:pt x="5590" y="6314"/>
                  </a:cubicBezTo>
                  <a:cubicBezTo>
                    <a:pt x="5590" y="5418"/>
                    <a:pt x="5410" y="3588"/>
                    <a:pt x="5410" y="3588"/>
                  </a:cubicBezTo>
                  <a:cubicBezTo>
                    <a:pt x="6278" y="3265"/>
                    <a:pt x="6723" y="2663"/>
                    <a:pt x="6723" y="2663"/>
                  </a:cubicBezTo>
                  <a:cubicBezTo>
                    <a:pt x="6723" y="2663"/>
                    <a:pt x="6458" y="1916"/>
                    <a:pt x="6035" y="933"/>
                  </a:cubicBezTo>
                  <a:cubicBezTo>
                    <a:pt x="5662" y="46"/>
                    <a:pt x="4661" y="0"/>
                    <a:pt x="4457" y="0"/>
                  </a:cubicBezTo>
                  <a:close/>
                </a:path>
              </a:pathLst>
            </a:custGeom>
            <a:solidFill>
              <a:srgbClr val="449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230;p83"/>
            <p:cNvSpPr/>
            <p:nvPr/>
          </p:nvSpPr>
          <p:spPr>
            <a:xfrm>
              <a:off x="4230839" y="3065982"/>
              <a:ext cx="505954" cy="957335"/>
            </a:xfrm>
            <a:custGeom>
              <a:avLst/>
              <a:gdLst/>
              <a:ahLst/>
              <a:cxnLst/>
              <a:rect l="l" t="t" r="r" b="b"/>
              <a:pathLst>
                <a:path w="6221" h="11771" extrusionOk="0">
                  <a:moveTo>
                    <a:pt x="2799" y="1"/>
                  </a:moveTo>
                  <a:cubicBezTo>
                    <a:pt x="2550" y="1"/>
                    <a:pt x="2275" y="10"/>
                    <a:pt x="1973" y="33"/>
                  </a:cubicBezTo>
                  <a:cubicBezTo>
                    <a:pt x="388" y="119"/>
                    <a:pt x="0" y="478"/>
                    <a:pt x="0" y="478"/>
                  </a:cubicBezTo>
                  <a:cubicBezTo>
                    <a:pt x="0" y="478"/>
                    <a:pt x="122" y="4696"/>
                    <a:pt x="93" y="5529"/>
                  </a:cubicBezTo>
                  <a:cubicBezTo>
                    <a:pt x="29" y="6368"/>
                    <a:pt x="93" y="11477"/>
                    <a:pt x="93" y="11477"/>
                  </a:cubicBezTo>
                  <a:cubicBezTo>
                    <a:pt x="437" y="11701"/>
                    <a:pt x="753" y="11771"/>
                    <a:pt x="1013" y="11771"/>
                  </a:cubicBezTo>
                  <a:cubicBezTo>
                    <a:pt x="1453" y="11771"/>
                    <a:pt x="1736" y="11570"/>
                    <a:pt x="1736" y="11570"/>
                  </a:cubicBezTo>
                  <a:lnTo>
                    <a:pt x="2246" y="6246"/>
                  </a:lnTo>
                  <a:cubicBezTo>
                    <a:pt x="2246" y="6246"/>
                    <a:pt x="2303" y="7265"/>
                    <a:pt x="2540" y="7982"/>
                  </a:cubicBezTo>
                  <a:cubicBezTo>
                    <a:pt x="2784" y="8729"/>
                    <a:pt x="4994" y="11570"/>
                    <a:pt x="4994" y="11570"/>
                  </a:cubicBezTo>
                  <a:lnTo>
                    <a:pt x="6221" y="10938"/>
                  </a:lnTo>
                  <a:lnTo>
                    <a:pt x="4334" y="6454"/>
                  </a:lnTo>
                  <a:cubicBezTo>
                    <a:pt x="4334" y="6454"/>
                    <a:pt x="4549" y="3082"/>
                    <a:pt x="4606" y="1855"/>
                  </a:cubicBezTo>
                  <a:cubicBezTo>
                    <a:pt x="4664" y="600"/>
                    <a:pt x="4456" y="176"/>
                    <a:pt x="4456" y="176"/>
                  </a:cubicBezTo>
                  <a:cubicBezTo>
                    <a:pt x="4456" y="176"/>
                    <a:pt x="3882" y="1"/>
                    <a:pt x="2799" y="1"/>
                  </a:cubicBezTo>
                  <a:close/>
                </a:path>
              </a:pathLst>
            </a:custGeom>
            <a:solidFill>
              <a:srgbClr val="90A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231;p83"/>
            <p:cNvSpPr/>
            <p:nvPr/>
          </p:nvSpPr>
          <p:spPr>
            <a:xfrm>
              <a:off x="4605450" y="2640295"/>
              <a:ext cx="123784" cy="182749"/>
            </a:xfrm>
            <a:custGeom>
              <a:avLst/>
              <a:gdLst/>
              <a:ahLst/>
              <a:cxnLst/>
              <a:rect l="l" t="t" r="r" b="b"/>
              <a:pathLst>
                <a:path w="1522" h="2247" extrusionOk="0">
                  <a:moveTo>
                    <a:pt x="1313" y="1"/>
                  </a:moveTo>
                  <a:cubicBezTo>
                    <a:pt x="1313" y="1"/>
                    <a:pt x="625" y="747"/>
                    <a:pt x="0" y="926"/>
                  </a:cubicBezTo>
                  <a:cubicBezTo>
                    <a:pt x="0" y="926"/>
                    <a:pt x="237" y="1737"/>
                    <a:pt x="388" y="2246"/>
                  </a:cubicBezTo>
                  <a:cubicBezTo>
                    <a:pt x="718" y="1679"/>
                    <a:pt x="1019" y="1141"/>
                    <a:pt x="1521" y="747"/>
                  </a:cubicBezTo>
                  <a:cubicBezTo>
                    <a:pt x="1407" y="302"/>
                    <a:pt x="1313" y="1"/>
                    <a:pt x="1313" y="1"/>
                  </a:cubicBezTo>
                  <a:close/>
                </a:path>
              </a:pathLst>
            </a:custGeom>
            <a:solidFill>
              <a:srgbClr val="EF9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232;p83"/>
            <p:cNvSpPr/>
            <p:nvPr/>
          </p:nvSpPr>
          <p:spPr>
            <a:xfrm>
              <a:off x="4522574" y="2700968"/>
              <a:ext cx="231140" cy="455285"/>
            </a:xfrm>
            <a:custGeom>
              <a:avLst/>
              <a:gdLst/>
              <a:ahLst/>
              <a:cxnLst/>
              <a:rect l="l" t="t" r="r" b="b"/>
              <a:pathLst>
                <a:path w="2842" h="5598" extrusionOk="0">
                  <a:moveTo>
                    <a:pt x="2540" y="1"/>
                  </a:moveTo>
                  <a:cubicBezTo>
                    <a:pt x="2038" y="395"/>
                    <a:pt x="1737" y="933"/>
                    <a:pt x="1407" y="1500"/>
                  </a:cubicBezTo>
                  <a:cubicBezTo>
                    <a:pt x="1435" y="1615"/>
                    <a:pt x="1464" y="1708"/>
                    <a:pt x="1464" y="1794"/>
                  </a:cubicBezTo>
                  <a:cubicBezTo>
                    <a:pt x="1529" y="2124"/>
                    <a:pt x="0" y="4786"/>
                    <a:pt x="0" y="4786"/>
                  </a:cubicBezTo>
                  <a:cubicBezTo>
                    <a:pt x="0" y="4786"/>
                    <a:pt x="244" y="5238"/>
                    <a:pt x="747" y="5597"/>
                  </a:cubicBezTo>
                  <a:cubicBezTo>
                    <a:pt x="747" y="5597"/>
                    <a:pt x="2784" y="3294"/>
                    <a:pt x="2813" y="2010"/>
                  </a:cubicBezTo>
                  <a:cubicBezTo>
                    <a:pt x="2842" y="1321"/>
                    <a:pt x="2691" y="575"/>
                    <a:pt x="2540" y="1"/>
                  </a:cubicBezTo>
                  <a:close/>
                </a:path>
              </a:pathLst>
            </a:custGeom>
            <a:solidFill>
              <a:srgbClr val="F9B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233;p83"/>
            <p:cNvSpPr/>
            <p:nvPr/>
          </p:nvSpPr>
          <p:spPr>
            <a:xfrm>
              <a:off x="4405863" y="2135066"/>
              <a:ext cx="39201" cy="78646"/>
            </a:xfrm>
            <a:custGeom>
              <a:avLst/>
              <a:gdLst/>
              <a:ahLst/>
              <a:cxnLst/>
              <a:rect l="l" t="t" r="r" b="b"/>
              <a:pathLst>
                <a:path w="482" h="967" extrusionOk="0">
                  <a:moveTo>
                    <a:pt x="313" y="0"/>
                  </a:moveTo>
                  <a:cubicBezTo>
                    <a:pt x="187" y="0"/>
                    <a:pt x="77" y="132"/>
                    <a:pt x="29" y="265"/>
                  </a:cubicBezTo>
                  <a:cubicBezTo>
                    <a:pt x="1" y="387"/>
                    <a:pt x="29" y="501"/>
                    <a:pt x="65" y="623"/>
                  </a:cubicBezTo>
                  <a:cubicBezTo>
                    <a:pt x="94" y="745"/>
                    <a:pt x="151" y="896"/>
                    <a:pt x="244" y="953"/>
                  </a:cubicBezTo>
                  <a:cubicBezTo>
                    <a:pt x="254" y="963"/>
                    <a:pt x="264" y="966"/>
                    <a:pt x="271" y="966"/>
                  </a:cubicBezTo>
                  <a:cubicBezTo>
                    <a:pt x="286" y="966"/>
                    <a:pt x="292" y="953"/>
                    <a:pt x="273" y="953"/>
                  </a:cubicBezTo>
                  <a:lnTo>
                    <a:pt x="273" y="925"/>
                  </a:lnTo>
                  <a:cubicBezTo>
                    <a:pt x="209" y="803"/>
                    <a:pt x="151" y="681"/>
                    <a:pt x="123" y="537"/>
                  </a:cubicBezTo>
                  <a:cubicBezTo>
                    <a:pt x="98" y="382"/>
                    <a:pt x="116" y="92"/>
                    <a:pt x="317" y="92"/>
                  </a:cubicBezTo>
                  <a:cubicBezTo>
                    <a:pt x="348" y="92"/>
                    <a:pt x="384" y="99"/>
                    <a:pt x="424" y="114"/>
                  </a:cubicBezTo>
                  <a:cubicBezTo>
                    <a:pt x="481" y="114"/>
                    <a:pt x="481" y="57"/>
                    <a:pt x="453" y="57"/>
                  </a:cubicBezTo>
                  <a:cubicBezTo>
                    <a:pt x="405" y="17"/>
                    <a:pt x="358" y="0"/>
                    <a:pt x="313"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234;p83"/>
            <p:cNvSpPr/>
            <p:nvPr/>
          </p:nvSpPr>
          <p:spPr>
            <a:xfrm>
              <a:off x="4412126" y="2162962"/>
              <a:ext cx="35216" cy="25212"/>
            </a:xfrm>
            <a:custGeom>
              <a:avLst/>
              <a:gdLst/>
              <a:ahLst/>
              <a:cxnLst/>
              <a:rect l="l" t="t" r="r" b="b"/>
              <a:pathLst>
                <a:path w="433" h="310" extrusionOk="0">
                  <a:moveTo>
                    <a:pt x="310" y="1"/>
                  </a:moveTo>
                  <a:cubicBezTo>
                    <a:pt x="234" y="1"/>
                    <a:pt x="170" y="31"/>
                    <a:pt x="103" y="72"/>
                  </a:cubicBezTo>
                  <a:cubicBezTo>
                    <a:pt x="52" y="123"/>
                    <a:pt x="1" y="203"/>
                    <a:pt x="31" y="281"/>
                  </a:cubicBezTo>
                  <a:lnTo>
                    <a:pt x="31" y="281"/>
                  </a:lnTo>
                  <a:cubicBezTo>
                    <a:pt x="18" y="282"/>
                    <a:pt x="23" y="287"/>
                    <a:pt x="46" y="309"/>
                  </a:cubicBezTo>
                  <a:cubicBezTo>
                    <a:pt x="46" y="309"/>
                    <a:pt x="74" y="309"/>
                    <a:pt x="74" y="280"/>
                  </a:cubicBezTo>
                  <a:cubicBezTo>
                    <a:pt x="46" y="194"/>
                    <a:pt x="103" y="158"/>
                    <a:pt x="167" y="101"/>
                  </a:cubicBezTo>
                  <a:cubicBezTo>
                    <a:pt x="225" y="44"/>
                    <a:pt x="311" y="72"/>
                    <a:pt x="404" y="44"/>
                  </a:cubicBezTo>
                  <a:cubicBezTo>
                    <a:pt x="433" y="44"/>
                    <a:pt x="433" y="15"/>
                    <a:pt x="404" y="15"/>
                  </a:cubicBezTo>
                  <a:cubicBezTo>
                    <a:pt x="370" y="5"/>
                    <a:pt x="339" y="1"/>
                    <a:pt x="310"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235;p83"/>
            <p:cNvSpPr/>
            <p:nvPr/>
          </p:nvSpPr>
          <p:spPr>
            <a:xfrm>
              <a:off x="4216931" y="2081875"/>
              <a:ext cx="121344" cy="54572"/>
            </a:xfrm>
            <a:custGeom>
              <a:avLst/>
              <a:gdLst/>
              <a:ahLst/>
              <a:cxnLst/>
              <a:rect l="l" t="t" r="r" b="b"/>
              <a:pathLst>
                <a:path w="1492" h="671" extrusionOk="0">
                  <a:moveTo>
                    <a:pt x="430" y="1"/>
                  </a:moveTo>
                  <a:cubicBezTo>
                    <a:pt x="371" y="1"/>
                    <a:pt x="324" y="16"/>
                    <a:pt x="293" y="51"/>
                  </a:cubicBezTo>
                  <a:cubicBezTo>
                    <a:pt x="56" y="323"/>
                    <a:pt x="200" y="381"/>
                    <a:pt x="200" y="381"/>
                  </a:cubicBezTo>
                  <a:cubicBezTo>
                    <a:pt x="200" y="381"/>
                    <a:pt x="181" y="375"/>
                    <a:pt x="155" y="375"/>
                  </a:cubicBezTo>
                  <a:cubicBezTo>
                    <a:pt x="96" y="375"/>
                    <a:pt x="0" y="403"/>
                    <a:pt x="20" y="589"/>
                  </a:cubicBezTo>
                  <a:cubicBezTo>
                    <a:pt x="28" y="648"/>
                    <a:pt x="64" y="670"/>
                    <a:pt x="124" y="670"/>
                  </a:cubicBezTo>
                  <a:cubicBezTo>
                    <a:pt x="301" y="670"/>
                    <a:pt x="689" y="474"/>
                    <a:pt x="1177" y="474"/>
                  </a:cubicBezTo>
                  <a:cubicBezTo>
                    <a:pt x="1278" y="474"/>
                    <a:pt x="1383" y="482"/>
                    <a:pt x="1491" y="503"/>
                  </a:cubicBezTo>
                  <a:cubicBezTo>
                    <a:pt x="1491" y="503"/>
                    <a:pt x="770" y="1"/>
                    <a:pt x="430" y="1"/>
                  </a:cubicBezTo>
                  <a:close/>
                </a:path>
              </a:pathLst>
            </a:custGeom>
            <a:solidFill>
              <a:srgbClr val="CD7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236;p83"/>
            <p:cNvSpPr/>
            <p:nvPr/>
          </p:nvSpPr>
          <p:spPr>
            <a:xfrm>
              <a:off x="4058091" y="2141897"/>
              <a:ext cx="87592" cy="75393"/>
            </a:xfrm>
            <a:custGeom>
              <a:avLst/>
              <a:gdLst/>
              <a:ahLst/>
              <a:cxnLst/>
              <a:rect l="l" t="t" r="r" b="b"/>
              <a:pathLst>
                <a:path w="1077" h="927" extrusionOk="0">
                  <a:moveTo>
                    <a:pt x="498" y="1"/>
                  </a:moveTo>
                  <a:cubicBezTo>
                    <a:pt x="237" y="1"/>
                    <a:pt x="0" y="927"/>
                    <a:pt x="0" y="927"/>
                  </a:cubicBezTo>
                  <a:cubicBezTo>
                    <a:pt x="424" y="389"/>
                    <a:pt x="1077" y="389"/>
                    <a:pt x="962" y="209"/>
                  </a:cubicBezTo>
                  <a:cubicBezTo>
                    <a:pt x="916" y="142"/>
                    <a:pt x="871" y="121"/>
                    <a:pt x="832" y="121"/>
                  </a:cubicBezTo>
                  <a:cubicBezTo>
                    <a:pt x="766" y="121"/>
                    <a:pt x="718" y="181"/>
                    <a:pt x="718" y="181"/>
                  </a:cubicBezTo>
                  <a:cubicBezTo>
                    <a:pt x="718" y="181"/>
                    <a:pt x="782" y="30"/>
                    <a:pt x="510" y="1"/>
                  </a:cubicBezTo>
                  <a:cubicBezTo>
                    <a:pt x="506" y="1"/>
                    <a:pt x="502" y="1"/>
                    <a:pt x="498" y="1"/>
                  </a:cubicBezTo>
                  <a:close/>
                </a:path>
              </a:pathLst>
            </a:custGeom>
            <a:solidFill>
              <a:srgbClr val="CD7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237;p83"/>
            <p:cNvSpPr/>
            <p:nvPr/>
          </p:nvSpPr>
          <p:spPr>
            <a:xfrm>
              <a:off x="4036457" y="2003635"/>
              <a:ext cx="493754" cy="477244"/>
            </a:xfrm>
            <a:custGeom>
              <a:avLst/>
              <a:gdLst/>
              <a:ahLst/>
              <a:cxnLst/>
              <a:rect l="l" t="t" r="r" b="b"/>
              <a:pathLst>
                <a:path w="6071" h="5868" extrusionOk="0">
                  <a:moveTo>
                    <a:pt x="4844" y="2749"/>
                  </a:moveTo>
                  <a:lnTo>
                    <a:pt x="4815" y="2778"/>
                  </a:lnTo>
                  <a:lnTo>
                    <a:pt x="4815" y="2749"/>
                  </a:lnTo>
                  <a:close/>
                  <a:moveTo>
                    <a:pt x="3021" y="1"/>
                  </a:moveTo>
                  <a:cubicBezTo>
                    <a:pt x="3021" y="1"/>
                    <a:pt x="1315" y="1223"/>
                    <a:pt x="425" y="1223"/>
                  </a:cubicBezTo>
                  <a:cubicBezTo>
                    <a:pt x="403" y="1223"/>
                    <a:pt x="381" y="1222"/>
                    <a:pt x="360" y="1221"/>
                  </a:cubicBezTo>
                  <a:cubicBezTo>
                    <a:pt x="360" y="1221"/>
                    <a:pt x="209" y="1522"/>
                    <a:pt x="1" y="1730"/>
                  </a:cubicBezTo>
                  <a:cubicBezTo>
                    <a:pt x="1" y="1730"/>
                    <a:pt x="388" y="2986"/>
                    <a:pt x="446" y="3732"/>
                  </a:cubicBezTo>
                  <a:cubicBezTo>
                    <a:pt x="539" y="4485"/>
                    <a:pt x="1644" y="5023"/>
                    <a:pt x="2691" y="5052"/>
                  </a:cubicBezTo>
                  <a:cubicBezTo>
                    <a:pt x="2734" y="5055"/>
                    <a:pt x="2777" y="5057"/>
                    <a:pt x="2819" y="5057"/>
                  </a:cubicBezTo>
                  <a:cubicBezTo>
                    <a:pt x="3128" y="5057"/>
                    <a:pt x="3412" y="4966"/>
                    <a:pt x="3646" y="4808"/>
                  </a:cubicBezTo>
                  <a:lnTo>
                    <a:pt x="3825" y="5497"/>
                  </a:lnTo>
                  <a:cubicBezTo>
                    <a:pt x="3739" y="5561"/>
                    <a:pt x="3674" y="5590"/>
                    <a:pt x="3617" y="5619"/>
                  </a:cubicBezTo>
                  <a:cubicBezTo>
                    <a:pt x="3495" y="5741"/>
                    <a:pt x="3560" y="5798"/>
                    <a:pt x="4184" y="5855"/>
                  </a:cubicBezTo>
                  <a:cubicBezTo>
                    <a:pt x="4247" y="5864"/>
                    <a:pt x="4310" y="5868"/>
                    <a:pt x="4373" y="5868"/>
                  </a:cubicBezTo>
                  <a:cubicBezTo>
                    <a:pt x="5214" y="5868"/>
                    <a:pt x="6071" y="5167"/>
                    <a:pt x="6071" y="5167"/>
                  </a:cubicBezTo>
                  <a:lnTo>
                    <a:pt x="6071" y="5167"/>
                  </a:lnTo>
                  <a:cubicBezTo>
                    <a:pt x="6071" y="5167"/>
                    <a:pt x="6062" y="5168"/>
                    <a:pt x="6047" y="5168"/>
                  </a:cubicBezTo>
                  <a:cubicBezTo>
                    <a:pt x="5965" y="5168"/>
                    <a:pt x="5684" y="5142"/>
                    <a:pt x="5533" y="4808"/>
                  </a:cubicBezTo>
                  <a:cubicBezTo>
                    <a:pt x="5468" y="4693"/>
                    <a:pt x="5382" y="4421"/>
                    <a:pt x="5289" y="4126"/>
                  </a:cubicBezTo>
                  <a:cubicBezTo>
                    <a:pt x="5174" y="3588"/>
                    <a:pt x="5023" y="2957"/>
                    <a:pt x="4995" y="2720"/>
                  </a:cubicBezTo>
                  <a:cubicBezTo>
                    <a:pt x="5174" y="2627"/>
                    <a:pt x="5439" y="2447"/>
                    <a:pt x="5353" y="1974"/>
                  </a:cubicBezTo>
                  <a:cubicBezTo>
                    <a:pt x="5273" y="1572"/>
                    <a:pt x="5048" y="1479"/>
                    <a:pt x="4855" y="1479"/>
                  </a:cubicBezTo>
                  <a:cubicBezTo>
                    <a:pt x="4686" y="1479"/>
                    <a:pt x="4543" y="1551"/>
                    <a:pt x="4543" y="1551"/>
                  </a:cubicBezTo>
                  <a:cubicBezTo>
                    <a:pt x="4543" y="1551"/>
                    <a:pt x="4184" y="1192"/>
                    <a:pt x="4184" y="833"/>
                  </a:cubicBezTo>
                  <a:cubicBezTo>
                    <a:pt x="4184" y="833"/>
                    <a:pt x="4051" y="989"/>
                    <a:pt x="3935" y="989"/>
                  </a:cubicBezTo>
                  <a:cubicBezTo>
                    <a:pt x="3906" y="989"/>
                    <a:pt x="3878" y="980"/>
                    <a:pt x="3854" y="955"/>
                  </a:cubicBezTo>
                  <a:cubicBezTo>
                    <a:pt x="3739" y="833"/>
                    <a:pt x="3768" y="446"/>
                    <a:pt x="3768" y="446"/>
                  </a:cubicBezTo>
                  <a:lnTo>
                    <a:pt x="3768" y="446"/>
                  </a:lnTo>
                  <a:cubicBezTo>
                    <a:pt x="3768" y="446"/>
                    <a:pt x="3671" y="868"/>
                    <a:pt x="3464" y="868"/>
                  </a:cubicBezTo>
                  <a:cubicBezTo>
                    <a:pt x="3412" y="868"/>
                    <a:pt x="3353" y="842"/>
                    <a:pt x="3287" y="776"/>
                  </a:cubicBezTo>
                  <a:cubicBezTo>
                    <a:pt x="2928" y="446"/>
                    <a:pt x="3021" y="1"/>
                    <a:pt x="3021" y="1"/>
                  </a:cubicBezTo>
                  <a:close/>
                </a:path>
              </a:pathLst>
            </a:custGeom>
            <a:solidFill>
              <a:srgbClr val="FCC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238;p83"/>
            <p:cNvSpPr/>
            <p:nvPr/>
          </p:nvSpPr>
          <p:spPr>
            <a:xfrm>
              <a:off x="4192288" y="2297728"/>
              <a:ext cx="55548" cy="50913"/>
            </a:xfrm>
            <a:custGeom>
              <a:avLst/>
              <a:gdLst/>
              <a:ahLst/>
              <a:cxnLst/>
              <a:rect l="l" t="t" r="r" b="b"/>
              <a:pathLst>
                <a:path w="683" h="626" extrusionOk="0">
                  <a:moveTo>
                    <a:pt x="567" y="1"/>
                  </a:moveTo>
                  <a:lnTo>
                    <a:pt x="539" y="30"/>
                  </a:lnTo>
                  <a:lnTo>
                    <a:pt x="503" y="30"/>
                  </a:lnTo>
                  <a:lnTo>
                    <a:pt x="503" y="87"/>
                  </a:lnTo>
                  <a:cubicBezTo>
                    <a:pt x="539" y="116"/>
                    <a:pt x="567" y="152"/>
                    <a:pt x="567" y="180"/>
                  </a:cubicBezTo>
                  <a:cubicBezTo>
                    <a:pt x="596" y="209"/>
                    <a:pt x="596" y="238"/>
                    <a:pt x="596" y="266"/>
                  </a:cubicBezTo>
                  <a:lnTo>
                    <a:pt x="596" y="360"/>
                  </a:lnTo>
                  <a:cubicBezTo>
                    <a:pt x="596" y="360"/>
                    <a:pt x="596" y="388"/>
                    <a:pt x="567" y="417"/>
                  </a:cubicBezTo>
                  <a:cubicBezTo>
                    <a:pt x="567" y="417"/>
                    <a:pt x="567" y="446"/>
                    <a:pt x="539" y="446"/>
                  </a:cubicBezTo>
                  <a:cubicBezTo>
                    <a:pt x="539" y="474"/>
                    <a:pt x="503" y="474"/>
                    <a:pt x="503" y="510"/>
                  </a:cubicBezTo>
                  <a:cubicBezTo>
                    <a:pt x="474" y="510"/>
                    <a:pt x="445" y="539"/>
                    <a:pt x="445" y="539"/>
                  </a:cubicBezTo>
                  <a:lnTo>
                    <a:pt x="323" y="539"/>
                  </a:lnTo>
                  <a:cubicBezTo>
                    <a:pt x="295" y="539"/>
                    <a:pt x="266" y="539"/>
                    <a:pt x="266" y="510"/>
                  </a:cubicBezTo>
                  <a:cubicBezTo>
                    <a:pt x="237" y="510"/>
                    <a:pt x="209" y="510"/>
                    <a:pt x="209" y="474"/>
                  </a:cubicBezTo>
                  <a:cubicBezTo>
                    <a:pt x="180" y="446"/>
                    <a:pt x="144" y="446"/>
                    <a:pt x="144" y="417"/>
                  </a:cubicBezTo>
                  <a:cubicBezTo>
                    <a:pt x="115" y="388"/>
                    <a:pt x="87" y="360"/>
                    <a:pt x="87" y="331"/>
                  </a:cubicBezTo>
                  <a:cubicBezTo>
                    <a:pt x="87" y="295"/>
                    <a:pt x="29" y="295"/>
                    <a:pt x="29" y="295"/>
                  </a:cubicBezTo>
                  <a:cubicBezTo>
                    <a:pt x="1" y="295"/>
                    <a:pt x="1" y="331"/>
                    <a:pt x="1" y="360"/>
                  </a:cubicBezTo>
                  <a:cubicBezTo>
                    <a:pt x="58" y="474"/>
                    <a:pt x="115" y="568"/>
                    <a:pt x="237" y="625"/>
                  </a:cubicBezTo>
                  <a:lnTo>
                    <a:pt x="388" y="625"/>
                  </a:lnTo>
                  <a:cubicBezTo>
                    <a:pt x="445" y="625"/>
                    <a:pt x="474" y="625"/>
                    <a:pt x="503" y="596"/>
                  </a:cubicBezTo>
                  <a:cubicBezTo>
                    <a:pt x="567" y="568"/>
                    <a:pt x="596" y="539"/>
                    <a:pt x="625" y="510"/>
                  </a:cubicBezTo>
                  <a:cubicBezTo>
                    <a:pt x="653" y="446"/>
                    <a:pt x="682" y="417"/>
                    <a:pt x="682" y="360"/>
                  </a:cubicBezTo>
                  <a:lnTo>
                    <a:pt x="682" y="209"/>
                  </a:lnTo>
                  <a:cubicBezTo>
                    <a:pt x="653" y="152"/>
                    <a:pt x="625" y="87"/>
                    <a:pt x="596" y="30"/>
                  </a:cubicBezTo>
                  <a:lnTo>
                    <a:pt x="567" y="1"/>
                  </a:ln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239;p83"/>
            <p:cNvSpPr/>
            <p:nvPr/>
          </p:nvSpPr>
          <p:spPr>
            <a:xfrm>
              <a:off x="4265242" y="2205010"/>
              <a:ext cx="36273" cy="51401"/>
            </a:xfrm>
            <a:custGeom>
              <a:avLst/>
              <a:gdLst/>
              <a:ahLst/>
              <a:cxnLst/>
              <a:rect l="l" t="t" r="r" b="b"/>
              <a:pathLst>
                <a:path w="446" h="632" extrusionOk="0">
                  <a:moveTo>
                    <a:pt x="180" y="0"/>
                  </a:moveTo>
                  <a:cubicBezTo>
                    <a:pt x="58" y="0"/>
                    <a:pt x="0" y="151"/>
                    <a:pt x="29" y="330"/>
                  </a:cubicBezTo>
                  <a:cubicBezTo>
                    <a:pt x="29" y="510"/>
                    <a:pt x="144" y="632"/>
                    <a:pt x="266" y="632"/>
                  </a:cubicBezTo>
                  <a:cubicBezTo>
                    <a:pt x="359" y="603"/>
                    <a:pt x="445" y="452"/>
                    <a:pt x="417" y="302"/>
                  </a:cubicBezTo>
                  <a:cubicBezTo>
                    <a:pt x="417" y="122"/>
                    <a:pt x="295" y="0"/>
                    <a:pt x="180" y="0"/>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240;p83"/>
            <p:cNvSpPr/>
            <p:nvPr/>
          </p:nvSpPr>
          <p:spPr>
            <a:xfrm>
              <a:off x="4111770" y="2217210"/>
              <a:ext cx="36842" cy="51482"/>
            </a:xfrm>
            <a:custGeom>
              <a:avLst/>
              <a:gdLst/>
              <a:ahLst/>
              <a:cxnLst/>
              <a:rect l="l" t="t" r="r" b="b"/>
              <a:pathLst>
                <a:path w="453" h="633" extrusionOk="0">
                  <a:moveTo>
                    <a:pt x="209" y="1"/>
                  </a:moveTo>
                  <a:cubicBezTo>
                    <a:pt x="94" y="30"/>
                    <a:pt x="0" y="180"/>
                    <a:pt x="29" y="331"/>
                  </a:cubicBezTo>
                  <a:cubicBezTo>
                    <a:pt x="58" y="510"/>
                    <a:pt x="151" y="632"/>
                    <a:pt x="273" y="632"/>
                  </a:cubicBezTo>
                  <a:cubicBezTo>
                    <a:pt x="388" y="632"/>
                    <a:pt x="452" y="482"/>
                    <a:pt x="452" y="302"/>
                  </a:cubicBezTo>
                  <a:cubicBezTo>
                    <a:pt x="417" y="123"/>
                    <a:pt x="330" y="1"/>
                    <a:pt x="209" y="1"/>
                  </a:cubicBezTo>
                  <a:close/>
                </a:path>
              </a:pathLst>
            </a:custGeom>
            <a:solidFill>
              <a:srgbClr val="3A2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241;p83"/>
            <p:cNvSpPr/>
            <p:nvPr/>
          </p:nvSpPr>
          <p:spPr>
            <a:xfrm>
              <a:off x="4170084" y="2188094"/>
              <a:ext cx="39201" cy="112073"/>
            </a:xfrm>
            <a:custGeom>
              <a:avLst/>
              <a:gdLst/>
              <a:ahLst/>
              <a:cxnLst/>
              <a:rect l="l" t="t" r="r" b="b"/>
              <a:pathLst>
                <a:path w="482" h="1378" extrusionOk="0">
                  <a:moveTo>
                    <a:pt x="302" y="0"/>
                  </a:moveTo>
                  <a:cubicBezTo>
                    <a:pt x="302" y="29"/>
                    <a:pt x="274" y="29"/>
                    <a:pt x="274" y="65"/>
                  </a:cubicBezTo>
                  <a:cubicBezTo>
                    <a:pt x="302" y="244"/>
                    <a:pt x="331" y="452"/>
                    <a:pt x="331" y="631"/>
                  </a:cubicBezTo>
                  <a:lnTo>
                    <a:pt x="331" y="746"/>
                  </a:lnTo>
                  <a:cubicBezTo>
                    <a:pt x="302" y="732"/>
                    <a:pt x="265" y="725"/>
                    <a:pt x="223" y="725"/>
                  </a:cubicBezTo>
                  <a:cubicBezTo>
                    <a:pt x="182" y="725"/>
                    <a:pt x="137" y="732"/>
                    <a:pt x="94" y="746"/>
                  </a:cubicBezTo>
                  <a:cubicBezTo>
                    <a:pt x="58" y="782"/>
                    <a:pt x="30" y="811"/>
                    <a:pt x="1" y="868"/>
                  </a:cubicBezTo>
                  <a:lnTo>
                    <a:pt x="1" y="990"/>
                  </a:lnTo>
                  <a:cubicBezTo>
                    <a:pt x="1" y="1048"/>
                    <a:pt x="1" y="1076"/>
                    <a:pt x="30" y="1141"/>
                  </a:cubicBezTo>
                  <a:cubicBezTo>
                    <a:pt x="30" y="1170"/>
                    <a:pt x="58" y="1227"/>
                    <a:pt x="94" y="1256"/>
                  </a:cubicBezTo>
                  <a:cubicBezTo>
                    <a:pt x="123" y="1284"/>
                    <a:pt x="180" y="1320"/>
                    <a:pt x="238" y="1349"/>
                  </a:cubicBezTo>
                  <a:cubicBezTo>
                    <a:pt x="274" y="1349"/>
                    <a:pt x="331" y="1378"/>
                    <a:pt x="388" y="1378"/>
                  </a:cubicBezTo>
                  <a:cubicBezTo>
                    <a:pt x="417" y="1378"/>
                    <a:pt x="417" y="1349"/>
                    <a:pt x="453" y="1349"/>
                  </a:cubicBezTo>
                  <a:lnTo>
                    <a:pt x="453" y="1284"/>
                  </a:lnTo>
                  <a:cubicBezTo>
                    <a:pt x="453" y="1256"/>
                    <a:pt x="417" y="1227"/>
                    <a:pt x="388" y="1227"/>
                  </a:cubicBezTo>
                  <a:lnTo>
                    <a:pt x="331" y="1227"/>
                  </a:lnTo>
                  <a:cubicBezTo>
                    <a:pt x="302" y="1227"/>
                    <a:pt x="302" y="1227"/>
                    <a:pt x="274" y="1198"/>
                  </a:cubicBezTo>
                  <a:cubicBezTo>
                    <a:pt x="238" y="1198"/>
                    <a:pt x="238" y="1198"/>
                    <a:pt x="209" y="1170"/>
                  </a:cubicBezTo>
                  <a:lnTo>
                    <a:pt x="180" y="1141"/>
                  </a:lnTo>
                  <a:cubicBezTo>
                    <a:pt x="152" y="1105"/>
                    <a:pt x="152" y="1076"/>
                    <a:pt x="152" y="1048"/>
                  </a:cubicBezTo>
                  <a:cubicBezTo>
                    <a:pt x="123" y="1048"/>
                    <a:pt x="123" y="1019"/>
                    <a:pt x="123" y="990"/>
                  </a:cubicBezTo>
                  <a:lnTo>
                    <a:pt x="123" y="962"/>
                  </a:lnTo>
                  <a:cubicBezTo>
                    <a:pt x="123" y="926"/>
                    <a:pt x="123" y="926"/>
                    <a:pt x="152" y="926"/>
                  </a:cubicBezTo>
                  <a:lnTo>
                    <a:pt x="152" y="897"/>
                  </a:lnTo>
                  <a:cubicBezTo>
                    <a:pt x="152" y="897"/>
                    <a:pt x="152" y="868"/>
                    <a:pt x="180" y="868"/>
                  </a:cubicBezTo>
                  <a:lnTo>
                    <a:pt x="302" y="868"/>
                  </a:lnTo>
                  <a:cubicBezTo>
                    <a:pt x="331" y="868"/>
                    <a:pt x="360" y="868"/>
                    <a:pt x="388" y="897"/>
                  </a:cubicBezTo>
                  <a:cubicBezTo>
                    <a:pt x="417" y="897"/>
                    <a:pt x="482" y="868"/>
                    <a:pt x="482" y="840"/>
                  </a:cubicBezTo>
                  <a:cubicBezTo>
                    <a:pt x="482" y="603"/>
                    <a:pt x="453" y="359"/>
                    <a:pt x="417" y="122"/>
                  </a:cubicBezTo>
                  <a:lnTo>
                    <a:pt x="417" y="65"/>
                  </a:lnTo>
                  <a:cubicBezTo>
                    <a:pt x="417" y="29"/>
                    <a:pt x="417" y="29"/>
                    <a:pt x="388" y="0"/>
                  </a:cubicBezTo>
                  <a:close/>
                </a:path>
              </a:pathLst>
            </a:custGeom>
            <a:solidFill>
              <a:srgbClr val="7E3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242;p83"/>
            <p:cNvSpPr/>
            <p:nvPr/>
          </p:nvSpPr>
          <p:spPr>
            <a:xfrm>
              <a:off x="4233116" y="2112781"/>
              <a:ext cx="95237" cy="43268"/>
            </a:xfrm>
            <a:custGeom>
              <a:avLst/>
              <a:gdLst/>
              <a:ahLst/>
              <a:cxnLst/>
              <a:rect l="l" t="t" r="r" b="b"/>
              <a:pathLst>
                <a:path w="1171" h="532" extrusionOk="0">
                  <a:moveTo>
                    <a:pt x="395" y="1"/>
                  </a:moveTo>
                  <a:cubicBezTo>
                    <a:pt x="273" y="1"/>
                    <a:pt x="180" y="1"/>
                    <a:pt x="94" y="58"/>
                  </a:cubicBezTo>
                  <a:cubicBezTo>
                    <a:pt x="37" y="94"/>
                    <a:pt x="1" y="151"/>
                    <a:pt x="37" y="209"/>
                  </a:cubicBezTo>
                  <a:cubicBezTo>
                    <a:pt x="65" y="237"/>
                    <a:pt x="94" y="273"/>
                    <a:pt x="151" y="273"/>
                  </a:cubicBezTo>
                  <a:cubicBezTo>
                    <a:pt x="180" y="237"/>
                    <a:pt x="245" y="237"/>
                    <a:pt x="273" y="237"/>
                  </a:cubicBezTo>
                  <a:cubicBezTo>
                    <a:pt x="302" y="237"/>
                    <a:pt x="331" y="209"/>
                    <a:pt x="360" y="209"/>
                  </a:cubicBezTo>
                  <a:cubicBezTo>
                    <a:pt x="453" y="209"/>
                    <a:pt x="510" y="209"/>
                    <a:pt x="603" y="237"/>
                  </a:cubicBezTo>
                  <a:cubicBezTo>
                    <a:pt x="661" y="237"/>
                    <a:pt x="718" y="273"/>
                    <a:pt x="812" y="302"/>
                  </a:cubicBezTo>
                  <a:cubicBezTo>
                    <a:pt x="869" y="331"/>
                    <a:pt x="934" y="359"/>
                    <a:pt x="962" y="417"/>
                  </a:cubicBezTo>
                  <a:cubicBezTo>
                    <a:pt x="1020" y="453"/>
                    <a:pt x="1048" y="481"/>
                    <a:pt x="1077" y="510"/>
                  </a:cubicBezTo>
                  <a:cubicBezTo>
                    <a:pt x="1077" y="524"/>
                    <a:pt x="1086" y="531"/>
                    <a:pt x="1099" y="531"/>
                  </a:cubicBezTo>
                  <a:cubicBezTo>
                    <a:pt x="1111" y="531"/>
                    <a:pt x="1127" y="524"/>
                    <a:pt x="1142" y="510"/>
                  </a:cubicBezTo>
                  <a:cubicBezTo>
                    <a:pt x="1170" y="510"/>
                    <a:pt x="1170" y="481"/>
                    <a:pt x="1142" y="453"/>
                  </a:cubicBezTo>
                  <a:cubicBezTo>
                    <a:pt x="1077" y="388"/>
                    <a:pt x="1020" y="302"/>
                    <a:pt x="934" y="237"/>
                  </a:cubicBezTo>
                  <a:cubicBezTo>
                    <a:pt x="869" y="180"/>
                    <a:pt x="783" y="123"/>
                    <a:pt x="690" y="94"/>
                  </a:cubicBezTo>
                  <a:cubicBezTo>
                    <a:pt x="661" y="58"/>
                    <a:pt x="603" y="29"/>
                    <a:pt x="539" y="29"/>
                  </a:cubicBezTo>
                  <a:cubicBezTo>
                    <a:pt x="482" y="1"/>
                    <a:pt x="453" y="1"/>
                    <a:pt x="395"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243;p83"/>
            <p:cNvSpPr/>
            <p:nvPr/>
          </p:nvSpPr>
          <p:spPr>
            <a:xfrm>
              <a:off x="4072650" y="2131080"/>
              <a:ext cx="70676" cy="57094"/>
            </a:xfrm>
            <a:custGeom>
              <a:avLst/>
              <a:gdLst/>
              <a:ahLst/>
              <a:cxnLst/>
              <a:rect l="l" t="t" r="r" b="b"/>
              <a:pathLst>
                <a:path w="869" h="702" extrusionOk="0">
                  <a:moveTo>
                    <a:pt x="699" y="1"/>
                  </a:moveTo>
                  <a:cubicBezTo>
                    <a:pt x="628" y="1"/>
                    <a:pt x="556" y="23"/>
                    <a:pt x="510" y="48"/>
                  </a:cubicBezTo>
                  <a:cubicBezTo>
                    <a:pt x="453" y="77"/>
                    <a:pt x="424" y="77"/>
                    <a:pt x="395" y="106"/>
                  </a:cubicBezTo>
                  <a:cubicBezTo>
                    <a:pt x="331" y="134"/>
                    <a:pt x="302" y="163"/>
                    <a:pt x="273" y="192"/>
                  </a:cubicBezTo>
                  <a:cubicBezTo>
                    <a:pt x="216" y="256"/>
                    <a:pt x="151" y="342"/>
                    <a:pt x="123" y="407"/>
                  </a:cubicBezTo>
                  <a:cubicBezTo>
                    <a:pt x="65" y="464"/>
                    <a:pt x="37" y="550"/>
                    <a:pt x="1" y="644"/>
                  </a:cubicBezTo>
                  <a:cubicBezTo>
                    <a:pt x="1" y="672"/>
                    <a:pt x="1" y="672"/>
                    <a:pt x="37" y="701"/>
                  </a:cubicBezTo>
                  <a:cubicBezTo>
                    <a:pt x="65" y="701"/>
                    <a:pt x="94" y="701"/>
                    <a:pt x="94" y="672"/>
                  </a:cubicBezTo>
                  <a:cubicBezTo>
                    <a:pt x="94" y="615"/>
                    <a:pt x="123" y="586"/>
                    <a:pt x="151" y="550"/>
                  </a:cubicBezTo>
                  <a:cubicBezTo>
                    <a:pt x="180" y="493"/>
                    <a:pt x="216" y="464"/>
                    <a:pt x="245" y="407"/>
                  </a:cubicBezTo>
                  <a:cubicBezTo>
                    <a:pt x="302" y="371"/>
                    <a:pt x="359" y="314"/>
                    <a:pt x="395" y="285"/>
                  </a:cubicBezTo>
                  <a:cubicBezTo>
                    <a:pt x="453" y="256"/>
                    <a:pt x="510" y="256"/>
                    <a:pt x="575" y="228"/>
                  </a:cubicBezTo>
                  <a:cubicBezTo>
                    <a:pt x="603" y="228"/>
                    <a:pt x="632" y="228"/>
                    <a:pt x="661" y="192"/>
                  </a:cubicBezTo>
                  <a:lnTo>
                    <a:pt x="783" y="192"/>
                  </a:lnTo>
                  <a:cubicBezTo>
                    <a:pt x="811" y="192"/>
                    <a:pt x="840" y="163"/>
                    <a:pt x="869" y="106"/>
                  </a:cubicBezTo>
                  <a:cubicBezTo>
                    <a:pt x="869" y="77"/>
                    <a:pt x="811" y="12"/>
                    <a:pt x="783" y="12"/>
                  </a:cubicBezTo>
                  <a:cubicBezTo>
                    <a:pt x="756" y="4"/>
                    <a:pt x="728" y="1"/>
                    <a:pt x="699" y="1"/>
                  </a:cubicBezTo>
                  <a:close/>
                </a:path>
              </a:pathLst>
            </a:custGeom>
            <a:solidFill>
              <a:srgbClr val="C1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Cloud Callout 42"/>
          <p:cNvSpPr/>
          <p:nvPr/>
        </p:nvSpPr>
        <p:spPr>
          <a:xfrm>
            <a:off x="3962401" y="1504950"/>
            <a:ext cx="3505200" cy="2057400"/>
          </a:xfrm>
          <a:prstGeom prst="cloudCallout">
            <a:avLst>
              <a:gd name="adj1" fmla="val 66688"/>
              <a:gd name="adj2" fmla="val 12995"/>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lumMod val="50000"/>
                  </a:schemeClr>
                </a:solidFill>
                <a:latin typeface="Times New Roman" pitchFamily="18" charset="0"/>
                <a:cs typeface="Times New Roman" pitchFamily="18" charset="0"/>
              </a:rPr>
              <a:t>Hãy</a:t>
            </a:r>
            <a:r>
              <a:rPr lang="en-US" sz="2000" dirty="0" smtClean="0">
                <a:solidFill>
                  <a:schemeClr val="tx1">
                    <a:lumMod val="50000"/>
                  </a:schemeClr>
                </a:solidFill>
                <a:latin typeface="Times New Roman" pitchFamily="18" charset="0"/>
                <a:cs typeface="Times New Roman" pitchFamily="18" charset="0"/>
              </a:rPr>
              <a:t> </a:t>
            </a:r>
            <a:r>
              <a:rPr lang="en-US" sz="2000" dirty="0" err="1" smtClean="0">
                <a:solidFill>
                  <a:schemeClr val="tx1">
                    <a:lumMod val="50000"/>
                  </a:schemeClr>
                </a:solidFill>
                <a:latin typeface="Times New Roman" pitchFamily="18" charset="0"/>
                <a:cs typeface="Times New Roman" pitchFamily="18" charset="0"/>
              </a:rPr>
              <a:t>trình</a:t>
            </a:r>
            <a:r>
              <a:rPr lang="en-US" sz="2000" dirty="0" smtClean="0">
                <a:solidFill>
                  <a:schemeClr val="tx1">
                    <a:lumMod val="50000"/>
                  </a:schemeClr>
                </a:solidFill>
                <a:latin typeface="Times New Roman" pitchFamily="18" charset="0"/>
                <a:cs typeface="Times New Roman" pitchFamily="18" charset="0"/>
              </a:rPr>
              <a:t> </a:t>
            </a:r>
            <a:r>
              <a:rPr lang="en-US" sz="2000" dirty="0" err="1" smtClean="0">
                <a:solidFill>
                  <a:schemeClr val="tx1">
                    <a:lumMod val="50000"/>
                  </a:schemeClr>
                </a:solidFill>
                <a:latin typeface="Times New Roman" pitchFamily="18" charset="0"/>
                <a:cs typeface="Times New Roman" pitchFamily="18" charset="0"/>
              </a:rPr>
              <a:t>bày</a:t>
            </a:r>
            <a:r>
              <a:rPr lang="en-US" sz="2000" dirty="0" smtClean="0">
                <a:solidFill>
                  <a:schemeClr val="tx1">
                    <a:lumMod val="50000"/>
                  </a:schemeClr>
                </a:solidFill>
                <a:latin typeface="Times New Roman" pitchFamily="18" charset="0"/>
                <a:cs typeface="Times New Roman" pitchFamily="18" charset="0"/>
              </a:rPr>
              <a:t> </a:t>
            </a:r>
            <a:r>
              <a:rPr lang="en-US" sz="2000" dirty="0" err="1" smtClean="0">
                <a:solidFill>
                  <a:schemeClr val="tx1">
                    <a:lumMod val="50000"/>
                  </a:schemeClr>
                </a:solidFill>
                <a:latin typeface="Times New Roman" pitchFamily="18" charset="0"/>
                <a:cs typeface="Times New Roman" pitchFamily="18" charset="0"/>
              </a:rPr>
              <a:t>những</a:t>
            </a:r>
            <a:r>
              <a:rPr lang="en-US" sz="2000" dirty="0" smtClean="0">
                <a:solidFill>
                  <a:schemeClr val="tx1">
                    <a:lumMod val="50000"/>
                  </a:schemeClr>
                </a:solidFill>
                <a:latin typeface="Times New Roman" pitchFamily="18" charset="0"/>
                <a:cs typeface="Times New Roman" pitchFamily="18" charset="0"/>
              </a:rPr>
              <a:t> </a:t>
            </a:r>
            <a:r>
              <a:rPr lang="en-US" sz="2000" dirty="0" err="1" smtClean="0">
                <a:solidFill>
                  <a:schemeClr val="tx1">
                    <a:lumMod val="50000"/>
                  </a:schemeClr>
                </a:solidFill>
                <a:latin typeface="Times New Roman" pitchFamily="18" charset="0"/>
                <a:cs typeface="Times New Roman" pitchFamily="18" charset="0"/>
              </a:rPr>
              <a:t>hoạt</a:t>
            </a:r>
            <a:r>
              <a:rPr lang="en-US" sz="2000" dirty="0" smtClean="0">
                <a:solidFill>
                  <a:schemeClr val="tx1">
                    <a:lumMod val="50000"/>
                  </a:schemeClr>
                </a:solidFill>
                <a:latin typeface="Times New Roman" pitchFamily="18" charset="0"/>
                <a:cs typeface="Times New Roman" pitchFamily="18" charset="0"/>
              </a:rPr>
              <a:t> </a:t>
            </a:r>
            <a:r>
              <a:rPr lang="en-US" sz="2000" dirty="0" err="1" smtClean="0">
                <a:solidFill>
                  <a:schemeClr val="tx1">
                    <a:lumMod val="50000"/>
                  </a:schemeClr>
                </a:solidFill>
                <a:latin typeface="Times New Roman" pitchFamily="18" charset="0"/>
                <a:cs typeface="Times New Roman" pitchFamily="18" charset="0"/>
              </a:rPr>
              <a:t>động</a:t>
            </a:r>
            <a:r>
              <a:rPr lang="en-US" sz="2000" dirty="0" smtClean="0">
                <a:solidFill>
                  <a:schemeClr val="tx1">
                    <a:lumMod val="50000"/>
                  </a:schemeClr>
                </a:solidFill>
                <a:latin typeface="Times New Roman" pitchFamily="18" charset="0"/>
                <a:cs typeface="Times New Roman" pitchFamily="18" charset="0"/>
              </a:rPr>
              <a:t> </a:t>
            </a:r>
            <a:r>
              <a:rPr lang="en-US" sz="2000" dirty="0" err="1" smtClean="0">
                <a:solidFill>
                  <a:schemeClr val="tx1">
                    <a:lumMod val="50000"/>
                  </a:schemeClr>
                </a:solidFill>
                <a:latin typeface="Times New Roman" pitchFamily="18" charset="0"/>
                <a:cs typeface="Times New Roman" pitchFamily="18" charset="0"/>
              </a:rPr>
              <a:t>kinh</a:t>
            </a:r>
            <a:r>
              <a:rPr lang="en-US" sz="2000" dirty="0" smtClean="0">
                <a:solidFill>
                  <a:schemeClr val="tx1">
                    <a:lumMod val="50000"/>
                  </a:schemeClr>
                </a:solidFill>
                <a:latin typeface="Times New Roman" pitchFamily="18" charset="0"/>
                <a:cs typeface="Times New Roman" pitchFamily="18" charset="0"/>
              </a:rPr>
              <a:t> </a:t>
            </a:r>
            <a:r>
              <a:rPr lang="en-US" sz="2000" dirty="0" err="1" smtClean="0">
                <a:solidFill>
                  <a:schemeClr val="tx1">
                    <a:lumMod val="50000"/>
                  </a:schemeClr>
                </a:solidFill>
                <a:latin typeface="Times New Roman" pitchFamily="18" charset="0"/>
                <a:cs typeface="Times New Roman" pitchFamily="18" charset="0"/>
              </a:rPr>
              <a:t>tế</a:t>
            </a:r>
            <a:r>
              <a:rPr lang="en-US" sz="2000" dirty="0" smtClean="0">
                <a:solidFill>
                  <a:schemeClr val="tx1">
                    <a:lumMod val="50000"/>
                  </a:schemeClr>
                </a:solidFill>
                <a:latin typeface="Times New Roman" pitchFamily="18" charset="0"/>
                <a:cs typeface="Times New Roman" pitchFamily="18" charset="0"/>
              </a:rPr>
              <a:t> </a:t>
            </a:r>
            <a:r>
              <a:rPr lang="en-US" sz="2000" dirty="0" err="1" smtClean="0">
                <a:solidFill>
                  <a:schemeClr val="tx1">
                    <a:lumMod val="50000"/>
                  </a:schemeClr>
                </a:solidFill>
                <a:latin typeface="Times New Roman" pitchFamily="18" charset="0"/>
                <a:cs typeface="Times New Roman" pitchFamily="18" charset="0"/>
              </a:rPr>
              <a:t>chính</a:t>
            </a:r>
            <a:r>
              <a:rPr lang="en-US" sz="2000" dirty="0" smtClean="0">
                <a:solidFill>
                  <a:schemeClr val="tx1">
                    <a:lumMod val="50000"/>
                  </a:schemeClr>
                </a:solidFill>
                <a:latin typeface="Times New Roman" pitchFamily="18" charset="0"/>
                <a:cs typeface="Times New Roman" pitchFamily="18" charset="0"/>
              </a:rPr>
              <a:t> </a:t>
            </a:r>
            <a:r>
              <a:rPr lang="en-US" sz="2000" dirty="0" err="1" smtClean="0">
                <a:solidFill>
                  <a:schemeClr val="tx1">
                    <a:lumMod val="50000"/>
                  </a:schemeClr>
                </a:solidFill>
                <a:latin typeface="Times New Roman" pitchFamily="18" charset="0"/>
                <a:cs typeface="Times New Roman" pitchFamily="18" charset="0"/>
              </a:rPr>
              <a:t>của</a:t>
            </a:r>
            <a:r>
              <a:rPr lang="en-US" sz="2000" dirty="0" smtClean="0">
                <a:solidFill>
                  <a:schemeClr val="tx1">
                    <a:lumMod val="50000"/>
                  </a:schemeClr>
                </a:solidFill>
                <a:latin typeface="Times New Roman" pitchFamily="18" charset="0"/>
                <a:cs typeface="Times New Roman" pitchFamily="18" charset="0"/>
              </a:rPr>
              <a:t> </a:t>
            </a:r>
            <a:r>
              <a:rPr lang="en-US" sz="2000" dirty="0" err="1" smtClean="0">
                <a:solidFill>
                  <a:schemeClr val="tx1">
                    <a:lumMod val="50000"/>
                  </a:schemeClr>
                </a:solidFill>
                <a:latin typeface="Times New Roman" pitchFamily="18" charset="0"/>
                <a:cs typeface="Times New Roman" pitchFamily="18" charset="0"/>
              </a:rPr>
              <a:t>vương</a:t>
            </a:r>
            <a:r>
              <a:rPr lang="en-US" sz="2000" dirty="0" smtClean="0">
                <a:solidFill>
                  <a:schemeClr val="tx1">
                    <a:lumMod val="50000"/>
                  </a:schemeClr>
                </a:solidFill>
                <a:latin typeface="Times New Roman" pitchFamily="18" charset="0"/>
                <a:cs typeface="Times New Roman" pitchFamily="18" charset="0"/>
              </a:rPr>
              <a:t> </a:t>
            </a:r>
            <a:r>
              <a:rPr lang="en-US" sz="2000" dirty="0" err="1" smtClean="0">
                <a:solidFill>
                  <a:schemeClr val="tx1">
                    <a:lumMod val="50000"/>
                  </a:schemeClr>
                </a:solidFill>
                <a:latin typeface="Times New Roman" pitchFamily="18" charset="0"/>
                <a:cs typeface="Times New Roman" pitchFamily="18" charset="0"/>
              </a:rPr>
              <a:t>quốc</a:t>
            </a:r>
            <a:r>
              <a:rPr lang="en-US" sz="2000" dirty="0" smtClean="0">
                <a:solidFill>
                  <a:schemeClr val="tx1">
                    <a:lumMod val="50000"/>
                  </a:schemeClr>
                </a:solidFill>
                <a:latin typeface="Times New Roman" pitchFamily="18" charset="0"/>
                <a:cs typeface="Times New Roman" pitchFamily="18" charset="0"/>
              </a:rPr>
              <a:t> </a:t>
            </a:r>
            <a:r>
              <a:rPr lang="en-US" sz="2000" dirty="0" err="1" smtClean="0">
                <a:solidFill>
                  <a:schemeClr val="tx1">
                    <a:lumMod val="50000"/>
                  </a:schemeClr>
                </a:solidFill>
                <a:latin typeface="Times New Roman" pitchFamily="18" charset="0"/>
                <a:cs typeface="Times New Roman" pitchFamily="18" charset="0"/>
              </a:rPr>
              <a:t>Phù</a:t>
            </a:r>
            <a:r>
              <a:rPr lang="en-US" sz="2000" dirty="0" smtClean="0">
                <a:solidFill>
                  <a:schemeClr val="tx1">
                    <a:lumMod val="50000"/>
                  </a:schemeClr>
                </a:solidFill>
                <a:latin typeface="Times New Roman" pitchFamily="18" charset="0"/>
                <a:cs typeface="Times New Roman" pitchFamily="18" charset="0"/>
              </a:rPr>
              <a:t> Nam?</a:t>
            </a:r>
            <a:endParaRPr lang="en-US" sz="2000" dirty="0">
              <a:solidFill>
                <a:schemeClr val="tx1">
                  <a:lumMod val="50000"/>
                </a:schemeClr>
              </a:solidFill>
              <a:latin typeface="Times New Roman" pitchFamily="18" charset="0"/>
              <a:cs typeface="Times New Roman" pitchFamily="18" charset="0"/>
            </a:endParaRPr>
          </a:p>
        </p:txBody>
      </p:sp>
      <p:sp>
        <p:nvSpPr>
          <p:cNvPr id="44" name="TextBox 43"/>
          <p:cNvSpPr txBox="1"/>
          <p:nvPr/>
        </p:nvSpPr>
        <p:spPr>
          <a:xfrm>
            <a:off x="3200400" y="1438930"/>
            <a:ext cx="3505200" cy="523220"/>
          </a:xfrm>
          <a:prstGeom prst="rect">
            <a:avLst/>
          </a:prstGeom>
          <a:noFill/>
        </p:spPr>
        <p:txBody>
          <a:bodyPr wrap="square" rtlCol="0">
            <a:spAutoFit/>
          </a:bodyPr>
          <a:lstStyle/>
          <a:p>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Nông</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nghiệp</a:t>
            </a:r>
            <a:r>
              <a:rPr lang="en-US" sz="2800" b="1" dirty="0" smtClean="0">
                <a:solidFill>
                  <a:schemeClr val="tx1">
                    <a:lumMod val="50000"/>
                  </a:schemeClr>
                </a:solidFill>
                <a:latin typeface="Times New Roman" pitchFamily="18" charset="0"/>
                <a:cs typeface="Times New Roman" pitchFamily="18" charset="0"/>
              </a:rPr>
              <a:t>:</a:t>
            </a:r>
            <a:endParaRPr lang="en-US" sz="2800" b="1" dirty="0">
              <a:solidFill>
                <a:schemeClr val="tx1">
                  <a:lumMod val="50000"/>
                </a:schemeClr>
              </a:solidFill>
              <a:latin typeface="Times New Roman" pitchFamily="18" charset="0"/>
              <a:cs typeface="Times New Roman" pitchFamily="18" charset="0"/>
            </a:endParaRPr>
          </a:p>
        </p:txBody>
      </p:sp>
      <p:pic>
        <p:nvPicPr>
          <p:cNvPr id="51" name="Picture 50" descr="pixlr-bg-result (11).png"/>
          <p:cNvPicPr>
            <a:picLocks noChangeAspect="1"/>
          </p:cNvPicPr>
          <p:nvPr/>
        </p:nvPicPr>
        <p:blipFill>
          <a:blip r:embed="rId4"/>
          <a:stretch>
            <a:fillRect/>
          </a:stretch>
        </p:blipFill>
        <p:spPr>
          <a:xfrm>
            <a:off x="762000" y="2114550"/>
            <a:ext cx="2571750" cy="1295400"/>
          </a:xfrm>
          <a:prstGeom prst="rect">
            <a:avLst/>
          </a:prstGeom>
        </p:spPr>
      </p:pic>
      <p:sp>
        <p:nvSpPr>
          <p:cNvPr id="52" name="TextBox 51"/>
          <p:cNvSpPr txBox="1"/>
          <p:nvPr/>
        </p:nvSpPr>
        <p:spPr>
          <a:xfrm>
            <a:off x="1143000" y="3543240"/>
            <a:ext cx="1981200" cy="400110"/>
          </a:xfrm>
          <a:prstGeom prst="rect">
            <a:avLst/>
          </a:prstGeom>
          <a:noFill/>
        </p:spPr>
        <p:txBody>
          <a:bodyPr wrap="square" rtlCol="0">
            <a:spAutoFit/>
          </a:bodyPr>
          <a:lstStyle/>
          <a:p>
            <a:pPr algn="ctr"/>
            <a:r>
              <a:rPr lang="en-US" sz="2000" dirty="0" err="1" smtClean="0">
                <a:latin typeface="Times New Roman" pitchFamily="18" charset="0"/>
                <a:cs typeface="Times New Roman" pitchFamily="18" charset="0"/>
              </a:rPr>
              <a:t>Trồng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lúa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endParaRPr lang="en-US" sz="2000" dirty="0">
              <a:latin typeface="Times New Roman" pitchFamily="18" charset="0"/>
              <a:cs typeface="Times New Roman" pitchFamily="18" charset="0"/>
            </a:endParaRPr>
          </a:p>
        </p:txBody>
      </p:sp>
      <p:sp>
        <p:nvSpPr>
          <p:cNvPr id="53" name="TextBox 52"/>
          <p:cNvSpPr txBox="1"/>
          <p:nvPr/>
        </p:nvSpPr>
        <p:spPr>
          <a:xfrm>
            <a:off x="3429000" y="3543240"/>
            <a:ext cx="2209800" cy="400110"/>
          </a:xfrm>
          <a:prstGeom prst="rect">
            <a:avLst/>
          </a:prstGeom>
          <a:noFill/>
        </p:spPr>
        <p:txBody>
          <a:bodyPr wrap="square" rtlCol="0">
            <a:spAutoFit/>
          </a:bodyPr>
          <a:lstStyle/>
          <a:p>
            <a:pPr algn="ctr"/>
            <a:r>
              <a:rPr lang="en-US" sz="2000" dirty="0" err="1" smtClean="0">
                <a:latin typeface="Times New Roman" pitchFamily="18" charset="0"/>
                <a:cs typeface="Times New Roman" pitchFamily="18" charset="0"/>
              </a:rPr>
              <a:t>Chăn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nuôi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súc</a:t>
            </a:r>
            <a:endParaRPr lang="en-US" sz="2000" dirty="0">
              <a:latin typeface="Times New Roman" pitchFamily="18" charset="0"/>
              <a:cs typeface="Times New Roman" pitchFamily="18" charset="0"/>
            </a:endParaRPr>
          </a:p>
        </p:txBody>
      </p:sp>
      <p:pic>
        <p:nvPicPr>
          <p:cNvPr id="54" name="Picture 53" descr="pixlr-bg-result (13).png"/>
          <p:cNvPicPr>
            <a:picLocks noChangeAspect="1"/>
          </p:cNvPicPr>
          <p:nvPr/>
        </p:nvPicPr>
        <p:blipFill>
          <a:blip r:embed="rId5"/>
          <a:stretch>
            <a:fillRect/>
          </a:stretch>
        </p:blipFill>
        <p:spPr>
          <a:xfrm>
            <a:off x="3657600" y="2038350"/>
            <a:ext cx="2971800" cy="1524000"/>
          </a:xfrm>
          <a:prstGeom prst="rect">
            <a:avLst/>
          </a:prstGeom>
        </p:spPr>
      </p:pic>
      <p:pic>
        <p:nvPicPr>
          <p:cNvPr id="55" name="Picture 54" descr="pixlr-bg-result (12).png"/>
          <p:cNvPicPr>
            <a:picLocks noChangeAspect="1"/>
          </p:cNvPicPr>
          <p:nvPr/>
        </p:nvPicPr>
        <p:blipFill>
          <a:blip r:embed="rId6"/>
          <a:stretch>
            <a:fillRect/>
          </a:stretch>
        </p:blipFill>
        <p:spPr>
          <a:xfrm>
            <a:off x="2819400" y="1885950"/>
            <a:ext cx="2286000" cy="1809750"/>
          </a:xfrm>
          <a:prstGeom prst="rect">
            <a:avLst/>
          </a:prstGeom>
        </p:spPr>
      </p:pic>
      <p:sp>
        <p:nvSpPr>
          <p:cNvPr id="56" name="TextBox 55"/>
          <p:cNvSpPr txBox="1"/>
          <p:nvPr/>
        </p:nvSpPr>
        <p:spPr>
          <a:xfrm>
            <a:off x="6248400" y="3543240"/>
            <a:ext cx="2514600" cy="400110"/>
          </a:xfrm>
          <a:prstGeom prst="rect">
            <a:avLst/>
          </a:prstGeom>
          <a:noFill/>
        </p:spPr>
        <p:txBody>
          <a:bodyPr wrap="square" rtlCol="0">
            <a:spAutoFit/>
          </a:bodyPr>
          <a:lstStyle/>
          <a:p>
            <a:pPr algn="ctr"/>
            <a:r>
              <a:rPr lang="en-US" sz="2000" dirty="0" err="1" smtClean="0">
                <a:latin typeface="Times New Roman" pitchFamily="18" charset="0"/>
                <a:cs typeface="Times New Roman" pitchFamily="18" charset="0"/>
              </a:rPr>
              <a:t>Đánh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bắt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thủy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sản</a:t>
            </a:r>
            <a:endParaRPr lang="en-US" sz="2000" dirty="0">
              <a:latin typeface="Times New Roman" pitchFamily="18" charset="0"/>
              <a:cs typeface="Times New Roman" pitchFamily="18" charset="0"/>
            </a:endParaRPr>
          </a:p>
        </p:txBody>
      </p:sp>
      <p:pic>
        <p:nvPicPr>
          <p:cNvPr id="57" name="Picture 56" descr="pixlr-bg-result (16).png"/>
          <p:cNvPicPr>
            <a:picLocks noChangeAspect="1"/>
          </p:cNvPicPr>
          <p:nvPr/>
        </p:nvPicPr>
        <p:blipFill>
          <a:blip r:embed="rId7"/>
          <a:stretch>
            <a:fillRect/>
          </a:stretch>
        </p:blipFill>
        <p:spPr>
          <a:xfrm>
            <a:off x="7162800" y="1962150"/>
            <a:ext cx="1752600" cy="1905000"/>
          </a:xfrm>
          <a:prstGeom prst="rect">
            <a:avLst/>
          </a:prstGeom>
        </p:spPr>
      </p:pic>
      <p:pic>
        <p:nvPicPr>
          <p:cNvPr id="58" name="Picture 57" descr="pixlr-bg-result (17).png"/>
          <p:cNvPicPr>
            <a:picLocks noChangeAspect="1"/>
          </p:cNvPicPr>
          <p:nvPr/>
        </p:nvPicPr>
        <p:blipFill>
          <a:blip r:embed="rId8"/>
          <a:stretch>
            <a:fillRect/>
          </a:stretch>
        </p:blipFill>
        <p:spPr>
          <a:xfrm>
            <a:off x="6096000" y="2038350"/>
            <a:ext cx="1752600"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2"/>
                                        </p:tgtEl>
                                        <p:attrNameLst>
                                          <p:attrName>ppt_x</p:attrName>
                                        </p:attrNameLst>
                                      </p:cBhvr>
                                      <p:tavLst>
                                        <p:tav tm="0">
                                          <p:val>
                                            <p:strVal val="ppt_x"/>
                                          </p:val>
                                        </p:tav>
                                        <p:tav tm="100000">
                                          <p:val>
                                            <p:strVal val="ppt_x"/>
                                          </p:val>
                                        </p:tav>
                                      </p:tavLst>
                                    </p:anim>
                                    <p:anim calcmode="lin" valueType="num">
                                      <p:cBhvr additive="base">
                                        <p:cTn id="23" dur="500"/>
                                        <p:tgtEl>
                                          <p:spTgt spid="2"/>
                                        </p:tgtEl>
                                        <p:attrNameLst>
                                          <p:attrName>ppt_y</p:attrName>
                                        </p:attrNameLst>
                                      </p:cBhvr>
                                      <p:tavLst>
                                        <p:tav tm="0">
                                          <p:val>
                                            <p:strVal val="ppt_y"/>
                                          </p:val>
                                        </p:tav>
                                        <p:tav tm="100000">
                                          <p:val>
                                            <p:strVal val="1+ppt_h/2"/>
                                          </p:val>
                                        </p:tav>
                                      </p:tavLst>
                                    </p:anim>
                                    <p:set>
                                      <p:cBhvr>
                                        <p:cTn id="24" dur="1" fill="hold">
                                          <p:stCondLst>
                                            <p:cond delay="499"/>
                                          </p:stCondLst>
                                        </p:cTn>
                                        <p:tgtEl>
                                          <p:spTgt spid="2"/>
                                        </p:tgtEl>
                                        <p:attrNameLst>
                                          <p:attrName>style.visibility</p:attrName>
                                        </p:attrNameLst>
                                      </p:cBhvr>
                                      <p:to>
                                        <p:strVal val="hidden"/>
                                      </p:to>
                                    </p:set>
                                  </p:childTnLst>
                                </p:cTn>
                              </p:par>
                              <p:par>
                                <p:cTn id="25" presetID="2" presetClass="exit" presetSubtype="4" fill="hold" grpId="1" nodeType="withEffect">
                                  <p:stCondLst>
                                    <p:cond delay="0"/>
                                  </p:stCondLst>
                                  <p:childTnLst>
                                    <p:anim calcmode="lin" valueType="num">
                                      <p:cBhvr additive="base">
                                        <p:cTn id="26" dur="500"/>
                                        <p:tgtEl>
                                          <p:spTgt spid="43"/>
                                        </p:tgtEl>
                                        <p:attrNameLst>
                                          <p:attrName>ppt_x</p:attrName>
                                        </p:attrNameLst>
                                      </p:cBhvr>
                                      <p:tavLst>
                                        <p:tav tm="0">
                                          <p:val>
                                            <p:strVal val="ppt_x"/>
                                          </p:val>
                                        </p:tav>
                                        <p:tav tm="100000">
                                          <p:val>
                                            <p:strVal val="ppt_x"/>
                                          </p:val>
                                        </p:tav>
                                      </p:tavLst>
                                    </p:anim>
                                    <p:anim calcmode="lin" valueType="num">
                                      <p:cBhvr additive="base">
                                        <p:cTn id="27" dur="500"/>
                                        <p:tgtEl>
                                          <p:spTgt spid="43"/>
                                        </p:tgtEl>
                                        <p:attrNameLst>
                                          <p:attrName>ppt_y</p:attrName>
                                        </p:attrNameLst>
                                      </p:cBhvr>
                                      <p:tavLst>
                                        <p:tav tm="0">
                                          <p:val>
                                            <p:strVal val="ppt_y"/>
                                          </p:val>
                                        </p:tav>
                                        <p:tav tm="100000">
                                          <p:val>
                                            <p:strVal val="1+ppt_h/2"/>
                                          </p:val>
                                        </p:tav>
                                      </p:tavLst>
                                    </p:anim>
                                    <p:set>
                                      <p:cBhvr>
                                        <p:cTn id="28" dur="1" fill="hold">
                                          <p:stCondLst>
                                            <p:cond delay="499"/>
                                          </p:stCondLst>
                                        </p:cTn>
                                        <p:tgtEl>
                                          <p:spTgt spid="4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ppt_x"/>
                                          </p:val>
                                        </p:tav>
                                        <p:tav tm="100000">
                                          <p:val>
                                            <p:strVal val="#ppt_x"/>
                                          </p:val>
                                        </p:tav>
                                      </p:tavLst>
                                    </p:anim>
                                    <p:anim calcmode="lin" valueType="num">
                                      <p:cBhvr additive="base">
                                        <p:cTn id="3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 to="" calcmode="lin" valueType="num">
                                      <p:cBhvr>
                                        <p:cTn id="39" dur="1" fill="hold"/>
                                        <p:tgtEl>
                                          <p:spTgt spid="51"/>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 to="" calcmode="lin" valueType="num">
                                      <p:cBhvr>
                                        <p:cTn id="42" dur="1" fill="hold"/>
                                        <p:tgtEl>
                                          <p:spTgt spid="52"/>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down)">
                                      <p:cBhvr>
                                        <p:cTn id="47" dur="500"/>
                                        <p:tgtEl>
                                          <p:spTgt spid="53"/>
                                        </p:tgtEl>
                                      </p:cBhvr>
                                    </p:animEffect>
                                  </p:childTnLst>
                                </p:cTn>
                              </p:par>
                              <p:par>
                                <p:cTn id="48" presetID="22" presetClass="entr" presetSubtype="4"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wipe(down)">
                                      <p:cBhvr>
                                        <p:cTn id="50" dur="500"/>
                                        <p:tgtEl>
                                          <p:spTgt spid="54"/>
                                        </p:tgtEl>
                                      </p:cBhvr>
                                    </p:animEffect>
                                  </p:childTnLst>
                                </p:cTn>
                              </p:par>
                              <p:par>
                                <p:cTn id="51" presetID="22" presetClass="entr" presetSubtype="4"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down)">
                                      <p:cBhvr>
                                        <p:cTn id="53" dur="500"/>
                                        <p:tgtEl>
                                          <p:spTgt spid="5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additive="base">
                                        <p:cTn id="58" dur="500" fill="hold"/>
                                        <p:tgtEl>
                                          <p:spTgt spid="56"/>
                                        </p:tgtEl>
                                        <p:attrNameLst>
                                          <p:attrName>ppt_x</p:attrName>
                                        </p:attrNameLst>
                                      </p:cBhvr>
                                      <p:tavLst>
                                        <p:tav tm="0">
                                          <p:val>
                                            <p:strVal val="#ppt_x"/>
                                          </p:val>
                                        </p:tav>
                                        <p:tav tm="100000">
                                          <p:val>
                                            <p:strVal val="#ppt_x"/>
                                          </p:val>
                                        </p:tav>
                                      </p:tavLst>
                                    </p:anim>
                                    <p:anim calcmode="lin" valueType="num">
                                      <p:cBhvr additive="base">
                                        <p:cTn id="59" dur="500" fill="hold"/>
                                        <p:tgtEl>
                                          <p:spTgt spid="56"/>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fill="hold"/>
                                        <p:tgtEl>
                                          <p:spTgt spid="57"/>
                                        </p:tgtEl>
                                        <p:attrNameLst>
                                          <p:attrName>ppt_x</p:attrName>
                                        </p:attrNameLst>
                                      </p:cBhvr>
                                      <p:tavLst>
                                        <p:tav tm="0">
                                          <p:val>
                                            <p:strVal val="#ppt_x"/>
                                          </p:val>
                                        </p:tav>
                                        <p:tav tm="100000">
                                          <p:val>
                                            <p:strVal val="#ppt_x"/>
                                          </p:val>
                                        </p:tav>
                                      </p:tavLst>
                                    </p:anim>
                                    <p:anim calcmode="lin" valueType="num">
                                      <p:cBhvr additive="base">
                                        <p:cTn id="63" dur="500" fill="hold"/>
                                        <p:tgtEl>
                                          <p:spTgt spid="57"/>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58"/>
                                        </p:tgtEl>
                                        <p:attrNameLst>
                                          <p:attrName>style.visibility</p:attrName>
                                        </p:attrNameLst>
                                      </p:cBhvr>
                                      <p:to>
                                        <p:strVal val="visible"/>
                                      </p:to>
                                    </p:set>
                                    <p:anim calcmode="lin" valueType="num">
                                      <p:cBhvr additive="base">
                                        <p:cTn id="66" dur="500" fill="hold"/>
                                        <p:tgtEl>
                                          <p:spTgt spid="58"/>
                                        </p:tgtEl>
                                        <p:attrNameLst>
                                          <p:attrName>ppt_x</p:attrName>
                                        </p:attrNameLst>
                                      </p:cBhvr>
                                      <p:tavLst>
                                        <p:tav tm="0">
                                          <p:val>
                                            <p:strVal val="#ppt_x"/>
                                          </p:val>
                                        </p:tav>
                                        <p:tav tm="100000">
                                          <p:val>
                                            <p:strVal val="#ppt_x"/>
                                          </p:val>
                                        </p:tav>
                                      </p:tavLst>
                                    </p:anim>
                                    <p:anim calcmode="lin" valueType="num">
                                      <p:cBhvr additive="base">
                                        <p:cTn id="67"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3" grpId="0" animBg="1"/>
      <p:bldP spid="43" grpId="1" animBg="1"/>
      <p:bldP spid="44" grpId="0"/>
      <p:bldP spid="52" grpId="0"/>
      <p:bldP spid="53"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8" name="TextBox 7"/>
          <p:cNvSpPr txBox="1"/>
          <p:nvPr/>
        </p:nvSpPr>
        <p:spPr>
          <a:xfrm>
            <a:off x="1295399" y="361951"/>
            <a:ext cx="6629401" cy="553998"/>
          </a:xfrm>
          <a:prstGeom prst="rect">
            <a:avLst/>
          </a:prstGeom>
          <a:noFill/>
        </p:spPr>
        <p:txBody>
          <a:bodyPr wrap="square" rtlCol="0">
            <a:spAutoFit/>
          </a:bodyPr>
          <a:lstStyle/>
          <a:p>
            <a:r>
              <a:rPr lang="en-US" sz="3000" b="1" dirty="0" smtClean="0">
                <a:solidFill>
                  <a:srgbClr val="7030A0"/>
                </a:solidFill>
                <a:latin typeface="Times New Roman" pitchFamily="18" charset="0"/>
                <a:cs typeface="Times New Roman" pitchFamily="18" charset="0"/>
              </a:rPr>
              <a:t>2. </a:t>
            </a:r>
            <a:r>
              <a:rPr lang="en-US" sz="3000" b="1" dirty="0" err="1" smtClean="0">
                <a:solidFill>
                  <a:srgbClr val="7030A0"/>
                </a:solidFill>
                <a:latin typeface="Times New Roman" pitchFamily="18" charset="0"/>
                <a:cs typeface="Times New Roman" pitchFamily="18" charset="0"/>
              </a:rPr>
              <a:t>Hoạt</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động</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kinh</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tế</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và</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tổ</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chức</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xã</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hội</a:t>
            </a:r>
            <a:r>
              <a:rPr lang="en-US" sz="3000" b="1" dirty="0" smtClean="0">
                <a:solidFill>
                  <a:srgbClr val="7030A0"/>
                </a:solidFill>
                <a:latin typeface="Times New Roman" pitchFamily="18" charset="0"/>
                <a:cs typeface="Times New Roman" pitchFamily="18" charset="0"/>
              </a:rPr>
              <a:t>.</a:t>
            </a:r>
            <a:endParaRPr lang="en-US" sz="3000" b="1" dirty="0">
              <a:solidFill>
                <a:srgbClr val="7030A0"/>
              </a:solidFill>
              <a:latin typeface="Times New Roman" pitchFamily="18" charset="0"/>
              <a:cs typeface="Times New Roman" pitchFamily="18" charset="0"/>
            </a:endParaRPr>
          </a:p>
        </p:txBody>
      </p:sp>
      <p:sp>
        <p:nvSpPr>
          <p:cNvPr id="6" name="TextBox 5"/>
          <p:cNvSpPr txBox="1"/>
          <p:nvPr/>
        </p:nvSpPr>
        <p:spPr>
          <a:xfrm>
            <a:off x="1295400" y="895350"/>
            <a:ext cx="3505200" cy="523220"/>
          </a:xfrm>
          <a:prstGeom prst="rect">
            <a:avLst/>
          </a:prstGeom>
          <a:noFill/>
        </p:spPr>
        <p:txBody>
          <a:bodyPr wrap="square" rtlCol="0">
            <a:spAutoFit/>
          </a:bodyPr>
          <a:lstStyle/>
          <a:p>
            <a:r>
              <a:rPr lang="en-US" sz="2800" b="1" dirty="0" smtClean="0">
                <a:solidFill>
                  <a:schemeClr val="tx1">
                    <a:lumMod val="50000"/>
                  </a:schemeClr>
                </a:solidFill>
                <a:latin typeface="Times New Roman" pitchFamily="18" charset="0"/>
                <a:cs typeface="Times New Roman" pitchFamily="18" charset="0"/>
              </a:rPr>
              <a:t>a. </a:t>
            </a:r>
            <a:r>
              <a:rPr lang="en-US" sz="2800" b="1" dirty="0" err="1" smtClean="0">
                <a:solidFill>
                  <a:schemeClr val="tx1">
                    <a:lumMod val="50000"/>
                  </a:schemeClr>
                </a:solidFill>
                <a:latin typeface="Times New Roman" pitchFamily="18" charset="0"/>
                <a:cs typeface="Times New Roman" pitchFamily="18" charset="0"/>
              </a:rPr>
              <a:t>Hoạt</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động</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kinh</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tế</a:t>
            </a:r>
            <a:endParaRPr lang="en-US" sz="2800" b="1" dirty="0">
              <a:solidFill>
                <a:schemeClr val="tx1">
                  <a:lumMod val="50000"/>
                </a:schemeClr>
              </a:solidFill>
              <a:latin typeface="Times New Roman" pitchFamily="18" charset="0"/>
              <a:cs typeface="Times New Roman" pitchFamily="18" charset="0"/>
            </a:endParaRPr>
          </a:p>
        </p:txBody>
      </p:sp>
      <p:pic>
        <p:nvPicPr>
          <p:cNvPr id="9" name="Google Shape;257;p35"/>
          <p:cNvPicPr preferRelativeResize="0"/>
          <p:nvPr/>
        </p:nvPicPr>
        <p:blipFill>
          <a:blip r:embed="rId3">
            <a:alphaModFix amt="80000"/>
          </a:blip>
          <a:stretch>
            <a:fillRect/>
          </a:stretch>
        </p:blipFill>
        <p:spPr>
          <a:xfrm rot="-6023610">
            <a:off x="7536505" y="1266565"/>
            <a:ext cx="551382" cy="1057484"/>
          </a:xfrm>
          <a:prstGeom prst="rect">
            <a:avLst/>
          </a:prstGeom>
          <a:noFill/>
          <a:ln>
            <a:noFill/>
          </a:ln>
        </p:spPr>
      </p:pic>
      <p:sp>
        <p:nvSpPr>
          <p:cNvPr id="44" name="TextBox 43"/>
          <p:cNvSpPr txBox="1"/>
          <p:nvPr/>
        </p:nvSpPr>
        <p:spPr>
          <a:xfrm>
            <a:off x="2819400" y="1438930"/>
            <a:ext cx="3505200" cy="523220"/>
          </a:xfrm>
          <a:prstGeom prst="rect">
            <a:avLst/>
          </a:prstGeom>
          <a:noFill/>
        </p:spPr>
        <p:txBody>
          <a:bodyPr wrap="square" rtlCol="0">
            <a:spAutoFit/>
          </a:bodyPr>
          <a:lstStyle/>
          <a:p>
            <a:pPr algn="ct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Thủ</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công</a:t>
            </a:r>
            <a:r>
              <a:rPr lang="en-US" sz="2800" b="1" dirty="0" smtClean="0">
                <a:solidFill>
                  <a:schemeClr val="tx1">
                    <a:lumMod val="50000"/>
                  </a:schemeClr>
                </a:solidFill>
                <a:latin typeface="Times New Roman" pitchFamily="18" charset="0"/>
                <a:cs typeface="Times New Roman" pitchFamily="18" charset="0"/>
              </a:rPr>
              <a:t>:</a:t>
            </a:r>
            <a:endParaRPr lang="en-US" sz="2800" b="1" dirty="0">
              <a:solidFill>
                <a:schemeClr val="tx1">
                  <a:lumMod val="50000"/>
                </a:schemeClr>
              </a:solidFill>
              <a:latin typeface="Times New Roman" pitchFamily="18" charset="0"/>
              <a:cs typeface="Times New Roman" pitchFamily="18" charset="0"/>
            </a:endParaRPr>
          </a:p>
        </p:txBody>
      </p:sp>
      <p:sp>
        <p:nvSpPr>
          <p:cNvPr id="59" name="TextBox 58"/>
          <p:cNvSpPr txBox="1"/>
          <p:nvPr/>
        </p:nvSpPr>
        <p:spPr>
          <a:xfrm>
            <a:off x="1295400" y="2038350"/>
            <a:ext cx="6934200" cy="892552"/>
          </a:xfrm>
          <a:prstGeom prst="rect">
            <a:avLst/>
          </a:prstGeom>
          <a:noFill/>
        </p:spPr>
        <p:txBody>
          <a:bodyPr wrap="square" rtlCol="0">
            <a:spAutoFit/>
          </a:bodyPr>
          <a:lstStyle/>
          <a:p>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Đồ</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gốm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trang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sức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đồ</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đựng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thủy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luyện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đồng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rèn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sắt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chế</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tạo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cụ</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sản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xuất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vũ</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khí</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
        <p:nvSpPr>
          <p:cNvPr id="12" name="TextBox 11"/>
          <p:cNvSpPr txBox="1"/>
          <p:nvPr/>
        </p:nvSpPr>
        <p:spPr>
          <a:xfrm>
            <a:off x="2819400" y="2962930"/>
            <a:ext cx="3505200" cy="523220"/>
          </a:xfrm>
          <a:prstGeom prst="rect">
            <a:avLst/>
          </a:prstGeom>
          <a:noFill/>
        </p:spPr>
        <p:txBody>
          <a:bodyPr wrap="square" rtlCol="0">
            <a:spAutoFit/>
          </a:bodyPr>
          <a:lstStyle/>
          <a:p>
            <a:pPr algn="ct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Giao</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thương</a:t>
            </a:r>
            <a:r>
              <a:rPr lang="en-US" sz="2800" b="1" dirty="0" smtClean="0">
                <a:solidFill>
                  <a:schemeClr val="tx1">
                    <a:lumMod val="50000"/>
                  </a:schemeClr>
                </a:solidFill>
                <a:latin typeface="Times New Roman" pitchFamily="18" charset="0"/>
                <a:cs typeface="Times New Roman" pitchFamily="18" charset="0"/>
              </a:rPr>
              <a:t>:</a:t>
            </a:r>
            <a:endParaRPr lang="en-US" sz="2800" b="1" dirty="0">
              <a:solidFill>
                <a:schemeClr val="tx1">
                  <a:lumMod val="50000"/>
                </a:schemeClr>
              </a:solidFill>
              <a:latin typeface="Times New Roman" pitchFamily="18" charset="0"/>
              <a:cs typeface="Times New Roman" pitchFamily="18" charset="0"/>
            </a:endParaRPr>
          </a:p>
        </p:txBody>
      </p:sp>
      <p:sp>
        <p:nvSpPr>
          <p:cNvPr id="13" name="TextBox 12"/>
          <p:cNvSpPr txBox="1"/>
          <p:nvPr/>
        </p:nvSpPr>
        <p:spPr>
          <a:xfrm>
            <a:off x="1371600" y="3486150"/>
            <a:ext cx="6934200" cy="492443"/>
          </a:xfrm>
          <a:prstGeom prst="rect">
            <a:avLst/>
          </a:prstGeom>
          <a:noFill/>
        </p:spPr>
        <p:txBody>
          <a:bodyPr wrap="square" rtlCol="0">
            <a:spAutoFit/>
          </a:bodyPr>
          <a:lstStyle/>
          <a:p>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Buôn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bán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trao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ngoài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nước</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500" fill="hold"/>
                                        <p:tgtEl>
                                          <p:spTgt spid="59"/>
                                        </p:tgtEl>
                                        <p:attrNameLst>
                                          <p:attrName>ppt_w</p:attrName>
                                        </p:attrNameLst>
                                      </p:cBhvr>
                                      <p:tavLst>
                                        <p:tav tm="0">
                                          <p:val>
                                            <p:fltVal val="0"/>
                                          </p:val>
                                        </p:tav>
                                        <p:tav tm="100000">
                                          <p:val>
                                            <p:strVal val="#ppt_w"/>
                                          </p:val>
                                        </p:tav>
                                      </p:tavLst>
                                    </p:anim>
                                    <p:anim calcmode="lin" valueType="num">
                                      <p:cBhvr>
                                        <p:cTn id="20" dur="500" fill="hold"/>
                                        <p:tgtEl>
                                          <p:spTgt spid="59"/>
                                        </p:tgtEl>
                                        <p:attrNameLst>
                                          <p:attrName>ppt_h</p:attrName>
                                        </p:attrNameLst>
                                      </p:cBhvr>
                                      <p:tavLst>
                                        <p:tav tm="0">
                                          <p:val>
                                            <p:fltVal val="0"/>
                                          </p:val>
                                        </p:tav>
                                        <p:tav tm="100000">
                                          <p:val>
                                            <p:strVal val="#ppt_h"/>
                                          </p:val>
                                        </p:tav>
                                      </p:tavLst>
                                    </p:anim>
                                    <p:animEffect transition="in" filter="fade">
                                      <p:cBhvr>
                                        <p:cTn id="21" dur="50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4" grpId="0"/>
      <p:bldP spid="59"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667000" y="4258330"/>
            <a:ext cx="4114800" cy="523220"/>
          </a:xfrm>
          <a:prstGeom prst="rect">
            <a:avLst/>
          </a:prstGeom>
          <a:noFill/>
        </p:spPr>
        <p:txBody>
          <a:bodyPr wrap="square" rtlCol="0">
            <a:spAutoFit/>
          </a:bodyPr>
          <a:lstStyle/>
          <a:p>
            <a:pPr algn="ctr"/>
            <a:r>
              <a:rPr lang="en-US" sz="2800" b="1" dirty="0" err="1" smtClean="0">
                <a:solidFill>
                  <a:schemeClr val="tx1">
                    <a:lumMod val="50000"/>
                  </a:schemeClr>
                </a:solidFill>
                <a:latin typeface="Times New Roman" pitchFamily="18" charset="0"/>
                <a:cs typeface="Times New Roman" pitchFamily="18" charset="0"/>
              </a:rPr>
              <a:t>Khuôn</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đúc</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bằng</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đá</a:t>
            </a:r>
            <a:endParaRPr lang="en-US" sz="2800" b="1" dirty="0">
              <a:solidFill>
                <a:schemeClr val="tx1">
                  <a:lumMod val="50000"/>
                </a:schemeClr>
              </a:solidFill>
              <a:latin typeface="Times New Roman" pitchFamily="18" charset="0"/>
              <a:cs typeface="Times New Roman" pitchFamily="18" charset="0"/>
            </a:endParaRPr>
          </a:p>
        </p:txBody>
      </p:sp>
      <p:pic>
        <p:nvPicPr>
          <p:cNvPr id="5" name="Picture 4" descr="bau-vat-Phu-Nam-15-1512609015.jpg"/>
          <p:cNvPicPr>
            <a:picLocks noChangeAspect="1"/>
          </p:cNvPicPr>
          <p:nvPr/>
        </p:nvPicPr>
        <p:blipFill>
          <a:blip r:embed="rId2"/>
          <a:stretch>
            <a:fillRect/>
          </a:stretch>
        </p:blipFill>
        <p:spPr>
          <a:xfrm>
            <a:off x="1667081" y="381000"/>
            <a:ext cx="6257719" cy="3867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ollagefotor-1506694500495-0-0-1894-3600-crop-1506694530100.jpg"/>
          <p:cNvPicPr>
            <a:picLocks noChangeAspect="1"/>
          </p:cNvPicPr>
          <p:nvPr/>
        </p:nvPicPr>
        <p:blipFill>
          <a:blip r:embed="rId2"/>
          <a:stretch>
            <a:fillRect/>
          </a:stretch>
        </p:blipFill>
        <p:spPr>
          <a:xfrm>
            <a:off x="1295400" y="285750"/>
            <a:ext cx="7239000" cy="3581400"/>
          </a:xfrm>
          <a:prstGeom prst="rect">
            <a:avLst/>
          </a:prstGeom>
        </p:spPr>
      </p:pic>
      <p:sp>
        <p:nvSpPr>
          <p:cNvPr id="17" name="TextBox 16"/>
          <p:cNvSpPr txBox="1"/>
          <p:nvPr/>
        </p:nvSpPr>
        <p:spPr>
          <a:xfrm>
            <a:off x="2895600" y="3877330"/>
            <a:ext cx="4114800" cy="954107"/>
          </a:xfrm>
          <a:prstGeom prst="rect">
            <a:avLst/>
          </a:prstGeom>
          <a:noFill/>
        </p:spPr>
        <p:txBody>
          <a:bodyPr wrap="square" rtlCol="0">
            <a:spAutoFit/>
          </a:bodyPr>
          <a:lstStyle/>
          <a:p>
            <a:pPr algn="ctr"/>
            <a:r>
              <a:rPr lang="en-US" sz="2800" b="1" dirty="0" err="1" smtClean="0">
                <a:solidFill>
                  <a:schemeClr val="tx1">
                    <a:lumMod val="50000"/>
                  </a:schemeClr>
                </a:solidFill>
                <a:latin typeface="Times New Roman" pitchFamily="18" charset="0"/>
                <a:cs typeface="Times New Roman" pitchFamily="18" charset="0"/>
              </a:rPr>
              <a:t>Một</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số</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sản</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phẩm</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đồ</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gốm</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của</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cư</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dân</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Phù</a:t>
            </a:r>
            <a:r>
              <a:rPr lang="en-US" sz="2800" b="1" dirty="0" smtClean="0">
                <a:solidFill>
                  <a:schemeClr val="tx1">
                    <a:lumMod val="50000"/>
                  </a:schemeClr>
                </a:solidFill>
                <a:latin typeface="Times New Roman" pitchFamily="18" charset="0"/>
                <a:cs typeface="Times New Roman" pitchFamily="18" charset="0"/>
              </a:rPr>
              <a:t> Nam</a:t>
            </a:r>
            <a:endParaRPr lang="en-US" sz="2800" b="1" dirty="0">
              <a:solidFill>
                <a:schemeClr val="tx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TextBox 14"/>
          <p:cNvSpPr txBox="1"/>
          <p:nvPr/>
        </p:nvSpPr>
        <p:spPr>
          <a:xfrm>
            <a:off x="533400" y="770007"/>
            <a:ext cx="4000499" cy="3108543"/>
          </a:xfrm>
          <a:prstGeom prst="rect">
            <a:avLst/>
          </a:prstGeom>
          <a:noFill/>
        </p:spPr>
        <p:txBody>
          <a:bodyPr wrap="square" rtlCol="0">
            <a:spAutoFit/>
          </a:bodyPr>
          <a:lstStyle/>
          <a:p>
            <a:r>
              <a:rPr lang="en-US" sz="2800" b="1">
                <a:solidFill>
                  <a:srgbClr val="FF0000"/>
                </a:solidFill>
                <a:latin typeface="Times New Roman" pitchFamily="18" charset="0"/>
                <a:cs typeface="Times New Roman" pitchFamily="18" charset="0"/>
              </a:rPr>
              <a:t>Câu 1:</a:t>
            </a:r>
            <a:r>
              <a:rPr lang="en-US" sz="2800">
                <a:solidFill>
                  <a:srgbClr val="FF0000"/>
                </a:solidFill>
                <a:latin typeface="Times New Roman" pitchFamily="18" charset="0"/>
                <a:cs typeface="Times New Roman" pitchFamily="18" charset="0"/>
              </a:rPr>
              <a:t> </a:t>
            </a:r>
            <a:r>
              <a:rPr lang="en-US" sz="2800">
                <a:latin typeface="Times New Roman" pitchFamily="18" charset="0"/>
                <a:cs typeface="Times New Roman" pitchFamily="18" charset="0"/>
              </a:rPr>
              <a:t>Quan sát và cho biết nội dung của những bức tranh sau.</a:t>
            </a:r>
            <a:endParaRPr lang="vi-VN" sz="2800">
              <a:latin typeface="Times New Roman" pitchFamily="18" charset="0"/>
              <a:cs typeface="Times New Roman" pitchFamily="18" charset="0"/>
            </a:endParaRPr>
          </a:p>
          <a:p>
            <a:r>
              <a:rPr lang="en-US" sz="2800" b="1">
                <a:solidFill>
                  <a:srgbClr val="FF0000"/>
                </a:solidFill>
                <a:latin typeface="Times New Roman" pitchFamily="18" charset="0"/>
                <a:cs typeface="Times New Roman" pitchFamily="18" charset="0"/>
              </a:rPr>
              <a:t>Câu 2:</a:t>
            </a:r>
            <a:r>
              <a:rPr lang="en-US" sz="2800">
                <a:solidFill>
                  <a:srgbClr val="FF0000"/>
                </a:solidFill>
                <a:latin typeface="Times New Roman" pitchFamily="18" charset="0"/>
                <a:cs typeface="Times New Roman" pitchFamily="18" charset="0"/>
              </a:rPr>
              <a:t> </a:t>
            </a:r>
            <a:r>
              <a:rPr lang="en-US" sz="2800">
                <a:latin typeface="Times New Roman" pitchFamily="18" charset="0"/>
                <a:cs typeface="Times New Roman" pitchFamily="18" charset="0"/>
              </a:rPr>
              <a:t>Em thử đoán xem, chúng ta đang đi du lịch đến vùng đất nào của Việt Nam.</a:t>
            </a:r>
            <a:endParaRPr lang="vi-VN" sz="2800">
              <a:latin typeface="Times New Roman" pitchFamily="18" charset="0"/>
              <a:cs typeface="Times New Roman" pitchFamily="18" charset="0"/>
            </a:endParaRPr>
          </a:p>
        </p:txBody>
      </p:sp>
      <p:sp>
        <p:nvSpPr>
          <p:cNvPr id="16" name="TextBox 15"/>
          <p:cNvSpPr txBox="1"/>
          <p:nvPr/>
        </p:nvSpPr>
        <p:spPr>
          <a:xfrm>
            <a:off x="4952999" y="1581150"/>
            <a:ext cx="3581401" cy="1815882"/>
          </a:xfrm>
          <a:prstGeom prst="rect">
            <a:avLst/>
          </a:prstGeom>
          <a:noFill/>
        </p:spPr>
        <p:txBody>
          <a:bodyPr wrap="square" rtlCol="0">
            <a:spAutoFit/>
          </a:bodyPr>
          <a:lstStyle/>
          <a:p>
            <a:r>
              <a:rPr lang="en-US" sz="2800" smtClean="0">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HS </a:t>
            </a:r>
            <a:r>
              <a:rPr lang="en-US" sz="2800">
                <a:solidFill>
                  <a:srgbClr val="FF0000"/>
                </a:solidFill>
                <a:latin typeface="Times New Roman" pitchFamily="18" charset="0"/>
                <a:cs typeface="Times New Roman" pitchFamily="18" charset="0"/>
              </a:rPr>
              <a:t>quan sát và trả lời các câu hỏi, hoạt động cá nhân, thời gian 2 phút.</a:t>
            </a:r>
            <a:endParaRPr lang="vi-VN"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475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pixlr-bg-result (21).png"/>
          <p:cNvPicPr>
            <a:picLocks noChangeAspect="1"/>
          </p:cNvPicPr>
          <p:nvPr/>
        </p:nvPicPr>
        <p:blipFill>
          <a:blip r:embed="rId2"/>
          <a:stretch>
            <a:fillRect/>
          </a:stretch>
        </p:blipFill>
        <p:spPr>
          <a:xfrm>
            <a:off x="914400" y="361950"/>
            <a:ext cx="7696199" cy="5257800"/>
          </a:xfrm>
          <a:prstGeom prst="rect">
            <a:avLst/>
          </a:prstGeom>
        </p:spPr>
      </p:pic>
      <p:sp>
        <p:nvSpPr>
          <p:cNvPr id="16" name="TextBox 15"/>
          <p:cNvSpPr txBox="1"/>
          <p:nvPr/>
        </p:nvSpPr>
        <p:spPr>
          <a:xfrm>
            <a:off x="1295400" y="3409950"/>
            <a:ext cx="3352800" cy="954107"/>
          </a:xfrm>
          <a:prstGeom prst="rect">
            <a:avLst/>
          </a:prstGeom>
          <a:noFill/>
        </p:spPr>
        <p:txBody>
          <a:bodyPr wrap="square" rtlCol="0">
            <a:spAutoFit/>
          </a:bodyPr>
          <a:lstStyle/>
          <a:p>
            <a:pPr algn="ctr"/>
            <a:r>
              <a:rPr lang="en-US" sz="2800" b="1" dirty="0" err="1" smtClean="0">
                <a:solidFill>
                  <a:schemeClr val="tx1">
                    <a:lumMod val="50000"/>
                  </a:schemeClr>
                </a:solidFill>
                <a:latin typeface="Times New Roman" pitchFamily="18" charset="0"/>
                <a:cs typeface="Times New Roman" pitchFamily="18" charset="0"/>
              </a:rPr>
              <a:t>Đồng</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tiền</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kim</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loại</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Phù</a:t>
            </a:r>
            <a:r>
              <a:rPr lang="en-US" sz="2800" b="1" dirty="0" smtClean="0">
                <a:solidFill>
                  <a:schemeClr val="tx1">
                    <a:lumMod val="50000"/>
                  </a:schemeClr>
                </a:solidFill>
                <a:latin typeface="Times New Roman" pitchFamily="18" charset="0"/>
                <a:cs typeface="Times New Roman" pitchFamily="18" charset="0"/>
              </a:rPr>
              <a:t> Nam</a:t>
            </a:r>
            <a:endParaRPr lang="en-US" sz="2800" b="1" dirty="0">
              <a:solidFill>
                <a:schemeClr val="tx1">
                  <a:lumMod val="50000"/>
                </a:schemeClr>
              </a:solidFill>
              <a:latin typeface="Times New Roman" pitchFamily="18" charset="0"/>
              <a:cs typeface="Times New Roman" pitchFamily="18" charset="0"/>
            </a:endParaRPr>
          </a:p>
        </p:txBody>
      </p:sp>
      <p:sp>
        <p:nvSpPr>
          <p:cNvPr id="17" name="TextBox 16"/>
          <p:cNvSpPr txBox="1"/>
          <p:nvPr/>
        </p:nvSpPr>
        <p:spPr>
          <a:xfrm>
            <a:off x="5257800" y="3409950"/>
            <a:ext cx="3352800" cy="523220"/>
          </a:xfrm>
          <a:prstGeom prst="rect">
            <a:avLst/>
          </a:prstGeom>
          <a:noFill/>
        </p:spPr>
        <p:txBody>
          <a:bodyPr wrap="square" rtlCol="0">
            <a:spAutoFit/>
          </a:bodyPr>
          <a:lstStyle/>
          <a:p>
            <a:pPr algn="ctr"/>
            <a:r>
              <a:rPr lang="en-US" sz="2800" b="1" dirty="0" err="1" smtClean="0">
                <a:solidFill>
                  <a:schemeClr val="tx1">
                    <a:lumMod val="50000"/>
                  </a:schemeClr>
                </a:solidFill>
                <a:latin typeface="Times New Roman" pitchFamily="18" charset="0"/>
                <a:cs typeface="Times New Roman" pitchFamily="18" charset="0"/>
              </a:rPr>
              <a:t>Huy</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chương</a:t>
            </a:r>
            <a:r>
              <a:rPr lang="en-US" sz="2800" b="1" dirty="0" smtClean="0">
                <a:solidFill>
                  <a:schemeClr val="tx1">
                    <a:lumMod val="50000"/>
                  </a:schemeClr>
                </a:solidFill>
                <a:latin typeface="Times New Roman" pitchFamily="18" charset="0"/>
                <a:cs typeface="Times New Roman" pitchFamily="18" charset="0"/>
              </a:rPr>
              <a:t> La </a:t>
            </a:r>
            <a:r>
              <a:rPr lang="en-US" sz="2800" b="1" dirty="0" err="1" smtClean="0">
                <a:solidFill>
                  <a:schemeClr val="tx1">
                    <a:lumMod val="50000"/>
                  </a:schemeClr>
                </a:solidFill>
                <a:latin typeface="Times New Roman" pitchFamily="18" charset="0"/>
                <a:cs typeface="Times New Roman" pitchFamily="18" charset="0"/>
              </a:rPr>
              <a:t>Mã</a:t>
            </a:r>
            <a:endParaRPr lang="en-US" sz="2800" b="1" dirty="0">
              <a:solidFill>
                <a:schemeClr val="tx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2093102324-oc-eo.jpg"/>
          <p:cNvPicPr>
            <a:picLocks noChangeAspect="1"/>
          </p:cNvPicPr>
          <p:nvPr/>
        </p:nvPicPr>
        <p:blipFill>
          <a:blip r:embed="rId2"/>
          <a:stretch>
            <a:fillRect/>
          </a:stretch>
        </p:blipFill>
        <p:spPr>
          <a:xfrm>
            <a:off x="4419600" y="0"/>
            <a:ext cx="4724400" cy="4171950"/>
          </a:xfrm>
          <a:prstGeom prst="rect">
            <a:avLst/>
          </a:prstGeom>
        </p:spPr>
      </p:pic>
      <p:pic>
        <p:nvPicPr>
          <p:cNvPr id="20" name="Picture 19" descr="images (1).jpg"/>
          <p:cNvPicPr>
            <a:picLocks noChangeAspect="1"/>
          </p:cNvPicPr>
          <p:nvPr/>
        </p:nvPicPr>
        <p:blipFill>
          <a:blip r:embed="rId3"/>
          <a:stretch>
            <a:fillRect/>
          </a:stretch>
        </p:blipFill>
        <p:spPr>
          <a:xfrm>
            <a:off x="0" y="0"/>
            <a:ext cx="4419600" cy="4171950"/>
          </a:xfrm>
          <a:prstGeom prst="rect">
            <a:avLst/>
          </a:prstGeom>
        </p:spPr>
      </p:pic>
      <p:sp>
        <p:nvSpPr>
          <p:cNvPr id="21" name="TextBox 20"/>
          <p:cNvSpPr txBox="1"/>
          <p:nvPr/>
        </p:nvSpPr>
        <p:spPr>
          <a:xfrm>
            <a:off x="1828800" y="4248150"/>
            <a:ext cx="5638800" cy="523220"/>
          </a:xfrm>
          <a:prstGeom prst="rect">
            <a:avLst/>
          </a:prstGeom>
          <a:noFill/>
        </p:spPr>
        <p:txBody>
          <a:bodyPr wrap="square" rtlCol="0">
            <a:spAutoFit/>
          </a:bodyPr>
          <a:lstStyle/>
          <a:p>
            <a:pPr algn="ctr"/>
            <a:r>
              <a:rPr lang="en-US" sz="2800" b="1" dirty="0" err="1" smtClean="0">
                <a:solidFill>
                  <a:schemeClr val="tx1">
                    <a:lumMod val="50000"/>
                  </a:schemeClr>
                </a:solidFill>
                <a:latin typeface="Times New Roman" pitchFamily="18" charset="0"/>
                <a:cs typeface="Times New Roman" pitchFamily="18" charset="0"/>
              </a:rPr>
              <a:t>Thành</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thị</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Óc-eo</a:t>
            </a:r>
            <a:endParaRPr lang="en-US" sz="2800" b="1" dirty="0">
              <a:solidFill>
                <a:schemeClr val="tx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295400" y="1862137"/>
            <a:ext cx="7315200" cy="2677656"/>
          </a:xfrm>
          <a:prstGeom prst="rect">
            <a:avLst/>
          </a:prstGeom>
          <a:solidFill>
            <a:schemeClr val="bg1">
              <a:lumMod val="20000"/>
              <a:lumOff val="80000"/>
            </a:schemeClr>
          </a:solidFill>
          <a:ln>
            <a:solidFill>
              <a:srgbClr val="7030A0"/>
            </a:solidFill>
          </a:ln>
        </p:spPr>
        <p:txBody>
          <a:bodyPr wrap="square">
            <a:spAutoFit/>
          </a:bodyPr>
          <a:lstStyle/>
          <a:p>
            <a:r>
              <a:rPr lang="vi-VN" sz="2400" b="1" i="1" u="sng" dirty="0" smtClean="0">
                <a:latin typeface="+mj-lt"/>
              </a:rPr>
              <a:t>Câu 1. </a:t>
            </a:r>
            <a:r>
              <a:rPr lang="vi-VN" sz="2400" b="1" i="1" u="sng" dirty="0" err="1" smtClean="0">
                <a:latin typeface="+mj-lt"/>
              </a:rPr>
              <a:t>Địa</a:t>
            </a:r>
            <a:r>
              <a:rPr lang="vi-VN" sz="2400" b="1" i="1" u="sng" dirty="0" smtClean="0">
                <a:latin typeface="+mj-lt"/>
              </a:rPr>
              <a:t> </a:t>
            </a:r>
            <a:r>
              <a:rPr lang="vi-VN" sz="2400" b="1" i="1" u="sng" dirty="0" err="1" smtClean="0">
                <a:latin typeface="+mj-lt"/>
              </a:rPr>
              <a:t>bàn</a:t>
            </a:r>
            <a:r>
              <a:rPr lang="vi-VN" sz="2400" b="1" i="1" u="sng" dirty="0" smtClean="0">
                <a:latin typeface="+mj-lt"/>
              </a:rPr>
              <a:t> </a:t>
            </a:r>
            <a:r>
              <a:rPr lang="vi-VN" sz="2400" b="1" i="1" u="sng" dirty="0" err="1" smtClean="0">
                <a:latin typeface="+mj-lt"/>
              </a:rPr>
              <a:t>chủ</a:t>
            </a:r>
            <a:r>
              <a:rPr lang="vi-VN" sz="2400" b="1" i="1" u="sng" dirty="0" smtClean="0">
                <a:latin typeface="+mj-lt"/>
              </a:rPr>
              <a:t> </a:t>
            </a:r>
            <a:r>
              <a:rPr lang="vi-VN" sz="2400" b="1" i="1" u="sng" dirty="0" err="1" smtClean="0">
                <a:latin typeface="+mj-lt"/>
              </a:rPr>
              <a:t>yếu</a:t>
            </a:r>
            <a:r>
              <a:rPr lang="vi-VN" sz="2400" b="1" i="1" u="sng" dirty="0" smtClean="0">
                <a:latin typeface="+mj-lt"/>
              </a:rPr>
              <a:t> </a:t>
            </a:r>
            <a:r>
              <a:rPr lang="vi-VN" sz="2400" b="1" i="1" u="sng" dirty="0" err="1" smtClean="0">
                <a:latin typeface="+mj-lt"/>
              </a:rPr>
              <a:t>của</a:t>
            </a:r>
            <a:r>
              <a:rPr lang="vi-VN" sz="2400" b="1" i="1" u="sng" dirty="0" smtClean="0">
                <a:latin typeface="+mj-lt"/>
              </a:rPr>
              <a:t> Vương </a:t>
            </a:r>
            <a:r>
              <a:rPr lang="vi-VN" sz="2400" b="1" i="1" u="sng" dirty="0" err="1" smtClean="0">
                <a:latin typeface="+mj-lt"/>
              </a:rPr>
              <a:t>quốc</a:t>
            </a:r>
            <a:r>
              <a:rPr lang="vi-VN" sz="2400" b="1" i="1" u="sng" dirty="0" smtClean="0">
                <a:latin typeface="+mj-lt"/>
              </a:rPr>
              <a:t> </a:t>
            </a:r>
            <a:r>
              <a:rPr lang="vi-VN" sz="2400" b="1" i="1" u="sng" dirty="0" err="1" smtClean="0">
                <a:latin typeface="+mj-lt"/>
              </a:rPr>
              <a:t>Phù</a:t>
            </a:r>
            <a:r>
              <a:rPr lang="vi-VN" sz="2400" b="1" i="1" u="sng" dirty="0" smtClean="0">
                <a:latin typeface="+mj-lt"/>
              </a:rPr>
              <a:t> Nam </a:t>
            </a:r>
            <a:r>
              <a:rPr lang="vi-VN" sz="2400" b="1" i="1" u="sng" dirty="0" err="1" smtClean="0">
                <a:latin typeface="+mj-lt"/>
              </a:rPr>
              <a:t>là</a:t>
            </a:r>
            <a:r>
              <a:rPr lang="vi-VN" sz="2400" b="1" i="1" u="sng" dirty="0" smtClean="0">
                <a:latin typeface="+mj-lt"/>
              </a:rPr>
              <a:t> ở đâu?</a:t>
            </a:r>
          </a:p>
          <a:p>
            <a:r>
              <a:rPr lang="vi-VN" sz="2400" dirty="0" smtClean="0">
                <a:latin typeface="+mj-lt"/>
              </a:rPr>
              <a:t>A. </a:t>
            </a:r>
            <a:r>
              <a:rPr lang="vi-VN" sz="2400" dirty="0" err="1" smtClean="0">
                <a:latin typeface="+mj-lt"/>
              </a:rPr>
              <a:t>Vùng</a:t>
            </a:r>
            <a:r>
              <a:rPr lang="vi-VN" sz="2400" dirty="0" smtClean="0">
                <a:latin typeface="+mj-lt"/>
              </a:rPr>
              <a:t> ven </a:t>
            </a:r>
            <a:r>
              <a:rPr lang="vi-VN" sz="2400" dirty="0" err="1" smtClean="0">
                <a:latin typeface="+mj-lt"/>
              </a:rPr>
              <a:t>biển</a:t>
            </a:r>
            <a:r>
              <a:rPr lang="vi-VN" sz="2400" dirty="0" smtClean="0">
                <a:latin typeface="+mj-lt"/>
              </a:rPr>
              <a:t> </a:t>
            </a:r>
            <a:r>
              <a:rPr lang="vi-VN" sz="2400" dirty="0" err="1" smtClean="0">
                <a:latin typeface="+mj-lt"/>
              </a:rPr>
              <a:t>miền</a:t>
            </a:r>
            <a:r>
              <a:rPr lang="vi-VN" sz="2400" dirty="0" smtClean="0">
                <a:latin typeface="+mj-lt"/>
              </a:rPr>
              <a:t> Trung </a:t>
            </a:r>
            <a:r>
              <a:rPr lang="vi-VN" sz="2400" dirty="0" err="1" smtClean="0">
                <a:latin typeface="+mj-lt"/>
              </a:rPr>
              <a:t>nước</a:t>
            </a:r>
            <a:r>
              <a:rPr lang="vi-VN" sz="2400" dirty="0" smtClean="0">
                <a:latin typeface="+mj-lt"/>
              </a:rPr>
              <a:t> ta.</a:t>
            </a:r>
          </a:p>
          <a:p>
            <a:r>
              <a:rPr lang="vi-VN" sz="2400" dirty="0" smtClean="0">
                <a:latin typeface="+mj-lt"/>
              </a:rPr>
              <a:t>B. </a:t>
            </a:r>
            <a:r>
              <a:rPr lang="vi-VN" sz="2400" dirty="0" err="1" smtClean="0">
                <a:latin typeface="+mj-lt"/>
              </a:rPr>
              <a:t>Các</a:t>
            </a:r>
            <a:r>
              <a:rPr lang="vi-VN" sz="2400" dirty="0" smtClean="0">
                <a:latin typeface="+mj-lt"/>
              </a:rPr>
              <a:t> </a:t>
            </a:r>
            <a:r>
              <a:rPr lang="vi-VN" sz="2400" dirty="0" err="1" smtClean="0">
                <a:latin typeface="+mj-lt"/>
              </a:rPr>
              <a:t>tỉnh</a:t>
            </a:r>
            <a:r>
              <a:rPr lang="vi-VN" sz="2400" dirty="0" smtClean="0">
                <a:latin typeface="+mj-lt"/>
              </a:rPr>
              <a:t> Nam </a:t>
            </a:r>
            <a:r>
              <a:rPr lang="vi-VN" sz="2400" dirty="0" err="1" smtClean="0">
                <a:latin typeface="+mj-lt"/>
              </a:rPr>
              <a:t>Bộ</a:t>
            </a:r>
            <a:r>
              <a:rPr lang="vi-VN" sz="2400" dirty="0" smtClean="0">
                <a:latin typeface="+mj-lt"/>
              </a:rPr>
              <a:t> </a:t>
            </a:r>
            <a:r>
              <a:rPr lang="vi-VN" sz="2400" dirty="0" err="1" smtClean="0">
                <a:latin typeface="+mj-lt"/>
              </a:rPr>
              <a:t>nước</a:t>
            </a:r>
            <a:r>
              <a:rPr lang="vi-VN" sz="2400" dirty="0" smtClean="0">
                <a:latin typeface="+mj-lt"/>
              </a:rPr>
              <a:t> ta.</a:t>
            </a:r>
          </a:p>
          <a:p>
            <a:r>
              <a:rPr lang="vi-VN" sz="2400" dirty="0" smtClean="0">
                <a:latin typeface="+mj-lt"/>
              </a:rPr>
              <a:t>C. </a:t>
            </a:r>
            <a:r>
              <a:rPr lang="vi-VN" sz="2400" dirty="0" err="1" smtClean="0">
                <a:latin typeface="+mj-lt"/>
              </a:rPr>
              <a:t>Vùng</a:t>
            </a:r>
            <a:r>
              <a:rPr lang="vi-VN" sz="2400" dirty="0" smtClean="0">
                <a:latin typeface="+mj-lt"/>
              </a:rPr>
              <a:t> </a:t>
            </a:r>
            <a:r>
              <a:rPr lang="vi-VN" sz="2400" dirty="0" err="1" smtClean="0">
                <a:latin typeface="+mj-lt"/>
              </a:rPr>
              <a:t>đồng</a:t>
            </a:r>
            <a:r>
              <a:rPr lang="vi-VN" sz="2400" dirty="0" smtClean="0">
                <a:latin typeface="+mj-lt"/>
              </a:rPr>
              <a:t> </a:t>
            </a:r>
            <a:r>
              <a:rPr lang="vi-VN" sz="2400" dirty="0" err="1" smtClean="0">
                <a:latin typeface="+mj-lt"/>
              </a:rPr>
              <a:t>bằng</a:t>
            </a:r>
            <a:r>
              <a:rPr lang="vi-VN" sz="2400" dirty="0" smtClean="0">
                <a:latin typeface="+mj-lt"/>
              </a:rPr>
              <a:t> sông </a:t>
            </a:r>
            <a:r>
              <a:rPr lang="vi-VN" sz="2400" dirty="0" err="1" smtClean="0">
                <a:latin typeface="+mj-lt"/>
              </a:rPr>
              <a:t>Cửu</a:t>
            </a:r>
            <a:r>
              <a:rPr lang="vi-VN" sz="2400" dirty="0" smtClean="0">
                <a:latin typeface="+mj-lt"/>
              </a:rPr>
              <a:t> Long </a:t>
            </a:r>
            <a:r>
              <a:rPr lang="vi-VN" sz="2400" dirty="0" err="1" smtClean="0">
                <a:latin typeface="+mj-lt"/>
              </a:rPr>
              <a:t>nước</a:t>
            </a:r>
            <a:r>
              <a:rPr lang="vi-VN" sz="2400" dirty="0" smtClean="0">
                <a:latin typeface="+mj-lt"/>
              </a:rPr>
              <a:t> ta.</a:t>
            </a:r>
          </a:p>
          <a:p>
            <a:r>
              <a:rPr lang="vi-VN" sz="2400" dirty="0" smtClean="0">
                <a:latin typeface="+mj-lt"/>
              </a:rPr>
              <a:t>D. Bao </a:t>
            </a:r>
            <a:r>
              <a:rPr lang="vi-VN" sz="2400" dirty="0" err="1" smtClean="0">
                <a:latin typeface="+mj-lt"/>
              </a:rPr>
              <a:t>gồm</a:t>
            </a:r>
            <a:r>
              <a:rPr lang="vi-VN" sz="2400" dirty="0" smtClean="0">
                <a:latin typeface="+mj-lt"/>
              </a:rPr>
              <a:t> </a:t>
            </a:r>
            <a:r>
              <a:rPr lang="vi-VN" sz="2400" dirty="0" err="1" smtClean="0">
                <a:latin typeface="+mj-lt"/>
              </a:rPr>
              <a:t>nhiều</a:t>
            </a:r>
            <a:r>
              <a:rPr lang="vi-VN" sz="2400" dirty="0" smtClean="0">
                <a:latin typeface="+mj-lt"/>
              </a:rPr>
              <a:t> </a:t>
            </a:r>
            <a:r>
              <a:rPr lang="vi-VN" sz="2400" dirty="0" err="1" smtClean="0">
                <a:latin typeface="+mj-lt"/>
              </a:rPr>
              <a:t>vùng</a:t>
            </a:r>
            <a:r>
              <a:rPr lang="vi-VN" sz="2400" dirty="0" smtClean="0">
                <a:latin typeface="+mj-lt"/>
              </a:rPr>
              <a:t> </a:t>
            </a:r>
            <a:r>
              <a:rPr lang="vi-VN" sz="2400" dirty="0" err="1" smtClean="0">
                <a:latin typeface="+mj-lt"/>
              </a:rPr>
              <a:t>đất</a:t>
            </a:r>
            <a:r>
              <a:rPr lang="vi-VN" sz="2400" dirty="0" smtClean="0">
                <a:latin typeface="+mj-lt"/>
              </a:rPr>
              <a:t> </a:t>
            </a:r>
            <a:r>
              <a:rPr lang="vi-VN" sz="2400" dirty="0" err="1" smtClean="0">
                <a:latin typeface="+mj-lt"/>
              </a:rPr>
              <a:t>thuộc</a:t>
            </a:r>
            <a:r>
              <a:rPr lang="vi-VN" sz="2400" dirty="0" smtClean="0">
                <a:latin typeface="+mj-lt"/>
              </a:rPr>
              <a:t> </a:t>
            </a:r>
            <a:r>
              <a:rPr lang="vi-VN" sz="2400" dirty="0" err="1" smtClean="0">
                <a:latin typeface="+mj-lt"/>
              </a:rPr>
              <a:t>một</a:t>
            </a:r>
            <a:r>
              <a:rPr lang="vi-VN" sz="2400" dirty="0" smtClean="0">
                <a:latin typeface="+mj-lt"/>
              </a:rPr>
              <a:t> </a:t>
            </a:r>
            <a:r>
              <a:rPr lang="vi-VN" sz="2400" dirty="0" err="1" smtClean="0">
                <a:latin typeface="+mj-lt"/>
              </a:rPr>
              <a:t>số</a:t>
            </a:r>
            <a:r>
              <a:rPr lang="vi-VN" sz="2400" dirty="0" smtClean="0">
                <a:latin typeface="+mj-lt"/>
              </a:rPr>
              <a:t> </a:t>
            </a:r>
            <a:r>
              <a:rPr lang="vi-VN" sz="2400" dirty="0" err="1" smtClean="0">
                <a:latin typeface="+mj-lt"/>
              </a:rPr>
              <a:t>quốc</a:t>
            </a:r>
            <a:r>
              <a:rPr lang="vi-VN" sz="2400" dirty="0" smtClean="0">
                <a:latin typeface="+mj-lt"/>
              </a:rPr>
              <a:t> gia Đông Nam Á </a:t>
            </a:r>
            <a:r>
              <a:rPr lang="vi-VN" sz="2400" dirty="0" err="1" smtClean="0">
                <a:latin typeface="+mj-lt"/>
              </a:rPr>
              <a:t>hiện</a:t>
            </a:r>
            <a:r>
              <a:rPr lang="vi-VN" sz="2400" dirty="0" smtClean="0">
                <a:latin typeface="+mj-lt"/>
              </a:rPr>
              <a:t> nay.</a:t>
            </a:r>
            <a:endParaRPr lang="vi-VN" sz="2400" dirty="0">
              <a:latin typeface="+mj-lt"/>
            </a:endParaRPr>
          </a:p>
        </p:txBody>
      </p:sp>
      <p:sp>
        <p:nvSpPr>
          <p:cNvPr id="16" name="Rounded Rectangle 15"/>
          <p:cNvSpPr/>
          <p:nvPr/>
        </p:nvSpPr>
        <p:spPr>
          <a:xfrm>
            <a:off x="2133600" y="438150"/>
            <a:ext cx="4953000" cy="1143000"/>
          </a:xfrm>
          <a:prstGeom prst="roundRect">
            <a:avLst/>
          </a:prstGeom>
          <a:solidFill>
            <a:schemeClr val="bg1">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2060"/>
                </a:solidFill>
                <a:latin typeface="Times New Roman" pitchFamily="18" charset="0"/>
                <a:cs typeface="Times New Roman" pitchFamily="18" charset="0"/>
              </a:rPr>
              <a:t>LUYỆN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TẬP</a:t>
            </a:r>
            <a:endParaRPr lang="en-US" sz="4000" b="1" dirty="0">
              <a:solidFill>
                <a:srgbClr val="002060"/>
              </a:solidFill>
              <a:latin typeface="Times New Roman" pitchFamily="18" charset="0"/>
              <a:cs typeface="Times New Roman" pitchFamily="18" charset="0"/>
            </a:endParaRPr>
          </a:p>
        </p:txBody>
      </p:sp>
      <p:sp>
        <p:nvSpPr>
          <p:cNvPr id="17" name="Oval 16"/>
          <p:cNvSpPr/>
          <p:nvPr/>
        </p:nvSpPr>
        <p:spPr>
          <a:xfrm>
            <a:off x="1276003" y="2952750"/>
            <a:ext cx="476597" cy="458350"/>
          </a:xfrm>
          <a:prstGeom prst="ellipse">
            <a:avLst/>
          </a:prstGeom>
          <a:solidFill>
            <a:schemeClr val="bg1">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lumMod val="50000"/>
                  </a:schemeClr>
                </a:solidFill>
                <a:latin typeface="Times New Roman" pitchFamily="18" charset="0"/>
                <a:cs typeface="Times New Roman" pitchFamily="18" charset="0"/>
              </a:rPr>
              <a:t>B</a:t>
            </a:r>
            <a:endParaRPr lang="vi-VN" sz="2200" b="1" dirty="0">
              <a:solidFill>
                <a:schemeClr val="tx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plus(in)">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295400" y="1862137"/>
            <a:ext cx="7315200" cy="2308324"/>
          </a:xfrm>
          <a:prstGeom prst="rect">
            <a:avLst/>
          </a:prstGeom>
          <a:solidFill>
            <a:schemeClr val="bg1">
              <a:lumMod val="20000"/>
              <a:lumOff val="80000"/>
            </a:schemeClr>
          </a:solidFill>
          <a:ln>
            <a:solidFill>
              <a:srgbClr val="7030A0"/>
            </a:solidFill>
          </a:ln>
        </p:spPr>
        <p:txBody>
          <a:bodyPr wrap="square">
            <a:spAutoFit/>
          </a:bodyPr>
          <a:lstStyle/>
          <a:p>
            <a:r>
              <a:rPr lang="vi-VN" sz="2400" b="1" i="1" u="sng" dirty="0" smtClean="0">
                <a:latin typeface="+mj-lt"/>
              </a:rPr>
              <a:t>Câu 2. Vương </a:t>
            </a:r>
            <a:r>
              <a:rPr lang="vi-VN" sz="2400" b="1" i="1" u="sng" dirty="0" err="1" smtClean="0">
                <a:latin typeface="+mj-lt"/>
              </a:rPr>
              <a:t>quốc</a:t>
            </a:r>
            <a:r>
              <a:rPr lang="vi-VN" sz="2400" b="1" i="1" u="sng" dirty="0" smtClean="0">
                <a:latin typeface="+mj-lt"/>
              </a:rPr>
              <a:t> </a:t>
            </a:r>
            <a:r>
              <a:rPr lang="vi-VN" sz="2400" b="1" i="1" u="sng" dirty="0" err="1" smtClean="0">
                <a:latin typeface="+mj-lt"/>
              </a:rPr>
              <a:t>Phù</a:t>
            </a:r>
            <a:r>
              <a:rPr lang="vi-VN" sz="2400" b="1" i="1" u="sng" dirty="0" smtClean="0">
                <a:latin typeface="+mj-lt"/>
              </a:rPr>
              <a:t> Nam </a:t>
            </a:r>
            <a:r>
              <a:rPr lang="vi-VN" sz="2400" b="1" i="1" u="sng" dirty="0" err="1" smtClean="0">
                <a:latin typeface="+mj-lt"/>
              </a:rPr>
              <a:t>được</a:t>
            </a:r>
            <a:r>
              <a:rPr lang="vi-VN" sz="2400" b="1" i="1" u="sng" dirty="0" smtClean="0">
                <a:latin typeface="+mj-lt"/>
              </a:rPr>
              <a:t> </a:t>
            </a:r>
            <a:r>
              <a:rPr lang="vi-VN" sz="2400" b="1" i="1" u="sng" dirty="0" err="1" smtClean="0">
                <a:latin typeface="+mj-lt"/>
              </a:rPr>
              <a:t>hình</a:t>
            </a:r>
            <a:r>
              <a:rPr lang="vi-VN" sz="2400" b="1" i="1" u="sng" dirty="0" smtClean="0">
                <a:latin typeface="+mj-lt"/>
              </a:rPr>
              <a:t> </a:t>
            </a:r>
            <a:r>
              <a:rPr lang="vi-VN" sz="2400" b="1" i="1" u="sng" dirty="0" err="1" smtClean="0">
                <a:latin typeface="+mj-lt"/>
              </a:rPr>
              <a:t>thành</a:t>
            </a:r>
            <a:r>
              <a:rPr lang="vi-VN" sz="2400" b="1" i="1" u="sng" dirty="0" smtClean="0">
                <a:latin typeface="+mj-lt"/>
              </a:rPr>
              <a:t> </a:t>
            </a:r>
            <a:r>
              <a:rPr lang="vi-VN" sz="2400" b="1" i="1" u="sng" dirty="0" err="1" smtClean="0">
                <a:latin typeface="+mj-lt"/>
              </a:rPr>
              <a:t>vào</a:t>
            </a:r>
            <a:r>
              <a:rPr lang="vi-VN" sz="2400" b="1" i="1" u="sng" dirty="0" smtClean="0">
                <a:latin typeface="+mj-lt"/>
              </a:rPr>
              <a:t> </a:t>
            </a:r>
            <a:r>
              <a:rPr lang="vi-VN" sz="2400" b="1" i="1" u="sng" dirty="0" err="1" smtClean="0">
                <a:latin typeface="+mj-lt"/>
              </a:rPr>
              <a:t>thời</a:t>
            </a:r>
            <a:r>
              <a:rPr lang="vi-VN" sz="2400" b="1" i="1" u="sng" dirty="0" smtClean="0">
                <a:latin typeface="+mj-lt"/>
              </a:rPr>
              <a:t> gian </a:t>
            </a:r>
            <a:r>
              <a:rPr lang="vi-VN" sz="2400" b="1" i="1" u="sng" dirty="0" err="1" smtClean="0">
                <a:latin typeface="+mj-lt"/>
              </a:rPr>
              <a:t>nào</a:t>
            </a:r>
            <a:r>
              <a:rPr lang="vi-VN" sz="2400" b="1" i="1" u="sng" dirty="0" smtClean="0">
                <a:latin typeface="+mj-lt"/>
              </a:rPr>
              <a:t>?</a:t>
            </a:r>
          </a:p>
          <a:p>
            <a:r>
              <a:rPr lang="vi-VN" sz="2400" dirty="0" smtClean="0">
                <a:latin typeface="+mj-lt"/>
              </a:rPr>
              <a:t>A. </a:t>
            </a:r>
            <a:r>
              <a:rPr lang="vi-VN" sz="2400" dirty="0" err="1" smtClean="0">
                <a:latin typeface="+mj-lt"/>
              </a:rPr>
              <a:t>Đầu</a:t>
            </a:r>
            <a:r>
              <a:rPr lang="vi-VN" sz="2400" dirty="0" smtClean="0">
                <a:latin typeface="+mj-lt"/>
              </a:rPr>
              <a:t> Công nguyên. </a:t>
            </a:r>
          </a:p>
          <a:p>
            <a:r>
              <a:rPr lang="vi-VN" sz="2400" dirty="0" smtClean="0">
                <a:latin typeface="+mj-lt"/>
              </a:rPr>
              <a:t>B. </a:t>
            </a:r>
            <a:r>
              <a:rPr lang="vi-VN" sz="2400" dirty="0" err="1" smtClean="0">
                <a:latin typeface="+mj-lt"/>
              </a:rPr>
              <a:t>Thế</a:t>
            </a:r>
            <a:r>
              <a:rPr lang="vi-VN" sz="2400" dirty="0" smtClean="0">
                <a:latin typeface="+mj-lt"/>
              </a:rPr>
              <a:t> </a:t>
            </a:r>
            <a:r>
              <a:rPr lang="vi-VN" sz="2400" dirty="0" err="1" smtClean="0">
                <a:latin typeface="+mj-lt"/>
              </a:rPr>
              <a:t>kỉ</a:t>
            </a:r>
            <a:r>
              <a:rPr lang="vi-VN" sz="2400" dirty="0" smtClean="0">
                <a:latin typeface="+mj-lt"/>
              </a:rPr>
              <a:t> </a:t>
            </a:r>
            <a:r>
              <a:rPr lang="vi-VN" sz="2400" dirty="0" err="1" smtClean="0">
                <a:latin typeface="+mj-lt"/>
              </a:rPr>
              <a:t>VII</a:t>
            </a:r>
            <a:r>
              <a:rPr lang="vi-VN" sz="2400" dirty="0" smtClean="0">
                <a:latin typeface="+mj-lt"/>
              </a:rPr>
              <a:t> </a:t>
            </a:r>
            <a:r>
              <a:rPr lang="vi-VN" sz="2400" dirty="0" err="1" smtClean="0">
                <a:latin typeface="+mj-lt"/>
              </a:rPr>
              <a:t>TCN</a:t>
            </a:r>
            <a:r>
              <a:rPr lang="vi-VN" sz="2400" dirty="0" smtClean="0">
                <a:latin typeface="+mj-lt"/>
              </a:rPr>
              <a:t>. </a:t>
            </a:r>
          </a:p>
          <a:p>
            <a:r>
              <a:rPr lang="vi-VN" sz="2400" dirty="0" smtClean="0">
                <a:latin typeface="+mj-lt"/>
              </a:rPr>
              <a:t>C. </a:t>
            </a:r>
            <a:r>
              <a:rPr lang="vi-VN" sz="2400" dirty="0" err="1" smtClean="0">
                <a:latin typeface="+mj-lt"/>
              </a:rPr>
              <a:t>Cuối</a:t>
            </a:r>
            <a:r>
              <a:rPr lang="vi-VN" sz="2400" dirty="0" smtClean="0">
                <a:latin typeface="+mj-lt"/>
              </a:rPr>
              <a:t> </a:t>
            </a:r>
            <a:r>
              <a:rPr lang="vi-VN" sz="2400" dirty="0" err="1" smtClean="0">
                <a:latin typeface="+mj-lt"/>
              </a:rPr>
              <a:t>thế</a:t>
            </a:r>
            <a:r>
              <a:rPr lang="vi-VN" sz="2400" dirty="0" smtClean="0">
                <a:latin typeface="+mj-lt"/>
              </a:rPr>
              <a:t> </a:t>
            </a:r>
            <a:r>
              <a:rPr lang="vi-VN" sz="2400" dirty="0" err="1" smtClean="0">
                <a:latin typeface="+mj-lt"/>
              </a:rPr>
              <a:t>kỉ</a:t>
            </a:r>
            <a:r>
              <a:rPr lang="vi-VN" sz="2400" dirty="0" smtClean="0">
                <a:latin typeface="+mj-lt"/>
              </a:rPr>
              <a:t> I </a:t>
            </a:r>
            <a:r>
              <a:rPr lang="vi-VN" sz="2400" dirty="0" err="1" smtClean="0">
                <a:latin typeface="+mj-lt"/>
              </a:rPr>
              <a:t>TCN</a:t>
            </a:r>
            <a:r>
              <a:rPr lang="vi-VN" sz="2400" dirty="0" smtClean="0">
                <a:latin typeface="+mj-lt"/>
              </a:rPr>
              <a:t>.</a:t>
            </a:r>
          </a:p>
          <a:p>
            <a:r>
              <a:rPr lang="vi-VN" sz="2400" dirty="0" smtClean="0">
                <a:latin typeface="+mj-lt"/>
              </a:rPr>
              <a:t>D. </a:t>
            </a:r>
            <a:r>
              <a:rPr lang="vi-VN" sz="2400" dirty="0" err="1" smtClean="0">
                <a:latin typeface="+mj-lt"/>
              </a:rPr>
              <a:t>Khoảng</a:t>
            </a:r>
            <a:r>
              <a:rPr lang="vi-VN" sz="2400" dirty="0" smtClean="0">
                <a:latin typeface="+mj-lt"/>
              </a:rPr>
              <a:t> </a:t>
            </a:r>
            <a:r>
              <a:rPr lang="vi-VN" sz="2400" dirty="0" err="1" smtClean="0">
                <a:latin typeface="+mj-lt"/>
              </a:rPr>
              <a:t>thế</a:t>
            </a:r>
            <a:r>
              <a:rPr lang="vi-VN" sz="2400" dirty="0" smtClean="0">
                <a:latin typeface="+mj-lt"/>
              </a:rPr>
              <a:t> </a:t>
            </a:r>
            <a:r>
              <a:rPr lang="vi-VN" sz="2400" dirty="0" err="1" smtClean="0">
                <a:latin typeface="+mj-lt"/>
              </a:rPr>
              <a:t>kỉ</a:t>
            </a:r>
            <a:r>
              <a:rPr lang="vi-VN" sz="2400" dirty="0" smtClean="0">
                <a:latin typeface="+mj-lt"/>
              </a:rPr>
              <a:t> I.</a:t>
            </a:r>
            <a:endParaRPr lang="vi-VN" sz="2400" dirty="0">
              <a:latin typeface="+mj-lt"/>
            </a:endParaRPr>
          </a:p>
        </p:txBody>
      </p:sp>
      <p:sp>
        <p:nvSpPr>
          <p:cNvPr id="16" name="Rounded Rectangle 15"/>
          <p:cNvSpPr/>
          <p:nvPr/>
        </p:nvSpPr>
        <p:spPr>
          <a:xfrm>
            <a:off x="2133600" y="438150"/>
            <a:ext cx="4953000" cy="1143000"/>
          </a:xfrm>
          <a:prstGeom prst="roundRect">
            <a:avLst/>
          </a:prstGeom>
          <a:solidFill>
            <a:schemeClr val="bg1">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2060"/>
                </a:solidFill>
                <a:latin typeface="Times New Roman" pitchFamily="18" charset="0"/>
                <a:cs typeface="Times New Roman" pitchFamily="18" charset="0"/>
              </a:rPr>
              <a:t>LUYỆN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TẬP</a:t>
            </a:r>
            <a:endParaRPr lang="en-US" sz="4000" b="1" dirty="0">
              <a:solidFill>
                <a:srgbClr val="002060"/>
              </a:solidFill>
              <a:latin typeface="Times New Roman" pitchFamily="18" charset="0"/>
              <a:cs typeface="Times New Roman" pitchFamily="18" charset="0"/>
            </a:endParaRPr>
          </a:p>
        </p:txBody>
      </p:sp>
      <p:sp>
        <p:nvSpPr>
          <p:cNvPr id="17" name="Oval 16"/>
          <p:cNvSpPr/>
          <p:nvPr/>
        </p:nvSpPr>
        <p:spPr>
          <a:xfrm>
            <a:off x="1219200" y="3713600"/>
            <a:ext cx="476597" cy="458350"/>
          </a:xfrm>
          <a:prstGeom prst="ellipse">
            <a:avLst/>
          </a:prstGeom>
          <a:solidFill>
            <a:schemeClr val="bg1">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lumMod val="50000"/>
                  </a:schemeClr>
                </a:solidFill>
                <a:latin typeface="Times New Roman" pitchFamily="18" charset="0"/>
                <a:cs typeface="Times New Roman" pitchFamily="18" charset="0"/>
              </a:rPr>
              <a:t>D</a:t>
            </a:r>
            <a:endParaRPr lang="vi-VN" sz="2200" b="1" dirty="0">
              <a:solidFill>
                <a:schemeClr val="tx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plus(in)">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295400" y="1862137"/>
            <a:ext cx="7315200" cy="2308324"/>
          </a:xfrm>
          <a:prstGeom prst="rect">
            <a:avLst/>
          </a:prstGeom>
          <a:solidFill>
            <a:schemeClr val="bg1">
              <a:lumMod val="20000"/>
              <a:lumOff val="80000"/>
            </a:schemeClr>
          </a:solidFill>
          <a:ln>
            <a:solidFill>
              <a:srgbClr val="7030A0"/>
            </a:solidFill>
          </a:ln>
        </p:spPr>
        <p:txBody>
          <a:bodyPr wrap="square">
            <a:spAutoFit/>
          </a:bodyPr>
          <a:lstStyle/>
          <a:p>
            <a:r>
              <a:rPr lang="vi-VN" sz="2400" b="1" i="1" u="sng" dirty="0" smtClean="0">
                <a:latin typeface="+mj-lt"/>
              </a:rPr>
              <a:t>Câu 3. Vương </a:t>
            </a:r>
            <a:r>
              <a:rPr lang="vi-VN" sz="2400" b="1" i="1" u="sng" dirty="0" err="1" smtClean="0">
                <a:latin typeface="+mj-lt"/>
              </a:rPr>
              <a:t>quốc</a:t>
            </a:r>
            <a:r>
              <a:rPr lang="vi-VN" sz="2400" b="1" i="1" u="sng" dirty="0" smtClean="0">
                <a:latin typeface="+mj-lt"/>
              </a:rPr>
              <a:t> </a:t>
            </a:r>
            <a:r>
              <a:rPr lang="vi-VN" sz="2400" b="1" i="1" u="sng" dirty="0" err="1" smtClean="0">
                <a:latin typeface="+mj-lt"/>
              </a:rPr>
              <a:t>Phù</a:t>
            </a:r>
            <a:r>
              <a:rPr lang="vi-VN" sz="2400" b="1" i="1" u="sng" dirty="0" smtClean="0">
                <a:latin typeface="+mj-lt"/>
              </a:rPr>
              <a:t> Nam </a:t>
            </a:r>
            <a:r>
              <a:rPr lang="vi-VN" sz="2400" b="1" i="1" u="sng" dirty="0" err="1" smtClean="0">
                <a:latin typeface="+mj-lt"/>
              </a:rPr>
              <a:t>được</a:t>
            </a:r>
            <a:r>
              <a:rPr lang="vi-VN" sz="2400" b="1" i="1" u="sng" dirty="0" smtClean="0">
                <a:latin typeface="+mj-lt"/>
              </a:rPr>
              <a:t> </a:t>
            </a:r>
            <a:r>
              <a:rPr lang="vi-VN" sz="2400" b="1" i="1" u="sng" dirty="0" err="1" smtClean="0">
                <a:latin typeface="+mj-lt"/>
              </a:rPr>
              <a:t>hình</a:t>
            </a:r>
            <a:r>
              <a:rPr lang="vi-VN" sz="2400" b="1" i="1" u="sng" dirty="0" smtClean="0">
                <a:latin typeface="+mj-lt"/>
              </a:rPr>
              <a:t> </a:t>
            </a:r>
            <a:r>
              <a:rPr lang="vi-VN" sz="2400" b="1" i="1" u="sng" dirty="0" err="1" smtClean="0">
                <a:latin typeface="+mj-lt"/>
              </a:rPr>
              <a:t>thành</a:t>
            </a:r>
            <a:r>
              <a:rPr lang="vi-VN" sz="2400" b="1" i="1" u="sng" dirty="0" smtClean="0">
                <a:latin typeface="+mj-lt"/>
              </a:rPr>
              <a:t> trên cơ </a:t>
            </a:r>
            <a:r>
              <a:rPr lang="vi-VN" sz="2400" b="1" i="1" u="sng" dirty="0" err="1" smtClean="0">
                <a:latin typeface="+mj-lt"/>
              </a:rPr>
              <a:t>sở</a:t>
            </a:r>
            <a:r>
              <a:rPr lang="vi-VN" sz="2400" b="1" i="1" u="sng" dirty="0" smtClean="0">
                <a:latin typeface="+mj-lt"/>
              </a:rPr>
              <a:t> </a:t>
            </a:r>
            <a:r>
              <a:rPr lang="vi-VN" sz="2400" b="1" i="1" u="sng" dirty="0" err="1" smtClean="0">
                <a:latin typeface="+mj-lt"/>
              </a:rPr>
              <a:t>của</a:t>
            </a:r>
            <a:r>
              <a:rPr lang="vi-VN" sz="2400" b="1" i="1" u="sng" dirty="0" smtClean="0">
                <a:latin typeface="+mj-lt"/>
              </a:rPr>
              <a:t> </a:t>
            </a:r>
            <a:r>
              <a:rPr lang="vi-VN" sz="2400" b="1" i="1" u="sng" dirty="0" err="1" smtClean="0">
                <a:latin typeface="+mj-lt"/>
              </a:rPr>
              <a:t>nền</a:t>
            </a:r>
            <a:r>
              <a:rPr lang="vi-VN" sz="2400" b="1" i="1" u="sng" dirty="0" smtClean="0">
                <a:latin typeface="+mj-lt"/>
              </a:rPr>
              <a:t> văn </a:t>
            </a:r>
            <a:r>
              <a:rPr lang="vi-VN" sz="2400" b="1" i="1" u="sng" dirty="0" err="1" smtClean="0">
                <a:latin typeface="+mj-lt"/>
              </a:rPr>
              <a:t>hoá</a:t>
            </a:r>
            <a:r>
              <a:rPr lang="vi-VN" sz="2400" b="1" i="1" u="sng" dirty="0" smtClean="0">
                <a:latin typeface="+mj-lt"/>
              </a:rPr>
              <a:t> </a:t>
            </a:r>
            <a:r>
              <a:rPr lang="vi-VN" sz="2400" b="1" i="1" u="sng" dirty="0" err="1" smtClean="0">
                <a:latin typeface="+mj-lt"/>
              </a:rPr>
              <a:t>nào</a:t>
            </a:r>
            <a:r>
              <a:rPr lang="vi-VN" sz="2400" b="1" i="1" u="sng" dirty="0" smtClean="0">
                <a:latin typeface="+mj-lt"/>
              </a:rPr>
              <a:t>?</a:t>
            </a:r>
          </a:p>
          <a:p>
            <a:r>
              <a:rPr lang="vi-VN" sz="2400" dirty="0" smtClean="0">
                <a:latin typeface="+mj-lt"/>
              </a:rPr>
              <a:t>A. Văn </a:t>
            </a:r>
            <a:r>
              <a:rPr lang="vi-VN" sz="2400" dirty="0" err="1" smtClean="0">
                <a:latin typeface="+mj-lt"/>
              </a:rPr>
              <a:t>hoá</a:t>
            </a:r>
            <a:r>
              <a:rPr lang="vi-VN" sz="2400" dirty="0" smtClean="0">
                <a:latin typeface="+mj-lt"/>
              </a:rPr>
              <a:t> Sa </a:t>
            </a:r>
            <a:r>
              <a:rPr lang="vi-VN" sz="2400" dirty="0" err="1" smtClean="0">
                <a:latin typeface="+mj-lt"/>
              </a:rPr>
              <a:t>Huỳnh</a:t>
            </a:r>
            <a:r>
              <a:rPr lang="vi-VN" sz="2400" dirty="0" smtClean="0">
                <a:latin typeface="+mj-lt"/>
              </a:rPr>
              <a:t>. </a:t>
            </a:r>
          </a:p>
          <a:p>
            <a:r>
              <a:rPr lang="vi-VN" sz="2400" dirty="0" smtClean="0">
                <a:latin typeface="+mj-lt"/>
              </a:rPr>
              <a:t>B. Văn </a:t>
            </a:r>
            <a:r>
              <a:rPr lang="vi-VN" sz="2400" dirty="0" err="1" smtClean="0">
                <a:latin typeface="+mj-lt"/>
              </a:rPr>
              <a:t>hoá</a:t>
            </a:r>
            <a:r>
              <a:rPr lang="vi-VN" sz="2400" dirty="0" smtClean="0">
                <a:latin typeface="+mj-lt"/>
              </a:rPr>
              <a:t> </a:t>
            </a:r>
            <a:r>
              <a:rPr lang="vi-VN" sz="2400" dirty="0" err="1" smtClean="0">
                <a:latin typeface="+mj-lt"/>
              </a:rPr>
              <a:t>Phù</a:t>
            </a:r>
            <a:r>
              <a:rPr lang="vi-VN" sz="2400" dirty="0" smtClean="0">
                <a:latin typeface="+mj-lt"/>
              </a:rPr>
              <a:t> Nam. </a:t>
            </a:r>
          </a:p>
          <a:p>
            <a:r>
              <a:rPr lang="vi-VN" sz="2400" dirty="0" smtClean="0">
                <a:latin typeface="+mj-lt"/>
              </a:rPr>
              <a:t>C. Văn </a:t>
            </a:r>
            <a:r>
              <a:rPr lang="vi-VN" sz="2400" dirty="0" err="1" smtClean="0">
                <a:latin typeface="+mj-lt"/>
              </a:rPr>
              <a:t>hoá</a:t>
            </a:r>
            <a:r>
              <a:rPr lang="vi-VN" sz="2400" dirty="0" smtClean="0">
                <a:latin typeface="+mj-lt"/>
              </a:rPr>
              <a:t> </a:t>
            </a:r>
            <a:r>
              <a:rPr lang="vi-VN" sz="2400" dirty="0" err="1" smtClean="0">
                <a:latin typeface="+mj-lt"/>
              </a:rPr>
              <a:t>Óc</a:t>
            </a:r>
            <a:r>
              <a:rPr lang="vi-VN" sz="2400" dirty="0" smtClean="0">
                <a:latin typeface="+mj-lt"/>
              </a:rPr>
              <a:t> Eo.</a:t>
            </a:r>
          </a:p>
          <a:p>
            <a:r>
              <a:rPr lang="vi-VN" sz="2400" dirty="0" smtClean="0">
                <a:latin typeface="+mj-lt"/>
              </a:rPr>
              <a:t>D. Văn </a:t>
            </a:r>
            <a:r>
              <a:rPr lang="vi-VN" sz="2400" dirty="0" err="1" smtClean="0">
                <a:latin typeface="+mj-lt"/>
              </a:rPr>
              <a:t>hoá</a:t>
            </a:r>
            <a:r>
              <a:rPr lang="vi-VN" sz="2400" dirty="0" smtClean="0">
                <a:latin typeface="+mj-lt"/>
              </a:rPr>
              <a:t> </a:t>
            </a:r>
            <a:r>
              <a:rPr lang="vi-VN" sz="2400" dirty="0" err="1" smtClean="0">
                <a:latin typeface="+mj-lt"/>
              </a:rPr>
              <a:t>tiền</a:t>
            </a:r>
            <a:r>
              <a:rPr lang="vi-VN" sz="2400" dirty="0" smtClean="0">
                <a:latin typeface="+mj-lt"/>
              </a:rPr>
              <a:t> </a:t>
            </a:r>
            <a:r>
              <a:rPr lang="vi-VN" sz="2400" dirty="0" err="1" smtClean="0">
                <a:latin typeface="+mj-lt"/>
              </a:rPr>
              <a:t>Óc</a:t>
            </a:r>
            <a:r>
              <a:rPr lang="vi-VN" sz="2400" dirty="0" smtClean="0">
                <a:latin typeface="+mj-lt"/>
              </a:rPr>
              <a:t> Eo.</a:t>
            </a:r>
            <a:endParaRPr lang="vi-VN" sz="2400" dirty="0">
              <a:latin typeface="+mj-lt"/>
            </a:endParaRPr>
          </a:p>
        </p:txBody>
      </p:sp>
      <p:sp>
        <p:nvSpPr>
          <p:cNvPr id="16" name="Rounded Rectangle 15"/>
          <p:cNvSpPr/>
          <p:nvPr/>
        </p:nvSpPr>
        <p:spPr>
          <a:xfrm>
            <a:off x="2133600" y="438150"/>
            <a:ext cx="4953000" cy="1143000"/>
          </a:xfrm>
          <a:prstGeom prst="roundRect">
            <a:avLst/>
          </a:prstGeom>
          <a:solidFill>
            <a:schemeClr val="bg1">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2060"/>
                </a:solidFill>
                <a:latin typeface="Times New Roman" pitchFamily="18" charset="0"/>
                <a:cs typeface="Times New Roman" pitchFamily="18" charset="0"/>
              </a:rPr>
              <a:t>LUYỆN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TẬP</a:t>
            </a:r>
            <a:endParaRPr lang="en-US" sz="4000" b="1" dirty="0">
              <a:solidFill>
                <a:srgbClr val="002060"/>
              </a:solidFill>
              <a:latin typeface="Times New Roman" pitchFamily="18" charset="0"/>
              <a:cs typeface="Times New Roman" pitchFamily="18" charset="0"/>
            </a:endParaRPr>
          </a:p>
        </p:txBody>
      </p:sp>
      <p:sp>
        <p:nvSpPr>
          <p:cNvPr id="17" name="Oval 16"/>
          <p:cNvSpPr/>
          <p:nvPr/>
        </p:nvSpPr>
        <p:spPr>
          <a:xfrm>
            <a:off x="1219200" y="3333750"/>
            <a:ext cx="476597" cy="458350"/>
          </a:xfrm>
          <a:prstGeom prst="ellipse">
            <a:avLst/>
          </a:prstGeom>
          <a:solidFill>
            <a:schemeClr val="bg1">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lumMod val="50000"/>
                  </a:schemeClr>
                </a:solidFill>
                <a:latin typeface="Times New Roman" pitchFamily="18" charset="0"/>
                <a:cs typeface="Times New Roman" pitchFamily="18" charset="0"/>
              </a:rPr>
              <a:t>C</a:t>
            </a:r>
            <a:endParaRPr lang="vi-VN" sz="2200" b="1" dirty="0">
              <a:solidFill>
                <a:schemeClr val="tx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plus(in)">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17" name="Picture 16" descr="Độc đáo 5 chợ nổi miền Tây Nam Bộ | Cảnh Đẹp Blo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182" y="346296"/>
            <a:ext cx="3541817" cy="2362200"/>
          </a:xfrm>
          <a:prstGeom prst="rect">
            <a:avLst/>
          </a:prstGeom>
          <a:noFill/>
          <a:ln>
            <a:noFill/>
          </a:ln>
        </p:spPr>
      </p:pic>
      <p:pic>
        <p:nvPicPr>
          <p:cNvPr id="18" name="Picture 17" descr="Báo Cao Bằng điện tử | Nhộn nhịp mùa vàng | Gallery Ảnh - trang 2 | Báo Cao  Bằng điện tử"/>
          <p:cNvPicPr/>
          <p:nvPr/>
        </p:nvPicPr>
        <p:blipFill>
          <a:blip r:embed="rId4">
            <a:extLst>
              <a:ext uri="{28A0092B-C50C-407E-A947-70E740481C1C}">
                <a14:useLocalDpi xmlns:a14="http://schemas.microsoft.com/office/drawing/2010/main" val="0"/>
              </a:ext>
            </a:extLst>
          </a:blip>
          <a:srcRect/>
          <a:stretch>
            <a:fillRect/>
          </a:stretch>
        </p:blipFill>
        <p:spPr bwMode="auto">
          <a:xfrm>
            <a:off x="1411182" y="2709419"/>
            <a:ext cx="3542808" cy="2073054"/>
          </a:xfrm>
          <a:prstGeom prst="rect">
            <a:avLst/>
          </a:prstGeom>
          <a:noFill/>
          <a:ln>
            <a:noFill/>
          </a:ln>
        </p:spPr>
      </p:pic>
      <p:pic>
        <p:nvPicPr>
          <p:cNvPr id="19" name="Picture 18" descr="Đến Đồng Tháp chiêm ngưỡng vẻ đẹp mùa sen nở"/>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74332"/>
            <a:ext cx="3657600" cy="2334164"/>
          </a:xfrm>
          <a:prstGeom prst="rect">
            <a:avLst/>
          </a:prstGeom>
          <a:noFill/>
          <a:ln>
            <a:noFill/>
          </a:ln>
        </p:spPr>
      </p:pic>
      <p:pic>
        <p:nvPicPr>
          <p:cNvPr id="20" name="Picture 19" descr="Du lịch xứ dừa - Báo Nhân Dân"/>
          <p:cNvPicPr/>
          <p:nvPr/>
        </p:nvPicPr>
        <p:blipFill>
          <a:blip r:embed="rId6">
            <a:extLst>
              <a:ext uri="{28A0092B-C50C-407E-A947-70E740481C1C}">
                <a14:useLocalDpi xmlns:a14="http://schemas.microsoft.com/office/drawing/2010/main" val="0"/>
              </a:ext>
            </a:extLst>
          </a:blip>
          <a:srcRect/>
          <a:stretch>
            <a:fillRect/>
          </a:stretch>
        </p:blipFill>
        <p:spPr bwMode="auto">
          <a:xfrm>
            <a:off x="4934196" y="2708497"/>
            <a:ext cx="3676403" cy="2073054"/>
          </a:xfrm>
          <a:prstGeom prst="rect">
            <a:avLst/>
          </a:prstGeom>
          <a:noFill/>
          <a:ln>
            <a:noFill/>
          </a:ln>
        </p:spPr>
      </p:pic>
    </p:spTree>
    <p:extLst>
      <p:ext uri="{BB962C8B-B14F-4D97-AF65-F5344CB8AC3E}">
        <p14:creationId xmlns:p14="http://schemas.microsoft.com/office/powerpoint/2010/main" val="3620235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12" name="TextBox 11"/>
          <p:cNvSpPr txBox="1"/>
          <p:nvPr/>
        </p:nvSpPr>
        <p:spPr>
          <a:xfrm>
            <a:off x="1295400" y="361950"/>
            <a:ext cx="7391400" cy="4524315"/>
          </a:xfrm>
          <a:prstGeom prst="rect">
            <a:avLst/>
          </a:prstGeom>
          <a:noFill/>
        </p:spPr>
        <p:txBody>
          <a:bodyPr wrap="square" rtlCol="0">
            <a:spAutoFit/>
          </a:bodyPr>
          <a:lstStyle/>
          <a:p>
            <a:r>
              <a:rPr lang="fr-FR" sz="2400">
                <a:latin typeface="Times New Roman" pitchFamily="18" charset="0"/>
                <a:cs typeface="Times New Roman" pitchFamily="18" charset="0"/>
              </a:rPr>
              <a:t>Nam Bộ ngày nay là 1 trong 3 vùng đất ở Việt Nam (Bắc Bộ, Trung Bộ và Nam Bộ). Trước đây, khi những cư dân đầu tiên của vùng đất này bắt đầu tìm đến các gò đất nổi trên vùng trũng sông nước mênh mông để dựng nhà, trồng lúa, trồng khoai. Không chỉ tìm cách thích ứng với điều kiện tự nhiên để tồn tại và phát triển, cư dân Phù Nam còn xây dựng được một vương quốc với những thành tựu phát triển rực rỡ nhất khu vực Đông Nam Á trong 7 thế kỉ đầu Công nguyên. Vậy, Vương quốc Phù Nam được hình thành và phát triển như thế nào ? có những hoạt động kinh tế và tổ chức xã hội và những thành tựu văn hóa tiêu biểu nào ? Cô và các em sẽ cùng tìm hiểu Bài 20….</a:t>
            </a:r>
            <a:endParaRPr lang="vi-VN" sz="2400">
              <a:latin typeface="Times New Roman" pitchFamily="18" charset="0"/>
              <a:cs typeface="Times New Roman" pitchFamily="18" charset="0"/>
            </a:endParaRPr>
          </a:p>
        </p:txBody>
      </p:sp>
    </p:spTree>
    <p:extLst>
      <p:ext uri="{BB962C8B-B14F-4D97-AF65-F5344CB8AC3E}">
        <p14:creationId xmlns:p14="http://schemas.microsoft.com/office/powerpoint/2010/main" val="140135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p34"/>
          <p:cNvSpPr txBox="1">
            <a:spLocks noGrp="1"/>
          </p:cNvSpPr>
          <p:nvPr>
            <p:ph type="subTitle" idx="1"/>
          </p:nvPr>
        </p:nvSpPr>
        <p:spPr>
          <a:xfrm>
            <a:off x="3471371" y="590550"/>
            <a:ext cx="3200400" cy="68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smtClean="0">
                <a:latin typeface="Times New Roman" pitchFamily="18" charset="0"/>
                <a:cs typeface="Times New Roman" pitchFamily="18" charset="0"/>
              </a:rPr>
              <a:t>Bài 20 -Tiết</a:t>
            </a:r>
            <a:r>
              <a:rPr lang="en" sz="3200" smtClean="0">
                <a:latin typeface="Times New Roman" pitchFamily="18" charset="0"/>
                <a:cs typeface="Times New Roman" pitchFamily="18" charset="0"/>
              </a:rPr>
              <a:t>: 49.</a:t>
            </a:r>
            <a:endParaRPr sz="3200">
              <a:latin typeface="Times New Roman" pitchFamily="18" charset="0"/>
              <a:cs typeface="Times New Roman" pitchFamily="18" charset="0"/>
            </a:endParaRPr>
          </a:p>
        </p:txBody>
      </p:sp>
      <p:pic>
        <p:nvPicPr>
          <p:cNvPr id="235" name="Google Shape;235;p34"/>
          <p:cNvPicPr preferRelativeResize="0"/>
          <p:nvPr/>
        </p:nvPicPr>
        <p:blipFill>
          <a:blip r:embed="rId3">
            <a:alphaModFix/>
          </a:blip>
          <a:stretch>
            <a:fillRect/>
          </a:stretch>
        </p:blipFill>
        <p:spPr>
          <a:xfrm rot="-695460">
            <a:off x="6879261" y="2525047"/>
            <a:ext cx="1796100" cy="2099898"/>
          </a:xfrm>
          <a:prstGeom prst="rect">
            <a:avLst/>
          </a:prstGeom>
          <a:noFill/>
          <a:ln>
            <a:noFill/>
          </a:ln>
          <a:effectLst>
            <a:outerShdw blurRad="57150" dist="19050" dir="5400000" algn="bl" rotWithShape="0">
              <a:srgbClr val="000000">
                <a:alpha val="50000"/>
              </a:srgbClr>
            </a:outerShdw>
          </a:effectLst>
        </p:spPr>
      </p:pic>
      <p:grpSp>
        <p:nvGrpSpPr>
          <p:cNvPr id="236" name="Google Shape;236;p34"/>
          <p:cNvGrpSpPr/>
          <p:nvPr/>
        </p:nvGrpSpPr>
        <p:grpSpPr>
          <a:xfrm>
            <a:off x="7162800" y="3486151"/>
            <a:ext cx="824185" cy="712067"/>
            <a:chOff x="2341425" y="238100"/>
            <a:chExt cx="1328900" cy="1148125"/>
          </a:xfrm>
        </p:grpSpPr>
        <p:sp>
          <p:nvSpPr>
            <p:cNvPr id="237" name="Google Shape;237;p34"/>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4"/>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4"/>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4"/>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4"/>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4"/>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4"/>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4"/>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4"/>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itle 15"/>
          <p:cNvSpPr>
            <a:spLocks noGrp="1"/>
          </p:cNvSpPr>
          <p:nvPr>
            <p:ph type="title"/>
          </p:nvPr>
        </p:nvSpPr>
        <p:spPr>
          <a:xfrm>
            <a:off x="1371600" y="1146818"/>
            <a:ext cx="7086600" cy="1219200"/>
          </a:xfrm>
        </p:spPr>
        <p:txBody>
          <a:bodyPr/>
          <a:lstStyle/>
          <a:p>
            <a:pPr algn="ctr"/>
            <a:r>
              <a:rPr lang="en-US" sz="7000" b="1" dirty="0" err="1" smtClean="0">
                <a:solidFill>
                  <a:srgbClr val="002060"/>
                </a:solidFill>
                <a:latin typeface="Times New Roman" pitchFamily="18" charset="0"/>
                <a:cs typeface="Times New Roman" pitchFamily="18" charset="0"/>
              </a:rPr>
              <a:t>Vương</a:t>
            </a:r>
            <a:r>
              <a:rPr lang="en-US" sz="7000" b="1" dirty="0" smtClean="0">
                <a:solidFill>
                  <a:srgbClr val="002060"/>
                </a:solidFill>
                <a:latin typeface="Times New Roman" pitchFamily="18" charset="0"/>
                <a:cs typeface="Times New Roman" pitchFamily="18" charset="0"/>
              </a:rPr>
              <a:t> </a:t>
            </a:r>
            <a:r>
              <a:rPr lang="en-US" sz="7000" b="1" err="1" smtClean="0">
                <a:solidFill>
                  <a:srgbClr val="002060"/>
                </a:solidFill>
                <a:latin typeface="Times New Roman" pitchFamily="18" charset="0"/>
                <a:cs typeface="Times New Roman" pitchFamily="18" charset="0"/>
              </a:rPr>
              <a:t>quốc</a:t>
            </a:r>
            <a:r>
              <a:rPr lang="en-US" sz="7000" b="1" smtClean="0">
                <a:solidFill>
                  <a:srgbClr val="002060"/>
                </a:solidFill>
                <a:latin typeface="Times New Roman" pitchFamily="18" charset="0"/>
                <a:cs typeface="Times New Roman" pitchFamily="18" charset="0"/>
              </a:rPr>
              <a:t> </a:t>
            </a:r>
            <a:r>
              <a:rPr lang="en-US" sz="7000" b="1" smtClean="0">
                <a:solidFill>
                  <a:srgbClr val="002060"/>
                </a:solidFill>
                <a:latin typeface="Times New Roman" pitchFamily="18" charset="0"/>
                <a:cs typeface="Times New Roman" pitchFamily="18" charset="0"/>
              </a:rPr>
              <a:t/>
            </a:r>
            <a:br>
              <a:rPr lang="en-US" sz="7000" b="1" smtClean="0">
                <a:solidFill>
                  <a:srgbClr val="002060"/>
                </a:solidFill>
                <a:latin typeface="Times New Roman" pitchFamily="18" charset="0"/>
                <a:cs typeface="Times New Roman" pitchFamily="18" charset="0"/>
              </a:rPr>
            </a:br>
            <a:r>
              <a:rPr lang="en-US" sz="7000" b="1" smtClean="0">
                <a:solidFill>
                  <a:srgbClr val="002060"/>
                </a:solidFill>
                <a:latin typeface="Times New Roman" pitchFamily="18" charset="0"/>
                <a:cs typeface="Times New Roman" pitchFamily="18" charset="0"/>
              </a:rPr>
              <a:t>Phù </a:t>
            </a:r>
            <a:r>
              <a:rPr lang="en-US" sz="7000" b="1" dirty="0" smtClean="0">
                <a:solidFill>
                  <a:srgbClr val="002060"/>
                </a:solidFill>
                <a:latin typeface="Times New Roman" pitchFamily="18" charset="0"/>
                <a:cs typeface="Times New Roman" pitchFamily="18" charset="0"/>
              </a:rPr>
              <a:t>Nam</a:t>
            </a:r>
            <a:endParaRPr lang="en-US" sz="70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29" name="TextBox 28"/>
          <p:cNvSpPr txBox="1"/>
          <p:nvPr/>
        </p:nvSpPr>
        <p:spPr>
          <a:xfrm>
            <a:off x="2438400" y="361951"/>
            <a:ext cx="4495801" cy="707886"/>
          </a:xfrm>
          <a:prstGeom prst="rect">
            <a:avLst/>
          </a:prstGeom>
          <a:noFill/>
        </p:spPr>
        <p:txBody>
          <a:bodyPr wrap="square" rtlCol="0">
            <a:spAutoFit/>
          </a:bodyPr>
          <a:lstStyle/>
          <a:p>
            <a:pPr algn="ctr"/>
            <a:r>
              <a:rPr lang="en-US" sz="4000" b="1" i="1" u="sng" dirty="0" err="1" smtClean="0">
                <a:solidFill>
                  <a:srgbClr val="00B050"/>
                </a:solidFill>
                <a:latin typeface="Times New Roman" pitchFamily="18" charset="0"/>
                <a:cs typeface="Times New Roman" pitchFamily="18" charset="0"/>
              </a:rPr>
              <a:t>Mục</a:t>
            </a:r>
            <a:r>
              <a:rPr lang="en-US" sz="4000" b="1" i="1" u="sng" dirty="0" smtClean="0">
                <a:solidFill>
                  <a:srgbClr val="00B050"/>
                </a:solidFill>
                <a:latin typeface="Times New Roman" pitchFamily="18" charset="0"/>
                <a:cs typeface="Times New Roman" pitchFamily="18" charset="0"/>
              </a:rPr>
              <a:t> </a:t>
            </a:r>
            <a:r>
              <a:rPr lang="en-US" sz="4000" b="1" i="1" u="sng" dirty="0" err="1" smtClean="0">
                <a:solidFill>
                  <a:srgbClr val="00B050"/>
                </a:solidFill>
                <a:latin typeface="Times New Roman" pitchFamily="18" charset="0"/>
                <a:cs typeface="Times New Roman" pitchFamily="18" charset="0"/>
              </a:rPr>
              <a:t>tiêu</a:t>
            </a:r>
            <a:r>
              <a:rPr lang="en-US" sz="4000" b="1" i="1" u="sng" dirty="0" smtClean="0">
                <a:solidFill>
                  <a:srgbClr val="00B050"/>
                </a:solidFill>
                <a:latin typeface="Times New Roman" pitchFamily="18" charset="0"/>
                <a:cs typeface="Times New Roman" pitchFamily="18" charset="0"/>
              </a:rPr>
              <a:t> </a:t>
            </a:r>
            <a:r>
              <a:rPr lang="en-US" sz="4000" b="1" i="1" u="sng" dirty="0" err="1" smtClean="0">
                <a:solidFill>
                  <a:srgbClr val="00B050"/>
                </a:solidFill>
                <a:latin typeface="Times New Roman" pitchFamily="18" charset="0"/>
                <a:cs typeface="Times New Roman" pitchFamily="18" charset="0"/>
              </a:rPr>
              <a:t>bài</a:t>
            </a:r>
            <a:r>
              <a:rPr lang="en-US" sz="4000" b="1" i="1" u="sng" dirty="0" smtClean="0">
                <a:solidFill>
                  <a:srgbClr val="00B050"/>
                </a:solidFill>
                <a:latin typeface="Times New Roman" pitchFamily="18" charset="0"/>
                <a:cs typeface="Times New Roman" pitchFamily="18" charset="0"/>
              </a:rPr>
              <a:t> </a:t>
            </a:r>
            <a:r>
              <a:rPr lang="en-US" sz="4000" b="1" i="1" u="sng" dirty="0" err="1" smtClean="0">
                <a:solidFill>
                  <a:srgbClr val="00B050"/>
                </a:solidFill>
                <a:latin typeface="Times New Roman" pitchFamily="18" charset="0"/>
                <a:cs typeface="Times New Roman" pitchFamily="18" charset="0"/>
              </a:rPr>
              <a:t>học</a:t>
            </a:r>
            <a:r>
              <a:rPr lang="en-US" sz="4000" b="1" i="1" u="sng" dirty="0" smtClean="0">
                <a:solidFill>
                  <a:srgbClr val="00B050"/>
                </a:solidFill>
                <a:latin typeface="Times New Roman" pitchFamily="18" charset="0"/>
                <a:cs typeface="Times New Roman" pitchFamily="18" charset="0"/>
              </a:rPr>
              <a:t>:</a:t>
            </a:r>
            <a:endParaRPr lang="en-US" sz="4000" b="1" i="1" u="sng" dirty="0">
              <a:solidFill>
                <a:srgbClr val="00B050"/>
              </a:solidFill>
              <a:latin typeface="Times New Roman" pitchFamily="18" charset="0"/>
              <a:cs typeface="Times New Roman" pitchFamily="18" charset="0"/>
            </a:endParaRPr>
          </a:p>
        </p:txBody>
      </p:sp>
      <p:sp>
        <p:nvSpPr>
          <p:cNvPr id="32" name="TextBox 31"/>
          <p:cNvSpPr txBox="1"/>
          <p:nvPr/>
        </p:nvSpPr>
        <p:spPr>
          <a:xfrm>
            <a:off x="1371600" y="1123950"/>
            <a:ext cx="7010400" cy="3427862"/>
          </a:xfrm>
          <a:prstGeom prst="rect">
            <a:avLst/>
          </a:prstGeom>
          <a:noFill/>
        </p:spPr>
        <p:txBody>
          <a:bodyPr wrap="square" rtlCol="0">
            <a:spAutoFit/>
          </a:bodyPr>
          <a:lstStyle/>
          <a:p>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Mô</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tả</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được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sự</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thành</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lập</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qúa</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trình</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phát</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triển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và</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suy</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vong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của</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vương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quốc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Phù</a:t>
            </a:r>
            <a:r>
              <a:rPr lang="en-US" sz="3000" dirty="0" smtClean="0">
                <a:solidFill>
                  <a:srgbClr val="002060"/>
                </a:solidFill>
                <a:latin typeface="Times New Roman" pitchFamily="18" charset="0"/>
                <a:cs typeface="Times New Roman" pitchFamily="18" charset="0"/>
              </a:rPr>
              <a:t> Nam </a:t>
            </a:r>
            <a:r>
              <a:rPr lang="en-US" sz="3000" dirty="0" err="1" smtClean="0">
                <a:solidFill>
                  <a:srgbClr val="002060"/>
                </a:solidFill>
                <a:latin typeface="Times New Roman" pitchFamily="18" charset="0"/>
                <a:cs typeface="Times New Roman" pitchFamily="18" charset="0"/>
              </a:rPr>
              <a:t>xưa</a:t>
            </a:r>
            <a:r>
              <a:rPr lang="en-US" sz="3000" dirty="0" smtClean="0">
                <a:solidFill>
                  <a:srgbClr val="002060"/>
                </a:solidFill>
                <a:latin typeface="Times New Roman" pitchFamily="18" charset="0"/>
                <a:cs typeface="Times New Roman" pitchFamily="18" charset="0"/>
              </a:rPr>
              <a:t>.</a:t>
            </a:r>
          </a:p>
          <a:p>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Trình</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bày</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được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nét</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chính</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về</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tổ</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chức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xã</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hội</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và</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kinh</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tế</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của</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Phù</a:t>
            </a:r>
            <a:r>
              <a:rPr lang="en-US" sz="3000" dirty="0" smtClean="0">
                <a:solidFill>
                  <a:srgbClr val="002060"/>
                </a:solidFill>
                <a:latin typeface="Times New Roman" pitchFamily="18" charset="0"/>
                <a:cs typeface="Times New Roman" pitchFamily="18" charset="0"/>
              </a:rPr>
              <a:t> Nam.</a:t>
            </a:r>
          </a:p>
          <a:p>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Nhận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biết</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được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một</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số</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thành</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tựu</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văn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hóa</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của</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vương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quốc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Phù</a:t>
            </a:r>
            <a:r>
              <a:rPr lang="en-US" sz="3000" dirty="0" smtClean="0">
                <a:solidFill>
                  <a:srgbClr val="002060"/>
                </a:solidFill>
                <a:latin typeface="Times New Roman" pitchFamily="18" charset="0"/>
                <a:cs typeface="Times New Roman" pitchFamily="18" charset="0"/>
              </a:rPr>
              <a:t> Nam.</a:t>
            </a:r>
            <a:endParaRPr lang="en-US" sz="3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plus(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8" name="TextBox 7"/>
          <p:cNvSpPr txBox="1"/>
          <p:nvPr/>
        </p:nvSpPr>
        <p:spPr>
          <a:xfrm>
            <a:off x="1295399" y="361951"/>
            <a:ext cx="6629401" cy="1015663"/>
          </a:xfrm>
          <a:prstGeom prst="rect">
            <a:avLst/>
          </a:prstGeom>
          <a:noFill/>
        </p:spPr>
        <p:txBody>
          <a:bodyPr wrap="square" rtlCol="0">
            <a:spAutoFit/>
          </a:bodyPr>
          <a:lstStyle/>
          <a:p>
            <a:r>
              <a:rPr lang="en-US" sz="3000" b="1" dirty="0" smtClean="0">
                <a:solidFill>
                  <a:srgbClr val="7030A0"/>
                </a:solidFill>
                <a:latin typeface="Times New Roman" pitchFamily="18" charset="0"/>
                <a:cs typeface="Times New Roman" pitchFamily="18" charset="0"/>
              </a:rPr>
              <a:t>1. </a:t>
            </a:r>
            <a:r>
              <a:rPr lang="en-US" sz="3000" b="1" dirty="0" err="1" smtClean="0">
                <a:solidFill>
                  <a:srgbClr val="7030A0"/>
                </a:solidFill>
                <a:latin typeface="Times New Roman" pitchFamily="18" charset="0"/>
                <a:cs typeface="Times New Roman" pitchFamily="18" charset="0"/>
              </a:rPr>
              <a:t>Sự</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hình</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thành</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phát</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triển</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và</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suy</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vong</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của</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Phù</a:t>
            </a:r>
            <a:r>
              <a:rPr lang="en-US" sz="3000" b="1" dirty="0" smtClean="0">
                <a:solidFill>
                  <a:srgbClr val="7030A0"/>
                </a:solidFill>
                <a:latin typeface="Times New Roman" pitchFamily="18" charset="0"/>
                <a:cs typeface="Times New Roman" pitchFamily="18" charset="0"/>
              </a:rPr>
              <a:t> Nam.</a:t>
            </a:r>
            <a:endParaRPr lang="en-US" sz="3000" b="1" dirty="0">
              <a:solidFill>
                <a:srgbClr val="7030A0"/>
              </a:solidFill>
              <a:latin typeface="Times New Roman" pitchFamily="18" charset="0"/>
              <a:cs typeface="Times New Roman" pitchFamily="18" charset="0"/>
            </a:endParaRPr>
          </a:p>
        </p:txBody>
      </p:sp>
      <p:sp>
        <p:nvSpPr>
          <p:cNvPr id="6" name="Cloud Callout 5"/>
          <p:cNvSpPr/>
          <p:nvPr/>
        </p:nvSpPr>
        <p:spPr>
          <a:xfrm>
            <a:off x="2362200" y="1276350"/>
            <a:ext cx="4191000" cy="3124200"/>
          </a:xfrm>
          <a:prstGeom prst="cloudCallout">
            <a:avLst>
              <a:gd name="adj1" fmla="val -52640"/>
              <a:gd name="adj2" fmla="val 64022"/>
            </a:avLst>
          </a:prstGeom>
          <a:solidFill>
            <a:schemeClr val="tx2">
              <a:lumMod val="20000"/>
              <a:lumOff val="80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a:solidFill>
                  <a:schemeClr val="tx1"/>
                </a:solidFill>
              </a:rPr>
              <a:t>Xác định vị trí nước Phù Nam trên lược đồ (Phù Nam nằm ở khu vực nào, giới thiệu 1 vài nét về điều kiện tự nhiên của vùng đất này)</a:t>
            </a:r>
            <a:endParaRPr lang="en-US"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5" name="TextBox 14"/>
          <p:cNvSpPr txBox="1"/>
          <p:nvPr/>
        </p:nvSpPr>
        <p:spPr>
          <a:xfrm>
            <a:off x="914400" y="3714750"/>
            <a:ext cx="3276601" cy="400110"/>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a. </a:t>
            </a:r>
            <a:r>
              <a:rPr lang="en-US" sz="2000" dirty="0" err="1" smtClean="0">
                <a:latin typeface="Times New Roman" pitchFamily="18" charset="0"/>
                <a:cs typeface="Times New Roman" pitchFamily="18" charset="0"/>
              </a:rPr>
              <a:t>Bình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gốm</a:t>
            </a:r>
            <a:endParaRPr lang="en-US" sz="2000" dirty="0">
              <a:latin typeface="Times New Roman" pitchFamily="18" charset="0"/>
              <a:cs typeface="Times New Roman" pitchFamily="18" charset="0"/>
            </a:endParaRPr>
          </a:p>
        </p:txBody>
      </p:sp>
      <p:sp>
        <p:nvSpPr>
          <p:cNvPr id="16" name="TextBox 15"/>
          <p:cNvSpPr txBox="1"/>
          <p:nvPr/>
        </p:nvSpPr>
        <p:spPr>
          <a:xfrm>
            <a:off x="5181600" y="3771840"/>
            <a:ext cx="3276601" cy="400110"/>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b. </a:t>
            </a:r>
            <a:r>
              <a:rPr lang="en-US" sz="2000" dirty="0" err="1" smtClean="0">
                <a:latin typeface="Times New Roman" pitchFamily="18" charset="0"/>
                <a:cs typeface="Times New Roman" pitchFamily="18" charset="0"/>
              </a:rPr>
              <a:t>Chuỗi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hạt</a:t>
            </a:r>
            <a:endParaRPr lang="en-US" sz="2000" dirty="0">
              <a:latin typeface="Times New Roman" pitchFamily="18" charset="0"/>
              <a:cs typeface="Times New Roman" pitchFamily="18"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1950"/>
            <a:ext cx="8381999" cy="4419600"/>
          </a:xfrm>
          <a:prstGeom prst="rect">
            <a:avLst/>
          </a:prstGeom>
          <a:noFill/>
        </p:spPr>
      </p:pic>
    </p:spTree>
    <p:extLst>
      <p:ext uri="{BB962C8B-B14F-4D97-AF65-F5344CB8AC3E}">
        <p14:creationId xmlns:p14="http://schemas.microsoft.com/office/powerpoint/2010/main" val="19475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8" name="TextBox 7"/>
          <p:cNvSpPr txBox="1"/>
          <p:nvPr/>
        </p:nvSpPr>
        <p:spPr>
          <a:xfrm>
            <a:off x="1295399" y="361951"/>
            <a:ext cx="6629401" cy="1015663"/>
          </a:xfrm>
          <a:prstGeom prst="rect">
            <a:avLst/>
          </a:prstGeom>
          <a:noFill/>
        </p:spPr>
        <p:txBody>
          <a:bodyPr wrap="square" rtlCol="0">
            <a:spAutoFit/>
          </a:bodyPr>
          <a:lstStyle/>
          <a:p>
            <a:r>
              <a:rPr lang="en-US" sz="3000" b="1" dirty="0" smtClean="0">
                <a:solidFill>
                  <a:srgbClr val="7030A0"/>
                </a:solidFill>
                <a:latin typeface="Times New Roman" pitchFamily="18" charset="0"/>
                <a:cs typeface="Times New Roman" pitchFamily="18" charset="0"/>
              </a:rPr>
              <a:t>1. </a:t>
            </a:r>
            <a:r>
              <a:rPr lang="en-US" sz="3000" b="1" dirty="0" err="1" smtClean="0">
                <a:solidFill>
                  <a:srgbClr val="7030A0"/>
                </a:solidFill>
                <a:latin typeface="Times New Roman" pitchFamily="18" charset="0"/>
                <a:cs typeface="Times New Roman" pitchFamily="18" charset="0"/>
              </a:rPr>
              <a:t>Sự</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hình</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thành</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phát</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triển</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và</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suy</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vong</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của</a:t>
            </a:r>
            <a:r>
              <a:rPr lang="en-US" sz="3000" b="1" dirty="0" smtClean="0">
                <a:solidFill>
                  <a:srgbClr val="7030A0"/>
                </a:solidFill>
                <a:latin typeface="Times New Roman" pitchFamily="18" charset="0"/>
                <a:cs typeface="Times New Roman" pitchFamily="18" charset="0"/>
              </a:rPr>
              <a:t> </a:t>
            </a:r>
            <a:r>
              <a:rPr lang="en-US" sz="3000" b="1" dirty="0" err="1" smtClean="0">
                <a:solidFill>
                  <a:srgbClr val="7030A0"/>
                </a:solidFill>
                <a:latin typeface="Times New Roman" pitchFamily="18" charset="0"/>
                <a:cs typeface="Times New Roman" pitchFamily="18" charset="0"/>
              </a:rPr>
              <a:t>Phù</a:t>
            </a:r>
            <a:r>
              <a:rPr lang="en-US" sz="3000" b="1" dirty="0" smtClean="0">
                <a:solidFill>
                  <a:srgbClr val="7030A0"/>
                </a:solidFill>
                <a:latin typeface="Times New Roman" pitchFamily="18" charset="0"/>
                <a:cs typeface="Times New Roman" pitchFamily="18" charset="0"/>
              </a:rPr>
              <a:t> Nam.</a:t>
            </a:r>
            <a:endParaRPr lang="en-US" sz="3000" b="1" dirty="0">
              <a:solidFill>
                <a:srgbClr val="7030A0"/>
              </a:solidFill>
              <a:latin typeface="Times New Roman" pitchFamily="18" charset="0"/>
              <a:cs typeface="Times New Roman" pitchFamily="18" charset="0"/>
            </a:endParaRPr>
          </a:p>
        </p:txBody>
      </p:sp>
      <p:sp>
        <p:nvSpPr>
          <p:cNvPr id="6" name="TextBox 5"/>
          <p:cNvSpPr txBox="1"/>
          <p:nvPr/>
        </p:nvSpPr>
        <p:spPr>
          <a:xfrm>
            <a:off x="3200400" y="1276350"/>
            <a:ext cx="3505200" cy="523220"/>
          </a:xfrm>
          <a:prstGeom prst="rect">
            <a:avLst/>
          </a:prstGeom>
          <a:noFill/>
        </p:spPr>
        <p:txBody>
          <a:bodyPr wrap="square" rtlCol="0">
            <a:spAutoFit/>
          </a:bodyPr>
          <a:lstStyle/>
          <a:p>
            <a:r>
              <a:rPr lang="en-US" sz="2800" b="1" dirty="0" err="1" smtClean="0">
                <a:solidFill>
                  <a:schemeClr val="tx1">
                    <a:lumMod val="50000"/>
                  </a:schemeClr>
                </a:solidFill>
                <a:latin typeface="Times New Roman" pitchFamily="18" charset="0"/>
                <a:cs typeface="Times New Roman" pitchFamily="18" charset="0"/>
              </a:rPr>
              <a:t>Phạm</a:t>
            </a:r>
            <a:r>
              <a:rPr lang="en-US" sz="2800" b="1" dirty="0" smtClean="0">
                <a:solidFill>
                  <a:schemeClr val="tx1">
                    <a:lumMod val="50000"/>
                  </a:schemeClr>
                </a:solidFill>
                <a:latin typeface="Times New Roman" pitchFamily="18" charset="0"/>
                <a:cs typeface="Times New Roman" pitchFamily="18" charset="0"/>
              </a:rPr>
              <a:t> vi </a:t>
            </a:r>
            <a:r>
              <a:rPr lang="en-US" sz="2800" b="1" dirty="0" err="1" smtClean="0">
                <a:solidFill>
                  <a:schemeClr val="tx1">
                    <a:lumMod val="50000"/>
                  </a:schemeClr>
                </a:solidFill>
                <a:latin typeface="Times New Roman" pitchFamily="18" charset="0"/>
                <a:cs typeface="Times New Roman" pitchFamily="18" charset="0"/>
              </a:rPr>
              <a:t>lãnh</a:t>
            </a:r>
            <a:r>
              <a:rPr lang="en-US" sz="2800" b="1" dirty="0" smtClean="0">
                <a:solidFill>
                  <a:schemeClr val="tx1">
                    <a:lumMod val="50000"/>
                  </a:schemeClr>
                </a:solidFill>
                <a:latin typeface="Times New Roman" pitchFamily="18" charset="0"/>
                <a:cs typeface="Times New Roman" pitchFamily="18" charset="0"/>
              </a:rPr>
              <a:t> </a:t>
            </a:r>
            <a:r>
              <a:rPr lang="en-US" sz="2800" b="1" dirty="0" err="1" smtClean="0">
                <a:solidFill>
                  <a:schemeClr val="tx1">
                    <a:lumMod val="50000"/>
                  </a:schemeClr>
                </a:solidFill>
                <a:latin typeface="Times New Roman" pitchFamily="18" charset="0"/>
                <a:cs typeface="Times New Roman" pitchFamily="18" charset="0"/>
              </a:rPr>
              <a:t>thổ</a:t>
            </a:r>
            <a:r>
              <a:rPr lang="en-US" sz="2800" b="1" dirty="0" smtClean="0">
                <a:solidFill>
                  <a:schemeClr val="tx1">
                    <a:lumMod val="50000"/>
                  </a:schemeClr>
                </a:solidFill>
                <a:latin typeface="Times New Roman" pitchFamily="18" charset="0"/>
                <a:cs typeface="Times New Roman" pitchFamily="18" charset="0"/>
              </a:rPr>
              <a:t>:</a:t>
            </a:r>
            <a:endParaRPr lang="en-US" sz="2800" b="1" dirty="0">
              <a:solidFill>
                <a:schemeClr val="tx1">
                  <a:lumMod val="50000"/>
                </a:schemeClr>
              </a:solidFill>
              <a:latin typeface="Times New Roman" pitchFamily="18" charset="0"/>
              <a:cs typeface="Times New Roman" pitchFamily="18" charset="0"/>
            </a:endParaRPr>
          </a:p>
        </p:txBody>
      </p:sp>
      <p:pic>
        <p:nvPicPr>
          <p:cNvPr id="9" name="Google Shape;257;p35"/>
          <p:cNvPicPr preferRelativeResize="0"/>
          <p:nvPr/>
        </p:nvPicPr>
        <p:blipFill>
          <a:blip r:embed="rId3">
            <a:alphaModFix amt="80000"/>
          </a:blip>
          <a:stretch>
            <a:fillRect/>
          </a:stretch>
        </p:blipFill>
        <p:spPr>
          <a:xfrm rot="-6023610">
            <a:off x="7536505" y="1266565"/>
            <a:ext cx="551382" cy="1057484"/>
          </a:xfrm>
          <a:prstGeom prst="rect">
            <a:avLst/>
          </a:prstGeom>
          <a:noFill/>
          <a:ln>
            <a:noFill/>
          </a:ln>
        </p:spPr>
      </p:pic>
      <p:sp>
        <p:nvSpPr>
          <p:cNvPr id="11" name="TextBox 10"/>
          <p:cNvSpPr txBox="1"/>
          <p:nvPr/>
        </p:nvSpPr>
        <p:spPr>
          <a:xfrm>
            <a:off x="1295400" y="1836063"/>
            <a:ext cx="5105400" cy="430887"/>
          </a:xfrm>
          <a:prstGeom prst="rect">
            <a:avLst/>
          </a:prstGeom>
          <a:noFill/>
        </p:spPr>
        <p:txBody>
          <a:bodyPr wrap="square" rtlCol="0">
            <a:spAutoFit/>
          </a:bodyPr>
          <a:lstStyle/>
          <a:p>
            <a:r>
              <a:rPr lang="en-US" sz="2200" dirty="0" smtClean="0">
                <a:solidFill>
                  <a:schemeClr val="tx1">
                    <a:lumMod val="50000"/>
                  </a:schemeClr>
                </a:solidFill>
                <a:latin typeface="Times New Roman" pitchFamily="18" charset="0"/>
                <a:cs typeface="Times New Roman" pitchFamily="18" charset="0"/>
              </a:rPr>
              <a:t>- </a:t>
            </a:r>
            <a:r>
              <a:rPr lang="en-US" sz="2200" dirty="0" err="1" smtClean="0">
                <a:solidFill>
                  <a:schemeClr val="tx1">
                    <a:lumMod val="50000"/>
                  </a:schemeClr>
                </a:solidFill>
                <a:latin typeface="Times New Roman" pitchFamily="18" charset="0"/>
                <a:cs typeface="Times New Roman" pitchFamily="18" charset="0"/>
              </a:rPr>
              <a:t>Thuộc</a:t>
            </a:r>
            <a:r>
              <a:rPr lang="en-US" sz="2200" dirty="0" smtClean="0">
                <a:solidFill>
                  <a:schemeClr val="tx1">
                    <a:lumMod val="50000"/>
                  </a:schemeClr>
                </a:solidFill>
                <a:latin typeface="Times New Roman" pitchFamily="18" charset="0"/>
                <a:cs typeface="Times New Roman" pitchFamily="18" charset="0"/>
              </a:rPr>
              <a:t> Nam </a:t>
            </a:r>
            <a:r>
              <a:rPr lang="en-US" sz="2200" dirty="0" err="1" smtClean="0">
                <a:solidFill>
                  <a:schemeClr val="tx1">
                    <a:lumMod val="50000"/>
                  </a:schemeClr>
                </a:solidFill>
                <a:latin typeface="Times New Roman" pitchFamily="18" charset="0"/>
                <a:cs typeface="Times New Roman" pitchFamily="18" charset="0"/>
              </a:rPr>
              <a:t>Bộ</a:t>
            </a:r>
            <a:r>
              <a:rPr lang="en-US" sz="2200" dirty="0" smtClean="0">
                <a:solidFill>
                  <a:schemeClr val="tx1">
                    <a:lumMod val="50000"/>
                  </a:schemeClr>
                </a:solidFill>
                <a:latin typeface="Times New Roman" pitchFamily="18" charset="0"/>
                <a:cs typeface="Times New Roman" pitchFamily="18" charset="0"/>
              </a:rPr>
              <a:t> (</a:t>
            </a:r>
            <a:r>
              <a:rPr lang="en-US" sz="2200" dirty="0" err="1" smtClean="0">
                <a:solidFill>
                  <a:schemeClr val="tx1">
                    <a:lumMod val="50000"/>
                  </a:schemeClr>
                </a:solidFill>
                <a:latin typeface="Times New Roman" pitchFamily="18" charset="0"/>
                <a:cs typeface="Times New Roman" pitchFamily="18" charset="0"/>
              </a:rPr>
              <a:t>Việt</a:t>
            </a:r>
            <a:r>
              <a:rPr lang="en-US" sz="2200" dirty="0" smtClean="0">
                <a:solidFill>
                  <a:schemeClr val="tx1">
                    <a:lumMod val="50000"/>
                  </a:schemeClr>
                </a:solidFill>
                <a:latin typeface="Times New Roman" pitchFamily="18" charset="0"/>
                <a:cs typeface="Times New Roman" pitchFamily="18" charset="0"/>
              </a:rPr>
              <a:t> Nam) </a:t>
            </a:r>
            <a:r>
              <a:rPr lang="en-US" sz="2200" dirty="0" err="1" smtClean="0">
                <a:solidFill>
                  <a:schemeClr val="tx1">
                    <a:lumMod val="50000"/>
                  </a:schemeClr>
                </a:solidFill>
                <a:latin typeface="Times New Roman" pitchFamily="18" charset="0"/>
                <a:cs typeface="Times New Roman" pitchFamily="18" charset="0"/>
              </a:rPr>
              <a:t>ngày</a:t>
            </a:r>
            <a:r>
              <a:rPr lang="en-US" sz="2200" dirty="0" smtClean="0">
                <a:solidFill>
                  <a:schemeClr val="tx1">
                    <a:lumMod val="50000"/>
                  </a:schemeClr>
                </a:solidFill>
                <a:latin typeface="Times New Roman" pitchFamily="18" charset="0"/>
                <a:cs typeface="Times New Roman" pitchFamily="18" charset="0"/>
              </a:rPr>
              <a:t> nay</a:t>
            </a:r>
            <a:endParaRPr lang="en-US" sz="2200" dirty="0">
              <a:solidFill>
                <a:schemeClr val="tx1">
                  <a:lumMod val="50000"/>
                </a:schemeClr>
              </a:solidFill>
              <a:latin typeface="Times New Roman" pitchFamily="18" charset="0"/>
              <a:cs typeface="Times New Roman" pitchFamily="18" charset="0"/>
            </a:endParaRPr>
          </a:p>
        </p:txBody>
      </p:sp>
      <p:sp>
        <p:nvSpPr>
          <p:cNvPr id="12" name="TextBox 11"/>
          <p:cNvSpPr txBox="1"/>
          <p:nvPr/>
        </p:nvSpPr>
        <p:spPr>
          <a:xfrm>
            <a:off x="1295400" y="2293263"/>
            <a:ext cx="6934200" cy="1107996"/>
          </a:xfrm>
          <a:prstGeom prst="rect">
            <a:avLst/>
          </a:prstGeom>
          <a:noFill/>
        </p:spPr>
        <p:txBody>
          <a:bodyPr wrap="square" rtlCol="0">
            <a:spAutoFit/>
          </a:bodyPr>
          <a:lstStyle/>
          <a:p>
            <a:r>
              <a:rPr lang="en-US" sz="2200" dirty="0" smtClean="0">
                <a:solidFill>
                  <a:schemeClr val="tx1">
                    <a:lumMod val="50000"/>
                  </a:schemeClr>
                </a:solidFill>
                <a:latin typeface="Times New Roman" pitchFamily="18" charset="0"/>
                <a:cs typeface="Times New Roman" pitchFamily="18" charset="0"/>
              </a:rPr>
              <a:t>- </a:t>
            </a:r>
            <a:r>
              <a:rPr lang="en-US" sz="2200" dirty="0" err="1" smtClean="0">
                <a:solidFill>
                  <a:schemeClr val="tx1">
                    <a:lumMod val="50000"/>
                  </a:schemeClr>
                </a:solidFill>
                <a:latin typeface="Times New Roman" pitchFamily="18" charset="0"/>
                <a:cs typeface="Times New Roman" pitchFamily="18" charset="0"/>
              </a:rPr>
              <a:t>Mở</a:t>
            </a:r>
            <a:r>
              <a:rPr lang="en-US" sz="2200" dirty="0" smtClean="0">
                <a:solidFill>
                  <a:schemeClr val="tx1">
                    <a:lumMod val="50000"/>
                  </a:schemeClr>
                </a:solidFill>
                <a:latin typeface="Times New Roman" pitchFamily="18" charset="0"/>
                <a:cs typeface="Times New Roman" pitchFamily="18" charset="0"/>
              </a:rPr>
              <a:t> </a:t>
            </a:r>
            <a:r>
              <a:rPr lang="en-US" sz="2200" dirty="0" err="1" smtClean="0">
                <a:solidFill>
                  <a:schemeClr val="tx1">
                    <a:lumMod val="50000"/>
                  </a:schemeClr>
                </a:solidFill>
                <a:latin typeface="Times New Roman" pitchFamily="18" charset="0"/>
                <a:cs typeface="Times New Roman" pitchFamily="18" charset="0"/>
              </a:rPr>
              <a:t>rộng</a:t>
            </a:r>
            <a:r>
              <a:rPr lang="en-US" sz="2200" dirty="0" smtClean="0">
                <a:solidFill>
                  <a:schemeClr val="tx1">
                    <a:lumMod val="50000"/>
                  </a:schemeClr>
                </a:solidFill>
                <a:latin typeface="Times New Roman" pitchFamily="18" charset="0"/>
                <a:cs typeface="Times New Roman" pitchFamily="18" charset="0"/>
              </a:rPr>
              <a:t> sang </a:t>
            </a:r>
            <a:r>
              <a:rPr lang="en-US" sz="2200" dirty="0" err="1" smtClean="0">
                <a:solidFill>
                  <a:schemeClr val="tx1">
                    <a:lumMod val="50000"/>
                  </a:schemeClr>
                </a:solidFill>
                <a:latin typeface="Times New Roman" pitchFamily="18" charset="0"/>
                <a:cs typeface="Times New Roman" pitchFamily="18" charset="0"/>
              </a:rPr>
              <a:t>vùng</a:t>
            </a:r>
            <a:r>
              <a:rPr lang="en-US" sz="2200" dirty="0" smtClean="0">
                <a:solidFill>
                  <a:schemeClr val="tx1">
                    <a:lumMod val="50000"/>
                  </a:schemeClr>
                </a:solidFill>
                <a:latin typeface="Times New Roman" pitchFamily="18" charset="0"/>
                <a:cs typeface="Times New Roman" pitchFamily="18" charset="0"/>
              </a:rPr>
              <a:t> </a:t>
            </a:r>
            <a:r>
              <a:rPr lang="en-US" sz="2200" dirty="0" err="1" smtClean="0">
                <a:solidFill>
                  <a:schemeClr val="tx1">
                    <a:lumMod val="50000"/>
                  </a:schemeClr>
                </a:solidFill>
                <a:latin typeface="Times New Roman" pitchFamily="18" charset="0"/>
                <a:cs typeface="Times New Roman" pitchFamily="18" charset="0"/>
              </a:rPr>
              <a:t>Đông</a:t>
            </a:r>
            <a:r>
              <a:rPr lang="en-US" sz="2200" dirty="0" smtClean="0">
                <a:solidFill>
                  <a:schemeClr val="tx1">
                    <a:lumMod val="50000"/>
                  </a:schemeClr>
                </a:solidFill>
                <a:latin typeface="Times New Roman" pitchFamily="18" charset="0"/>
                <a:cs typeface="Times New Roman" pitchFamily="18" charset="0"/>
              </a:rPr>
              <a:t> Nam (Cam-</a:t>
            </a:r>
            <a:r>
              <a:rPr lang="en-US" sz="2200" dirty="0" err="1" smtClean="0">
                <a:solidFill>
                  <a:schemeClr val="tx1">
                    <a:lumMod val="50000"/>
                  </a:schemeClr>
                </a:solidFill>
                <a:latin typeface="Times New Roman" pitchFamily="18" charset="0"/>
                <a:cs typeface="Times New Roman" pitchFamily="18" charset="0"/>
              </a:rPr>
              <a:t>pu</a:t>
            </a:r>
            <a:r>
              <a:rPr lang="en-US" sz="2200" dirty="0" smtClean="0">
                <a:solidFill>
                  <a:schemeClr val="tx1">
                    <a:lumMod val="50000"/>
                  </a:schemeClr>
                </a:solidFill>
                <a:latin typeface="Times New Roman" pitchFamily="18" charset="0"/>
                <a:cs typeface="Times New Roman" pitchFamily="18" charset="0"/>
              </a:rPr>
              <a:t>-</a:t>
            </a:r>
            <a:r>
              <a:rPr lang="en-US" sz="2200" dirty="0" err="1" smtClean="0">
                <a:solidFill>
                  <a:schemeClr val="tx1">
                    <a:lumMod val="50000"/>
                  </a:schemeClr>
                </a:solidFill>
                <a:latin typeface="Times New Roman" pitchFamily="18" charset="0"/>
                <a:cs typeface="Times New Roman" pitchFamily="18" charset="0"/>
              </a:rPr>
              <a:t>chia</a:t>
            </a:r>
            <a:r>
              <a:rPr lang="en-US" sz="2200" dirty="0" smtClean="0">
                <a:solidFill>
                  <a:schemeClr val="tx1">
                    <a:lumMod val="50000"/>
                  </a:schemeClr>
                </a:solidFill>
                <a:latin typeface="Times New Roman" pitchFamily="18" charset="0"/>
                <a:cs typeface="Times New Roman" pitchFamily="18" charset="0"/>
              </a:rPr>
              <a:t>). </a:t>
            </a:r>
            <a:r>
              <a:rPr lang="en-US" sz="2200" dirty="0" err="1" smtClean="0">
                <a:solidFill>
                  <a:schemeClr val="tx1">
                    <a:lumMod val="50000"/>
                  </a:schemeClr>
                </a:solidFill>
                <a:latin typeface="Times New Roman" pitchFamily="18" charset="0"/>
                <a:cs typeface="Times New Roman" pitchFamily="18" charset="0"/>
              </a:rPr>
              <a:t>Thời</a:t>
            </a:r>
            <a:r>
              <a:rPr lang="en-US" sz="2200" dirty="0" smtClean="0">
                <a:solidFill>
                  <a:schemeClr val="tx1">
                    <a:lumMod val="50000"/>
                  </a:schemeClr>
                </a:solidFill>
                <a:latin typeface="Times New Roman" pitchFamily="18" charset="0"/>
                <a:cs typeface="Times New Roman" pitchFamily="18" charset="0"/>
              </a:rPr>
              <a:t> </a:t>
            </a:r>
            <a:r>
              <a:rPr lang="en-US" sz="2200" dirty="0" err="1" smtClean="0">
                <a:solidFill>
                  <a:schemeClr val="tx1">
                    <a:lumMod val="50000"/>
                  </a:schemeClr>
                </a:solidFill>
                <a:latin typeface="Times New Roman" pitchFamily="18" charset="0"/>
                <a:cs typeface="Times New Roman" pitchFamily="18" charset="0"/>
              </a:rPr>
              <a:t>kì</a:t>
            </a:r>
            <a:r>
              <a:rPr lang="en-US" sz="2200" dirty="0" smtClean="0">
                <a:solidFill>
                  <a:schemeClr val="tx1">
                    <a:lumMod val="50000"/>
                  </a:schemeClr>
                </a:solidFill>
                <a:latin typeface="Times New Roman" pitchFamily="18" charset="0"/>
                <a:cs typeface="Times New Roman" pitchFamily="18" charset="0"/>
              </a:rPr>
              <a:t> </a:t>
            </a:r>
            <a:r>
              <a:rPr lang="en-US" sz="2200" dirty="0" err="1" smtClean="0">
                <a:solidFill>
                  <a:schemeClr val="tx1">
                    <a:lumMod val="50000"/>
                  </a:schemeClr>
                </a:solidFill>
                <a:latin typeface="Times New Roman" pitchFamily="18" charset="0"/>
                <a:cs typeface="Times New Roman" pitchFamily="18" charset="0"/>
              </a:rPr>
              <a:t>hoàng</a:t>
            </a:r>
            <a:r>
              <a:rPr lang="en-US" sz="2200" dirty="0" smtClean="0">
                <a:solidFill>
                  <a:schemeClr val="tx1">
                    <a:lumMod val="50000"/>
                  </a:schemeClr>
                </a:solidFill>
                <a:latin typeface="Times New Roman" pitchFamily="18" charset="0"/>
                <a:cs typeface="Times New Roman" pitchFamily="18" charset="0"/>
              </a:rPr>
              <a:t> </a:t>
            </a:r>
            <a:r>
              <a:rPr lang="en-US" sz="2200" dirty="0" err="1" smtClean="0">
                <a:solidFill>
                  <a:schemeClr val="tx1">
                    <a:lumMod val="50000"/>
                  </a:schemeClr>
                </a:solidFill>
                <a:latin typeface="Times New Roman" pitchFamily="18" charset="0"/>
                <a:cs typeface="Times New Roman" pitchFamily="18" charset="0"/>
              </a:rPr>
              <a:t>kim</a:t>
            </a:r>
            <a:r>
              <a:rPr lang="en-US" sz="2200" dirty="0" smtClean="0">
                <a:solidFill>
                  <a:schemeClr val="tx1">
                    <a:lumMod val="50000"/>
                  </a:schemeClr>
                </a:solidFill>
                <a:latin typeface="Times New Roman" pitchFamily="18" charset="0"/>
                <a:cs typeface="Times New Roman" pitchFamily="18" charset="0"/>
              </a:rPr>
              <a:t> </a:t>
            </a:r>
            <a:r>
              <a:rPr lang="en-US" sz="2200" dirty="0" err="1" smtClean="0">
                <a:solidFill>
                  <a:schemeClr val="tx1">
                    <a:lumMod val="50000"/>
                  </a:schemeClr>
                </a:solidFill>
                <a:latin typeface="Times New Roman" pitchFamily="18" charset="0"/>
                <a:cs typeface="Times New Roman" pitchFamily="18" charset="0"/>
              </a:rPr>
              <a:t>bao</a:t>
            </a:r>
            <a:r>
              <a:rPr lang="en-US" sz="2200" dirty="0" smtClean="0">
                <a:solidFill>
                  <a:schemeClr val="tx1">
                    <a:lumMod val="50000"/>
                  </a:schemeClr>
                </a:solidFill>
                <a:latin typeface="Times New Roman" pitchFamily="18" charset="0"/>
                <a:cs typeface="Times New Roman" pitchFamily="18" charset="0"/>
              </a:rPr>
              <a:t> </a:t>
            </a:r>
            <a:r>
              <a:rPr lang="en-US" sz="2200" dirty="0" err="1" smtClean="0">
                <a:solidFill>
                  <a:schemeClr val="tx1">
                    <a:lumMod val="50000"/>
                  </a:schemeClr>
                </a:solidFill>
                <a:latin typeface="Times New Roman" pitchFamily="18" charset="0"/>
                <a:cs typeface="Times New Roman" pitchFamily="18" charset="0"/>
              </a:rPr>
              <a:t>gồm</a:t>
            </a:r>
            <a:r>
              <a:rPr lang="en-US" sz="2200" dirty="0" smtClean="0">
                <a:solidFill>
                  <a:schemeClr val="tx1">
                    <a:lumMod val="50000"/>
                  </a:schemeClr>
                </a:solidFill>
                <a:latin typeface="Times New Roman" pitchFamily="18" charset="0"/>
                <a:cs typeface="Times New Roman" pitchFamily="18" charset="0"/>
              </a:rPr>
              <a:t> </a:t>
            </a:r>
            <a:r>
              <a:rPr lang="en-US" sz="2200" dirty="0" err="1" smtClean="0">
                <a:solidFill>
                  <a:schemeClr val="tx1">
                    <a:lumMod val="50000"/>
                  </a:schemeClr>
                </a:solidFill>
                <a:latin typeface="Times New Roman" pitchFamily="18" charset="0"/>
                <a:cs typeface="Times New Roman" pitchFamily="18" charset="0"/>
              </a:rPr>
              <a:t>những</a:t>
            </a:r>
            <a:r>
              <a:rPr lang="en-US" sz="2200" dirty="0" smtClean="0">
                <a:solidFill>
                  <a:schemeClr val="tx1">
                    <a:lumMod val="50000"/>
                  </a:schemeClr>
                </a:solidFill>
                <a:latin typeface="Times New Roman" pitchFamily="18" charset="0"/>
                <a:cs typeface="Times New Roman" pitchFamily="18" charset="0"/>
              </a:rPr>
              <a:t> </a:t>
            </a:r>
            <a:r>
              <a:rPr lang="en-US" sz="2200" dirty="0" err="1" smtClean="0">
                <a:solidFill>
                  <a:schemeClr val="tx1">
                    <a:lumMod val="50000"/>
                  </a:schemeClr>
                </a:solidFill>
                <a:latin typeface="Times New Roman" pitchFamily="18" charset="0"/>
                <a:cs typeface="Times New Roman" pitchFamily="18" charset="0"/>
              </a:rPr>
              <a:t>vùng</a:t>
            </a:r>
            <a:r>
              <a:rPr lang="en-US" sz="2200" dirty="0" smtClean="0">
                <a:solidFill>
                  <a:schemeClr val="tx1">
                    <a:lumMod val="50000"/>
                  </a:schemeClr>
                </a:solidFill>
                <a:latin typeface="Times New Roman" pitchFamily="18" charset="0"/>
                <a:cs typeface="Times New Roman" pitchFamily="18" charset="0"/>
              </a:rPr>
              <a:t> </a:t>
            </a:r>
            <a:r>
              <a:rPr lang="en-US" sz="2200" dirty="0" err="1" smtClean="0">
                <a:solidFill>
                  <a:schemeClr val="tx1">
                    <a:lumMod val="50000"/>
                  </a:schemeClr>
                </a:solidFill>
                <a:latin typeface="Times New Roman" pitchFamily="18" charset="0"/>
                <a:cs typeface="Times New Roman" pitchFamily="18" charset="0"/>
              </a:rPr>
              <a:t>đất</a:t>
            </a:r>
            <a:r>
              <a:rPr lang="en-US" sz="2200" dirty="0" smtClean="0">
                <a:solidFill>
                  <a:schemeClr val="tx1">
                    <a:lumMod val="50000"/>
                  </a:schemeClr>
                </a:solidFill>
                <a:latin typeface="Times New Roman" pitchFamily="18" charset="0"/>
                <a:cs typeface="Times New Roman" pitchFamily="18" charset="0"/>
              </a:rPr>
              <a:t> </a:t>
            </a:r>
            <a:r>
              <a:rPr lang="en-US" sz="2200" dirty="0" err="1" smtClean="0">
                <a:solidFill>
                  <a:schemeClr val="tx1">
                    <a:lumMod val="50000"/>
                  </a:schemeClr>
                </a:solidFill>
                <a:latin typeface="Times New Roman" pitchFamily="18" charset="0"/>
                <a:cs typeface="Times New Roman" pitchFamily="18" charset="0"/>
              </a:rPr>
              <a:t>như</a:t>
            </a:r>
            <a:r>
              <a:rPr lang="en-US" sz="2200" dirty="0" smtClean="0">
                <a:solidFill>
                  <a:schemeClr val="tx1">
                    <a:lumMod val="50000"/>
                  </a:schemeClr>
                </a:solidFill>
                <a:latin typeface="Times New Roman" pitchFamily="18" charset="0"/>
                <a:cs typeface="Times New Roman" pitchFamily="18" charset="0"/>
              </a:rPr>
              <a:t>: </a:t>
            </a:r>
            <a:r>
              <a:rPr lang="en-US" sz="2200" dirty="0" err="1" smtClean="0">
                <a:solidFill>
                  <a:schemeClr val="tx1">
                    <a:lumMod val="50000"/>
                  </a:schemeClr>
                </a:solidFill>
                <a:latin typeface="Times New Roman" pitchFamily="18" charset="0"/>
                <a:cs typeface="Times New Roman" pitchFamily="18" charset="0"/>
              </a:rPr>
              <a:t>Việt</a:t>
            </a:r>
            <a:r>
              <a:rPr lang="en-US" sz="2200" dirty="0" smtClean="0">
                <a:solidFill>
                  <a:schemeClr val="tx1">
                    <a:lumMod val="50000"/>
                  </a:schemeClr>
                </a:solidFill>
                <a:latin typeface="Times New Roman" pitchFamily="18" charset="0"/>
                <a:cs typeface="Times New Roman" pitchFamily="18" charset="0"/>
              </a:rPr>
              <a:t> Nam. Cam-</a:t>
            </a:r>
            <a:r>
              <a:rPr lang="en-US" sz="2200" dirty="0" err="1" smtClean="0">
                <a:solidFill>
                  <a:schemeClr val="tx1">
                    <a:lumMod val="50000"/>
                  </a:schemeClr>
                </a:solidFill>
                <a:latin typeface="Times New Roman" pitchFamily="18" charset="0"/>
                <a:cs typeface="Times New Roman" pitchFamily="18" charset="0"/>
              </a:rPr>
              <a:t>pu</a:t>
            </a:r>
            <a:r>
              <a:rPr lang="en-US" sz="2200" dirty="0" smtClean="0">
                <a:solidFill>
                  <a:schemeClr val="tx1">
                    <a:lumMod val="50000"/>
                  </a:schemeClr>
                </a:solidFill>
                <a:latin typeface="Times New Roman" pitchFamily="18" charset="0"/>
                <a:cs typeface="Times New Roman" pitchFamily="18" charset="0"/>
              </a:rPr>
              <a:t>-</a:t>
            </a:r>
            <a:r>
              <a:rPr lang="en-US" sz="2200" dirty="0" err="1" smtClean="0">
                <a:solidFill>
                  <a:schemeClr val="tx1">
                    <a:lumMod val="50000"/>
                  </a:schemeClr>
                </a:solidFill>
                <a:latin typeface="Times New Roman" pitchFamily="18" charset="0"/>
                <a:cs typeface="Times New Roman" pitchFamily="18" charset="0"/>
              </a:rPr>
              <a:t>chia</a:t>
            </a:r>
            <a:r>
              <a:rPr lang="en-US" sz="2200" dirty="0" smtClean="0">
                <a:solidFill>
                  <a:schemeClr val="tx1">
                    <a:lumMod val="50000"/>
                  </a:schemeClr>
                </a:solidFill>
                <a:latin typeface="Times New Roman" pitchFamily="18" charset="0"/>
                <a:cs typeface="Times New Roman" pitchFamily="18" charset="0"/>
              </a:rPr>
              <a:t>, </a:t>
            </a:r>
            <a:r>
              <a:rPr lang="en-US" sz="2200" dirty="0" err="1" smtClean="0">
                <a:solidFill>
                  <a:schemeClr val="tx1">
                    <a:lumMod val="50000"/>
                  </a:schemeClr>
                </a:solidFill>
                <a:latin typeface="Times New Roman" pitchFamily="18" charset="0"/>
                <a:cs typeface="Times New Roman" pitchFamily="18" charset="0"/>
              </a:rPr>
              <a:t>Thái</a:t>
            </a:r>
            <a:r>
              <a:rPr lang="en-US" sz="2200" dirty="0" smtClean="0">
                <a:solidFill>
                  <a:schemeClr val="tx1">
                    <a:lumMod val="50000"/>
                  </a:schemeClr>
                </a:solidFill>
                <a:latin typeface="Times New Roman" pitchFamily="18" charset="0"/>
                <a:cs typeface="Times New Roman" pitchFamily="18" charset="0"/>
              </a:rPr>
              <a:t> </a:t>
            </a:r>
            <a:r>
              <a:rPr lang="en-US" sz="2200" dirty="0" err="1" smtClean="0">
                <a:solidFill>
                  <a:schemeClr val="tx1">
                    <a:lumMod val="50000"/>
                  </a:schemeClr>
                </a:solidFill>
                <a:latin typeface="Times New Roman" pitchFamily="18" charset="0"/>
                <a:cs typeface="Times New Roman" pitchFamily="18" charset="0"/>
              </a:rPr>
              <a:t>Lan</a:t>
            </a:r>
            <a:r>
              <a:rPr lang="en-US" sz="2200" dirty="0" smtClean="0">
                <a:solidFill>
                  <a:schemeClr val="tx1">
                    <a:lumMod val="50000"/>
                  </a:schemeClr>
                </a:solidFill>
                <a:latin typeface="Times New Roman" pitchFamily="18" charset="0"/>
                <a:cs typeface="Times New Roman" pitchFamily="18" charset="0"/>
              </a:rPr>
              <a:t>, </a:t>
            </a:r>
            <a:r>
              <a:rPr lang="en-US" sz="2200" dirty="0" err="1" smtClean="0">
                <a:solidFill>
                  <a:schemeClr val="tx1">
                    <a:lumMod val="50000"/>
                  </a:schemeClr>
                </a:solidFill>
                <a:latin typeface="Times New Roman" pitchFamily="18" charset="0"/>
                <a:cs typeface="Times New Roman" pitchFamily="18" charset="0"/>
              </a:rPr>
              <a:t>Lào</a:t>
            </a:r>
            <a:r>
              <a:rPr lang="en-US" sz="2200" dirty="0" smtClean="0">
                <a:solidFill>
                  <a:schemeClr val="tx1">
                    <a:lumMod val="50000"/>
                  </a:schemeClr>
                </a:solidFill>
                <a:latin typeface="Times New Roman" pitchFamily="18" charset="0"/>
                <a:cs typeface="Times New Roman" pitchFamily="18" charset="0"/>
              </a:rPr>
              <a:t>…</a:t>
            </a:r>
            <a:endParaRPr lang="en-US" sz="2200" dirty="0">
              <a:solidFill>
                <a:schemeClr val="tx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to="" calcmode="lin" valueType="num">
                                      <p:cBhvr>
                                        <p:cTn id="13" dur="1" fill="hold"/>
                                        <p:tgtEl>
                                          <p:spTgt spid="11"/>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724</Words>
  <Application>Microsoft Office PowerPoint</Application>
  <PresentationFormat>On-screen Show (16:9)</PresentationFormat>
  <Paragraphs>76</Paragraphs>
  <Slides>24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Times New Roman</vt:lpstr>
      <vt:lpstr>Roboto Mono Medium</vt:lpstr>
      <vt:lpstr>Anonymous Pro</vt:lpstr>
      <vt:lpstr>Concert One</vt:lpstr>
      <vt:lpstr>Coming Soon</vt:lpstr>
      <vt:lpstr>Notebook Lesson by Slidesgo</vt:lpstr>
      <vt:lpstr>PowerPoint Presentation</vt:lpstr>
      <vt:lpstr>PowerPoint Presentation</vt:lpstr>
      <vt:lpstr>PowerPoint Presentation</vt:lpstr>
      <vt:lpstr>PowerPoint Presentation</vt:lpstr>
      <vt:lpstr>Vương quốc  Phù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Hoàng Đức Tuân</dc:creator>
  <cp:lastModifiedBy>A</cp:lastModifiedBy>
  <cp:revision>37</cp:revision>
  <dcterms:modified xsi:type="dcterms:W3CDTF">2022-04-18T15:12:58Z</dcterms:modified>
</cp:coreProperties>
</file>