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90" r:id="rId2"/>
  </p:sldMasterIdLst>
  <p:notesMasterIdLst>
    <p:notesMasterId r:id="rId25"/>
  </p:notesMasterIdLst>
  <p:sldIdLst>
    <p:sldId id="309" r:id="rId3"/>
    <p:sldId id="322" r:id="rId4"/>
    <p:sldId id="323" r:id="rId5"/>
    <p:sldId id="324" r:id="rId6"/>
    <p:sldId id="263" r:id="rId7"/>
    <p:sldId id="260" r:id="rId8"/>
    <p:sldId id="261" r:id="rId9"/>
    <p:sldId id="264" r:id="rId10"/>
    <p:sldId id="301" r:id="rId11"/>
    <p:sldId id="313" r:id="rId12"/>
    <p:sldId id="311" r:id="rId13"/>
    <p:sldId id="314" r:id="rId14"/>
    <p:sldId id="315" r:id="rId15"/>
    <p:sldId id="278" r:id="rId16"/>
    <p:sldId id="269" r:id="rId17"/>
    <p:sldId id="316" r:id="rId18"/>
    <p:sldId id="258" r:id="rId19"/>
    <p:sldId id="274" r:id="rId20"/>
    <p:sldId id="317" r:id="rId21"/>
    <p:sldId id="320" r:id="rId22"/>
    <p:sldId id="319" r:id="rId23"/>
    <p:sldId id="321" r:id="rId24"/>
  </p:sldIdLst>
  <p:sldSz cx="9144000" cy="5143500" type="screen16x9"/>
  <p:notesSz cx="6858000" cy="9144000"/>
  <p:embeddedFontLst>
    <p:embeddedFont>
      <p:font typeface="Frank Ruhl Libre" panose="020B0604020202020204" charset="-79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miri" panose="020B0604020202020204" charset="-78"/>
      <p:regular r:id="rId32"/>
      <p:bold r:id="rId33"/>
      <p:italic r:id="rId34"/>
      <p:boldItalic r:id="rId35"/>
    </p:embeddedFont>
    <p:embeddedFont>
      <p:font typeface="Bebas Neue" panose="020B0604020202020204" charset="0"/>
      <p:regular r:id="rId36"/>
    </p:embeddedFont>
    <p:embeddedFont>
      <p:font typeface="Frank Ruhl Libre Medium" panose="020B0604020202020204" charset="-79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06C50F-FF4A-4D43-A2F6-78715992A5D9}">
  <a:tblStyle styleId="{7A06C50F-FF4A-4D43-A2F6-78715992A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850" y="6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558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87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85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84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1f597b5c4a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1f597b5c4a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447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878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423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20c7f40773_4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20c7f40773_4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116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921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583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75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f597b5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f597b5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31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64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1f597b5c4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1f597b5c4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1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f597b5c4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f597b5c4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52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1f597b5c4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1f597b5c4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8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f597b5c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f597b5c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62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06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44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333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38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9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2908575" y="4438633"/>
            <a:ext cx="4796547" cy="744116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5400000">
            <a:off x="3349913" y="736903"/>
            <a:ext cx="1121516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1072200" y="22942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2" hasCustomPrompt="1"/>
          </p:nvPr>
        </p:nvSpPr>
        <p:spPr>
          <a:xfrm>
            <a:off x="10722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10722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flipH="1">
            <a:off x="1423819" y="3808125"/>
            <a:ext cx="7992631" cy="1611957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14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4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 rot="5637602">
            <a:off x="4260181" y="-176936"/>
            <a:ext cx="1896280" cy="1968052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 rot="1500556">
            <a:off x="6740554" y="693673"/>
            <a:ext cx="987240" cy="1066797"/>
            <a:chOff x="5662175" y="3332125"/>
            <a:chExt cx="658625" cy="711700"/>
          </a:xfrm>
        </p:grpSpPr>
        <p:sp>
          <p:nvSpPr>
            <p:cNvPr id="143" name="Google Shape;143;p14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5" name="Google Shape;155;p14"/>
          <p:cNvSpPr/>
          <p:nvPr/>
        </p:nvSpPr>
        <p:spPr>
          <a:xfrm>
            <a:off x="6255466" y="-44210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35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4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6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0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-342547" y="-305974"/>
            <a:ext cx="2391918" cy="1601166"/>
            <a:chOff x="1627625" y="4494650"/>
            <a:chExt cx="1302575" cy="872000"/>
          </a:xfrm>
        </p:grpSpPr>
        <p:sp>
          <p:nvSpPr>
            <p:cNvPr id="208" name="Google Shape;208;p22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3" name="Google Shape;213;p22"/>
          <p:cNvSpPr/>
          <p:nvPr/>
        </p:nvSpPr>
        <p:spPr>
          <a:xfrm rot="10800000">
            <a:off x="1279360" y="4486251"/>
            <a:ext cx="3692690" cy="68887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22"/>
          <p:cNvSpPr/>
          <p:nvPr/>
        </p:nvSpPr>
        <p:spPr>
          <a:xfrm rot="-5400000" flipH="1">
            <a:off x="3249193" y="1658632"/>
            <a:ext cx="1121516" cy="6134002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-419100" y="3743325"/>
            <a:ext cx="5905649" cy="173361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831782" y="265974"/>
            <a:ext cx="1213616" cy="843317"/>
            <a:chOff x="4151825" y="1463175"/>
            <a:chExt cx="696200" cy="483775"/>
          </a:xfrm>
        </p:grpSpPr>
        <p:sp>
          <p:nvSpPr>
            <p:cNvPr id="217" name="Google Shape;217;p22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715100" y="2810188"/>
            <a:ext cx="35376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715100" y="1490013"/>
            <a:ext cx="35376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831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315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778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/>
          <p:nvPr/>
        </p:nvSpPr>
        <p:spPr>
          <a:xfrm rot="-5400000">
            <a:off x="780147" y="-1166690"/>
            <a:ext cx="1495043" cy="358153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subTitle" idx="1"/>
          </p:nvPr>
        </p:nvSpPr>
        <p:spPr>
          <a:xfrm>
            <a:off x="1477100" y="1158000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2"/>
          </p:nvPr>
        </p:nvSpPr>
        <p:spPr>
          <a:xfrm>
            <a:off x="1477100" y="1610752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3"/>
          </p:nvPr>
        </p:nvSpPr>
        <p:spPr>
          <a:xfrm>
            <a:off x="1477100" y="2830176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4"/>
          </p:nvPr>
        </p:nvSpPr>
        <p:spPr>
          <a:xfrm>
            <a:off x="1477100" y="4049600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5"/>
          </p:nvPr>
        </p:nvSpPr>
        <p:spPr>
          <a:xfrm>
            <a:off x="1477100" y="2377424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6"/>
          </p:nvPr>
        </p:nvSpPr>
        <p:spPr>
          <a:xfrm>
            <a:off x="1477100" y="3596848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5974950" y="1460699"/>
            <a:ext cx="2668134" cy="1691751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Google Shape;293;p28"/>
          <p:cNvSpPr/>
          <p:nvPr/>
        </p:nvSpPr>
        <p:spPr>
          <a:xfrm rot="-1812271">
            <a:off x="6576742" y="2945545"/>
            <a:ext cx="2942046" cy="2533095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4" name="Google Shape;294;p28"/>
          <p:cNvSpPr/>
          <p:nvPr/>
        </p:nvSpPr>
        <p:spPr>
          <a:xfrm rot="7296702">
            <a:off x="6687967" y="3442631"/>
            <a:ext cx="2661986" cy="129450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5" name="Google Shape;295;p28"/>
          <p:cNvGrpSpPr/>
          <p:nvPr/>
        </p:nvGrpSpPr>
        <p:grpSpPr>
          <a:xfrm rot="8440144">
            <a:off x="5996803" y="2565751"/>
            <a:ext cx="1110720" cy="819442"/>
            <a:chOff x="657938" y="419166"/>
            <a:chExt cx="1110717" cy="819440"/>
          </a:xfrm>
        </p:grpSpPr>
        <p:grpSp>
          <p:nvGrpSpPr>
            <p:cNvPr id="296" name="Google Shape;296;p28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5" name="Google Shape;305;p28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787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5145025" flipH="1">
            <a:off x="315704" y="-15495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29"/>
          <p:cNvSpPr/>
          <p:nvPr/>
        </p:nvSpPr>
        <p:spPr>
          <a:xfrm flipH="1">
            <a:off x="7264234" y="-57162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1"/>
          </p:nvPr>
        </p:nvSpPr>
        <p:spPr>
          <a:xfrm>
            <a:off x="72000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2"/>
          </p:nvPr>
        </p:nvSpPr>
        <p:spPr>
          <a:xfrm>
            <a:off x="342225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3"/>
          </p:nvPr>
        </p:nvSpPr>
        <p:spPr>
          <a:xfrm>
            <a:off x="72000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subTitle" idx="4"/>
          </p:nvPr>
        </p:nvSpPr>
        <p:spPr>
          <a:xfrm>
            <a:off x="3422255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5"/>
          </p:nvPr>
        </p:nvSpPr>
        <p:spPr>
          <a:xfrm>
            <a:off x="612451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6"/>
          </p:nvPr>
        </p:nvSpPr>
        <p:spPr>
          <a:xfrm>
            <a:off x="612451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-365850" y="4429124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3664723" y="4429116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Google Shape;318;p29"/>
          <p:cNvSpPr/>
          <p:nvPr/>
        </p:nvSpPr>
        <p:spPr>
          <a:xfrm rot="-9000085">
            <a:off x="2745106" y="3786004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29"/>
          <p:cNvSpPr/>
          <p:nvPr/>
        </p:nvSpPr>
        <p:spPr>
          <a:xfrm rot="-9000085">
            <a:off x="-1045844" y="3855029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93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374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98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633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842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2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8" r:id="rId4"/>
    <p:sldLayoutId id="2147483661" r:id="rId5"/>
    <p:sldLayoutId id="2147483662" r:id="rId6"/>
    <p:sldLayoutId id="2147483665" r:id="rId7"/>
    <p:sldLayoutId id="2147483669" r:id="rId8"/>
    <p:sldLayoutId id="214748367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930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8398">
            <a:off x="1588425" y="-237201"/>
            <a:ext cx="6763122" cy="2048391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323039" y="2119547"/>
            <a:ext cx="6108739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2 học sinh tham gia</a:t>
            </a:r>
          </a:p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1 bạn đọc thành ngữ trên màn hình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tả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hành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động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err="1" smtClean="0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đồng đội của </a:t>
            </a: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đoán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giải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thích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Trả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lời</a:t>
            </a:r>
            <a:r>
              <a:rPr lang="en-US" sz="21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err="1" smtClean="0">
                <a:latin typeface="Times New Roman" pitchFamily="18" charset="0"/>
                <a:ea typeface="Calibri"/>
                <a:cs typeface="Times New Roman" pitchFamily="18" charset="0"/>
              </a:rPr>
              <a:t>đúng</a:t>
            </a: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100" kern="1200" smtClean="0">
                <a:latin typeface="Times New Roman" pitchFamily="18" charset="0"/>
                <a:ea typeface="Calibri"/>
                <a:cs typeface="Times New Roman" pitchFamily="18" charset="0"/>
              </a:rPr>
              <a:t>sẽ được phần quà.</a:t>
            </a:r>
            <a:endParaRPr lang="en-US" sz="21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72" name="Google Shape;657;p47"/>
          <p:cNvCxnSpPr/>
          <p:nvPr/>
        </p:nvCxnSpPr>
        <p:spPr>
          <a:xfrm flipV="1">
            <a:off x="2017214" y="1875474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923" y="1875474"/>
            <a:ext cx="216426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3109288" y="222379"/>
            <a:ext cx="2568498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8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8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8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799" y="1250098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50" name="Google Shape;657;p47"/>
          <p:cNvCxnSpPr/>
          <p:nvPr/>
        </p:nvCxnSpPr>
        <p:spPr>
          <a:xfrm flipV="1">
            <a:off x="4536758" y="1449606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Rectangle 50"/>
          <p:cNvSpPr/>
          <p:nvPr/>
        </p:nvSpPr>
        <p:spPr>
          <a:xfrm>
            <a:off x="4758214" y="1213656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(6)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sẽ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526" y="4201459"/>
            <a:ext cx="7772401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xét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đậm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Theo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đạt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hay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vì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9552" y="222998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7906" y="670671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018" y="1353379"/>
            <a:ext cx="510809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nảo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550" y="3600297"/>
            <a:ext cx="5373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trở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súc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bóng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bẩy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gợi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liên</a:t>
            </a:r>
            <a:r>
              <a:rPr lang="en-US" sz="2400" kern="1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tưởng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657;p47"/>
          <p:cNvCxnSpPr/>
          <p:nvPr/>
        </p:nvCxnSpPr>
        <p:spPr>
          <a:xfrm flipV="1">
            <a:off x="1424762" y="988828"/>
            <a:ext cx="0" cy="346621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/>
          <p:cNvSpPr/>
          <p:nvPr/>
        </p:nvSpPr>
        <p:spPr>
          <a:xfrm>
            <a:off x="3233384" y="201733"/>
            <a:ext cx="2763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6522" y="2022322"/>
            <a:ext cx="4596782" cy="1420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2115" y="988828"/>
            <a:ext cx="715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2115" y="2509206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82115" y="3660252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36" y="1864888"/>
            <a:ext cx="5547000" cy="1714126"/>
          </a:xfrm>
          <a:prstGeom prst="rect">
            <a:avLst/>
          </a:prstGeom>
        </p:spPr>
      </p:pic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65"/>
          <p:cNvSpPr txBox="1"/>
          <p:nvPr/>
        </p:nvSpPr>
        <p:spPr>
          <a:xfrm>
            <a:off x="885775" y="3085167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2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60373" y="3717021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2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1" y="2290132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65"/>
          <p:cNvSpPr txBox="1"/>
          <p:nvPr/>
        </p:nvSpPr>
        <p:spPr>
          <a:xfrm>
            <a:off x="894072" y="1599328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1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904367" y="2215404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1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8" name="Google Shape;1218;p65"/>
          <p:cNvSpPr txBox="1"/>
          <p:nvPr/>
        </p:nvSpPr>
        <p:spPr>
          <a:xfrm>
            <a:off x="6101912" y="2255877"/>
            <a:ext cx="2237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 3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137660" y="2908634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 smtClean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3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6" y="2607942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49" y="333529"/>
            <a:ext cx="6437934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0" animBg="1"/>
      <p:bldP spid="1208" grpId="0"/>
      <p:bldP spid="1209" grpId="0"/>
      <p:bldP spid="1210" grpId="0" animBg="1"/>
      <p:bldP spid="1211" grpId="0" animBg="1"/>
      <p:bldP spid="1212" grpId="0" animBg="1"/>
      <p:bldP spid="1214" grpId="0"/>
      <p:bldP spid="1215" grpId="0"/>
      <p:bldP spid="1218" grpId="0"/>
      <p:bldP spid="1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57" y="-7775"/>
            <a:ext cx="14116638" cy="1376960"/>
          </a:xfrm>
          <a:prstGeom prst="rect">
            <a:avLst/>
          </a:prstGeom>
        </p:spPr>
      </p:pic>
      <p:cxnSp>
        <p:nvCxnSpPr>
          <p:cNvPr id="914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4" name="Google Shape;924;p56"/>
          <p:cNvSpPr/>
          <p:nvPr/>
        </p:nvSpPr>
        <p:spPr>
          <a:xfrm rot="10490312">
            <a:off x="7272970" y="63789"/>
            <a:ext cx="1670856" cy="1772678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6"/>
          <p:cNvSpPr/>
          <p:nvPr/>
        </p:nvSpPr>
        <p:spPr>
          <a:xfrm rot="864827" flipH="1">
            <a:off x="-1127013" y="-456212"/>
            <a:ext cx="2816174" cy="1302981"/>
          </a:xfrm>
          <a:custGeom>
            <a:avLst/>
            <a:gdLst/>
            <a:ahLst/>
            <a:cxnLst/>
            <a:rect l="l" t="t" r="r" b="b"/>
            <a:pathLst>
              <a:path w="63627" h="18489" extrusionOk="0">
                <a:moveTo>
                  <a:pt x="63627" y="1"/>
                </a:moveTo>
                <a:lnTo>
                  <a:pt x="1" y="1020"/>
                </a:lnTo>
                <a:cubicBezTo>
                  <a:pt x="775" y="1644"/>
                  <a:pt x="1980" y="2322"/>
                  <a:pt x="2500" y="3188"/>
                </a:cubicBezTo>
                <a:cubicBezTo>
                  <a:pt x="2618" y="3384"/>
                  <a:pt x="2622" y="3618"/>
                  <a:pt x="2729" y="3816"/>
                </a:cubicBezTo>
                <a:cubicBezTo>
                  <a:pt x="3013" y="4340"/>
                  <a:pt x="3639" y="4488"/>
                  <a:pt x="4075" y="4844"/>
                </a:cubicBezTo>
                <a:cubicBezTo>
                  <a:pt x="4619" y="5287"/>
                  <a:pt x="5697" y="6088"/>
                  <a:pt x="5902" y="6810"/>
                </a:cubicBezTo>
                <a:cubicBezTo>
                  <a:pt x="6131" y="7616"/>
                  <a:pt x="5856" y="8535"/>
                  <a:pt x="5701" y="9295"/>
                </a:cubicBezTo>
                <a:cubicBezTo>
                  <a:pt x="5621" y="9690"/>
                  <a:pt x="5896" y="10313"/>
                  <a:pt x="6101" y="10569"/>
                </a:cubicBezTo>
                <a:cubicBezTo>
                  <a:pt x="6496" y="11062"/>
                  <a:pt x="7140" y="10891"/>
                  <a:pt x="7685" y="10963"/>
                </a:cubicBezTo>
                <a:cubicBezTo>
                  <a:pt x="8337" y="11049"/>
                  <a:pt x="8986" y="11290"/>
                  <a:pt x="9578" y="11570"/>
                </a:cubicBezTo>
                <a:cubicBezTo>
                  <a:pt x="10990" y="12239"/>
                  <a:pt x="12232" y="13257"/>
                  <a:pt x="13615" y="13985"/>
                </a:cubicBezTo>
                <a:cubicBezTo>
                  <a:pt x="14325" y="14359"/>
                  <a:pt x="14849" y="14815"/>
                  <a:pt x="15665" y="14967"/>
                </a:cubicBezTo>
                <a:cubicBezTo>
                  <a:pt x="16520" y="15127"/>
                  <a:pt x="17410" y="15083"/>
                  <a:pt x="18264" y="15253"/>
                </a:cubicBezTo>
                <a:cubicBezTo>
                  <a:pt x="18969" y="15393"/>
                  <a:pt x="19815" y="15513"/>
                  <a:pt x="20387" y="15871"/>
                </a:cubicBezTo>
                <a:cubicBezTo>
                  <a:pt x="21031" y="16272"/>
                  <a:pt x="21692" y="16470"/>
                  <a:pt x="22425" y="16721"/>
                </a:cubicBezTo>
                <a:cubicBezTo>
                  <a:pt x="22729" y="16827"/>
                  <a:pt x="22985" y="16793"/>
                  <a:pt x="23289" y="16869"/>
                </a:cubicBezTo>
                <a:cubicBezTo>
                  <a:pt x="23737" y="16980"/>
                  <a:pt x="24101" y="17422"/>
                  <a:pt x="24523" y="17613"/>
                </a:cubicBezTo>
                <a:cubicBezTo>
                  <a:pt x="25005" y="17831"/>
                  <a:pt x="25510" y="17868"/>
                  <a:pt x="26023" y="17868"/>
                </a:cubicBezTo>
                <a:cubicBezTo>
                  <a:pt x="26243" y="17868"/>
                  <a:pt x="26465" y="17861"/>
                  <a:pt x="26687" y="17859"/>
                </a:cubicBezTo>
                <a:cubicBezTo>
                  <a:pt x="26759" y="17858"/>
                  <a:pt x="26830" y="17857"/>
                  <a:pt x="26899" y="17857"/>
                </a:cubicBezTo>
                <a:cubicBezTo>
                  <a:pt x="27673" y="17857"/>
                  <a:pt x="28321" y="17916"/>
                  <a:pt x="29092" y="18164"/>
                </a:cubicBezTo>
                <a:cubicBezTo>
                  <a:pt x="29433" y="18274"/>
                  <a:pt x="29865" y="18489"/>
                  <a:pt x="30260" y="18489"/>
                </a:cubicBezTo>
                <a:cubicBezTo>
                  <a:pt x="30358" y="18489"/>
                  <a:pt x="30454" y="18475"/>
                  <a:pt x="30545" y="18444"/>
                </a:cubicBezTo>
                <a:cubicBezTo>
                  <a:pt x="30724" y="18335"/>
                  <a:pt x="30887" y="18206"/>
                  <a:pt x="31034" y="18056"/>
                </a:cubicBezTo>
                <a:cubicBezTo>
                  <a:pt x="31276" y="17922"/>
                  <a:pt x="31535" y="17837"/>
                  <a:pt x="31810" y="17803"/>
                </a:cubicBezTo>
                <a:cubicBezTo>
                  <a:pt x="32286" y="17693"/>
                  <a:pt x="32763" y="17518"/>
                  <a:pt x="33249" y="17468"/>
                </a:cubicBezTo>
                <a:cubicBezTo>
                  <a:pt x="34770" y="17309"/>
                  <a:pt x="36190" y="16681"/>
                  <a:pt x="37590" y="16110"/>
                </a:cubicBezTo>
                <a:cubicBezTo>
                  <a:pt x="38291" y="15823"/>
                  <a:pt x="38948" y="15577"/>
                  <a:pt x="39577" y="15151"/>
                </a:cubicBezTo>
                <a:cubicBezTo>
                  <a:pt x="40044" y="14835"/>
                  <a:pt x="40550" y="14527"/>
                  <a:pt x="41129" y="14505"/>
                </a:cubicBezTo>
                <a:cubicBezTo>
                  <a:pt x="41149" y="14505"/>
                  <a:pt x="41169" y="14504"/>
                  <a:pt x="41189" y="14504"/>
                </a:cubicBezTo>
                <a:cubicBezTo>
                  <a:pt x="41598" y="14504"/>
                  <a:pt x="41992" y="14651"/>
                  <a:pt x="42389" y="14733"/>
                </a:cubicBezTo>
                <a:cubicBezTo>
                  <a:pt x="42763" y="14812"/>
                  <a:pt x="43137" y="14846"/>
                  <a:pt x="43513" y="14846"/>
                </a:cubicBezTo>
                <a:cubicBezTo>
                  <a:pt x="43784" y="14846"/>
                  <a:pt x="44056" y="14828"/>
                  <a:pt x="44329" y="14796"/>
                </a:cubicBezTo>
                <a:cubicBezTo>
                  <a:pt x="45735" y="14633"/>
                  <a:pt x="47142" y="14064"/>
                  <a:pt x="48424" y="13486"/>
                </a:cubicBezTo>
                <a:cubicBezTo>
                  <a:pt x="50748" y="12436"/>
                  <a:pt x="52860" y="10958"/>
                  <a:pt x="54670" y="9164"/>
                </a:cubicBezTo>
                <a:cubicBezTo>
                  <a:pt x="56202" y="7644"/>
                  <a:pt x="57417" y="5868"/>
                  <a:pt x="58849" y="4256"/>
                </a:cubicBezTo>
                <a:cubicBezTo>
                  <a:pt x="59335" y="3711"/>
                  <a:pt x="59933" y="3215"/>
                  <a:pt x="60353" y="2617"/>
                </a:cubicBezTo>
                <a:cubicBezTo>
                  <a:pt x="60649" y="2196"/>
                  <a:pt x="60777" y="1967"/>
                  <a:pt x="61145" y="1612"/>
                </a:cubicBezTo>
                <a:cubicBezTo>
                  <a:pt x="61868" y="913"/>
                  <a:pt x="62855" y="681"/>
                  <a:pt x="636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77324" y="1538699"/>
            <a:ext cx="70971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429878" y="1846142"/>
            <a:ext cx="2244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539315" y="2792625"/>
            <a:ext cx="6154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277324" y="3431665"/>
            <a:ext cx="7730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138301" y="3754940"/>
            <a:ext cx="2526480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35255" algn="ctr">
              <a:spcAft>
                <a:spcPts val="450"/>
              </a:spcAft>
              <a:buClrTx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100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08665" y="4564501"/>
            <a:ext cx="5311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429981" y="1243869"/>
            <a:ext cx="6190181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25047" y="2663559"/>
            <a:ext cx="784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tong,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409433" y="1419690"/>
            <a:ext cx="603776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630329" y="2903500"/>
            <a:ext cx="7691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 thương....</a:t>
            </a:r>
            <a:endPara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6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7" name="Google Shape;1037;p61"/>
          <p:cNvSpPr/>
          <p:nvPr/>
        </p:nvSpPr>
        <p:spPr>
          <a:xfrm rot="4761755">
            <a:off x="7112165" y="3297345"/>
            <a:ext cx="2247924" cy="1425314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61"/>
          <p:cNvGrpSpPr/>
          <p:nvPr/>
        </p:nvGrpSpPr>
        <p:grpSpPr>
          <a:xfrm rot="8889406">
            <a:off x="6151617" y="125281"/>
            <a:ext cx="1110724" cy="819445"/>
            <a:chOff x="657938" y="419166"/>
            <a:chExt cx="1110717" cy="819440"/>
          </a:xfrm>
        </p:grpSpPr>
        <p:grpSp>
          <p:nvGrpSpPr>
            <p:cNvPr id="1039" name="Google Shape;1039;p61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040" name="Google Shape;1040;p61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1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1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1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61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61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1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61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8" name="Google Shape;1048;p61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</a:t>
            </a:r>
            <a:r>
              <a:rPr lang="vi-VN" sz="24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đạt nghĩa mạnh hơn, gợi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 liên tưởng và gây ấn tượng hơn.</a:t>
            </a:r>
            <a:endParaRPr lang="vi-VN" sz="2400" i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64" y="176626"/>
            <a:ext cx="2666281" cy="1024852"/>
          </a:xfrm>
          <a:prstGeom prst="rect">
            <a:avLst/>
          </a:prstGeom>
        </p:spPr>
      </p:pic>
      <p:cxnSp>
        <p:nvCxnSpPr>
          <p:cNvPr id="9" name="Google Shape;914;p56"/>
          <p:cNvCxnSpPr/>
          <p:nvPr/>
        </p:nvCxnSpPr>
        <p:spPr>
          <a:xfrm flipH="1" flipV="1">
            <a:off x="2655686" y="939495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278365" y="1083629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190071" y="2561957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278365" y="1822793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190071" y="3266360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278366" y="4081671"/>
            <a:ext cx="88656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yện ngụ ngôn Ếch ngồi đ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7" y="141514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cxnSp>
        <p:nvCxnSpPr>
          <p:cNvPr id="42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thức: </a:t>
            </a:r>
            <a:r>
              <a:rPr lang="vi-VN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gọi ngẫu nhiên 1 học sinh trong lớp, học sinh đó có quyền chọn 1 ví dụ để đặt câu, nếu đúng được  chỉ 1 bạn trong lớp để thực hiện tiếp trò chơi.</a:t>
            </a:r>
            <a:endParaRPr lang="vi-V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19218" y="3483683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hay, cày biết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0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744367" y="1789028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Học một biết mười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099959" y="1754715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mày mở mặt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5" y="1951393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Google Shape;1212;p65"/>
          <p:cNvSpPr/>
          <p:nvPr/>
        </p:nvSpPr>
        <p:spPr>
          <a:xfrm rot="-1239479" flipH="1">
            <a:off x="5002786" y="3135785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oogle Shape;1226;p65"/>
          <p:cNvGrpSpPr/>
          <p:nvPr/>
        </p:nvGrpSpPr>
        <p:grpSpPr>
          <a:xfrm>
            <a:off x="5314921" y="3453595"/>
            <a:ext cx="370879" cy="337755"/>
            <a:chOff x="-40378075" y="3267450"/>
            <a:chExt cx="317425" cy="289075"/>
          </a:xfrm>
        </p:grpSpPr>
        <p:sp>
          <p:nvSpPr>
            <p:cNvPr id="60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522" y="333478"/>
            <a:ext cx="10703820" cy="1573212"/>
          </a:xfrm>
          <a:prstGeom prst="rect">
            <a:avLst/>
          </a:prstGeom>
        </p:spPr>
      </p:pic>
      <p:sp>
        <p:nvSpPr>
          <p:cNvPr id="64" name="Google Shape;1219;p65"/>
          <p:cNvSpPr txBox="1"/>
          <p:nvPr/>
        </p:nvSpPr>
        <p:spPr>
          <a:xfrm>
            <a:off x="6047779" y="3426086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dirty="0" smtClean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Mở cờ trong bụng</a:t>
            </a:r>
            <a:endParaRPr sz="2800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388548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914;p56"/>
          <p:cNvCxnSpPr/>
          <p:nvPr/>
        </p:nvCxnSpPr>
        <p:spPr>
          <a:xfrm flipH="1" flipV="1">
            <a:off x="2649585" y="699617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309829" y="841521"/>
            <a:ext cx="358825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309830" y="1250097"/>
            <a:ext cx="65876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309829" y="1737685"/>
            <a:ext cx="2421492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309830" y="2152554"/>
            <a:ext cx="8494640" cy="42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328454" y="2585313"/>
            <a:ext cx="2410574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328454" y="2992277"/>
            <a:ext cx="88155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328454" y="3483078"/>
            <a:ext cx="2612205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309829" y="3979408"/>
            <a:ext cx="869674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en-US" sz="2100" b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32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thơ: Đẽo cày giữa đường (Đào Qua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77"/>
            <a:ext cx="8992624" cy="41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4127" y="0"/>
            <a:ext cx="6989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Đẽo cày giữa đường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3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6 Bài soạn &quot;Thầy bói xem voi&quot; lớp 6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94" y="899815"/>
            <a:ext cx="5715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1205" y="-23515"/>
            <a:ext cx="5801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Thầy bói xem voi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9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50"/>
          <p:cNvGrpSpPr/>
          <p:nvPr/>
        </p:nvGrpSpPr>
        <p:grpSpPr>
          <a:xfrm>
            <a:off x="2308650" y="1103275"/>
            <a:ext cx="4526700" cy="2936950"/>
            <a:chOff x="2308650" y="1103275"/>
            <a:chExt cx="4526700" cy="2936950"/>
          </a:xfrm>
        </p:grpSpPr>
        <p:cxnSp>
          <p:nvCxnSpPr>
            <p:cNvPr id="746" name="Google Shape;746;p50"/>
            <p:cNvCxnSpPr/>
            <p:nvPr/>
          </p:nvCxnSpPr>
          <p:spPr>
            <a:xfrm>
              <a:off x="2308650" y="110327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50"/>
            <p:cNvCxnSpPr/>
            <p:nvPr/>
          </p:nvCxnSpPr>
          <p:spPr>
            <a:xfrm>
              <a:off x="2308650" y="404022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50"/>
          <p:cNvSpPr/>
          <p:nvPr/>
        </p:nvSpPr>
        <p:spPr>
          <a:xfrm rot="-9820580">
            <a:off x="71242" y="2496707"/>
            <a:ext cx="1334512" cy="1981615"/>
          </a:xfrm>
          <a:custGeom>
            <a:avLst/>
            <a:gdLst/>
            <a:ahLst/>
            <a:cxnLst/>
            <a:rect l="l" t="t" r="r" b="b"/>
            <a:pathLst>
              <a:path w="19843" h="30016" extrusionOk="0">
                <a:moveTo>
                  <a:pt x="19686" y="12278"/>
                </a:moveTo>
                <a:cubicBezTo>
                  <a:pt x="19688" y="12313"/>
                  <a:pt x="19692" y="12346"/>
                  <a:pt x="19698" y="12376"/>
                </a:cubicBezTo>
                <a:cubicBezTo>
                  <a:pt x="19694" y="12343"/>
                  <a:pt x="19690" y="12311"/>
                  <a:pt x="19686" y="12278"/>
                </a:cubicBezTo>
                <a:close/>
                <a:moveTo>
                  <a:pt x="17336" y="1"/>
                </a:moveTo>
                <a:cubicBezTo>
                  <a:pt x="17255" y="1"/>
                  <a:pt x="17173" y="7"/>
                  <a:pt x="17118" y="18"/>
                </a:cubicBezTo>
                <a:cubicBezTo>
                  <a:pt x="16946" y="49"/>
                  <a:pt x="16934" y="262"/>
                  <a:pt x="16902" y="414"/>
                </a:cubicBezTo>
                <a:cubicBezTo>
                  <a:pt x="16778" y="1004"/>
                  <a:pt x="16709" y="1566"/>
                  <a:pt x="16426" y="2109"/>
                </a:cubicBezTo>
                <a:cubicBezTo>
                  <a:pt x="16265" y="2419"/>
                  <a:pt x="16075" y="2714"/>
                  <a:pt x="15915" y="3025"/>
                </a:cubicBezTo>
                <a:cubicBezTo>
                  <a:pt x="15679" y="3484"/>
                  <a:pt x="15466" y="3946"/>
                  <a:pt x="15148" y="4360"/>
                </a:cubicBezTo>
                <a:cubicBezTo>
                  <a:pt x="14838" y="4766"/>
                  <a:pt x="14465" y="5152"/>
                  <a:pt x="14087" y="5498"/>
                </a:cubicBezTo>
                <a:cubicBezTo>
                  <a:pt x="13926" y="5645"/>
                  <a:pt x="13753" y="5816"/>
                  <a:pt x="13543" y="5871"/>
                </a:cubicBezTo>
                <a:cubicBezTo>
                  <a:pt x="13149" y="5974"/>
                  <a:pt x="12753" y="6156"/>
                  <a:pt x="12339" y="6238"/>
                </a:cubicBezTo>
                <a:cubicBezTo>
                  <a:pt x="11875" y="6332"/>
                  <a:pt x="11435" y="6551"/>
                  <a:pt x="10960" y="6569"/>
                </a:cubicBezTo>
                <a:cubicBezTo>
                  <a:pt x="10898" y="6571"/>
                  <a:pt x="10836" y="6572"/>
                  <a:pt x="10774" y="6572"/>
                </a:cubicBezTo>
                <a:cubicBezTo>
                  <a:pt x="10564" y="6572"/>
                  <a:pt x="10352" y="6561"/>
                  <a:pt x="10143" y="6560"/>
                </a:cubicBezTo>
                <a:cubicBezTo>
                  <a:pt x="10099" y="6560"/>
                  <a:pt x="10056" y="6560"/>
                  <a:pt x="10012" y="6560"/>
                </a:cubicBezTo>
                <a:cubicBezTo>
                  <a:pt x="9614" y="6560"/>
                  <a:pt x="9217" y="6563"/>
                  <a:pt x="8819" y="6563"/>
                </a:cubicBezTo>
                <a:cubicBezTo>
                  <a:pt x="8624" y="6563"/>
                  <a:pt x="8428" y="6562"/>
                  <a:pt x="8232" y="6560"/>
                </a:cubicBezTo>
                <a:cubicBezTo>
                  <a:pt x="8077" y="6559"/>
                  <a:pt x="7923" y="6551"/>
                  <a:pt x="7769" y="6551"/>
                </a:cubicBezTo>
                <a:cubicBezTo>
                  <a:pt x="7600" y="6551"/>
                  <a:pt x="7431" y="6561"/>
                  <a:pt x="7262" y="6600"/>
                </a:cubicBezTo>
                <a:cubicBezTo>
                  <a:pt x="6649" y="6744"/>
                  <a:pt x="6010" y="7040"/>
                  <a:pt x="5426" y="7276"/>
                </a:cubicBezTo>
                <a:cubicBezTo>
                  <a:pt x="4325" y="7720"/>
                  <a:pt x="3270" y="8291"/>
                  <a:pt x="2189" y="8779"/>
                </a:cubicBezTo>
                <a:cubicBezTo>
                  <a:pt x="2258" y="8764"/>
                  <a:pt x="2328" y="8757"/>
                  <a:pt x="2400" y="8757"/>
                </a:cubicBezTo>
                <a:cubicBezTo>
                  <a:pt x="2687" y="8757"/>
                  <a:pt x="2989" y="8860"/>
                  <a:pt x="3268" y="8880"/>
                </a:cubicBezTo>
                <a:cubicBezTo>
                  <a:pt x="4226" y="8954"/>
                  <a:pt x="5172" y="8996"/>
                  <a:pt x="6132" y="8996"/>
                </a:cubicBezTo>
                <a:cubicBezTo>
                  <a:pt x="6182" y="8996"/>
                  <a:pt x="6233" y="8996"/>
                  <a:pt x="6284" y="8996"/>
                </a:cubicBezTo>
                <a:cubicBezTo>
                  <a:pt x="7396" y="8992"/>
                  <a:pt x="8527" y="8988"/>
                  <a:pt x="9609" y="8697"/>
                </a:cubicBezTo>
                <a:cubicBezTo>
                  <a:pt x="10593" y="8433"/>
                  <a:pt x="11313" y="7732"/>
                  <a:pt x="12148" y="7172"/>
                </a:cubicBezTo>
                <a:cubicBezTo>
                  <a:pt x="12646" y="6838"/>
                  <a:pt x="13140" y="6603"/>
                  <a:pt x="13666" y="6332"/>
                </a:cubicBezTo>
                <a:cubicBezTo>
                  <a:pt x="13953" y="6185"/>
                  <a:pt x="14177" y="5921"/>
                  <a:pt x="14433" y="5754"/>
                </a:cubicBezTo>
                <a:lnTo>
                  <a:pt x="14433" y="5754"/>
                </a:lnTo>
                <a:cubicBezTo>
                  <a:pt x="14303" y="5941"/>
                  <a:pt x="14220" y="6124"/>
                  <a:pt x="14110" y="6316"/>
                </a:cubicBezTo>
                <a:cubicBezTo>
                  <a:pt x="13894" y="6696"/>
                  <a:pt x="13595" y="7034"/>
                  <a:pt x="13297" y="7351"/>
                </a:cubicBezTo>
                <a:cubicBezTo>
                  <a:pt x="13180" y="7477"/>
                  <a:pt x="13060" y="7602"/>
                  <a:pt x="12946" y="7731"/>
                </a:cubicBezTo>
                <a:cubicBezTo>
                  <a:pt x="12801" y="7897"/>
                  <a:pt x="12710" y="8102"/>
                  <a:pt x="12572" y="8273"/>
                </a:cubicBezTo>
                <a:cubicBezTo>
                  <a:pt x="12403" y="8482"/>
                  <a:pt x="12250" y="8696"/>
                  <a:pt x="12067" y="8893"/>
                </a:cubicBezTo>
                <a:cubicBezTo>
                  <a:pt x="11962" y="9005"/>
                  <a:pt x="11862" y="9123"/>
                  <a:pt x="11770" y="9246"/>
                </a:cubicBezTo>
                <a:cubicBezTo>
                  <a:pt x="11721" y="9313"/>
                  <a:pt x="11699" y="9396"/>
                  <a:pt x="11648" y="9463"/>
                </a:cubicBezTo>
                <a:cubicBezTo>
                  <a:pt x="11589" y="9542"/>
                  <a:pt x="11530" y="9588"/>
                  <a:pt x="11483" y="9676"/>
                </a:cubicBezTo>
                <a:cubicBezTo>
                  <a:pt x="11408" y="9816"/>
                  <a:pt x="11309" y="9928"/>
                  <a:pt x="11227" y="10062"/>
                </a:cubicBezTo>
                <a:cubicBezTo>
                  <a:pt x="11146" y="10191"/>
                  <a:pt x="11069" y="10345"/>
                  <a:pt x="10964" y="10457"/>
                </a:cubicBezTo>
                <a:cubicBezTo>
                  <a:pt x="10879" y="10548"/>
                  <a:pt x="10763" y="10592"/>
                  <a:pt x="10662" y="10662"/>
                </a:cubicBezTo>
                <a:cubicBezTo>
                  <a:pt x="10463" y="10798"/>
                  <a:pt x="10258" y="10928"/>
                  <a:pt x="10047" y="11044"/>
                </a:cubicBezTo>
                <a:cubicBezTo>
                  <a:pt x="9669" y="11251"/>
                  <a:pt x="9495" y="11689"/>
                  <a:pt x="9140" y="11925"/>
                </a:cubicBezTo>
                <a:cubicBezTo>
                  <a:pt x="8689" y="12224"/>
                  <a:pt x="8116" y="12364"/>
                  <a:pt x="7636" y="12610"/>
                </a:cubicBezTo>
                <a:cubicBezTo>
                  <a:pt x="7011" y="12931"/>
                  <a:pt x="6421" y="13319"/>
                  <a:pt x="5797" y="13645"/>
                </a:cubicBezTo>
                <a:cubicBezTo>
                  <a:pt x="5181" y="13968"/>
                  <a:pt x="4486" y="14078"/>
                  <a:pt x="3892" y="14447"/>
                </a:cubicBezTo>
                <a:cubicBezTo>
                  <a:pt x="3549" y="14658"/>
                  <a:pt x="3223" y="14907"/>
                  <a:pt x="2898" y="15144"/>
                </a:cubicBezTo>
                <a:cubicBezTo>
                  <a:pt x="2510" y="15428"/>
                  <a:pt x="2073" y="15664"/>
                  <a:pt x="1705" y="15973"/>
                </a:cubicBezTo>
                <a:cubicBezTo>
                  <a:pt x="1271" y="16335"/>
                  <a:pt x="999" y="16893"/>
                  <a:pt x="656" y="17335"/>
                </a:cubicBezTo>
                <a:cubicBezTo>
                  <a:pt x="444" y="17607"/>
                  <a:pt x="187" y="17866"/>
                  <a:pt x="0" y="18155"/>
                </a:cubicBezTo>
                <a:cubicBezTo>
                  <a:pt x="371" y="18009"/>
                  <a:pt x="836" y="17900"/>
                  <a:pt x="1236" y="17840"/>
                </a:cubicBezTo>
                <a:cubicBezTo>
                  <a:pt x="1658" y="17775"/>
                  <a:pt x="2010" y="17743"/>
                  <a:pt x="2420" y="17613"/>
                </a:cubicBezTo>
                <a:cubicBezTo>
                  <a:pt x="2872" y="17469"/>
                  <a:pt x="3356" y="17410"/>
                  <a:pt x="3799" y="17240"/>
                </a:cubicBezTo>
                <a:cubicBezTo>
                  <a:pt x="4448" y="16989"/>
                  <a:pt x="5043" y="16636"/>
                  <a:pt x="5646" y="16303"/>
                </a:cubicBezTo>
                <a:cubicBezTo>
                  <a:pt x="6178" y="16008"/>
                  <a:pt x="6772" y="15901"/>
                  <a:pt x="7256" y="15494"/>
                </a:cubicBezTo>
                <a:cubicBezTo>
                  <a:pt x="7529" y="15263"/>
                  <a:pt x="7729" y="14973"/>
                  <a:pt x="7965" y="14713"/>
                </a:cubicBezTo>
                <a:cubicBezTo>
                  <a:pt x="8280" y="14365"/>
                  <a:pt x="8693" y="14076"/>
                  <a:pt x="8995" y="13724"/>
                </a:cubicBezTo>
                <a:cubicBezTo>
                  <a:pt x="9233" y="13448"/>
                  <a:pt x="9393" y="13002"/>
                  <a:pt x="9593" y="12691"/>
                </a:cubicBezTo>
                <a:cubicBezTo>
                  <a:pt x="9816" y="12344"/>
                  <a:pt x="10016" y="11994"/>
                  <a:pt x="10262" y="11663"/>
                </a:cubicBezTo>
                <a:cubicBezTo>
                  <a:pt x="10368" y="11521"/>
                  <a:pt x="10506" y="11291"/>
                  <a:pt x="10671" y="11136"/>
                </a:cubicBezTo>
                <a:lnTo>
                  <a:pt x="10671" y="11136"/>
                </a:lnTo>
                <a:cubicBezTo>
                  <a:pt x="10463" y="11650"/>
                  <a:pt x="10296" y="12179"/>
                  <a:pt x="10170" y="12719"/>
                </a:cubicBezTo>
                <a:cubicBezTo>
                  <a:pt x="9623" y="13584"/>
                  <a:pt x="9108" y="14490"/>
                  <a:pt x="8671" y="15407"/>
                </a:cubicBezTo>
                <a:cubicBezTo>
                  <a:pt x="8225" y="16341"/>
                  <a:pt x="7605" y="17188"/>
                  <a:pt x="7077" y="18079"/>
                </a:cubicBezTo>
                <a:cubicBezTo>
                  <a:pt x="6681" y="18748"/>
                  <a:pt x="6177" y="19285"/>
                  <a:pt x="5661" y="19846"/>
                </a:cubicBezTo>
                <a:cubicBezTo>
                  <a:pt x="5297" y="20240"/>
                  <a:pt x="5044" y="20701"/>
                  <a:pt x="4757" y="21153"/>
                </a:cubicBezTo>
                <a:cubicBezTo>
                  <a:pt x="4346" y="21800"/>
                  <a:pt x="3856" y="22392"/>
                  <a:pt x="3443" y="23036"/>
                </a:cubicBezTo>
                <a:cubicBezTo>
                  <a:pt x="2771" y="24084"/>
                  <a:pt x="2460" y="25313"/>
                  <a:pt x="2118" y="26498"/>
                </a:cubicBezTo>
                <a:cubicBezTo>
                  <a:pt x="1898" y="27263"/>
                  <a:pt x="1678" y="28029"/>
                  <a:pt x="1497" y="28805"/>
                </a:cubicBezTo>
                <a:cubicBezTo>
                  <a:pt x="1427" y="29105"/>
                  <a:pt x="1389" y="29660"/>
                  <a:pt x="1224" y="30016"/>
                </a:cubicBezTo>
                <a:cubicBezTo>
                  <a:pt x="1336" y="29872"/>
                  <a:pt x="1485" y="29754"/>
                  <a:pt x="1619" y="29642"/>
                </a:cubicBezTo>
                <a:cubicBezTo>
                  <a:pt x="2224" y="29137"/>
                  <a:pt x="2860" y="28680"/>
                  <a:pt x="3419" y="28120"/>
                </a:cubicBezTo>
                <a:cubicBezTo>
                  <a:pt x="4351" y="27186"/>
                  <a:pt x="5299" y="26225"/>
                  <a:pt x="5861" y="25019"/>
                </a:cubicBezTo>
                <a:cubicBezTo>
                  <a:pt x="6304" y="24067"/>
                  <a:pt x="6496" y="23036"/>
                  <a:pt x="6665" y="22008"/>
                </a:cubicBezTo>
                <a:cubicBezTo>
                  <a:pt x="6769" y="21387"/>
                  <a:pt x="6855" y="20753"/>
                  <a:pt x="7039" y="20149"/>
                </a:cubicBezTo>
                <a:cubicBezTo>
                  <a:pt x="7169" y="19726"/>
                  <a:pt x="7388" y="19350"/>
                  <a:pt x="7570" y="18952"/>
                </a:cubicBezTo>
                <a:cubicBezTo>
                  <a:pt x="7808" y="18434"/>
                  <a:pt x="8184" y="17996"/>
                  <a:pt x="8409" y="17475"/>
                </a:cubicBezTo>
                <a:cubicBezTo>
                  <a:pt x="8580" y="17077"/>
                  <a:pt x="8684" y="16618"/>
                  <a:pt x="8757" y="16195"/>
                </a:cubicBezTo>
                <a:cubicBezTo>
                  <a:pt x="8818" y="15842"/>
                  <a:pt x="8823" y="15602"/>
                  <a:pt x="9018" y="15288"/>
                </a:cubicBezTo>
                <a:cubicBezTo>
                  <a:pt x="9142" y="15089"/>
                  <a:pt x="9195" y="14880"/>
                  <a:pt x="9304" y="14675"/>
                </a:cubicBezTo>
                <a:cubicBezTo>
                  <a:pt x="9507" y="14297"/>
                  <a:pt x="9836" y="14032"/>
                  <a:pt x="10038" y="13671"/>
                </a:cubicBezTo>
                <a:cubicBezTo>
                  <a:pt x="10090" y="13810"/>
                  <a:pt x="10044" y="13943"/>
                  <a:pt x="10056" y="14088"/>
                </a:cubicBezTo>
                <a:cubicBezTo>
                  <a:pt x="10076" y="14332"/>
                  <a:pt x="10156" y="14569"/>
                  <a:pt x="10178" y="14817"/>
                </a:cubicBezTo>
                <a:cubicBezTo>
                  <a:pt x="10280" y="15935"/>
                  <a:pt x="10555" y="17023"/>
                  <a:pt x="10691" y="18134"/>
                </a:cubicBezTo>
                <a:cubicBezTo>
                  <a:pt x="10846" y="19403"/>
                  <a:pt x="11131" y="20653"/>
                  <a:pt x="11542" y="21863"/>
                </a:cubicBezTo>
                <a:cubicBezTo>
                  <a:pt x="11703" y="22342"/>
                  <a:pt x="11896" y="22811"/>
                  <a:pt x="12074" y="23284"/>
                </a:cubicBezTo>
                <a:cubicBezTo>
                  <a:pt x="12181" y="23507"/>
                  <a:pt x="12249" y="23747"/>
                  <a:pt x="12275" y="23993"/>
                </a:cubicBezTo>
                <a:cubicBezTo>
                  <a:pt x="12255" y="24105"/>
                  <a:pt x="12280" y="24202"/>
                  <a:pt x="12348" y="24286"/>
                </a:cubicBezTo>
                <a:cubicBezTo>
                  <a:pt x="12583" y="24085"/>
                  <a:pt x="12657" y="23668"/>
                  <a:pt x="12730" y="23397"/>
                </a:cubicBezTo>
                <a:cubicBezTo>
                  <a:pt x="12884" y="22832"/>
                  <a:pt x="13061" y="22268"/>
                  <a:pt x="13172" y="21693"/>
                </a:cubicBezTo>
                <a:cubicBezTo>
                  <a:pt x="13312" y="20968"/>
                  <a:pt x="13425" y="20254"/>
                  <a:pt x="13427" y="19517"/>
                </a:cubicBezTo>
                <a:cubicBezTo>
                  <a:pt x="13428" y="18988"/>
                  <a:pt x="13319" y="18648"/>
                  <a:pt x="13108" y="18166"/>
                </a:cubicBezTo>
                <a:cubicBezTo>
                  <a:pt x="12913" y="17721"/>
                  <a:pt x="12626" y="17350"/>
                  <a:pt x="12409" y="16914"/>
                </a:cubicBezTo>
                <a:cubicBezTo>
                  <a:pt x="12123" y="16340"/>
                  <a:pt x="12133" y="15720"/>
                  <a:pt x="11924" y="15122"/>
                </a:cubicBezTo>
                <a:cubicBezTo>
                  <a:pt x="11828" y="14895"/>
                  <a:pt x="11746" y="14661"/>
                  <a:pt x="11680" y="14422"/>
                </a:cubicBezTo>
                <a:cubicBezTo>
                  <a:pt x="11627" y="14171"/>
                  <a:pt x="11583" y="13920"/>
                  <a:pt x="11551" y="13665"/>
                </a:cubicBezTo>
                <a:cubicBezTo>
                  <a:pt x="11435" y="13430"/>
                  <a:pt x="11143" y="13318"/>
                  <a:pt x="10986" y="13089"/>
                </a:cubicBezTo>
                <a:cubicBezTo>
                  <a:pt x="10816" y="12844"/>
                  <a:pt x="10611" y="12558"/>
                  <a:pt x="10635" y="12257"/>
                </a:cubicBezTo>
                <a:cubicBezTo>
                  <a:pt x="10653" y="12024"/>
                  <a:pt x="10763" y="11782"/>
                  <a:pt x="10839" y="11549"/>
                </a:cubicBezTo>
                <a:cubicBezTo>
                  <a:pt x="11055" y="11026"/>
                  <a:pt x="11289" y="10512"/>
                  <a:pt x="11591" y="10023"/>
                </a:cubicBezTo>
                <a:cubicBezTo>
                  <a:pt x="11857" y="9590"/>
                  <a:pt x="12168" y="9185"/>
                  <a:pt x="12520" y="8817"/>
                </a:cubicBezTo>
                <a:cubicBezTo>
                  <a:pt x="12733" y="9271"/>
                  <a:pt x="13134" y="9697"/>
                  <a:pt x="13437" y="10104"/>
                </a:cubicBezTo>
                <a:cubicBezTo>
                  <a:pt x="13906" y="10732"/>
                  <a:pt x="14216" y="11437"/>
                  <a:pt x="14585" y="12126"/>
                </a:cubicBezTo>
                <a:cubicBezTo>
                  <a:pt x="14888" y="12697"/>
                  <a:pt x="15232" y="13271"/>
                  <a:pt x="15428" y="13878"/>
                </a:cubicBezTo>
                <a:cubicBezTo>
                  <a:pt x="15503" y="14109"/>
                  <a:pt x="15669" y="14258"/>
                  <a:pt x="15801" y="14455"/>
                </a:cubicBezTo>
                <a:cubicBezTo>
                  <a:pt x="15999" y="14742"/>
                  <a:pt x="16176" y="15042"/>
                  <a:pt x="16334" y="15353"/>
                </a:cubicBezTo>
                <a:cubicBezTo>
                  <a:pt x="16491" y="15667"/>
                  <a:pt x="16689" y="15996"/>
                  <a:pt x="16772" y="16338"/>
                </a:cubicBezTo>
                <a:cubicBezTo>
                  <a:pt x="16836" y="16602"/>
                  <a:pt x="16788" y="16823"/>
                  <a:pt x="16893" y="17088"/>
                </a:cubicBezTo>
                <a:cubicBezTo>
                  <a:pt x="17058" y="17504"/>
                  <a:pt x="17361" y="17808"/>
                  <a:pt x="17468" y="18255"/>
                </a:cubicBezTo>
                <a:cubicBezTo>
                  <a:pt x="17531" y="18520"/>
                  <a:pt x="17540" y="18843"/>
                  <a:pt x="17688" y="19079"/>
                </a:cubicBezTo>
                <a:cubicBezTo>
                  <a:pt x="18033" y="18668"/>
                  <a:pt x="18026" y="17804"/>
                  <a:pt x="18073" y="17289"/>
                </a:cubicBezTo>
                <a:cubicBezTo>
                  <a:pt x="18152" y="16437"/>
                  <a:pt x="18222" y="15586"/>
                  <a:pt x="18185" y="14729"/>
                </a:cubicBezTo>
                <a:cubicBezTo>
                  <a:pt x="18152" y="13996"/>
                  <a:pt x="17860" y="13149"/>
                  <a:pt x="17505" y="12497"/>
                </a:cubicBezTo>
                <a:cubicBezTo>
                  <a:pt x="17136" y="11824"/>
                  <a:pt x="16433" y="11302"/>
                  <a:pt x="15976" y="10685"/>
                </a:cubicBezTo>
                <a:cubicBezTo>
                  <a:pt x="15589" y="10162"/>
                  <a:pt x="15062" y="9765"/>
                  <a:pt x="14663" y="9251"/>
                </a:cubicBezTo>
                <a:cubicBezTo>
                  <a:pt x="14419" y="8936"/>
                  <a:pt x="14348" y="8719"/>
                  <a:pt x="14353" y="8322"/>
                </a:cubicBezTo>
                <a:cubicBezTo>
                  <a:pt x="14361" y="7665"/>
                  <a:pt x="14310" y="7054"/>
                  <a:pt x="14508" y="6416"/>
                </a:cubicBezTo>
                <a:cubicBezTo>
                  <a:pt x="14649" y="5959"/>
                  <a:pt x="14941" y="5561"/>
                  <a:pt x="15099" y="5112"/>
                </a:cubicBezTo>
                <a:cubicBezTo>
                  <a:pt x="15143" y="4983"/>
                  <a:pt x="15154" y="4804"/>
                  <a:pt x="15270" y="4723"/>
                </a:cubicBezTo>
                <a:cubicBezTo>
                  <a:pt x="15494" y="4864"/>
                  <a:pt x="15841" y="5364"/>
                  <a:pt x="15965" y="5508"/>
                </a:cubicBezTo>
                <a:cubicBezTo>
                  <a:pt x="16718" y="6393"/>
                  <a:pt x="17384" y="7402"/>
                  <a:pt x="18029" y="8362"/>
                </a:cubicBezTo>
                <a:cubicBezTo>
                  <a:pt x="18849" y="9582"/>
                  <a:pt x="19493" y="10813"/>
                  <a:pt x="19686" y="12278"/>
                </a:cubicBezTo>
                <a:lnTo>
                  <a:pt x="19686" y="12278"/>
                </a:lnTo>
                <a:cubicBezTo>
                  <a:pt x="19656" y="11899"/>
                  <a:pt x="19774" y="11290"/>
                  <a:pt x="19790" y="11042"/>
                </a:cubicBezTo>
                <a:cubicBezTo>
                  <a:pt x="19830" y="10408"/>
                  <a:pt x="19842" y="9791"/>
                  <a:pt x="19750" y="9158"/>
                </a:cubicBezTo>
                <a:cubicBezTo>
                  <a:pt x="19667" y="8597"/>
                  <a:pt x="19484" y="8070"/>
                  <a:pt x="19314" y="7536"/>
                </a:cubicBezTo>
                <a:cubicBezTo>
                  <a:pt x="19279" y="7424"/>
                  <a:pt x="19257" y="7302"/>
                  <a:pt x="19220" y="7189"/>
                </a:cubicBezTo>
                <a:cubicBezTo>
                  <a:pt x="19167" y="7027"/>
                  <a:pt x="19097" y="6873"/>
                  <a:pt x="19010" y="6727"/>
                </a:cubicBezTo>
                <a:cubicBezTo>
                  <a:pt x="18924" y="6590"/>
                  <a:pt x="18880" y="6427"/>
                  <a:pt x="18793" y="6292"/>
                </a:cubicBezTo>
                <a:cubicBezTo>
                  <a:pt x="18714" y="6170"/>
                  <a:pt x="18621" y="6052"/>
                  <a:pt x="18533" y="5937"/>
                </a:cubicBezTo>
                <a:cubicBezTo>
                  <a:pt x="18389" y="5750"/>
                  <a:pt x="18264" y="5638"/>
                  <a:pt x="18062" y="5512"/>
                </a:cubicBezTo>
                <a:cubicBezTo>
                  <a:pt x="17818" y="5358"/>
                  <a:pt x="17613" y="5226"/>
                  <a:pt x="17335" y="5131"/>
                </a:cubicBezTo>
                <a:cubicBezTo>
                  <a:pt x="17066" y="5038"/>
                  <a:pt x="16798" y="4932"/>
                  <a:pt x="16531" y="4827"/>
                </a:cubicBezTo>
                <a:cubicBezTo>
                  <a:pt x="16339" y="4753"/>
                  <a:pt x="16128" y="4680"/>
                  <a:pt x="15963" y="4554"/>
                </a:cubicBezTo>
                <a:cubicBezTo>
                  <a:pt x="15866" y="4479"/>
                  <a:pt x="15919" y="4434"/>
                  <a:pt x="15974" y="4330"/>
                </a:cubicBezTo>
                <a:cubicBezTo>
                  <a:pt x="16125" y="4045"/>
                  <a:pt x="16154" y="3712"/>
                  <a:pt x="16268" y="3411"/>
                </a:cubicBezTo>
                <a:cubicBezTo>
                  <a:pt x="16349" y="3199"/>
                  <a:pt x="16415" y="2977"/>
                  <a:pt x="16486" y="2760"/>
                </a:cubicBezTo>
                <a:cubicBezTo>
                  <a:pt x="16608" y="2380"/>
                  <a:pt x="16833" y="2048"/>
                  <a:pt x="16962" y="1672"/>
                </a:cubicBezTo>
                <a:cubicBezTo>
                  <a:pt x="17028" y="1480"/>
                  <a:pt x="17066" y="1281"/>
                  <a:pt x="17146" y="1094"/>
                </a:cubicBezTo>
                <a:cubicBezTo>
                  <a:pt x="17239" y="881"/>
                  <a:pt x="17320" y="664"/>
                  <a:pt x="17405" y="447"/>
                </a:cubicBezTo>
                <a:cubicBezTo>
                  <a:pt x="17445" y="348"/>
                  <a:pt x="17473" y="245"/>
                  <a:pt x="17519" y="148"/>
                </a:cubicBezTo>
                <a:cubicBezTo>
                  <a:pt x="17539" y="108"/>
                  <a:pt x="17574" y="74"/>
                  <a:pt x="17573" y="26"/>
                </a:cubicBezTo>
                <a:cubicBezTo>
                  <a:pt x="17517" y="8"/>
                  <a:pt x="17426" y="1"/>
                  <a:pt x="17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0"/>
          <p:cNvSpPr/>
          <p:nvPr/>
        </p:nvSpPr>
        <p:spPr>
          <a:xfrm rot="-9039839">
            <a:off x="7243516" y="3584926"/>
            <a:ext cx="1896281" cy="1968095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50"/>
          <p:cNvGrpSpPr/>
          <p:nvPr/>
        </p:nvGrpSpPr>
        <p:grpSpPr>
          <a:xfrm rot="-3552530">
            <a:off x="7639995" y="663399"/>
            <a:ext cx="1236651" cy="859348"/>
            <a:chOff x="4151825" y="1463175"/>
            <a:chExt cx="696200" cy="483775"/>
          </a:xfrm>
        </p:grpSpPr>
        <p:sp>
          <p:nvSpPr>
            <p:cNvPr id="752" name="Google Shape;752;p50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82" y="1240944"/>
            <a:ext cx="6459450" cy="306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8" y="2045342"/>
            <a:ext cx="8175445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48"/>
          <p:cNvGrpSpPr/>
          <p:nvPr/>
        </p:nvGrpSpPr>
        <p:grpSpPr>
          <a:xfrm>
            <a:off x="4779855" y="-206618"/>
            <a:ext cx="4454370" cy="1864553"/>
            <a:chOff x="4372803" y="3183930"/>
            <a:chExt cx="3088380" cy="1292764"/>
          </a:xfrm>
        </p:grpSpPr>
        <p:sp>
          <p:nvSpPr>
            <p:cNvPr id="668" name="Google Shape;668;p48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8"/>
          <p:cNvGrpSpPr/>
          <p:nvPr/>
        </p:nvGrpSpPr>
        <p:grpSpPr>
          <a:xfrm rot="2700000">
            <a:off x="8124964" y="3401843"/>
            <a:ext cx="508623" cy="542770"/>
            <a:chOff x="5902650" y="3332125"/>
            <a:chExt cx="418150" cy="446275"/>
          </a:xfrm>
        </p:grpSpPr>
        <p:sp>
          <p:nvSpPr>
            <p:cNvPr id="671" name="Google Shape;671;p4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8"/>
          <p:cNvSpPr/>
          <p:nvPr/>
        </p:nvSpPr>
        <p:spPr>
          <a:xfrm>
            <a:off x="7606183" y="4088400"/>
            <a:ext cx="739984" cy="556464"/>
          </a:xfrm>
          <a:custGeom>
            <a:avLst/>
            <a:gdLst/>
            <a:ahLst/>
            <a:cxnLst/>
            <a:rect l="l" t="t" r="r" b="b"/>
            <a:pathLst>
              <a:path w="23177" h="17429" extrusionOk="0">
                <a:moveTo>
                  <a:pt x="14469" y="1"/>
                </a:moveTo>
                <a:cubicBezTo>
                  <a:pt x="12661" y="1"/>
                  <a:pt x="10959" y="364"/>
                  <a:pt x="9191" y="696"/>
                </a:cubicBezTo>
                <a:cubicBezTo>
                  <a:pt x="7686" y="979"/>
                  <a:pt x="6116" y="1700"/>
                  <a:pt x="4897" y="2608"/>
                </a:cubicBezTo>
                <a:cubicBezTo>
                  <a:pt x="3784" y="3438"/>
                  <a:pt x="2743" y="4319"/>
                  <a:pt x="1853" y="5393"/>
                </a:cubicBezTo>
                <a:cubicBezTo>
                  <a:pt x="1198" y="6185"/>
                  <a:pt x="467" y="7006"/>
                  <a:pt x="246" y="8040"/>
                </a:cubicBezTo>
                <a:cubicBezTo>
                  <a:pt x="0" y="9198"/>
                  <a:pt x="183" y="10430"/>
                  <a:pt x="443" y="11569"/>
                </a:cubicBezTo>
                <a:cubicBezTo>
                  <a:pt x="553" y="12055"/>
                  <a:pt x="696" y="12365"/>
                  <a:pt x="973" y="12764"/>
                </a:cubicBezTo>
                <a:cubicBezTo>
                  <a:pt x="1973" y="14202"/>
                  <a:pt x="2654" y="15869"/>
                  <a:pt x="4443" y="16524"/>
                </a:cubicBezTo>
                <a:cubicBezTo>
                  <a:pt x="5738" y="16998"/>
                  <a:pt x="6992" y="17205"/>
                  <a:pt x="8358" y="17347"/>
                </a:cubicBezTo>
                <a:cubicBezTo>
                  <a:pt x="9024" y="17416"/>
                  <a:pt x="9691" y="17428"/>
                  <a:pt x="10359" y="17428"/>
                </a:cubicBezTo>
                <a:cubicBezTo>
                  <a:pt x="10745" y="17428"/>
                  <a:pt x="11130" y="17424"/>
                  <a:pt x="11516" y="17424"/>
                </a:cubicBezTo>
                <a:cubicBezTo>
                  <a:pt x="11638" y="17424"/>
                  <a:pt x="11759" y="17424"/>
                  <a:pt x="11881" y="17425"/>
                </a:cubicBezTo>
                <a:cubicBezTo>
                  <a:pt x="11921" y="17426"/>
                  <a:pt x="11961" y="17426"/>
                  <a:pt x="12001" y="17426"/>
                </a:cubicBezTo>
                <a:cubicBezTo>
                  <a:pt x="13513" y="17426"/>
                  <a:pt x="14896" y="17207"/>
                  <a:pt x="16302" y="16598"/>
                </a:cubicBezTo>
                <a:cubicBezTo>
                  <a:pt x="17489" y="16085"/>
                  <a:pt x="18408" y="15362"/>
                  <a:pt x="19164" y="14324"/>
                </a:cubicBezTo>
                <a:cubicBezTo>
                  <a:pt x="19827" y="13415"/>
                  <a:pt x="20626" y="12703"/>
                  <a:pt x="20906" y="11586"/>
                </a:cubicBezTo>
                <a:cubicBezTo>
                  <a:pt x="21102" y="10806"/>
                  <a:pt x="21430" y="10126"/>
                  <a:pt x="21850" y="9442"/>
                </a:cubicBezTo>
                <a:cubicBezTo>
                  <a:pt x="21991" y="9211"/>
                  <a:pt x="22117" y="8966"/>
                  <a:pt x="22275" y="8746"/>
                </a:cubicBezTo>
                <a:cubicBezTo>
                  <a:pt x="22377" y="8604"/>
                  <a:pt x="22615" y="8421"/>
                  <a:pt x="22685" y="8294"/>
                </a:cubicBezTo>
                <a:cubicBezTo>
                  <a:pt x="23020" y="7676"/>
                  <a:pt x="23108" y="6725"/>
                  <a:pt x="23105" y="5988"/>
                </a:cubicBezTo>
                <a:cubicBezTo>
                  <a:pt x="23103" y="5637"/>
                  <a:pt x="23177" y="5274"/>
                  <a:pt x="23115" y="4925"/>
                </a:cubicBezTo>
                <a:cubicBezTo>
                  <a:pt x="23064" y="4626"/>
                  <a:pt x="22879" y="4414"/>
                  <a:pt x="22780" y="4137"/>
                </a:cubicBezTo>
                <a:cubicBezTo>
                  <a:pt x="22515" y="3398"/>
                  <a:pt x="22141" y="2864"/>
                  <a:pt x="21732" y="2194"/>
                </a:cubicBezTo>
                <a:cubicBezTo>
                  <a:pt x="21546" y="1888"/>
                  <a:pt x="21433" y="1796"/>
                  <a:pt x="21102" y="1667"/>
                </a:cubicBezTo>
                <a:cubicBezTo>
                  <a:pt x="20745" y="1527"/>
                  <a:pt x="20497" y="1342"/>
                  <a:pt x="20164" y="1161"/>
                </a:cubicBezTo>
                <a:cubicBezTo>
                  <a:pt x="19379" y="732"/>
                  <a:pt x="18403" y="833"/>
                  <a:pt x="17560" y="575"/>
                </a:cubicBezTo>
                <a:cubicBezTo>
                  <a:pt x="17105" y="436"/>
                  <a:pt x="16722" y="212"/>
                  <a:pt x="16247" y="126"/>
                </a:cubicBezTo>
                <a:cubicBezTo>
                  <a:pt x="15660" y="20"/>
                  <a:pt x="15099" y="3"/>
                  <a:pt x="14503" y="1"/>
                </a:cubicBezTo>
                <a:cubicBezTo>
                  <a:pt x="14492" y="1"/>
                  <a:pt x="14480" y="1"/>
                  <a:pt x="14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73226" y="836910"/>
            <a:ext cx="289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481636" y="2755362"/>
            <a:ext cx="1745309" cy="6058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2905"/>
                </a:lnTo>
                <a:lnTo>
                  <a:pt x="1745309" y="302905"/>
                </a:lnTo>
                <a:lnTo>
                  <a:pt x="1745309" y="605810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36326" y="2755362"/>
            <a:ext cx="1745309" cy="6058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45309" y="0"/>
                </a:moveTo>
                <a:lnTo>
                  <a:pt x="1745309" y="302905"/>
                </a:lnTo>
                <a:lnTo>
                  <a:pt x="0" y="302905"/>
                </a:lnTo>
                <a:lnTo>
                  <a:pt x="0" y="605810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039231" y="1312957"/>
            <a:ext cx="2884809" cy="1442404"/>
          </a:xfrm>
          <a:custGeom>
            <a:avLst/>
            <a:gdLst>
              <a:gd name="connsiteX0" fmla="*/ 0 w 2884809"/>
              <a:gd name="connsiteY0" fmla="*/ 0 h 1442404"/>
              <a:gd name="connsiteX1" fmla="*/ 2884809 w 2884809"/>
              <a:gd name="connsiteY1" fmla="*/ 0 h 1442404"/>
              <a:gd name="connsiteX2" fmla="*/ 2884809 w 2884809"/>
              <a:gd name="connsiteY2" fmla="*/ 1442404 h 1442404"/>
              <a:gd name="connsiteX3" fmla="*/ 0 w 2884809"/>
              <a:gd name="connsiteY3" fmla="*/ 1442404 h 1442404"/>
              <a:gd name="connsiteX4" fmla="*/ 0 w 2884809"/>
              <a:gd name="connsiteY4" fmla="*/ 0 h 144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809" h="1442404">
                <a:moveTo>
                  <a:pt x="0" y="0"/>
                </a:moveTo>
                <a:lnTo>
                  <a:pt x="2884809" y="0"/>
                </a:lnTo>
                <a:lnTo>
                  <a:pt x="2884809" y="1442404"/>
                </a:lnTo>
                <a:lnTo>
                  <a:pt x="0" y="14424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0" i="0" kern="1200" smtClean="0"/>
              <a:t>Thành ngữ:</a:t>
            </a:r>
            <a:endParaRPr lang="vi-VN" sz="2100" kern="1200"/>
          </a:p>
        </p:txBody>
      </p:sp>
      <p:sp>
        <p:nvSpPr>
          <p:cNvPr id="8" name="Freeform 7"/>
          <p:cNvSpPr/>
          <p:nvPr/>
        </p:nvSpPr>
        <p:spPr>
          <a:xfrm>
            <a:off x="1293921" y="3361172"/>
            <a:ext cx="2884809" cy="1442404"/>
          </a:xfrm>
          <a:custGeom>
            <a:avLst/>
            <a:gdLst>
              <a:gd name="connsiteX0" fmla="*/ 0 w 2884809"/>
              <a:gd name="connsiteY0" fmla="*/ 0 h 1442404"/>
              <a:gd name="connsiteX1" fmla="*/ 2884809 w 2884809"/>
              <a:gd name="connsiteY1" fmla="*/ 0 h 1442404"/>
              <a:gd name="connsiteX2" fmla="*/ 2884809 w 2884809"/>
              <a:gd name="connsiteY2" fmla="*/ 1442404 h 1442404"/>
              <a:gd name="connsiteX3" fmla="*/ 0 w 2884809"/>
              <a:gd name="connsiteY3" fmla="*/ 1442404 h 1442404"/>
              <a:gd name="connsiteX4" fmla="*/ 0 w 2884809"/>
              <a:gd name="connsiteY4" fmla="*/ 0 h 144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809" h="1442404">
                <a:moveTo>
                  <a:pt x="0" y="0"/>
                </a:moveTo>
                <a:lnTo>
                  <a:pt x="2884809" y="0"/>
                </a:lnTo>
                <a:lnTo>
                  <a:pt x="2884809" y="1442404"/>
                </a:lnTo>
                <a:lnTo>
                  <a:pt x="0" y="14424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0" i="0" kern="1200" smtClean="0"/>
              <a:t>là một cụm từ cố định, có nghĩa bóng bẩy.</a:t>
            </a:r>
            <a:endParaRPr lang="vi-VN" sz="2100" kern="1200"/>
          </a:p>
        </p:txBody>
      </p:sp>
      <p:sp>
        <p:nvSpPr>
          <p:cNvPr id="9" name="Freeform 8"/>
          <p:cNvSpPr/>
          <p:nvPr/>
        </p:nvSpPr>
        <p:spPr>
          <a:xfrm>
            <a:off x="4784541" y="3361172"/>
            <a:ext cx="2884809" cy="1442404"/>
          </a:xfrm>
          <a:custGeom>
            <a:avLst/>
            <a:gdLst>
              <a:gd name="connsiteX0" fmla="*/ 0 w 2884809"/>
              <a:gd name="connsiteY0" fmla="*/ 0 h 1442404"/>
              <a:gd name="connsiteX1" fmla="*/ 2884809 w 2884809"/>
              <a:gd name="connsiteY1" fmla="*/ 0 h 1442404"/>
              <a:gd name="connsiteX2" fmla="*/ 2884809 w 2884809"/>
              <a:gd name="connsiteY2" fmla="*/ 1442404 h 1442404"/>
              <a:gd name="connsiteX3" fmla="*/ 0 w 2884809"/>
              <a:gd name="connsiteY3" fmla="*/ 1442404 h 1442404"/>
              <a:gd name="connsiteX4" fmla="*/ 0 w 2884809"/>
              <a:gd name="connsiteY4" fmla="*/ 0 h 144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4809" h="1442404">
                <a:moveTo>
                  <a:pt x="0" y="0"/>
                </a:moveTo>
                <a:lnTo>
                  <a:pt x="2884809" y="0"/>
                </a:lnTo>
                <a:lnTo>
                  <a:pt x="2884809" y="1442404"/>
                </a:lnTo>
                <a:lnTo>
                  <a:pt x="0" y="14424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0" i="0" kern="1200" smtClean="0"/>
              <a:t>Nghĩa của thành ngữ là nghĩa toát ra từ cả cụm, chứ không phải được suy ra từ nghĩa của từng thành tố. </a:t>
            </a:r>
            <a:endParaRPr lang="vi-VN" sz="2100" kern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0" animBg="1"/>
      <p:bldP spid="4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1"/>
          <p:cNvSpPr/>
          <p:nvPr/>
        </p:nvSpPr>
        <p:spPr>
          <a:xfrm>
            <a:off x="7359031" y="3693610"/>
            <a:ext cx="1760254" cy="1449890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298799" y="235291"/>
            <a:ext cx="8664448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chức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191" y="1184379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a,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3191" y="1764346"/>
            <a:ext cx="82500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Kẻ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hầu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hạ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tới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tấp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bưng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khách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hải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thơm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nức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mũi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Vua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chích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chòe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(2)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luôn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đoàn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kết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sẵn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sàng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ngọt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sẻ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bùi</a:t>
            </a:r>
            <a:r>
              <a:rPr lang="en-US" sz="2400" b="1" i="1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0"/>
          <p:cNvSpPr/>
          <p:nvPr/>
        </p:nvSpPr>
        <p:spPr>
          <a:xfrm rot="-6567975" flipH="1">
            <a:off x="7113746" y="-26112"/>
            <a:ext cx="2630311" cy="1952485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Cloud Callout 18"/>
          <p:cNvSpPr/>
          <p:nvPr/>
        </p:nvSpPr>
        <p:spPr>
          <a:xfrm>
            <a:off x="1424847" y="427387"/>
            <a:ext cx="3239621" cy="208805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9321" y="2515444"/>
            <a:ext cx="2774022" cy="2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1140</Words>
  <Application>Microsoft Office PowerPoint</Application>
  <PresentationFormat>On-screen Show (16:9)</PresentationFormat>
  <Paragraphs>92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Times New Roman</vt:lpstr>
      <vt:lpstr>Frank Ruhl Libre</vt:lpstr>
      <vt:lpstr>Arial</vt:lpstr>
      <vt:lpstr>Calibri</vt:lpstr>
      <vt:lpstr>Wingdings</vt:lpstr>
      <vt:lpstr>Amiri</vt:lpstr>
      <vt:lpstr>Bebas Neue</vt:lpstr>
      <vt:lpstr>Frank Ruhl Libre Medium</vt:lpstr>
      <vt:lpstr>Abstract Master's Thesis by Slidesgo</vt:lpstr>
      <vt:lpstr>1_Abstract Master's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LÊ VÂN</cp:lastModifiedBy>
  <cp:revision>30</cp:revision>
  <dcterms:modified xsi:type="dcterms:W3CDTF">2024-01-23T15:11:54Z</dcterms:modified>
</cp:coreProperties>
</file>