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-264" y="-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19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94959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+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ruốc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rang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chanh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mọc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1576</TotalTime>
  <Words>360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199</cp:revision>
  <cp:lastPrinted>2023-08-20T15:03:24Z</cp:lastPrinted>
  <dcterms:created xsi:type="dcterms:W3CDTF">2019-09-26T13:09:45Z</dcterms:created>
  <dcterms:modified xsi:type="dcterms:W3CDTF">2024-01-03T07:39:44Z</dcterms:modified>
</cp:coreProperties>
</file>