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0" d="100"/>
          <a:sy n="90" d="100"/>
        </p:scale>
        <p:origin x="672" y="-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73056"/>
              </p:ext>
            </p:extLst>
          </p:nvPr>
        </p:nvGraphicFramePr>
        <p:xfrm>
          <a:off x="574116" y="1517106"/>
          <a:ext cx="8615035" cy="4860669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KFC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</TotalTime>
  <Words>371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213</cp:revision>
  <cp:lastPrinted>2023-08-20T15:03:24Z</cp:lastPrinted>
  <dcterms:created xsi:type="dcterms:W3CDTF">2019-09-26T13:09:45Z</dcterms:created>
  <dcterms:modified xsi:type="dcterms:W3CDTF">2024-01-22T14:01:42Z</dcterms:modified>
</cp:coreProperties>
</file>