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58" r:id="rId3"/>
  </p:sldMasterIdLst>
  <p:notesMasterIdLst>
    <p:notesMasterId r:id="rId18"/>
  </p:notesMasterIdLst>
  <p:sldIdLst>
    <p:sldId id="1820" r:id="rId4"/>
    <p:sldId id="363" r:id="rId5"/>
    <p:sldId id="1823" r:id="rId6"/>
    <p:sldId id="1843" r:id="rId7"/>
    <p:sldId id="1840" r:id="rId8"/>
    <p:sldId id="1824" r:id="rId9"/>
    <p:sldId id="1793" r:id="rId10"/>
    <p:sldId id="1829" r:id="rId11"/>
    <p:sldId id="1830" r:id="rId12"/>
    <p:sldId id="1831" r:id="rId13"/>
    <p:sldId id="1832" r:id="rId14"/>
    <p:sldId id="1833" r:id="rId15"/>
    <p:sldId id="1825" r:id="rId16"/>
    <p:sldId id="183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CC"/>
    <a:srgbClr val="CC00CC"/>
    <a:srgbClr val="FF99FF"/>
    <a:srgbClr val="9F6431"/>
    <a:srgbClr val="CA7D32"/>
    <a:srgbClr val="161F30"/>
    <a:srgbClr val="444D54"/>
    <a:srgbClr val="BC6B2A"/>
    <a:srgbClr val="192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84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E3EAF-82F0-40B5-AE52-F903CB3D3F99}" type="datetimeFigureOut">
              <a:rPr lang="vi-VN" smtClean="0"/>
              <a:t>22/10/2024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28EA-DEF1-4ADD-B11F-C23EF868FC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587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9804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/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1.</a:t>
            </a:r>
            <a:endParaRPr lang="vi-VN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Các nguyên tố xung quanh nguyên tố C là: B, N, Si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Nguyên tố B: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   + Tên: Boron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   + Kí hiệu hóa học: B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   + Điện tích hạt nhân: 5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Nguyên tố N: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   + Tên: Nitrogen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   + Kí hiệu hóa học: N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   + Điện tích hạt nhân: 7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Nguyên tố Si: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   + Tên: silicon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   + Kí hiệu hóa học: Si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   + Điện tích hạt nhân: 14</a:t>
            </a:r>
          </a:p>
          <a:p>
            <a:pPr algn="l" latinLnBrk="0"/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2.</a:t>
            </a:r>
            <a:endParaRPr lang="vi-VN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Chu kì là dãy các nguyên tố mà nguyên tử của chúng có cùng số lớp electron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=&gt; Nguyên tử các nguyên tố thuộc chu kì 3 đều có 3 lớp electron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28EA-DEF1-4ADD-B11F-C23EF868FC2B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62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5AF27-AFFA-4C56-B2DF-5C6FA7CD6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9910AA-7AF7-4642-B9F8-EADB5FB45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E8A392-254C-4B57-8907-4A4996D7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BEC387-8846-4C9E-8C3C-9B7AF582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FF815E-500F-44C9-83B6-42981D8A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11B53-3CBA-40F2-90C6-257FF710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5C2C69-C399-442D-AE6B-29742AAEC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9654D8-6784-4FAA-A13E-EDA46725A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85D19-98C3-4CB4-B31D-21A4253C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3CA018-7C68-4AAB-A188-0C1E06D8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FFD3DB-2EA8-4704-A93B-3730E140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0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9B4F04-3662-44F7-8FB3-DC714DA5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B7D908-E385-484D-90EB-EFB3ECD18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64DCC9-D9B3-4FB0-A6A0-D57BD089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251EB-63D6-4A50-BE85-D9922033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E757F0-6FE0-422B-A45E-8C24BF6D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D3920B-3B47-448C-886D-1C06DB8EE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F35C36-07D5-4065-B04A-1EEFE0D92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4F7CB-6902-43A4-B700-11DC9FB77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290444-C260-4798-88CA-0F86B5D7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DD4419-7A8A-4092-A0DA-973C970D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3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EAF9AC8-937D-4154-8837-9362F702FC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583967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"/>
          <p:cNvSpPr/>
          <p:nvPr/>
        </p:nvSpPr>
        <p:spPr>
          <a:xfrm>
            <a:off x="-848533" y="2232067"/>
            <a:ext cx="6258800" cy="6258800"/>
          </a:xfrm>
          <a:prstGeom prst="ellipse">
            <a:avLst/>
          </a:prstGeom>
          <a:solidFill>
            <a:srgbClr val="99D7EF">
              <a:alpha val="56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8"/>
          <p:cNvSpPr txBox="1">
            <a:spLocks noGrp="1"/>
          </p:cNvSpPr>
          <p:nvPr>
            <p:ph type="title"/>
          </p:nvPr>
        </p:nvSpPr>
        <p:spPr>
          <a:xfrm>
            <a:off x="958467" y="2978833"/>
            <a:ext cx="43140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562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867800"/>
            <a:ext cx="10972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64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9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3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0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17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560C3-E16A-49D4-9792-4DD1376F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AB89F2-D8E4-4F72-A617-C0604F22F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E854AA-35EC-4732-8E6F-DE25B2D8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674558-AAA8-4CCC-9981-37A5FC40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AB9922-31E4-4E46-AE64-D80B5EB8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987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66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390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97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2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065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517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76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37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4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F5706-52E5-4EFB-9B0A-E89C11DC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512414-2EA1-4FCC-9C48-6FB9F65BF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5713F-4904-4AAF-8BBE-6796A979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08A32A-6340-4870-AEC8-7542EB6A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5176C2-5B6D-42D3-AFB4-F6CFDB1F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998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52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104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71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043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0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71F5AD-C7D1-4345-85AD-55547333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99FB17-45E9-4535-9729-FFBF9436E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92347C-4527-43CB-9D38-AFB1C100C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800B84-6A91-4ACD-A925-F252737B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C6208D-42CE-436C-B600-4935CEB1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A06258-76CF-42B6-80C6-97878847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0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8BAA8-3DBF-4D48-A3B1-D80717F0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EF1F01-E49A-41A0-BEB4-347E27F6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F2E41D-FF6E-40F6-B4A4-C90D1BC7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2F7BD5-CB09-44E1-A126-6D64B48BC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391747-B156-44FF-B912-2A1EA9FAF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63E1CA-15DD-4EF0-8760-C6C64D50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20C972-9C7B-496D-8C76-6199F128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552376-9146-4446-BAE6-5CAFFD3F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8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8BAA8-3DBF-4D48-A3B1-D80717F0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EF1F01-E49A-41A0-BEB4-347E27F6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F2E41D-FF6E-40F6-B4A4-C90D1BC7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2F7BD5-CB09-44E1-A126-6D64B48BC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391747-B156-44FF-B912-2A1EA9FAF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63E1CA-15DD-4EF0-8760-C6C64D50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20C972-9C7B-496D-8C76-6199F128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552376-9146-4446-BAE6-5CAFFD3F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9416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90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65CF23-0A45-4958-BC6B-0FD988CF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E309B4-E01D-4F9E-B25A-6FD2877F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65C6044-FC7F-46A4-B070-074B4EE7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2E2464-027E-44D4-A8BF-0DE768F8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6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1B12AF-4F56-4286-84D0-261AD5D7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D1C82F-BB69-4E28-955D-F10F1D54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8E366D-B496-431E-A03A-D2965B0D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6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F2F03-878F-4C46-BB3E-6E5C9E72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B64B07-622E-4E55-B16C-0D44D3D33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8222CB-B025-4B6E-A620-EDEEC0891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C92DF5-3703-44D7-8637-57B909F9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03A790-69AE-4FF8-BB64-8D67B0B7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16C697-C457-44A3-BA4D-31C17788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FC3637-3419-45C5-9904-B77690AB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1DED18-C055-40B7-9F80-DED1F24AC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624080-CD6C-48B8-9654-3E06AAE33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4B8EAC-D2E8-41BE-AC98-1BDF43754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64DE4E-AAB5-4CA5-9F36-211F16264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51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7" r:id="rId13"/>
    <p:sldLayoutId id="2147483668" r:id="rId14"/>
    <p:sldLayoutId id="2147483670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3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74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55DAF-6149-6798-CD2B-75CFA823CFE2}"/>
              </a:ext>
            </a:extLst>
          </p:cNvPr>
          <p:cNvSpPr txBox="1"/>
          <p:nvPr/>
        </p:nvSpPr>
        <p:spPr>
          <a:xfrm>
            <a:off x="5807968" y="148478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Tiết</a:t>
            </a:r>
            <a:r>
              <a:rPr lang="en-US" sz="3200" b="1" dirty="0"/>
              <a:t> 2 </a:t>
            </a:r>
            <a:r>
              <a:rPr lang="en-US" sz="3200" b="1" dirty="0" err="1"/>
              <a:t>bài</a:t>
            </a:r>
            <a:r>
              <a:rPr lang="en-US" sz="32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8327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8;p16">
            <a:extLst>
              <a:ext uri="{FF2B5EF4-FFF2-40B4-BE49-F238E27FC236}">
                <a16:creationId xmlns:a16="http://schemas.microsoft.com/office/drawing/2014/main" id="{E6F563C4-3423-4A59-BDC1-1E8FF1240A5F}"/>
              </a:ext>
            </a:extLst>
          </p:cNvPr>
          <p:cNvGrpSpPr/>
          <p:nvPr/>
        </p:nvGrpSpPr>
        <p:grpSpPr>
          <a:xfrm>
            <a:off x="975313" y="2818827"/>
            <a:ext cx="1894293" cy="2061081"/>
            <a:chOff x="697483" y="1532161"/>
            <a:chExt cx="1420720" cy="1545811"/>
          </a:xfrm>
        </p:grpSpPr>
        <p:grpSp>
          <p:nvGrpSpPr>
            <p:cNvPr id="3" name="Google Shape;69;p16">
              <a:extLst>
                <a:ext uri="{FF2B5EF4-FFF2-40B4-BE49-F238E27FC236}">
                  <a16:creationId xmlns:a16="http://schemas.microsoft.com/office/drawing/2014/main" id="{DC68D006-0BE2-4368-99E1-B9C96152BC32}"/>
                </a:ext>
              </a:extLst>
            </p:cNvPr>
            <p:cNvGrpSpPr/>
            <p:nvPr/>
          </p:nvGrpSpPr>
          <p:grpSpPr>
            <a:xfrm>
              <a:off x="697483" y="1532161"/>
              <a:ext cx="1420720" cy="1545811"/>
              <a:chOff x="697483" y="1532161"/>
              <a:chExt cx="1420720" cy="1545811"/>
            </a:xfrm>
          </p:grpSpPr>
          <p:grpSp>
            <p:nvGrpSpPr>
              <p:cNvPr id="5" name="Google Shape;70;p16">
                <a:extLst>
                  <a:ext uri="{FF2B5EF4-FFF2-40B4-BE49-F238E27FC236}">
                    <a16:creationId xmlns:a16="http://schemas.microsoft.com/office/drawing/2014/main" id="{8FFDA65C-A096-4D53-BD82-B3DDA0A8FD63}"/>
                  </a:ext>
                </a:extLst>
              </p:cNvPr>
              <p:cNvGrpSpPr/>
              <p:nvPr/>
            </p:nvGrpSpPr>
            <p:grpSpPr>
              <a:xfrm>
                <a:off x="697483" y="1532161"/>
                <a:ext cx="1420720" cy="1545811"/>
                <a:chOff x="969863" y="1767400"/>
                <a:chExt cx="1791350" cy="1949075"/>
              </a:xfrm>
            </p:grpSpPr>
            <p:sp>
              <p:nvSpPr>
                <p:cNvPr id="7" name="Google Shape;71;p16">
                  <a:extLst>
                    <a:ext uri="{FF2B5EF4-FFF2-40B4-BE49-F238E27FC236}">
                      <a16:creationId xmlns:a16="http://schemas.microsoft.com/office/drawing/2014/main" id="{9083C111-8F01-426E-8F6A-284B513D00E4}"/>
                    </a:ext>
                  </a:extLst>
                </p:cNvPr>
                <p:cNvSpPr/>
                <p:nvPr/>
              </p:nvSpPr>
              <p:spPr>
                <a:xfrm>
                  <a:off x="969863" y="1767400"/>
                  <a:ext cx="1791350" cy="19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4" h="77963" extrusionOk="0">
                      <a:moveTo>
                        <a:pt x="35179" y="0"/>
                      </a:moveTo>
                      <a:cubicBezTo>
                        <a:pt x="30166" y="0"/>
                        <a:pt x="25239" y="1037"/>
                        <a:pt x="20658" y="3025"/>
                      </a:cubicBezTo>
                      <a:cubicBezTo>
                        <a:pt x="13138" y="6223"/>
                        <a:pt x="7088" y="12274"/>
                        <a:pt x="3976" y="19793"/>
                      </a:cubicBezTo>
                      <a:cubicBezTo>
                        <a:pt x="0" y="28782"/>
                        <a:pt x="0" y="38895"/>
                        <a:pt x="3803" y="47884"/>
                      </a:cubicBezTo>
                      <a:cubicBezTo>
                        <a:pt x="7606" y="56441"/>
                        <a:pt x="14608" y="63096"/>
                        <a:pt x="23424" y="66294"/>
                      </a:cubicBezTo>
                      <a:cubicBezTo>
                        <a:pt x="24547" y="66726"/>
                        <a:pt x="25498" y="67504"/>
                        <a:pt x="26017" y="68455"/>
                      </a:cubicBezTo>
                      <a:lnTo>
                        <a:pt x="29733" y="74938"/>
                      </a:lnTo>
                      <a:cubicBezTo>
                        <a:pt x="30857" y="76839"/>
                        <a:pt x="32931" y="77963"/>
                        <a:pt x="35179" y="77963"/>
                      </a:cubicBezTo>
                      <a:cubicBezTo>
                        <a:pt x="37340" y="77963"/>
                        <a:pt x="39414" y="76839"/>
                        <a:pt x="40538" y="74938"/>
                      </a:cubicBezTo>
                      <a:lnTo>
                        <a:pt x="44168" y="68628"/>
                      </a:lnTo>
                      <a:cubicBezTo>
                        <a:pt x="44686" y="67591"/>
                        <a:pt x="45551" y="66813"/>
                        <a:pt x="46674" y="66467"/>
                      </a:cubicBezTo>
                      <a:cubicBezTo>
                        <a:pt x="62319" y="60849"/>
                        <a:pt x="71654" y="44772"/>
                        <a:pt x="68888" y="28350"/>
                      </a:cubicBezTo>
                      <a:cubicBezTo>
                        <a:pt x="66036" y="12014"/>
                        <a:pt x="51774" y="0"/>
                        <a:pt x="35179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  <a:alpha val="70000"/>
                  </a:sys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8" name="Google Shape;72;p16">
                  <a:extLst>
                    <a:ext uri="{FF2B5EF4-FFF2-40B4-BE49-F238E27FC236}">
                      <a16:creationId xmlns:a16="http://schemas.microsoft.com/office/drawing/2014/main" id="{42205013-C4E8-49A5-9B18-E6DBA41FB09F}"/>
                    </a:ext>
                  </a:extLst>
                </p:cNvPr>
                <p:cNvSpPr/>
                <p:nvPr/>
              </p:nvSpPr>
              <p:spPr>
                <a:xfrm>
                  <a:off x="1172988" y="1969475"/>
                  <a:ext cx="1333250" cy="131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30" h="52433" extrusionOk="0">
                      <a:moveTo>
                        <a:pt x="27142" y="1"/>
                      </a:moveTo>
                      <a:cubicBezTo>
                        <a:pt x="26284" y="1"/>
                        <a:pt x="25419" y="43"/>
                        <a:pt x="24547" y="128"/>
                      </a:cubicBezTo>
                      <a:cubicBezTo>
                        <a:pt x="10458" y="1511"/>
                        <a:pt x="0" y="13785"/>
                        <a:pt x="951" y="27873"/>
                      </a:cubicBezTo>
                      <a:cubicBezTo>
                        <a:pt x="1883" y="41774"/>
                        <a:pt x="13372" y="52433"/>
                        <a:pt x="27102" y="52433"/>
                      </a:cubicBezTo>
                      <a:cubicBezTo>
                        <a:pt x="27373" y="52433"/>
                        <a:pt x="27645" y="52429"/>
                        <a:pt x="27918" y="52420"/>
                      </a:cubicBezTo>
                      <a:cubicBezTo>
                        <a:pt x="42093" y="51988"/>
                        <a:pt x="53330" y="40406"/>
                        <a:pt x="53330" y="26231"/>
                      </a:cubicBezTo>
                      <a:cubicBezTo>
                        <a:pt x="53330" y="25107"/>
                        <a:pt x="53243" y="23897"/>
                        <a:pt x="53070" y="22774"/>
                      </a:cubicBezTo>
                      <a:cubicBezTo>
                        <a:pt x="51367" y="9638"/>
                        <a:pt x="40156" y="1"/>
                        <a:pt x="271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9" name="Google Shape;73;p16">
                  <a:extLst>
                    <a:ext uri="{FF2B5EF4-FFF2-40B4-BE49-F238E27FC236}">
                      <a16:creationId xmlns:a16="http://schemas.microsoft.com/office/drawing/2014/main" id="{961F447A-F5E9-494B-A747-D88F5A9F8AA6}"/>
                    </a:ext>
                  </a:extLst>
                </p:cNvPr>
                <p:cNvSpPr/>
                <p:nvPr/>
              </p:nvSpPr>
              <p:spPr>
                <a:xfrm>
                  <a:off x="1198913" y="1968350"/>
                  <a:ext cx="1300850" cy="5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4" h="22819" extrusionOk="0">
                      <a:moveTo>
                        <a:pt x="26017" y="0"/>
                      </a:moveTo>
                      <a:cubicBezTo>
                        <a:pt x="12879" y="0"/>
                        <a:pt x="1729" y="9767"/>
                        <a:pt x="0" y="22819"/>
                      </a:cubicBezTo>
                      <a:lnTo>
                        <a:pt x="52033" y="22819"/>
                      </a:lnTo>
                      <a:cubicBezTo>
                        <a:pt x="50305" y="9767"/>
                        <a:pt x="39155" y="0"/>
                        <a:pt x="26017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10" name="Google Shape;74;p16">
                  <a:extLst>
                    <a:ext uri="{FF2B5EF4-FFF2-40B4-BE49-F238E27FC236}">
                      <a16:creationId xmlns:a16="http://schemas.microsoft.com/office/drawing/2014/main" id="{846C02CF-DD84-444F-A56D-53A5635225A9}"/>
                    </a:ext>
                  </a:extLst>
                </p:cNvPr>
                <p:cNvSpPr/>
                <p:nvPr/>
              </p:nvSpPr>
              <p:spPr>
                <a:xfrm>
                  <a:off x="1747763" y="3437700"/>
                  <a:ext cx="200975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9" h="7953" extrusionOk="0">
                      <a:moveTo>
                        <a:pt x="4063" y="1"/>
                      </a:moveTo>
                      <a:cubicBezTo>
                        <a:pt x="1815" y="1"/>
                        <a:pt x="0" y="1730"/>
                        <a:pt x="0" y="3977"/>
                      </a:cubicBezTo>
                      <a:cubicBezTo>
                        <a:pt x="0" y="6138"/>
                        <a:pt x="1815" y="7953"/>
                        <a:pt x="4063" y="7953"/>
                      </a:cubicBezTo>
                      <a:cubicBezTo>
                        <a:pt x="6224" y="7953"/>
                        <a:pt x="8039" y="6138"/>
                        <a:pt x="8039" y="3977"/>
                      </a:cubicBezTo>
                      <a:cubicBezTo>
                        <a:pt x="8039" y="1730"/>
                        <a:pt x="6224" y="1"/>
                        <a:pt x="4063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sp>
            <p:nvSpPr>
              <p:cNvPr id="6" name="Google Shape;75;p16">
                <a:extLst>
                  <a:ext uri="{FF2B5EF4-FFF2-40B4-BE49-F238E27FC236}">
                    <a16:creationId xmlns:a16="http://schemas.microsoft.com/office/drawing/2014/main" id="{98221890-778E-4C30-A1E9-6B0C10307E6B}"/>
                  </a:ext>
                </a:extLst>
              </p:cNvPr>
              <p:cNvSpPr/>
              <p:nvPr/>
            </p:nvSpPr>
            <p:spPr>
              <a:xfrm>
                <a:off x="1247878" y="2218667"/>
                <a:ext cx="319799" cy="366269"/>
              </a:xfrm>
              <a:custGeom>
                <a:avLst/>
                <a:gdLst/>
                <a:ahLst/>
                <a:cxnLst/>
                <a:rect l="l" t="t" r="r" b="b"/>
                <a:pathLst>
                  <a:path w="11059" h="12666" extrusionOk="0">
                    <a:moveTo>
                      <a:pt x="4285" y="789"/>
                    </a:moveTo>
                    <a:cubicBezTo>
                      <a:pt x="4758" y="789"/>
                      <a:pt x="5136" y="1135"/>
                      <a:pt x="5136" y="1608"/>
                    </a:cubicBezTo>
                    <a:lnTo>
                      <a:pt x="5136" y="4128"/>
                    </a:lnTo>
                    <a:cubicBezTo>
                      <a:pt x="4190" y="4317"/>
                      <a:pt x="3466" y="5168"/>
                      <a:pt x="3466" y="6144"/>
                    </a:cubicBezTo>
                    <a:cubicBezTo>
                      <a:pt x="3466" y="6365"/>
                      <a:pt x="3655" y="6585"/>
                      <a:pt x="3907" y="6585"/>
                    </a:cubicBezTo>
                    <a:cubicBezTo>
                      <a:pt x="4127" y="6585"/>
                      <a:pt x="4285" y="6365"/>
                      <a:pt x="4285" y="6144"/>
                    </a:cubicBezTo>
                    <a:cubicBezTo>
                      <a:pt x="4285" y="5577"/>
                      <a:pt x="4663" y="5168"/>
                      <a:pt x="5136" y="4947"/>
                    </a:cubicBezTo>
                    <a:lnTo>
                      <a:pt x="5136" y="8192"/>
                    </a:lnTo>
                    <a:cubicBezTo>
                      <a:pt x="5136" y="8665"/>
                      <a:pt x="4758" y="9011"/>
                      <a:pt x="4285" y="9011"/>
                    </a:cubicBezTo>
                    <a:cubicBezTo>
                      <a:pt x="3938" y="9011"/>
                      <a:pt x="3592" y="8791"/>
                      <a:pt x="3497" y="8381"/>
                    </a:cubicBezTo>
                    <a:cubicBezTo>
                      <a:pt x="3434" y="8318"/>
                      <a:pt x="3277" y="8192"/>
                      <a:pt x="3119" y="8192"/>
                    </a:cubicBezTo>
                    <a:cubicBezTo>
                      <a:pt x="2962" y="8192"/>
                      <a:pt x="2899" y="8255"/>
                      <a:pt x="2647" y="8255"/>
                    </a:cubicBezTo>
                    <a:cubicBezTo>
                      <a:pt x="1544" y="8255"/>
                      <a:pt x="1544" y="6617"/>
                      <a:pt x="2647" y="6617"/>
                    </a:cubicBezTo>
                    <a:cubicBezTo>
                      <a:pt x="2867" y="6617"/>
                      <a:pt x="3025" y="6428"/>
                      <a:pt x="3025" y="6176"/>
                    </a:cubicBezTo>
                    <a:cubicBezTo>
                      <a:pt x="3025" y="5955"/>
                      <a:pt x="2836" y="5735"/>
                      <a:pt x="2647" y="5735"/>
                    </a:cubicBezTo>
                    <a:cubicBezTo>
                      <a:pt x="2080" y="5735"/>
                      <a:pt x="1607" y="6018"/>
                      <a:pt x="1292" y="6428"/>
                    </a:cubicBezTo>
                    <a:cubicBezTo>
                      <a:pt x="1103" y="6270"/>
                      <a:pt x="977" y="6018"/>
                      <a:pt x="977" y="5735"/>
                    </a:cubicBezTo>
                    <a:cubicBezTo>
                      <a:pt x="977" y="5483"/>
                      <a:pt x="1103" y="5325"/>
                      <a:pt x="1166" y="5199"/>
                    </a:cubicBezTo>
                    <a:cubicBezTo>
                      <a:pt x="1323" y="5042"/>
                      <a:pt x="1323" y="4790"/>
                      <a:pt x="1166" y="4632"/>
                    </a:cubicBezTo>
                    <a:cubicBezTo>
                      <a:pt x="662" y="4097"/>
                      <a:pt x="1103" y="3277"/>
                      <a:pt x="1828" y="3277"/>
                    </a:cubicBezTo>
                    <a:cubicBezTo>
                      <a:pt x="2048" y="3277"/>
                      <a:pt x="2237" y="3340"/>
                      <a:pt x="2395" y="3498"/>
                    </a:cubicBezTo>
                    <a:cubicBezTo>
                      <a:pt x="2473" y="3577"/>
                      <a:pt x="2584" y="3616"/>
                      <a:pt x="2694" y="3616"/>
                    </a:cubicBezTo>
                    <a:cubicBezTo>
                      <a:pt x="2804" y="3616"/>
                      <a:pt x="2914" y="3577"/>
                      <a:pt x="2993" y="3498"/>
                    </a:cubicBezTo>
                    <a:cubicBezTo>
                      <a:pt x="3151" y="3340"/>
                      <a:pt x="3151" y="3057"/>
                      <a:pt x="2993" y="2899"/>
                    </a:cubicBezTo>
                    <a:cubicBezTo>
                      <a:pt x="2678" y="2584"/>
                      <a:pt x="2269" y="2427"/>
                      <a:pt x="1828" y="2427"/>
                    </a:cubicBezTo>
                    <a:cubicBezTo>
                      <a:pt x="1828" y="1954"/>
                      <a:pt x="2174" y="1608"/>
                      <a:pt x="2647" y="1608"/>
                    </a:cubicBezTo>
                    <a:cubicBezTo>
                      <a:pt x="2773" y="1608"/>
                      <a:pt x="2836" y="1639"/>
                      <a:pt x="2962" y="1702"/>
                    </a:cubicBezTo>
                    <a:cubicBezTo>
                      <a:pt x="3000" y="1713"/>
                      <a:pt x="3040" y="1718"/>
                      <a:pt x="3079" y="1718"/>
                    </a:cubicBezTo>
                    <a:cubicBezTo>
                      <a:pt x="3264" y="1718"/>
                      <a:pt x="3445" y="1601"/>
                      <a:pt x="3497" y="1419"/>
                    </a:cubicBezTo>
                    <a:cubicBezTo>
                      <a:pt x="3592" y="1072"/>
                      <a:pt x="3938" y="789"/>
                      <a:pt x="4285" y="789"/>
                    </a:cubicBezTo>
                    <a:close/>
                    <a:moveTo>
                      <a:pt x="6711" y="915"/>
                    </a:moveTo>
                    <a:cubicBezTo>
                      <a:pt x="7057" y="915"/>
                      <a:pt x="7404" y="1135"/>
                      <a:pt x="7498" y="1545"/>
                    </a:cubicBezTo>
                    <a:cubicBezTo>
                      <a:pt x="7547" y="1715"/>
                      <a:pt x="7708" y="1828"/>
                      <a:pt x="7880" y="1828"/>
                    </a:cubicBezTo>
                    <a:cubicBezTo>
                      <a:pt x="7931" y="1828"/>
                      <a:pt x="7983" y="1818"/>
                      <a:pt x="8034" y="1797"/>
                    </a:cubicBezTo>
                    <a:cubicBezTo>
                      <a:pt x="8160" y="1765"/>
                      <a:pt x="8223" y="1734"/>
                      <a:pt x="8349" y="1734"/>
                    </a:cubicBezTo>
                    <a:cubicBezTo>
                      <a:pt x="8822" y="1734"/>
                      <a:pt x="9168" y="2080"/>
                      <a:pt x="9168" y="2553"/>
                    </a:cubicBezTo>
                    <a:cubicBezTo>
                      <a:pt x="8759" y="2553"/>
                      <a:pt x="8318" y="2710"/>
                      <a:pt x="8003" y="3025"/>
                    </a:cubicBezTo>
                    <a:cubicBezTo>
                      <a:pt x="7845" y="3183"/>
                      <a:pt x="7845" y="3467"/>
                      <a:pt x="8003" y="3624"/>
                    </a:cubicBezTo>
                    <a:cubicBezTo>
                      <a:pt x="8081" y="3703"/>
                      <a:pt x="8192" y="3742"/>
                      <a:pt x="8302" y="3742"/>
                    </a:cubicBezTo>
                    <a:cubicBezTo>
                      <a:pt x="8412" y="3742"/>
                      <a:pt x="8522" y="3703"/>
                      <a:pt x="8601" y="3624"/>
                    </a:cubicBezTo>
                    <a:cubicBezTo>
                      <a:pt x="8759" y="3467"/>
                      <a:pt x="8948" y="3372"/>
                      <a:pt x="9168" y="3372"/>
                    </a:cubicBezTo>
                    <a:cubicBezTo>
                      <a:pt x="9893" y="3372"/>
                      <a:pt x="10271" y="4191"/>
                      <a:pt x="9798" y="4758"/>
                    </a:cubicBezTo>
                    <a:cubicBezTo>
                      <a:pt x="9735" y="4853"/>
                      <a:pt x="9735" y="5073"/>
                      <a:pt x="9830" y="5231"/>
                    </a:cubicBezTo>
                    <a:cubicBezTo>
                      <a:pt x="9956" y="5357"/>
                      <a:pt x="10050" y="5514"/>
                      <a:pt x="10050" y="5798"/>
                    </a:cubicBezTo>
                    <a:cubicBezTo>
                      <a:pt x="10050" y="6050"/>
                      <a:pt x="9924" y="6302"/>
                      <a:pt x="9735" y="6459"/>
                    </a:cubicBezTo>
                    <a:cubicBezTo>
                      <a:pt x="9420" y="6050"/>
                      <a:pt x="8948" y="5798"/>
                      <a:pt x="8381" y="5798"/>
                    </a:cubicBezTo>
                    <a:cubicBezTo>
                      <a:pt x="8160" y="5798"/>
                      <a:pt x="8003" y="5987"/>
                      <a:pt x="8003" y="6207"/>
                    </a:cubicBezTo>
                    <a:cubicBezTo>
                      <a:pt x="8003" y="6459"/>
                      <a:pt x="8192" y="6648"/>
                      <a:pt x="8381" y="6648"/>
                    </a:cubicBezTo>
                    <a:cubicBezTo>
                      <a:pt x="9483" y="6648"/>
                      <a:pt x="9483" y="8318"/>
                      <a:pt x="8381" y="8318"/>
                    </a:cubicBezTo>
                    <a:cubicBezTo>
                      <a:pt x="8255" y="8318"/>
                      <a:pt x="8192" y="8255"/>
                      <a:pt x="8066" y="8224"/>
                    </a:cubicBezTo>
                    <a:cubicBezTo>
                      <a:pt x="8021" y="8211"/>
                      <a:pt x="7976" y="8205"/>
                      <a:pt x="7931" y="8205"/>
                    </a:cubicBezTo>
                    <a:cubicBezTo>
                      <a:pt x="7752" y="8205"/>
                      <a:pt x="7580" y="8306"/>
                      <a:pt x="7530" y="8507"/>
                    </a:cubicBezTo>
                    <a:cubicBezTo>
                      <a:pt x="7435" y="8854"/>
                      <a:pt x="7089" y="9137"/>
                      <a:pt x="6742" y="9137"/>
                    </a:cubicBezTo>
                    <a:cubicBezTo>
                      <a:pt x="6270" y="9137"/>
                      <a:pt x="5892" y="8759"/>
                      <a:pt x="5892" y="8318"/>
                    </a:cubicBezTo>
                    <a:lnTo>
                      <a:pt x="5892" y="5073"/>
                    </a:lnTo>
                    <a:cubicBezTo>
                      <a:pt x="6364" y="5231"/>
                      <a:pt x="6742" y="5703"/>
                      <a:pt x="6742" y="6270"/>
                    </a:cubicBezTo>
                    <a:cubicBezTo>
                      <a:pt x="6742" y="6491"/>
                      <a:pt x="6931" y="6680"/>
                      <a:pt x="7120" y="6680"/>
                    </a:cubicBezTo>
                    <a:cubicBezTo>
                      <a:pt x="7341" y="6680"/>
                      <a:pt x="7530" y="6491"/>
                      <a:pt x="7530" y="6270"/>
                    </a:cubicBezTo>
                    <a:cubicBezTo>
                      <a:pt x="7530" y="5262"/>
                      <a:pt x="6805" y="4412"/>
                      <a:pt x="5860" y="4254"/>
                    </a:cubicBezTo>
                    <a:lnTo>
                      <a:pt x="5860" y="1734"/>
                    </a:lnTo>
                    <a:cubicBezTo>
                      <a:pt x="5860" y="1261"/>
                      <a:pt x="6207" y="915"/>
                      <a:pt x="6711" y="915"/>
                    </a:cubicBezTo>
                    <a:close/>
                    <a:moveTo>
                      <a:pt x="5514" y="9358"/>
                    </a:moveTo>
                    <a:cubicBezTo>
                      <a:pt x="5829" y="9736"/>
                      <a:pt x="6270" y="9925"/>
                      <a:pt x="6774" y="9925"/>
                    </a:cubicBezTo>
                    <a:lnTo>
                      <a:pt x="6774" y="10209"/>
                    </a:lnTo>
                    <a:lnTo>
                      <a:pt x="4285" y="10209"/>
                    </a:lnTo>
                    <a:lnTo>
                      <a:pt x="4285" y="9925"/>
                    </a:lnTo>
                    <a:cubicBezTo>
                      <a:pt x="4789" y="9925"/>
                      <a:pt x="5230" y="9673"/>
                      <a:pt x="5514" y="9358"/>
                    </a:cubicBezTo>
                    <a:close/>
                    <a:moveTo>
                      <a:pt x="6648" y="11028"/>
                    </a:moveTo>
                    <a:cubicBezTo>
                      <a:pt x="6522" y="11500"/>
                      <a:pt x="6049" y="11847"/>
                      <a:pt x="5514" y="11847"/>
                    </a:cubicBezTo>
                    <a:cubicBezTo>
                      <a:pt x="4978" y="11847"/>
                      <a:pt x="4537" y="11500"/>
                      <a:pt x="4316" y="11028"/>
                    </a:cubicBezTo>
                    <a:close/>
                    <a:moveTo>
                      <a:pt x="4285" y="1"/>
                    </a:moveTo>
                    <a:cubicBezTo>
                      <a:pt x="3686" y="1"/>
                      <a:pt x="3151" y="316"/>
                      <a:pt x="2867" y="820"/>
                    </a:cubicBezTo>
                    <a:cubicBezTo>
                      <a:pt x="2796" y="811"/>
                      <a:pt x="2724" y="806"/>
                      <a:pt x="2654" y="806"/>
                    </a:cubicBezTo>
                    <a:cubicBezTo>
                      <a:pt x="1762" y="806"/>
                      <a:pt x="977" y="1526"/>
                      <a:pt x="977" y="2490"/>
                    </a:cubicBezTo>
                    <a:lnTo>
                      <a:pt x="977" y="2679"/>
                    </a:lnTo>
                    <a:cubicBezTo>
                      <a:pt x="851" y="2742"/>
                      <a:pt x="756" y="2836"/>
                      <a:pt x="630" y="2962"/>
                    </a:cubicBezTo>
                    <a:cubicBezTo>
                      <a:pt x="63" y="3498"/>
                      <a:pt x="0" y="4286"/>
                      <a:pt x="347" y="4947"/>
                    </a:cubicBezTo>
                    <a:cubicBezTo>
                      <a:pt x="189" y="5199"/>
                      <a:pt x="126" y="5514"/>
                      <a:pt x="126" y="5766"/>
                    </a:cubicBezTo>
                    <a:cubicBezTo>
                      <a:pt x="126" y="6365"/>
                      <a:pt x="441" y="6932"/>
                      <a:pt x="945" y="7184"/>
                    </a:cubicBezTo>
                    <a:cubicBezTo>
                      <a:pt x="819" y="8192"/>
                      <a:pt x="1576" y="9043"/>
                      <a:pt x="2584" y="9043"/>
                    </a:cubicBezTo>
                    <a:lnTo>
                      <a:pt x="2836" y="9043"/>
                    </a:lnTo>
                    <a:cubicBezTo>
                      <a:pt x="2993" y="9326"/>
                      <a:pt x="3182" y="9515"/>
                      <a:pt x="3434" y="9673"/>
                    </a:cubicBezTo>
                    <a:lnTo>
                      <a:pt x="3434" y="10587"/>
                    </a:lnTo>
                    <a:cubicBezTo>
                      <a:pt x="3434" y="11721"/>
                      <a:pt x="4379" y="12666"/>
                      <a:pt x="5514" y="12666"/>
                    </a:cubicBezTo>
                    <a:cubicBezTo>
                      <a:pt x="6648" y="12666"/>
                      <a:pt x="7593" y="11721"/>
                      <a:pt x="7593" y="10587"/>
                    </a:cubicBezTo>
                    <a:lnTo>
                      <a:pt x="7593" y="9673"/>
                    </a:lnTo>
                    <a:cubicBezTo>
                      <a:pt x="7845" y="9515"/>
                      <a:pt x="8066" y="9326"/>
                      <a:pt x="8192" y="9043"/>
                    </a:cubicBezTo>
                    <a:lnTo>
                      <a:pt x="8444" y="9043"/>
                    </a:lnTo>
                    <a:cubicBezTo>
                      <a:pt x="9420" y="9043"/>
                      <a:pt x="10208" y="8129"/>
                      <a:pt x="10082" y="7153"/>
                    </a:cubicBezTo>
                    <a:cubicBezTo>
                      <a:pt x="10586" y="6869"/>
                      <a:pt x="10901" y="6333"/>
                      <a:pt x="10901" y="5735"/>
                    </a:cubicBezTo>
                    <a:cubicBezTo>
                      <a:pt x="10901" y="5451"/>
                      <a:pt x="10838" y="5136"/>
                      <a:pt x="10680" y="4916"/>
                    </a:cubicBezTo>
                    <a:cubicBezTo>
                      <a:pt x="11059" y="4317"/>
                      <a:pt x="10933" y="3498"/>
                      <a:pt x="10428" y="2962"/>
                    </a:cubicBezTo>
                    <a:cubicBezTo>
                      <a:pt x="10302" y="2836"/>
                      <a:pt x="10208" y="2742"/>
                      <a:pt x="10082" y="2679"/>
                    </a:cubicBezTo>
                    <a:lnTo>
                      <a:pt x="10082" y="2490"/>
                    </a:lnTo>
                    <a:cubicBezTo>
                      <a:pt x="10082" y="1576"/>
                      <a:pt x="9326" y="820"/>
                      <a:pt x="8444" y="820"/>
                    </a:cubicBezTo>
                    <a:lnTo>
                      <a:pt x="8192" y="820"/>
                    </a:lnTo>
                    <a:cubicBezTo>
                      <a:pt x="7908" y="316"/>
                      <a:pt x="7372" y="1"/>
                      <a:pt x="6774" y="1"/>
                    </a:cubicBezTo>
                    <a:cubicBezTo>
                      <a:pt x="6270" y="1"/>
                      <a:pt x="5829" y="222"/>
                      <a:pt x="5514" y="537"/>
                    </a:cubicBezTo>
                    <a:cubicBezTo>
                      <a:pt x="5199" y="190"/>
                      <a:pt x="4758" y="1"/>
                      <a:pt x="4285" y="1"/>
                    </a:cubicBezTo>
                    <a:close/>
                  </a:path>
                </a:pathLst>
              </a:custGeom>
              <a:solidFill>
                <a:srgbClr val="033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4" name="Google Shape;76;p16">
              <a:extLst>
                <a:ext uri="{FF2B5EF4-FFF2-40B4-BE49-F238E27FC236}">
                  <a16:creationId xmlns:a16="http://schemas.microsoft.com/office/drawing/2014/main" id="{365434CE-D02F-43E4-BB71-0BE7E53AF588}"/>
                </a:ext>
              </a:extLst>
            </p:cNvPr>
            <p:cNvSpPr txBox="1"/>
            <p:nvPr/>
          </p:nvSpPr>
          <p:spPr>
            <a:xfrm>
              <a:off x="899043" y="1793500"/>
              <a:ext cx="10176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A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1" name="Google Shape;78;p16">
            <a:extLst>
              <a:ext uri="{FF2B5EF4-FFF2-40B4-BE49-F238E27FC236}">
                <a16:creationId xmlns:a16="http://schemas.microsoft.com/office/drawing/2014/main" id="{2DFB846D-3CB8-4D25-9C71-28159C802D3E}"/>
              </a:ext>
            </a:extLst>
          </p:cNvPr>
          <p:cNvGrpSpPr/>
          <p:nvPr/>
        </p:nvGrpSpPr>
        <p:grpSpPr>
          <a:xfrm>
            <a:off x="3787746" y="2818827"/>
            <a:ext cx="1894320" cy="2061081"/>
            <a:chOff x="2806808" y="1532161"/>
            <a:chExt cx="1420740" cy="1545811"/>
          </a:xfrm>
        </p:grpSpPr>
        <p:grpSp>
          <p:nvGrpSpPr>
            <p:cNvPr id="12" name="Google Shape;79;p16">
              <a:extLst>
                <a:ext uri="{FF2B5EF4-FFF2-40B4-BE49-F238E27FC236}">
                  <a16:creationId xmlns:a16="http://schemas.microsoft.com/office/drawing/2014/main" id="{7DD6FCF8-0E2B-4DBC-8B1B-2ABDEF0CE3E4}"/>
                </a:ext>
              </a:extLst>
            </p:cNvPr>
            <p:cNvGrpSpPr/>
            <p:nvPr/>
          </p:nvGrpSpPr>
          <p:grpSpPr>
            <a:xfrm>
              <a:off x="2806808" y="1532161"/>
              <a:ext cx="1420740" cy="1545811"/>
              <a:chOff x="2806808" y="1532161"/>
              <a:chExt cx="1420740" cy="1545811"/>
            </a:xfrm>
          </p:grpSpPr>
          <p:grpSp>
            <p:nvGrpSpPr>
              <p:cNvPr id="14" name="Google Shape;80;p16">
                <a:extLst>
                  <a:ext uri="{FF2B5EF4-FFF2-40B4-BE49-F238E27FC236}">
                    <a16:creationId xmlns:a16="http://schemas.microsoft.com/office/drawing/2014/main" id="{F039440C-B6C8-45CC-8F34-1FE934A978CA}"/>
                  </a:ext>
                </a:extLst>
              </p:cNvPr>
              <p:cNvGrpSpPr/>
              <p:nvPr/>
            </p:nvGrpSpPr>
            <p:grpSpPr>
              <a:xfrm>
                <a:off x="2806808" y="1532161"/>
                <a:ext cx="1420740" cy="1545811"/>
                <a:chOff x="2771988" y="1767400"/>
                <a:chExt cx="1791375" cy="1949075"/>
              </a:xfrm>
            </p:grpSpPr>
            <p:sp>
              <p:nvSpPr>
                <p:cNvPr id="20" name="Google Shape;81;p16">
                  <a:extLst>
                    <a:ext uri="{FF2B5EF4-FFF2-40B4-BE49-F238E27FC236}">
                      <a16:creationId xmlns:a16="http://schemas.microsoft.com/office/drawing/2014/main" id="{D82D3B0B-1BC4-41EE-BC7C-08EBE67CA55A}"/>
                    </a:ext>
                  </a:extLst>
                </p:cNvPr>
                <p:cNvSpPr/>
                <p:nvPr/>
              </p:nvSpPr>
              <p:spPr>
                <a:xfrm>
                  <a:off x="2771988" y="1767400"/>
                  <a:ext cx="1791375" cy="19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5" h="77963" extrusionOk="0">
                      <a:moveTo>
                        <a:pt x="35180" y="0"/>
                      </a:moveTo>
                      <a:cubicBezTo>
                        <a:pt x="30253" y="0"/>
                        <a:pt x="25326" y="1037"/>
                        <a:pt x="20745" y="3025"/>
                      </a:cubicBezTo>
                      <a:cubicBezTo>
                        <a:pt x="13139" y="6223"/>
                        <a:pt x="7175" y="12274"/>
                        <a:pt x="3977" y="19793"/>
                      </a:cubicBezTo>
                      <a:cubicBezTo>
                        <a:pt x="87" y="28782"/>
                        <a:pt x="1" y="38895"/>
                        <a:pt x="3891" y="47884"/>
                      </a:cubicBezTo>
                      <a:cubicBezTo>
                        <a:pt x="7607" y="56441"/>
                        <a:pt x="14695" y="63096"/>
                        <a:pt x="23511" y="66294"/>
                      </a:cubicBezTo>
                      <a:cubicBezTo>
                        <a:pt x="24548" y="66726"/>
                        <a:pt x="25499" y="67504"/>
                        <a:pt x="26104" y="68455"/>
                      </a:cubicBezTo>
                      <a:lnTo>
                        <a:pt x="29821" y="74938"/>
                      </a:lnTo>
                      <a:cubicBezTo>
                        <a:pt x="30944" y="76839"/>
                        <a:pt x="33019" y="77963"/>
                        <a:pt x="35180" y="77963"/>
                      </a:cubicBezTo>
                      <a:cubicBezTo>
                        <a:pt x="37340" y="77963"/>
                        <a:pt x="39415" y="76839"/>
                        <a:pt x="40538" y="74938"/>
                      </a:cubicBezTo>
                      <a:lnTo>
                        <a:pt x="44169" y="68628"/>
                      </a:lnTo>
                      <a:cubicBezTo>
                        <a:pt x="44687" y="67591"/>
                        <a:pt x="45552" y="66813"/>
                        <a:pt x="46675" y="66467"/>
                      </a:cubicBezTo>
                      <a:cubicBezTo>
                        <a:pt x="62320" y="60849"/>
                        <a:pt x="71655" y="44772"/>
                        <a:pt x="68889" y="28437"/>
                      </a:cubicBezTo>
                      <a:cubicBezTo>
                        <a:pt x="66036" y="12014"/>
                        <a:pt x="51861" y="0"/>
                        <a:pt x="35180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  <a:alpha val="70000"/>
                  </a:sys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1" name="Google Shape;82;p16">
                  <a:extLst>
                    <a:ext uri="{FF2B5EF4-FFF2-40B4-BE49-F238E27FC236}">
                      <a16:creationId xmlns:a16="http://schemas.microsoft.com/office/drawing/2014/main" id="{3A215CDA-1D9F-4F31-B0B0-CA358E475A6E}"/>
                    </a:ext>
                  </a:extLst>
                </p:cNvPr>
                <p:cNvSpPr/>
                <p:nvPr/>
              </p:nvSpPr>
              <p:spPr>
                <a:xfrm>
                  <a:off x="2994563" y="1968350"/>
                  <a:ext cx="1313825" cy="13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53" h="52034" extrusionOk="0">
                      <a:moveTo>
                        <a:pt x="26277" y="0"/>
                      </a:moveTo>
                      <a:cubicBezTo>
                        <a:pt x="13139" y="0"/>
                        <a:pt x="1989" y="9767"/>
                        <a:pt x="260" y="22819"/>
                      </a:cubicBezTo>
                      <a:cubicBezTo>
                        <a:pt x="87" y="23942"/>
                        <a:pt x="1" y="25152"/>
                        <a:pt x="1" y="26276"/>
                      </a:cubicBezTo>
                      <a:cubicBezTo>
                        <a:pt x="346" y="40537"/>
                        <a:pt x="12015" y="52033"/>
                        <a:pt x="26277" y="52033"/>
                      </a:cubicBezTo>
                      <a:cubicBezTo>
                        <a:pt x="40625" y="52033"/>
                        <a:pt x="52293" y="40537"/>
                        <a:pt x="52552" y="26276"/>
                      </a:cubicBezTo>
                      <a:cubicBezTo>
                        <a:pt x="52552" y="25152"/>
                        <a:pt x="52466" y="23942"/>
                        <a:pt x="52293" y="22819"/>
                      </a:cubicBezTo>
                      <a:cubicBezTo>
                        <a:pt x="50564" y="9767"/>
                        <a:pt x="39501" y="0"/>
                        <a:pt x="262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2" name="Google Shape;83;p16">
                  <a:extLst>
                    <a:ext uri="{FF2B5EF4-FFF2-40B4-BE49-F238E27FC236}">
                      <a16:creationId xmlns:a16="http://schemas.microsoft.com/office/drawing/2014/main" id="{F22E5FE5-AABC-467C-B2C5-CC9D1AADA03C}"/>
                    </a:ext>
                  </a:extLst>
                </p:cNvPr>
                <p:cNvSpPr/>
                <p:nvPr/>
              </p:nvSpPr>
              <p:spPr>
                <a:xfrm>
                  <a:off x="3001038" y="1968350"/>
                  <a:ext cx="1300875" cy="5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5" h="22819" extrusionOk="0">
                      <a:moveTo>
                        <a:pt x="26018" y="0"/>
                      </a:moveTo>
                      <a:cubicBezTo>
                        <a:pt x="12880" y="0"/>
                        <a:pt x="1730" y="9767"/>
                        <a:pt x="1" y="22819"/>
                      </a:cubicBezTo>
                      <a:lnTo>
                        <a:pt x="52034" y="22819"/>
                      </a:lnTo>
                      <a:cubicBezTo>
                        <a:pt x="50305" y="9767"/>
                        <a:pt x="39242" y="0"/>
                        <a:pt x="26018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3" name="Google Shape;84;p16">
                  <a:extLst>
                    <a:ext uri="{FF2B5EF4-FFF2-40B4-BE49-F238E27FC236}">
                      <a16:creationId xmlns:a16="http://schemas.microsoft.com/office/drawing/2014/main" id="{420C01E9-F918-4514-9272-2229907A4A2D}"/>
                    </a:ext>
                  </a:extLst>
                </p:cNvPr>
                <p:cNvSpPr/>
                <p:nvPr/>
              </p:nvSpPr>
              <p:spPr>
                <a:xfrm>
                  <a:off x="3517488" y="3437700"/>
                  <a:ext cx="235550" cy="19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" h="7993" extrusionOk="0">
                      <a:moveTo>
                        <a:pt x="5360" y="1"/>
                      </a:moveTo>
                      <a:cubicBezTo>
                        <a:pt x="1816" y="1"/>
                        <a:pt x="1" y="4236"/>
                        <a:pt x="2507" y="6829"/>
                      </a:cubicBezTo>
                      <a:cubicBezTo>
                        <a:pt x="3339" y="7633"/>
                        <a:pt x="4349" y="7993"/>
                        <a:pt x="5338" y="7993"/>
                      </a:cubicBezTo>
                      <a:cubicBezTo>
                        <a:pt x="7429" y="7993"/>
                        <a:pt x="9422" y="6383"/>
                        <a:pt x="9422" y="3977"/>
                      </a:cubicBezTo>
                      <a:cubicBezTo>
                        <a:pt x="9422" y="1730"/>
                        <a:pt x="7607" y="1"/>
                        <a:pt x="5360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15" name="Google Shape;85;p16">
                <a:extLst>
                  <a:ext uri="{FF2B5EF4-FFF2-40B4-BE49-F238E27FC236}">
                    <a16:creationId xmlns:a16="http://schemas.microsoft.com/office/drawing/2014/main" id="{C2B64819-2027-4284-A4D8-BB07116E6249}"/>
                  </a:ext>
                </a:extLst>
              </p:cNvPr>
              <p:cNvGrpSpPr/>
              <p:nvPr/>
            </p:nvGrpSpPr>
            <p:grpSpPr>
              <a:xfrm>
                <a:off x="3333647" y="2217756"/>
                <a:ext cx="366269" cy="368091"/>
                <a:chOff x="-62150375" y="2664925"/>
                <a:chExt cx="316650" cy="318225"/>
              </a:xfrm>
            </p:grpSpPr>
            <p:sp>
              <p:nvSpPr>
                <p:cNvPr id="16" name="Google Shape;86;p16">
                  <a:extLst>
                    <a:ext uri="{FF2B5EF4-FFF2-40B4-BE49-F238E27FC236}">
                      <a16:creationId xmlns:a16="http://schemas.microsoft.com/office/drawing/2014/main" id="{C922F5DE-102F-49D0-9CD4-9B51E5D4C84E}"/>
                    </a:ext>
                  </a:extLst>
                </p:cNvPr>
                <p:cNvSpPr/>
                <p:nvPr/>
              </p:nvSpPr>
              <p:spPr>
                <a:xfrm>
                  <a:off x="-62150375" y="2961850"/>
                  <a:ext cx="316650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6" h="852" extrusionOk="0">
                      <a:moveTo>
                        <a:pt x="379" y="0"/>
                      </a:moveTo>
                      <a:cubicBezTo>
                        <a:pt x="158" y="0"/>
                        <a:pt x="1" y="189"/>
                        <a:pt x="1" y="410"/>
                      </a:cubicBezTo>
                      <a:cubicBezTo>
                        <a:pt x="1" y="662"/>
                        <a:pt x="190" y="851"/>
                        <a:pt x="379" y="851"/>
                      </a:cubicBezTo>
                      <a:lnTo>
                        <a:pt x="12225" y="851"/>
                      </a:lnTo>
                      <a:cubicBezTo>
                        <a:pt x="12477" y="851"/>
                        <a:pt x="12634" y="662"/>
                        <a:pt x="12634" y="410"/>
                      </a:cubicBezTo>
                      <a:cubicBezTo>
                        <a:pt x="12666" y="158"/>
                        <a:pt x="12477" y="0"/>
                        <a:pt x="12225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17" name="Google Shape;87;p16">
                  <a:extLst>
                    <a:ext uri="{FF2B5EF4-FFF2-40B4-BE49-F238E27FC236}">
                      <a16:creationId xmlns:a16="http://schemas.microsoft.com/office/drawing/2014/main" id="{B8DE6037-5C12-4ECA-BEEA-7BA60054756D}"/>
                    </a:ext>
                  </a:extLst>
                </p:cNvPr>
                <p:cNvSpPr/>
                <p:nvPr/>
              </p:nvSpPr>
              <p:spPr>
                <a:xfrm>
                  <a:off x="-62150375" y="2838200"/>
                  <a:ext cx="82725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4096" extrusionOk="0">
                      <a:moveTo>
                        <a:pt x="2363" y="756"/>
                      </a:moveTo>
                      <a:cubicBezTo>
                        <a:pt x="2427" y="756"/>
                        <a:pt x="2521" y="851"/>
                        <a:pt x="2521" y="914"/>
                      </a:cubicBezTo>
                      <a:lnTo>
                        <a:pt x="2521" y="3119"/>
                      </a:lnTo>
                      <a:cubicBezTo>
                        <a:pt x="2521" y="3214"/>
                        <a:pt x="2427" y="3245"/>
                        <a:pt x="2363" y="3245"/>
                      </a:cubicBezTo>
                      <a:lnTo>
                        <a:pt x="977" y="3245"/>
                      </a:lnTo>
                      <a:cubicBezTo>
                        <a:pt x="883" y="3245"/>
                        <a:pt x="820" y="3151"/>
                        <a:pt x="820" y="3119"/>
                      </a:cubicBezTo>
                      <a:lnTo>
                        <a:pt x="820" y="914"/>
                      </a:lnTo>
                      <a:cubicBezTo>
                        <a:pt x="820" y="851"/>
                        <a:pt x="883" y="756"/>
                        <a:pt x="977" y="756"/>
                      </a:cubicBezTo>
                      <a:close/>
                      <a:moveTo>
                        <a:pt x="946" y="0"/>
                      </a:moveTo>
                      <a:cubicBezTo>
                        <a:pt x="379" y="0"/>
                        <a:pt x="1" y="441"/>
                        <a:pt x="1" y="945"/>
                      </a:cubicBezTo>
                      <a:lnTo>
                        <a:pt x="1" y="3151"/>
                      </a:lnTo>
                      <a:cubicBezTo>
                        <a:pt x="1" y="3686"/>
                        <a:pt x="410" y="4096"/>
                        <a:pt x="946" y="4096"/>
                      </a:cubicBezTo>
                      <a:lnTo>
                        <a:pt x="2300" y="4096"/>
                      </a:lnTo>
                      <a:cubicBezTo>
                        <a:pt x="2868" y="4096"/>
                        <a:pt x="3309" y="3686"/>
                        <a:pt x="3309" y="3151"/>
                      </a:cubicBezTo>
                      <a:lnTo>
                        <a:pt x="3309" y="945"/>
                      </a:lnTo>
                      <a:cubicBezTo>
                        <a:pt x="3309" y="410"/>
                        <a:pt x="2868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18" name="Google Shape;88;p16">
                  <a:extLst>
                    <a:ext uri="{FF2B5EF4-FFF2-40B4-BE49-F238E27FC236}">
                      <a16:creationId xmlns:a16="http://schemas.microsoft.com/office/drawing/2014/main" id="{A11325F1-6F17-43B5-B0C8-FFB4B3F8E6DC}"/>
                    </a:ext>
                  </a:extLst>
                </p:cNvPr>
                <p:cNvSpPr/>
                <p:nvPr/>
              </p:nvSpPr>
              <p:spPr>
                <a:xfrm>
                  <a:off x="-62033800" y="2664925"/>
                  <a:ext cx="82725" cy="27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0996" extrusionOk="0">
                      <a:moveTo>
                        <a:pt x="2332" y="788"/>
                      </a:moveTo>
                      <a:cubicBezTo>
                        <a:pt x="2426" y="851"/>
                        <a:pt x="2489" y="882"/>
                        <a:pt x="2489" y="945"/>
                      </a:cubicBezTo>
                      <a:lnTo>
                        <a:pt x="2489" y="10050"/>
                      </a:lnTo>
                      <a:cubicBezTo>
                        <a:pt x="2489" y="10145"/>
                        <a:pt x="2426" y="10176"/>
                        <a:pt x="2332" y="10176"/>
                      </a:cubicBezTo>
                      <a:lnTo>
                        <a:pt x="946" y="10176"/>
                      </a:lnTo>
                      <a:cubicBezTo>
                        <a:pt x="882" y="10176"/>
                        <a:pt x="851" y="10082"/>
                        <a:pt x="851" y="10050"/>
                      </a:cubicBezTo>
                      <a:lnTo>
                        <a:pt x="851" y="945"/>
                      </a:lnTo>
                      <a:cubicBezTo>
                        <a:pt x="851" y="882"/>
                        <a:pt x="914" y="788"/>
                        <a:pt x="946" y="788"/>
                      </a:cubicBezTo>
                      <a:close/>
                      <a:moveTo>
                        <a:pt x="946" y="0"/>
                      </a:moveTo>
                      <a:cubicBezTo>
                        <a:pt x="410" y="0"/>
                        <a:pt x="0" y="441"/>
                        <a:pt x="0" y="945"/>
                      </a:cubicBezTo>
                      <a:lnTo>
                        <a:pt x="0" y="10050"/>
                      </a:lnTo>
                      <a:cubicBezTo>
                        <a:pt x="0" y="10617"/>
                        <a:pt x="441" y="10995"/>
                        <a:pt x="946" y="10995"/>
                      </a:cubicBezTo>
                      <a:lnTo>
                        <a:pt x="2332" y="10995"/>
                      </a:lnTo>
                      <a:cubicBezTo>
                        <a:pt x="2899" y="10995"/>
                        <a:pt x="3308" y="10554"/>
                        <a:pt x="3308" y="10050"/>
                      </a:cubicBezTo>
                      <a:lnTo>
                        <a:pt x="3308" y="945"/>
                      </a:lnTo>
                      <a:cubicBezTo>
                        <a:pt x="3308" y="410"/>
                        <a:pt x="2899" y="0"/>
                        <a:pt x="2332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19" name="Google Shape;89;p16">
                  <a:extLst>
                    <a:ext uri="{FF2B5EF4-FFF2-40B4-BE49-F238E27FC236}">
                      <a16:creationId xmlns:a16="http://schemas.microsoft.com/office/drawing/2014/main" id="{50604B11-6874-42B1-94B1-D54550B00D44}"/>
                    </a:ext>
                  </a:extLst>
                </p:cNvPr>
                <p:cNvSpPr/>
                <p:nvPr/>
              </p:nvSpPr>
              <p:spPr>
                <a:xfrm>
                  <a:off x="-61917225" y="2754700"/>
                  <a:ext cx="83500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" h="7436" extrusionOk="0">
                      <a:moveTo>
                        <a:pt x="2394" y="788"/>
                      </a:moveTo>
                      <a:cubicBezTo>
                        <a:pt x="2489" y="788"/>
                        <a:pt x="2520" y="883"/>
                        <a:pt x="2520" y="946"/>
                      </a:cubicBezTo>
                      <a:lnTo>
                        <a:pt x="2520" y="6459"/>
                      </a:lnTo>
                      <a:cubicBezTo>
                        <a:pt x="2520" y="6554"/>
                        <a:pt x="2426" y="6585"/>
                        <a:pt x="2394" y="6585"/>
                      </a:cubicBezTo>
                      <a:lnTo>
                        <a:pt x="1008" y="6585"/>
                      </a:lnTo>
                      <a:cubicBezTo>
                        <a:pt x="945" y="6585"/>
                        <a:pt x="851" y="6491"/>
                        <a:pt x="851" y="6459"/>
                      </a:cubicBezTo>
                      <a:lnTo>
                        <a:pt x="851" y="946"/>
                      </a:lnTo>
                      <a:cubicBezTo>
                        <a:pt x="851" y="883"/>
                        <a:pt x="945" y="788"/>
                        <a:pt x="1008" y="788"/>
                      </a:cubicBezTo>
                      <a:close/>
                      <a:moveTo>
                        <a:pt x="977" y="1"/>
                      </a:moveTo>
                      <a:cubicBezTo>
                        <a:pt x="441" y="1"/>
                        <a:pt x="0" y="442"/>
                        <a:pt x="0" y="977"/>
                      </a:cubicBezTo>
                      <a:lnTo>
                        <a:pt x="0" y="6491"/>
                      </a:lnTo>
                      <a:cubicBezTo>
                        <a:pt x="0" y="7058"/>
                        <a:pt x="441" y="7436"/>
                        <a:pt x="977" y="7436"/>
                      </a:cubicBezTo>
                      <a:lnTo>
                        <a:pt x="2363" y="7436"/>
                      </a:lnTo>
                      <a:cubicBezTo>
                        <a:pt x="2899" y="7436"/>
                        <a:pt x="3308" y="7026"/>
                        <a:pt x="3308" y="6491"/>
                      </a:cubicBezTo>
                      <a:lnTo>
                        <a:pt x="3308" y="977"/>
                      </a:lnTo>
                      <a:cubicBezTo>
                        <a:pt x="3340" y="442"/>
                        <a:pt x="2899" y="1"/>
                        <a:pt x="2363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13" name="Google Shape;90;p16">
              <a:extLst>
                <a:ext uri="{FF2B5EF4-FFF2-40B4-BE49-F238E27FC236}">
                  <a16:creationId xmlns:a16="http://schemas.microsoft.com/office/drawing/2014/main" id="{82B75A71-A8E9-4E3E-8596-E61A86E8C88B}"/>
                </a:ext>
              </a:extLst>
            </p:cNvPr>
            <p:cNvSpPr txBox="1"/>
            <p:nvPr/>
          </p:nvSpPr>
          <p:spPr>
            <a:xfrm>
              <a:off x="3008378" y="1793500"/>
              <a:ext cx="10176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B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4" name="Google Shape;95;p16">
            <a:extLst>
              <a:ext uri="{FF2B5EF4-FFF2-40B4-BE49-F238E27FC236}">
                <a16:creationId xmlns:a16="http://schemas.microsoft.com/office/drawing/2014/main" id="{74D97C7D-884B-481E-8675-9269F5879063}"/>
              </a:ext>
            </a:extLst>
          </p:cNvPr>
          <p:cNvGrpSpPr/>
          <p:nvPr/>
        </p:nvGrpSpPr>
        <p:grpSpPr>
          <a:xfrm>
            <a:off x="6599154" y="2818827"/>
            <a:ext cx="1896593" cy="2061081"/>
            <a:chOff x="4915364" y="1532161"/>
            <a:chExt cx="1422445" cy="1545811"/>
          </a:xfrm>
        </p:grpSpPr>
        <p:grpSp>
          <p:nvGrpSpPr>
            <p:cNvPr id="25" name="Google Shape;96;p16">
              <a:extLst>
                <a:ext uri="{FF2B5EF4-FFF2-40B4-BE49-F238E27FC236}">
                  <a16:creationId xmlns:a16="http://schemas.microsoft.com/office/drawing/2014/main" id="{BE9A8355-4104-444B-979F-F0523F991E55}"/>
                </a:ext>
              </a:extLst>
            </p:cNvPr>
            <p:cNvGrpSpPr/>
            <p:nvPr/>
          </p:nvGrpSpPr>
          <p:grpSpPr>
            <a:xfrm>
              <a:off x="4915364" y="1532161"/>
              <a:ext cx="1422445" cy="1545811"/>
              <a:chOff x="4915364" y="1532161"/>
              <a:chExt cx="1422445" cy="1545811"/>
            </a:xfrm>
          </p:grpSpPr>
          <p:grpSp>
            <p:nvGrpSpPr>
              <p:cNvPr id="27" name="Google Shape;97;p16">
                <a:extLst>
                  <a:ext uri="{FF2B5EF4-FFF2-40B4-BE49-F238E27FC236}">
                    <a16:creationId xmlns:a16="http://schemas.microsoft.com/office/drawing/2014/main" id="{E592FD9E-59C6-45FF-93C7-A5D8FD92B326}"/>
                  </a:ext>
                </a:extLst>
              </p:cNvPr>
              <p:cNvGrpSpPr/>
              <p:nvPr/>
            </p:nvGrpSpPr>
            <p:grpSpPr>
              <a:xfrm>
                <a:off x="4915364" y="1532161"/>
                <a:ext cx="1422445" cy="1545811"/>
                <a:chOff x="4574138" y="1767400"/>
                <a:chExt cx="1793525" cy="1949075"/>
              </a:xfrm>
            </p:grpSpPr>
            <p:sp>
              <p:nvSpPr>
                <p:cNvPr id="35" name="Google Shape;98;p16">
                  <a:extLst>
                    <a:ext uri="{FF2B5EF4-FFF2-40B4-BE49-F238E27FC236}">
                      <a16:creationId xmlns:a16="http://schemas.microsoft.com/office/drawing/2014/main" id="{4E824AAE-284B-4612-91E9-04E35511F40D}"/>
                    </a:ext>
                  </a:extLst>
                </p:cNvPr>
                <p:cNvSpPr/>
                <p:nvPr/>
              </p:nvSpPr>
              <p:spPr>
                <a:xfrm>
                  <a:off x="4574138" y="1767400"/>
                  <a:ext cx="1793525" cy="19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1" h="77963" extrusionOk="0">
                      <a:moveTo>
                        <a:pt x="35266" y="0"/>
                      </a:moveTo>
                      <a:cubicBezTo>
                        <a:pt x="30253" y="0"/>
                        <a:pt x="25326" y="1037"/>
                        <a:pt x="20745" y="3025"/>
                      </a:cubicBezTo>
                      <a:cubicBezTo>
                        <a:pt x="13225" y="6223"/>
                        <a:pt x="7175" y="12187"/>
                        <a:pt x="3977" y="19793"/>
                      </a:cubicBezTo>
                      <a:cubicBezTo>
                        <a:pt x="87" y="28696"/>
                        <a:pt x="1" y="38895"/>
                        <a:pt x="3890" y="47884"/>
                      </a:cubicBezTo>
                      <a:cubicBezTo>
                        <a:pt x="7607" y="56441"/>
                        <a:pt x="14694" y="63096"/>
                        <a:pt x="23511" y="66294"/>
                      </a:cubicBezTo>
                      <a:cubicBezTo>
                        <a:pt x="24634" y="66726"/>
                        <a:pt x="25585" y="67504"/>
                        <a:pt x="26104" y="68455"/>
                      </a:cubicBezTo>
                      <a:lnTo>
                        <a:pt x="29820" y="74938"/>
                      </a:lnTo>
                      <a:cubicBezTo>
                        <a:pt x="30944" y="76839"/>
                        <a:pt x="33018" y="77963"/>
                        <a:pt x="35266" y="77963"/>
                      </a:cubicBezTo>
                      <a:cubicBezTo>
                        <a:pt x="37427" y="77963"/>
                        <a:pt x="39501" y="76839"/>
                        <a:pt x="40625" y="74938"/>
                      </a:cubicBezTo>
                      <a:lnTo>
                        <a:pt x="44255" y="68628"/>
                      </a:lnTo>
                      <a:cubicBezTo>
                        <a:pt x="44773" y="67591"/>
                        <a:pt x="45638" y="66813"/>
                        <a:pt x="46761" y="66467"/>
                      </a:cubicBezTo>
                      <a:cubicBezTo>
                        <a:pt x="62406" y="60849"/>
                        <a:pt x="71741" y="44772"/>
                        <a:pt x="68975" y="28350"/>
                      </a:cubicBezTo>
                      <a:cubicBezTo>
                        <a:pt x="66123" y="12014"/>
                        <a:pt x="51861" y="0"/>
                        <a:pt x="35266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  <a:alpha val="70000"/>
                  </a:sys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6" name="Google Shape;99;p16">
                  <a:extLst>
                    <a:ext uri="{FF2B5EF4-FFF2-40B4-BE49-F238E27FC236}">
                      <a16:creationId xmlns:a16="http://schemas.microsoft.com/office/drawing/2014/main" id="{0667CCFB-FFED-42BB-ADD3-20F17029C3D5}"/>
                    </a:ext>
                  </a:extLst>
                </p:cNvPr>
                <p:cNvSpPr/>
                <p:nvPr/>
              </p:nvSpPr>
              <p:spPr>
                <a:xfrm>
                  <a:off x="4779413" y="1969475"/>
                  <a:ext cx="1333275" cy="131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31" h="52433" extrusionOk="0">
                      <a:moveTo>
                        <a:pt x="27057" y="1"/>
                      </a:moveTo>
                      <a:cubicBezTo>
                        <a:pt x="26199" y="1"/>
                        <a:pt x="25333" y="43"/>
                        <a:pt x="24462" y="128"/>
                      </a:cubicBezTo>
                      <a:cubicBezTo>
                        <a:pt x="10373" y="1511"/>
                        <a:pt x="1" y="13785"/>
                        <a:pt x="865" y="27873"/>
                      </a:cubicBezTo>
                      <a:cubicBezTo>
                        <a:pt x="1798" y="41774"/>
                        <a:pt x="13286" y="52433"/>
                        <a:pt x="27098" y="52433"/>
                      </a:cubicBezTo>
                      <a:cubicBezTo>
                        <a:pt x="27371" y="52433"/>
                        <a:pt x="27645" y="52429"/>
                        <a:pt x="27919" y="52420"/>
                      </a:cubicBezTo>
                      <a:cubicBezTo>
                        <a:pt x="42008" y="51988"/>
                        <a:pt x="53244" y="40406"/>
                        <a:pt x="53331" y="26231"/>
                      </a:cubicBezTo>
                      <a:cubicBezTo>
                        <a:pt x="53331" y="25107"/>
                        <a:pt x="53244" y="23897"/>
                        <a:pt x="53071" y="22774"/>
                      </a:cubicBezTo>
                      <a:cubicBezTo>
                        <a:pt x="51287" y="9638"/>
                        <a:pt x="40070" y="1"/>
                        <a:pt x="270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7" name="Google Shape;100;p16">
                  <a:extLst>
                    <a:ext uri="{FF2B5EF4-FFF2-40B4-BE49-F238E27FC236}">
                      <a16:creationId xmlns:a16="http://schemas.microsoft.com/office/drawing/2014/main" id="{F16D6D48-FE01-424A-9B93-98A62EEC80C0}"/>
                    </a:ext>
                  </a:extLst>
                </p:cNvPr>
                <p:cNvSpPr/>
                <p:nvPr/>
              </p:nvSpPr>
              <p:spPr>
                <a:xfrm>
                  <a:off x="4805363" y="1968350"/>
                  <a:ext cx="1300850" cy="5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4" h="22819" extrusionOk="0">
                      <a:moveTo>
                        <a:pt x="26017" y="0"/>
                      </a:moveTo>
                      <a:cubicBezTo>
                        <a:pt x="12879" y="0"/>
                        <a:pt x="1729" y="9767"/>
                        <a:pt x="0" y="22819"/>
                      </a:cubicBezTo>
                      <a:lnTo>
                        <a:pt x="52033" y="22819"/>
                      </a:lnTo>
                      <a:cubicBezTo>
                        <a:pt x="50305" y="9767"/>
                        <a:pt x="39155" y="0"/>
                        <a:pt x="26017" y="0"/>
                      </a:cubicBezTo>
                      <a:close/>
                    </a:path>
                  </a:pathLst>
                </a:custGeom>
                <a:solidFill>
                  <a:srgbClr val="D686A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8" name="Google Shape;101;p16">
                  <a:extLst>
                    <a:ext uri="{FF2B5EF4-FFF2-40B4-BE49-F238E27FC236}">
                      <a16:creationId xmlns:a16="http://schemas.microsoft.com/office/drawing/2014/main" id="{F6FF9244-9A23-4B72-AC69-3928E7579F97}"/>
                    </a:ext>
                  </a:extLst>
                </p:cNvPr>
                <p:cNvSpPr/>
                <p:nvPr/>
              </p:nvSpPr>
              <p:spPr>
                <a:xfrm>
                  <a:off x="5356363" y="3437700"/>
                  <a:ext cx="198825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3" h="7953" extrusionOk="0">
                      <a:moveTo>
                        <a:pt x="3977" y="1"/>
                      </a:moveTo>
                      <a:cubicBezTo>
                        <a:pt x="1729" y="1"/>
                        <a:pt x="1" y="1730"/>
                        <a:pt x="1" y="3977"/>
                      </a:cubicBezTo>
                      <a:cubicBezTo>
                        <a:pt x="1" y="6138"/>
                        <a:pt x="1729" y="7953"/>
                        <a:pt x="3977" y="7953"/>
                      </a:cubicBezTo>
                      <a:cubicBezTo>
                        <a:pt x="6138" y="7953"/>
                        <a:pt x="7953" y="6138"/>
                        <a:pt x="7953" y="3977"/>
                      </a:cubicBezTo>
                      <a:cubicBezTo>
                        <a:pt x="7953" y="1730"/>
                        <a:pt x="6138" y="1"/>
                        <a:pt x="3977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28" name="Google Shape;102;p16">
                <a:extLst>
                  <a:ext uri="{FF2B5EF4-FFF2-40B4-BE49-F238E27FC236}">
                    <a16:creationId xmlns:a16="http://schemas.microsoft.com/office/drawing/2014/main" id="{E226D3DD-195B-46BC-A0DE-54A72CE49A61}"/>
                  </a:ext>
                </a:extLst>
              </p:cNvPr>
              <p:cNvGrpSpPr/>
              <p:nvPr/>
            </p:nvGrpSpPr>
            <p:grpSpPr>
              <a:xfrm>
                <a:off x="5443059" y="2221846"/>
                <a:ext cx="366269" cy="359907"/>
                <a:chOff x="-60988625" y="2310475"/>
                <a:chExt cx="316650" cy="311150"/>
              </a:xfrm>
            </p:grpSpPr>
            <p:sp>
              <p:nvSpPr>
                <p:cNvPr id="29" name="Google Shape;103;p16">
                  <a:extLst>
                    <a:ext uri="{FF2B5EF4-FFF2-40B4-BE49-F238E27FC236}">
                      <a16:creationId xmlns:a16="http://schemas.microsoft.com/office/drawing/2014/main" id="{858C99A5-36FA-44B6-86BE-241F0F80F0D1}"/>
                    </a:ext>
                  </a:extLst>
                </p:cNvPr>
                <p:cNvSpPr/>
                <p:nvPr/>
              </p:nvSpPr>
              <p:spPr>
                <a:xfrm>
                  <a:off x="-60988625" y="2310475"/>
                  <a:ext cx="311125" cy="3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5" h="12446" extrusionOk="0">
                      <a:moveTo>
                        <a:pt x="7877" y="883"/>
                      </a:moveTo>
                      <a:cubicBezTo>
                        <a:pt x="8097" y="883"/>
                        <a:pt x="8318" y="1072"/>
                        <a:pt x="8318" y="1324"/>
                      </a:cubicBezTo>
                      <a:lnTo>
                        <a:pt x="8318" y="10398"/>
                      </a:lnTo>
                      <a:cubicBezTo>
                        <a:pt x="8318" y="10870"/>
                        <a:pt x="8444" y="11311"/>
                        <a:pt x="8727" y="11626"/>
                      </a:cubicBezTo>
                      <a:lnTo>
                        <a:pt x="2111" y="11626"/>
                      </a:lnTo>
                      <a:cubicBezTo>
                        <a:pt x="1450" y="11626"/>
                        <a:pt x="851" y="11091"/>
                        <a:pt x="851" y="10398"/>
                      </a:cubicBezTo>
                      <a:lnTo>
                        <a:pt x="851" y="1324"/>
                      </a:lnTo>
                      <a:lnTo>
                        <a:pt x="820" y="1324"/>
                      </a:lnTo>
                      <a:cubicBezTo>
                        <a:pt x="820" y="1072"/>
                        <a:pt x="1009" y="883"/>
                        <a:pt x="1261" y="883"/>
                      </a:cubicBezTo>
                      <a:close/>
                      <a:moveTo>
                        <a:pt x="11500" y="10807"/>
                      </a:moveTo>
                      <a:cubicBezTo>
                        <a:pt x="11342" y="11280"/>
                        <a:pt x="10870" y="11626"/>
                        <a:pt x="10303" y="11626"/>
                      </a:cubicBezTo>
                      <a:cubicBezTo>
                        <a:pt x="9767" y="11626"/>
                        <a:pt x="9326" y="11280"/>
                        <a:pt x="9137" y="10807"/>
                      </a:cubicBezTo>
                      <a:close/>
                      <a:moveTo>
                        <a:pt x="1261" y="1"/>
                      </a:moveTo>
                      <a:cubicBezTo>
                        <a:pt x="568" y="1"/>
                        <a:pt x="32" y="568"/>
                        <a:pt x="32" y="1230"/>
                      </a:cubicBezTo>
                      <a:lnTo>
                        <a:pt x="32" y="10334"/>
                      </a:lnTo>
                      <a:cubicBezTo>
                        <a:pt x="0" y="11563"/>
                        <a:pt x="946" y="12445"/>
                        <a:pt x="2080" y="12445"/>
                      </a:cubicBezTo>
                      <a:lnTo>
                        <a:pt x="10334" y="12445"/>
                      </a:lnTo>
                      <a:cubicBezTo>
                        <a:pt x="11500" y="12445"/>
                        <a:pt x="12445" y="11500"/>
                        <a:pt x="12445" y="10366"/>
                      </a:cubicBezTo>
                      <a:cubicBezTo>
                        <a:pt x="12445" y="10145"/>
                        <a:pt x="12224" y="9925"/>
                        <a:pt x="12004" y="9925"/>
                      </a:cubicBezTo>
                      <a:lnTo>
                        <a:pt x="9074" y="9925"/>
                      </a:lnTo>
                      <a:lnTo>
                        <a:pt x="9074" y="1230"/>
                      </a:lnTo>
                      <a:cubicBezTo>
                        <a:pt x="9074" y="568"/>
                        <a:pt x="8538" y="1"/>
                        <a:pt x="7877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0" name="Google Shape;104;p16">
                  <a:extLst>
                    <a:ext uri="{FF2B5EF4-FFF2-40B4-BE49-F238E27FC236}">
                      <a16:creationId xmlns:a16="http://schemas.microsoft.com/office/drawing/2014/main" id="{6B4D13DD-7F45-4399-A273-2AF12C33B798}"/>
                    </a:ext>
                  </a:extLst>
                </p:cNvPr>
                <p:cNvSpPr/>
                <p:nvPr/>
              </p:nvSpPr>
              <p:spPr>
                <a:xfrm>
                  <a:off x="-60947675" y="2353025"/>
                  <a:ext cx="14572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9" h="820" extrusionOk="0">
                      <a:moveTo>
                        <a:pt x="442" y="0"/>
                      </a:moveTo>
                      <a:cubicBezTo>
                        <a:pt x="190" y="0"/>
                        <a:pt x="1" y="189"/>
                        <a:pt x="1" y="441"/>
                      </a:cubicBezTo>
                      <a:cubicBezTo>
                        <a:pt x="1" y="630"/>
                        <a:pt x="190" y="819"/>
                        <a:pt x="442" y="819"/>
                      </a:cubicBezTo>
                      <a:lnTo>
                        <a:pt x="5388" y="819"/>
                      </a:lnTo>
                      <a:cubicBezTo>
                        <a:pt x="5640" y="819"/>
                        <a:pt x="5829" y="630"/>
                        <a:pt x="5829" y="441"/>
                      </a:cubicBezTo>
                      <a:cubicBezTo>
                        <a:pt x="5829" y="189"/>
                        <a:pt x="5640" y="0"/>
                        <a:pt x="5388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1" name="Google Shape;105;p16">
                  <a:extLst>
                    <a:ext uri="{FF2B5EF4-FFF2-40B4-BE49-F238E27FC236}">
                      <a16:creationId xmlns:a16="http://schemas.microsoft.com/office/drawing/2014/main" id="{C606DC21-C6E1-4F60-B74A-AEBA8F19F64C}"/>
                    </a:ext>
                  </a:extLst>
                </p:cNvPr>
                <p:cNvSpPr/>
                <p:nvPr/>
              </p:nvSpPr>
              <p:spPr>
                <a:xfrm>
                  <a:off x="-60947675" y="2415250"/>
                  <a:ext cx="14572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9" h="820" extrusionOk="0">
                      <a:moveTo>
                        <a:pt x="442" y="0"/>
                      </a:moveTo>
                      <a:cubicBezTo>
                        <a:pt x="190" y="0"/>
                        <a:pt x="1" y="189"/>
                        <a:pt x="1" y="378"/>
                      </a:cubicBezTo>
                      <a:cubicBezTo>
                        <a:pt x="1" y="630"/>
                        <a:pt x="190" y="819"/>
                        <a:pt x="442" y="819"/>
                      </a:cubicBezTo>
                      <a:lnTo>
                        <a:pt x="5388" y="819"/>
                      </a:lnTo>
                      <a:cubicBezTo>
                        <a:pt x="5640" y="819"/>
                        <a:pt x="5829" y="630"/>
                        <a:pt x="5829" y="378"/>
                      </a:cubicBezTo>
                      <a:cubicBezTo>
                        <a:pt x="5829" y="158"/>
                        <a:pt x="5640" y="0"/>
                        <a:pt x="5388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2" name="Google Shape;106;p16">
                  <a:extLst>
                    <a:ext uri="{FF2B5EF4-FFF2-40B4-BE49-F238E27FC236}">
                      <a16:creationId xmlns:a16="http://schemas.microsoft.com/office/drawing/2014/main" id="{EFA02EEE-F525-49FA-938E-602E00E2A4A4}"/>
                    </a:ext>
                  </a:extLst>
                </p:cNvPr>
                <p:cNvSpPr/>
                <p:nvPr/>
              </p:nvSpPr>
              <p:spPr>
                <a:xfrm>
                  <a:off x="-60947675" y="2475875"/>
                  <a:ext cx="145725" cy="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9" h="884" extrusionOk="0">
                      <a:moveTo>
                        <a:pt x="442" y="1"/>
                      </a:moveTo>
                      <a:cubicBezTo>
                        <a:pt x="190" y="1"/>
                        <a:pt x="1" y="221"/>
                        <a:pt x="1" y="442"/>
                      </a:cubicBezTo>
                      <a:cubicBezTo>
                        <a:pt x="1" y="694"/>
                        <a:pt x="190" y="883"/>
                        <a:pt x="442" y="883"/>
                      </a:cubicBezTo>
                      <a:lnTo>
                        <a:pt x="5388" y="883"/>
                      </a:lnTo>
                      <a:cubicBezTo>
                        <a:pt x="5640" y="883"/>
                        <a:pt x="5829" y="694"/>
                        <a:pt x="5829" y="442"/>
                      </a:cubicBezTo>
                      <a:cubicBezTo>
                        <a:pt x="5829" y="221"/>
                        <a:pt x="5640" y="1"/>
                        <a:pt x="5388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3" name="Google Shape;107;p16">
                  <a:extLst>
                    <a:ext uri="{FF2B5EF4-FFF2-40B4-BE49-F238E27FC236}">
                      <a16:creationId xmlns:a16="http://schemas.microsoft.com/office/drawing/2014/main" id="{FD28EADB-BBB5-4207-B856-450F489ABBC1}"/>
                    </a:ext>
                  </a:extLst>
                </p:cNvPr>
                <p:cNvSpPr/>
                <p:nvPr/>
              </p:nvSpPr>
              <p:spPr>
                <a:xfrm>
                  <a:off x="-60947675" y="2538100"/>
                  <a:ext cx="145725" cy="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9" h="883" extrusionOk="0">
                      <a:moveTo>
                        <a:pt x="442" y="1"/>
                      </a:moveTo>
                      <a:cubicBezTo>
                        <a:pt x="190" y="1"/>
                        <a:pt x="1" y="190"/>
                        <a:pt x="1" y="442"/>
                      </a:cubicBezTo>
                      <a:cubicBezTo>
                        <a:pt x="1" y="662"/>
                        <a:pt x="190" y="883"/>
                        <a:pt x="442" y="883"/>
                      </a:cubicBezTo>
                      <a:lnTo>
                        <a:pt x="5388" y="883"/>
                      </a:lnTo>
                      <a:cubicBezTo>
                        <a:pt x="5640" y="883"/>
                        <a:pt x="5829" y="662"/>
                        <a:pt x="5829" y="442"/>
                      </a:cubicBezTo>
                      <a:cubicBezTo>
                        <a:pt x="5829" y="190"/>
                        <a:pt x="5640" y="1"/>
                        <a:pt x="5388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4" name="Google Shape;108;p16">
                  <a:extLst>
                    <a:ext uri="{FF2B5EF4-FFF2-40B4-BE49-F238E27FC236}">
                      <a16:creationId xmlns:a16="http://schemas.microsoft.com/office/drawing/2014/main" id="{C6FCD30F-3926-4169-976C-DDCC65311298}"/>
                    </a:ext>
                  </a:extLst>
                </p:cNvPr>
                <p:cNvSpPr/>
                <p:nvPr/>
              </p:nvSpPr>
              <p:spPr>
                <a:xfrm>
                  <a:off x="-60740525" y="2312050"/>
                  <a:ext cx="68550" cy="2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9358" extrusionOk="0">
                      <a:moveTo>
                        <a:pt x="1796" y="789"/>
                      </a:moveTo>
                      <a:cubicBezTo>
                        <a:pt x="1891" y="789"/>
                        <a:pt x="1922" y="852"/>
                        <a:pt x="1922" y="946"/>
                      </a:cubicBezTo>
                      <a:lnTo>
                        <a:pt x="1922" y="1639"/>
                      </a:lnTo>
                      <a:lnTo>
                        <a:pt x="820" y="1639"/>
                      </a:lnTo>
                      <a:lnTo>
                        <a:pt x="820" y="946"/>
                      </a:lnTo>
                      <a:cubicBezTo>
                        <a:pt x="820" y="852"/>
                        <a:pt x="883" y="789"/>
                        <a:pt x="977" y="789"/>
                      </a:cubicBezTo>
                      <a:close/>
                      <a:moveTo>
                        <a:pt x="1922" y="2458"/>
                      </a:moveTo>
                      <a:lnTo>
                        <a:pt x="1922" y="6617"/>
                      </a:lnTo>
                      <a:lnTo>
                        <a:pt x="820" y="6617"/>
                      </a:lnTo>
                      <a:lnTo>
                        <a:pt x="820" y="2458"/>
                      </a:lnTo>
                      <a:close/>
                      <a:moveTo>
                        <a:pt x="1639" y="7436"/>
                      </a:moveTo>
                      <a:lnTo>
                        <a:pt x="1355" y="8035"/>
                      </a:lnTo>
                      <a:lnTo>
                        <a:pt x="1040" y="7436"/>
                      </a:lnTo>
                      <a:close/>
                      <a:moveTo>
                        <a:pt x="977" y="1"/>
                      </a:moveTo>
                      <a:cubicBezTo>
                        <a:pt x="410" y="1"/>
                        <a:pt x="1" y="410"/>
                        <a:pt x="1" y="946"/>
                      </a:cubicBezTo>
                      <a:lnTo>
                        <a:pt x="1" y="6995"/>
                      </a:lnTo>
                      <a:cubicBezTo>
                        <a:pt x="1" y="7090"/>
                        <a:pt x="1" y="7121"/>
                        <a:pt x="32" y="7184"/>
                      </a:cubicBezTo>
                      <a:lnTo>
                        <a:pt x="1009" y="9137"/>
                      </a:lnTo>
                      <a:cubicBezTo>
                        <a:pt x="1103" y="9295"/>
                        <a:pt x="1198" y="9358"/>
                        <a:pt x="1355" y="9358"/>
                      </a:cubicBezTo>
                      <a:cubicBezTo>
                        <a:pt x="1513" y="9358"/>
                        <a:pt x="1670" y="9295"/>
                        <a:pt x="1733" y="9137"/>
                      </a:cubicBezTo>
                      <a:lnTo>
                        <a:pt x="2678" y="7184"/>
                      </a:lnTo>
                      <a:cubicBezTo>
                        <a:pt x="2710" y="7153"/>
                        <a:pt x="2710" y="7090"/>
                        <a:pt x="2710" y="6995"/>
                      </a:cubicBezTo>
                      <a:lnTo>
                        <a:pt x="2710" y="946"/>
                      </a:lnTo>
                      <a:cubicBezTo>
                        <a:pt x="2741" y="410"/>
                        <a:pt x="2300" y="1"/>
                        <a:pt x="1796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26" name="Google Shape;109;p16">
              <a:extLst>
                <a:ext uri="{FF2B5EF4-FFF2-40B4-BE49-F238E27FC236}">
                  <a16:creationId xmlns:a16="http://schemas.microsoft.com/office/drawing/2014/main" id="{8F057CCB-7E0B-4006-B001-6F8FD45E512C}"/>
                </a:ext>
              </a:extLst>
            </p:cNvPr>
            <p:cNvSpPr txBox="1"/>
            <p:nvPr/>
          </p:nvSpPr>
          <p:spPr>
            <a:xfrm>
              <a:off x="5117786" y="1793500"/>
              <a:ext cx="10176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39" name="组合 45">
            <a:extLst>
              <a:ext uri="{FF2B5EF4-FFF2-40B4-BE49-F238E27FC236}">
                <a16:creationId xmlns:a16="http://schemas.microsoft.com/office/drawing/2014/main" id="{953A5B6A-887B-4542-A16C-2AE60EA04A47}"/>
              </a:ext>
            </a:extLst>
          </p:cNvPr>
          <p:cNvGrpSpPr/>
          <p:nvPr/>
        </p:nvGrpSpPr>
        <p:grpSpPr>
          <a:xfrm>
            <a:off x="9411794" y="2818827"/>
            <a:ext cx="1896593" cy="2061081"/>
            <a:chOff x="9398542" y="1693014"/>
            <a:chExt cx="1896593" cy="2061081"/>
          </a:xfrm>
        </p:grpSpPr>
        <p:grpSp>
          <p:nvGrpSpPr>
            <p:cNvPr id="40" name="Google Shape;115;p16">
              <a:extLst>
                <a:ext uri="{FF2B5EF4-FFF2-40B4-BE49-F238E27FC236}">
                  <a16:creationId xmlns:a16="http://schemas.microsoft.com/office/drawing/2014/main" id="{B87FD25A-6A29-4A9A-9644-51D74F8CE2A2}"/>
                </a:ext>
              </a:extLst>
            </p:cNvPr>
            <p:cNvGrpSpPr/>
            <p:nvPr/>
          </p:nvGrpSpPr>
          <p:grpSpPr>
            <a:xfrm>
              <a:off x="9398542" y="1693014"/>
              <a:ext cx="1896593" cy="2061081"/>
              <a:chOff x="7024844" y="1532161"/>
              <a:chExt cx="1422445" cy="1545811"/>
            </a:xfrm>
          </p:grpSpPr>
          <p:grpSp>
            <p:nvGrpSpPr>
              <p:cNvPr id="42" name="Google Shape;116;p16">
                <a:extLst>
                  <a:ext uri="{FF2B5EF4-FFF2-40B4-BE49-F238E27FC236}">
                    <a16:creationId xmlns:a16="http://schemas.microsoft.com/office/drawing/2014/main" id="{FC99A840-F9A4-4A4E-90D2-0C7E8D8D3564}"/>
                  </a:ext>
                </a:extLst>
              </p:cNvPr>
              <p:cNvGrpSpPr/>
              <p:nvPr/>
            </p:nvGrpSpPr>
            <p:grpSpPr>
              <a:xfrm>
                <a:off x="7024844" y="1532161"/>
                <a:ext cx="1422445" cy="1545811"/>
                <a:chOff x="6380613" y="1767400"/>
                <a:chExt cx="1793525" cy="1949075"/>
              </a:xfrm>
            </p:grpSpPr>
            <p:sp>
              <p:nvSpPr>
                <p:cNvPr id="46" name="Google Shape;117;p16">
                  <a:extLst>
                    <a:ext uri="{FF2B5EF4-FFF2-40B4-BE49-F238E27FC236}">
                      <a16:creationId xmlns:a16="http://schemas.microsoft.com/office/drawing/2014/main" id="{D368AB34-89AF-47A6-9CBC-0C35DDF19812}"/>
                    </a:ext>
                  </a:extLst>
                </p:cNvPr>
                <p:cNvSpPr/>
                <p:nvPr/>
              </p:nvSpPr>
              <p:spPr>
                <a:xfrm>
                  <a:off x="6380613" y="1767400"/>
                  <a:ext cx="1793525" cy="19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1" h="77963" extrusionOk="0">
                      <a:moveTo>
                        <a:pt x="35179" y="0"/>
                      </a:moveTo>
                      <a:cubicBezTo>
                        <a:pt x="30166" y="0"/>
                        <a:pt x="25239" y="1037"/>
                        <a:pt x="20658" y="3025"/>
                      </a:cubicBezTo>
                      <a:cubicBezTo>
                        <a:pt x="13138" y="6223"/>
                        <a:pt x="7088" y="12274"/>
                        <a:pt x="3976" y="19793"/>
                      </a:cubicBezTo>
                      <a:cubicBezTo>
                        <a:pt x="0" y="28696"/>
                        <a:pt x="0" y="38895"/>
                        <a:pt x="3803" y="47884"/>
                      </a:cubicBezTo>
                      <a:cubicBezTo>
                        <a:pt x="7520" y="56441"/>
                        <a:pt x="14694" y="63096"/>
                        <a:pt x="23424" y="66294"/>
                      </a:cubicBezTo>
                      <a:cubicBezTo>
                        <a:pt x="24548" y="66726"/>
                        <a:pt x="25498" y="67504"/>
                        <a:pt x="26103" y="68455"/>
                      </a:cubicBezTo>
                      <a:lnTo>
                        <a:pt x="29820" y="74938"/>
                      </a:lnTo>
                      <a:cubicBezTo>
                        <a:pt x="30857" y="76839"/>
                        <a:pt x="32932" y="77963"/>
                        <a:pt x="35179" y="77963"/>
                      </a:cubicBezTo>
                      <a:cubicBezTo>
                        <a:pt x="37340" y="77963"/>
                        <a:pt x="39414" y="76839"/>
                        <a:pt x="40538" y="74938"/>
                      </a:cubicBezTo>
                      <a:lnTo>
                        <a:pt x="44254" y="68628"/>
                      </a:lnTo>
                      <a:cubicBezTo>
                        <a:pt x="44773" y="67591"/>
                        <a:pt x="45637" y="66813"/>
                        <a:pt x="46675" y="66467"/>
                      </a:cubicBezTo>
                      <a:cubicBezTo>
                        <a:pt x="62319" y="60849"/>
                        <a:pt x="71740" y="44772"/>
                        <a:pt x="68888" y="28350"/>
                      </a:cubicBezTo>
                      <a:cubicBezTo>
                        <a:pt x="66036" y="12014"/>
                        <a:pt x="51861" y="0"/>
                        <a:pt x="35179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  <a:alpha val="70000"/>
                  </a:sys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47" name="Google Shape;118;p16">
                  <a:extLst>
                    <a:ext uri="{FF2B5EF4-FFF2-40B4-BE49-F238E27FC236}">
                      <a16:creationId xmlns:a16="http://schemas.microsoft.com/office/drawing/2014/main" id="{A68ECC9D-230C-48CE-BDBD-4DF3F0F48229}"/>
                    </a:ext>
                  </a:extLst>
                </p:cNvPr>
                <p:cNvSpPr/>
                <p:nvPr/>
              </p:nvSpPr>
              <p:spPr>
                <a:xfrm>
                  <a:off x="6577238" y="1969100"/>
                  <a:ext cx="1339750" cy="131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0" h="52626" extrusionOk="0">
                      <a:moveTo>
                        <a:pt x="27287" y="0"/>
                      </a:moveTo>
                      <a:cubicBezTo>
                        <a:pt x="26382" y="0"/>
                        <a:pt x="25468" y="47"/>
                        <a:pt x="24548" y="143"/>
                      </a:cubicBezTo>
                      <a:cubicBezTo>
                        <a:pt x="10459" y="1526"/>
                        <a:pt x="1" y="13972"/>
                        <a:pt x="952" y="28148"/>
                      </a:cubicBezTo>
                      <a:cubicBezTo>
                        <a:pt x="1881" y="41913"/>
                        <a:pt x="13372" y="52626"/>
                        <a:pt x="27121" y="52626"/>
                      </a:cubicBezTo>
                      <a:cubicBezTo>
                        <a:pt x="27443" y="52626"/>
                        <a:pt x="27767" y="52620"/>
                        <a:pt x="28092" y="52608"/>
                      </a:cubicBezTo>
                      <a:cubicBezTo>
                        <a:pt x="42353" y="52090"/>
                        <a:pt x="53590" y="40421"/>
                        <a:pt x="53503" y="26246"/>
                      </a:cubicBezTo>
                      <a:cubicBezTo>
                        <a:pt x="53503" y="25122"/>
                        <a:pt x="53417" y="23912"/>
                        <a:pt x="53244" y="22789"/>
                      </a:cubicBezTo>
                      <a:cubicBezTo>
                        <a:pt x="51467" y="9620"/>
                        <a:pt x="40250" y="0"/>
                        <a:pt x="272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48" name="Google Shape;119;p16">
                  <a:extLst>
                    <a:ext uri="{FF2B5EF4-FFF2-40B4-BE49-F238E27FC236}">
                      <a16:creationId xmlns:a16="http://schemas.microsoft.com/office/drawing/2014/main" id="{D7433BF2-8FAE-4B08-A9B6-4A09F6D8CB08}"/>
                    </a:ext>
                  </a:extLst>
                </p:cNvPr>
                <p:cNvSpPr/>
                <p:nvPr/>
              </p:nvSpPr>
              <p:spPr>
                <a:xfrm>
                  <a:off x="6607488" y="1968350"/>
                  <a:ext cx="1300875" cy="5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5" h="22819" extrusionOk="0">
                      <a:moveTo>
                        <a:pt x="26017" y="0"/>
                      </a:moveTo>
                      <a:cubicBezTo>
                        <a:pt x="12880" y="0"/>
                        <a:pt x="1730" y="9767"/>
                        <a:pt x="1" y="22819"/>
                      </a:cubicBezTo>
                      <a:lnTo>
                        <a:pt x="52034" y="22819"/>
                      </a:lnTo>
                      <a:cubicBezTo>
                        <a:pt x="50305" y="9767"/>
                        <a:pt x="39242" y="0"/>
                        <a:pt x="26017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49" name="Google Shape;120;p16">
                  <a:extLst>
                    <a:ext uri="{FF2B5EF4-FFF2-40B4-BE49-F238E27FC236}">
                      <a16:creationId xmlns:a16="http://schemas.microsoft.com/office/drawing/2014/main" id="{6A118D7C-57F0-42FD-AFAD-720E24AA3777}"/>
                    </a:ext>
                  </a:extLst>
                </p:cNvPr>
                <p:cNvSpPr/>
                <p:nvPr/>
              </p:nvSpPr>
              <p:spPr>
                <a:xfrm>
                  <a:off x="7158513" y="3437700"/>
                  <a:ext cx="200975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9" h="7953" extrusionOk="0">
                      <a:moveTo>
                        <a:pt x="3976" y="1"/>
                      </a:moveTo>
                      <a:cubicBezTo>
                        <a:pt x="1816" y="1"/>
                        <a:pt x="1" y="1730"/>
                        <a:pt x="1" y="3977"/>
                      </a:cubicBezTo>
                      <a:cubicBezTo>
                        <a:pt x="1" y="6138"/>
                        <a:pt x="1816" y="7953"/>
                        <a:pt x="3976" y="7953"/>
                      </a:cubicBezTo>
                      <a:cubicBezTo>
                        <a:pt x="6224" y="7953"/>
                        <a:pt x="8039" y="6138"/>
                        <a:pt x="8039" y="3977"/>
                      </a:cubicBezTo>
                      <a:cubicBezTo>
                        <a:pt x="8039" y="1730"/>
                        <a:pt x="6224" y="1"/>
                        <a:pt x="3976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43" name="Google Shape;121;p16">
                <a:extLst>
                  <a:ext uri="{FF2B5EF4-FFF2-40B4-BE49-F238E27FC236}">
                    <a16:creationId xmlns:a16="http://schemas.microsoft.com/office/drawing/2014/main" id="{FBB6E849-FD05-41E9-A7B6-9F7CFD385688}"/>
                  </a:ext>
                </a:extLst>
              </p:cNvPr>
              <p:cNvGrpSpPr/>
              <p:nvPr/>
            </p:nvGrpSpPr>
            <p:grpSpPr>
              <a:xfrm>
                <a:off x="7553260" y="2218665"/>
                <a:ext cx="366269" cy="366269"/>
                <a:chOff x="-61783350" y="2297100"/>
                <a:chExt cx="316650" cy="316650"/>
              </a:xfrm>
            </p:grpSpPr>
            <p:sp>
              <p:nvSpPr>
                <p:cNvPr id="44" name="Google Shape;122;p16">
                  <a:extLst>
                    <a:ext uri="{FF2B5EF4-FFF2-40B4-BE49-F238E27FC236}">
                      <a16:creationId xmlns:a16="http://schemas.microsoft.com/office/drawing/2014/main" id="{AD4B7758-18E5-4152-A3A9-F962EAA4DE75}"/>
                    </a:ext>
                  </a:extLst>
                </p:cNvPr>
                <p:cNvSpPr/>
                <p:nvPr/>
              </p:nvSpPr>
              <p:spPr>
                <a:xfrm>
                  <a:off x="-61783350" y="2297100"/>
                  <a:ext cx="316650" cy="3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6" h="12666" extrusionOk="0">
                      <a:moveTo>
                        <a:pt x="379" y="0"/>
                      </a:moveTo>
                      <a:cubicBezTo>
                        <a:pt x="158" y="0"/>
                        <a:pt x="1" y="189"/>
                        <a:pt x="1" y="441"/>
                      </a:cubicBezTo>
                      <a:lnTo>
                        <a:pt x="1" y="12287"/>
                      </a:lnTo>
                      <a:cubicBezTo>
                        <a:pt x="1" y="12508"/>
                        <a:pt x="190" y="12665"/>
                        <a:pt x="379" y="12665"/>
                      </a:cubicBezTo>
                      <a:lnTo>
                        <a:pt x="12256" y="12665"/>
                      </a:lnTo>
                      <a:cubicBezTo>
                        <a:pt x="12477" y="12665"/>
                        <a:pt x="12666" y="12476"/>
                        <a:pt x="12666" y="12287"/>
                      </a:cubicBezTo>
                      <a:cubicBezTo>
                        <a:pt x="12634" y="12098"/>
                        <a:pt x="12477" y="11878"/>
                        <a:pt x="12256" y="11878"/>
                      </a:cubicBezTo>
                      <a:lnTo>
                        <a:pt x="820" y="11878"/>
                      </a:lnTo>
                      <a:lnTo>
                        <a:pt x="820" y="441"/>
                      </a:lnTo>
                      <a:cubicBezTo>
                        <a:pt x="820" y="189"/>
                        <a:pt x="631" y="0"/>
                        <a:pt x="379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45" name="Google Shape;123;p16">
                  <a:extLst>
                    <a:ext uri="{FF2B5EF4-FFF2-40B4-BE49-F238E27FC236}">
                      <a16:creationId xmlns:a16="http://schemas.microsoft.com/office/drawing/2014/main" id="{E0975FF8-A6E0-4C14-A6C6-E2B1086D4BE1}"/>
                    </a:ext>
                  </a:extLst>
                </p:cNvPr>
                <p:cNvSpPr/>
                <p:nvPr/>
              </p:nvSpPr>
              <p:spPr>
                <a:xfrm>
                  <a:off x="-61742375" y="2387675"/>
                  <a:ext cx="275675" cy="15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7" h="6050" extrusionOk="0">
                      <a:moveTo>
                        <a:pt x="9767" y="788"/>
                      </a:moveTo>
                      <a:cubicBezTo>
                        <a:pt x="10019" y="788"/>
                        <a:pt x="10208" y="977"/>
                        <a:pt x="10208" y="1229"/>
                      </a:cubicBezTo>
                      <a:cubicBezTo>
                        <a:pt x="10176" y="1450"/>
                        <a:pt x="10019" y="1639"/>
                        <a:pt x="9767" y="1639"/>
                      </a:cubicBezTo>
                      <a:cubicBezTo>
                        <a:pt x="9546" y="1639"/>
                        <a:pt x="9389" y="1450"/>
                        <a:pt x="9389" y="1229"/>
                      </a:cubicBezTo>
                      <a:cubicBezTo>
                        <a:pt x="9389" y="977"/>
                        <a:pt x="9578" y="788"/>
                        <a:pt x="9767" y="788"/>
                      </a:cubicBezTo>
                      <a:close/>
                      <a:moveTo>
                        <a:pt x="4001" y="1607"/>
                      </a:moveTo>
                      <a:cubicBezTo>
                        <a:pt x="4222" y="1607"/>
                        <a:pt x="4379" y="1796"/>
                        <a:pt x="4379" y="2048"/>
                      </a:cubicBezTo>
                      <a:cubicBezTo>
                        <a:pt x="4379" y="2269"/>
                        <a:pt x="4222" y="2489"/>
                        <a:pt x="4001" y="2489"/>
                      </a:cubicBezTo>
                      <a:cubicBezTo>
                        <a:pt x="3749" y="2489"/>
                        <a:pt x="3560" y="2269"/>
                        <a:pt x="3560" y="2048"/>
                      </a:cubicBezTo>
                      <a:cubicBezTo>
                        <a:pt x="3560" y="1796"/>
                        <a:pt x="3749" y="1607"/>
                        <a:pt x="4001" y="1607"/>
                      </a:cubicBezTo>
                      <a:close/>
                      <a:moveTo>
                        <a:pt x="6459" y="4128"/>
                      </a:moveTo>
                      <a:cubicBezTo>
                        <a:pt x="6679" y="4128"/>
                        <a:pt x="6900" y="4317"/>
                        <a:pt x="6900" y="4569"/>
                      </a:cubicBezTo>
                      <a:cubicBezTo>
                        <a:pt x="6868" y="4758"/>
                        <a:pt x="6711" y="4947"/>
                        <a:pt x="6459" y="4947"/>
                      </a:cubicBezTo>
                      <a:cubicBezTo>
                        <a:pt x="6238" y="4947"/>
                        <a:pt x="6081" y="4758"/>
                        <a:pt x="6081" y="4569"/>
                      </a:cubicBezTo>
                      <a:cubicBezTo>
                        <a:pt x="6081" y="4317"/>
                        <a:pt x="6270" y="4128"/>
                        <a:pt x="6459" y="4128"/>
                      </a:cubicBezTo>
                      <a:close/>
                      <a:moveTo>
                        <a:pt x="1229" y="4380"/>
                      </a:moveTo>
                      <a:cubicBezTo>
                        <a:pt x="1481" y="4380"/>
                        <a:pt x="1638" y="4569"/>
                        <a:pt x="1638" y="4789"/>
                      </a:cubicBezTo>
                      <a:cubicBezTo>
                        <a:pt x="1638" y="5041"/>
                        <a:pt x="1481" y="5230"/>
                        <a:pt x="1229" y="5230"/>
                      </a:cubicBezTo>
                      <a:cubicBezTo>
                        <a:pt x="1008" y="5230"/>
                        <a:pt x="788" y="5041"/>
                        <a:pt x="788" y="4789"/>
                      </a:cubicBezTo>
                      <a:cubicBezTo>
                        <a:pt x="788" y="4569"/>
                        <a:pt x="1008" y="4380"/>
                        <a:pt x="1229" y="4380"/>
                      </a:cubicBezTo>
                      <a:close/>
                      <a:moveTo>
                        <a:pt x="9767" y="0"/>
                      </a:moveTo>
                      <a:cubicBezTo>
                        <a:pt x="9105" y="0"/>
                        <a:pt x="8570" y="536"/>
                        <a:pt x="8570" y="1229"/>
                      </a:cubicBezTo>
                      <a:cubicBezTo>
                        <a:pt x="8570" y="1418"/>
                        <a:pt x="8601" y="1576"/>
                        <a:pt x="8664" y="1765"/>
                      </a:cubicBezTo>
                      <a:lnTo>
                        <a:pt x="7026" y="3434"/>
                      </a:lnTo>
                      <a:cubicBezTo>
                        <a:pt x="6868" y="3340"/>
                        <a:pt x="6679" y="3308"/>
                        <a:pt x="6459" y="3308"/>
                      </a:cubicBezTo>
                      <a:cubicBezTo>
                        <a:pt x="6270" y="3308"/>
                        <a:pt x="6112" y="3340"/>
                        <a:pt x="5923" y="3434"/>
                      </a:cubicBezTo>
                      <a:lnTo>
                        <a:pt x="5104" y="2584"/>
                      </a:lnTo>
                      <a:cubicBezTo>
                        <a:pt x="5167" y="2426"/>
                        <a:pt x="5199" y="2237"/>
                        <a:pt x="5199" y="2048"/>
                      </a:cubicBezTo>
                      <a:cubicBezTo>
                        <a:pt x="5199" y="1387"/>
                        <a:pt x="4663" y="788"/>
                        <a:pt x="4001" y="788"/>
                      </a:cubicBezTo>
                      <a:cubicBezTo>
                        <a:pt x="3308" y="788"/>
                        <a:pt x="2773" y="1324"/>
                        <a:pt x="2773" y="2048"/>
                      </a:cubicBezTo>
                      <a:cubicBezTo>
                        <a:pt x="2773" y="2237"/>
                        <a:pt x="2804" y="2395"/>
                        <a:pt x="2899" y="2584"/>
                      </a:cubicBezTo>
                      <a:lnTo>
                        <a:pt x="1796" y="3686"/>
                      </a:lnTo>
                      <a:cubicBezTo>
                        <a:pt x="1638" y="3623"/>
                        <a:pt x="1418" y="3592"/>
                        <a:pt x="1229" y="3592"/>
                      </a:cubicBezTo>
                      <a:cubicBezTo>
                        <a:pt x="567" y="3592"/>
                        <a:pt x="0" y="4128"/>
                        <a:pt x="0" y="4852"/>
                      </a:cubicBezTo>
                      <a:cubicBezTo>
                        <a:pt x="0" y="5514"/>
                        <a:pt x="567" y="6049"/>
                        <a:pt x="1229" y="6049"/>
                      </a:cubicBezTo>
                      <a:cubicBezTo>
                        <a:pt x="1890" y="6049"/>
                        <a:pt x="2458" y="5514"/>
                        <a:pt x="2458" y="4852"/>
                      </a:cubicBezTo>
                      <a:cubicBezTo>
                        <a:pt x="2458" y="4632"/>
                        <a:pt x="2426" y="4474"/>
                        <a:pt x="2332" y="4285"/>
                      </a:cubicBezTo>
                      <a:lnTo>
                        <a:pt x="3434" y="3182"/>
                      </a:lnTo>
                      <a:cubicBezTo>
                        <a:pt x="3592" y="3245"/>
                        <a:pt x="3781" y="3308"/>
                        <a:pt x="4001" y="3308"/>
                      </a:cubicBezTo>
                      <a:cubicBezTo>
                        <a:pt x="4190" y="3308"/>
                        <a:pt x="4348" y="3277"/>
                        <a:pt x="4537" y="3182"/>
                      </a:cubicBezTo>
                      <a:lnTo>
                        <a:pt x="5356" y="4001"/>
                      </a:lnTo>
                      <a:cubicBezTo>
                        <a:pt x="5293" y="4159"/>
                        <a:pt x="5262" y="4348"/>
                        <a:pt x="5262" y="4569"/>
                      </a:cubicBezTo>
                      <a:cubicBezTo>
                        <a:pt x="5262" y="5230"/>
                        <a:pt x="5797" y="5766"/>
                        <a:pt x="6459" y="5766"/>
                      </a:cubicBezTo>
                      <a:cubicBezTo>
                        <a:pt x="7152" y="5766"/>
                        <a:pt x="7687" y="5230"/>
                        <a:pt x="7687" y="4569"/>
                      </a:cubicBezTo>
                      <a:cubicBezTo>
                        <a:pt x="7687" y="4348"/>
                        <a:pt x="7656" y="4191"/>
                        <a:pt x="7561" y="4001"/>
                      </a:cubicBezTo>
                      <a:lnTo>
                        <a:pt x="9231" y="2363"/>
                      </a:lnTo>
                      <a:cubicBezTo>
                        <a:pt x="9389" y="2426"/>
                        <a:pt x="9578" y="2489"/>
                        <a:pt x="9767" y="2489"/>
                      </a:cubicBezTo>
                      <a:cubicBezTo>
                        <a:pt x="10460" y="2489"/>
                        <a:pt x="11027" y="1922"/>
                        <a:pt x="11027" y="1229"/>
                      </a:cubicBezTo>
                      <a:cubicBezTo>
                        <a:pt x="10995" y="536"/>
                        <a:pt x="10460" y="0"/>
                        <a:pt x="9767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41" name="Google Shape;124;p16">
              <a:extLst>
                <a:ext uri="{FF2B5EF4-FFF2-40B4-BE49-F238E27FC236}">
                  <a16:creationId xmlns:a16="http://schemas.microsoft.com/office/drawing/2014/main" id="{2EFC22C3-C48E-49A3-A778-F9134C82563A}"/>
                </a:ext>
              </a:extLst>
            </p:cNvPr>
            <p:cNvSpPr txBox="1"/>
            <p:nvPr/>
          </p:nvSpPr>
          <p:spPr>
            <a:xfrm>
              <a:off x="9668438" y="2041466"/>
              <a:ext cx="13568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D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50" name="矩形 56">
            <a:extLst>
              <a:ext uri="{FF2B5EF4-FFF2-40B4-BE49-F238E27FC236}">
                <a16:creationId xmlns:a16="http://schemas.microsoft.com/office/drawing/2014/main" id="{2EA093D0-8FC5-4C8D-87BA-5884D84CED61}"/>
              </a:ext>
            </a:extLst>
          </p:cNvPr>
          <p:cNvSpPr/>
          <p:nvPr/>
        </p:nvSpPr>
        <p:spPr>
          <a:xfrm>
            <a:off x="797029" y="4908735"/>
            <a:ext cx="2220682" cy="647421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3</a:t>
            </a:r>
            <a:r>
              <a:rPr lang="vi-VN" altLang="en-US" sz="3200" dirty="0"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endParaRPr lang="zh-CN" altLang="en-US" sz="3200" b="1" kern="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1" name="矩形 57">
            <a:extLst>
              <a:ext uri="{FF2B5EF4-FFF2-40B4-BE49-F238E27FC236}">
                <a16:creationId xmlns:a16="http://schemas.microsoft.com/office/drawing/2014/main" id="{D749BB08-D1F7-44AD-88F0-418D96FFD36E}"/>
              </a:ext>
            </a:extLst>
          </p:cNvPr>
          <p:cNvSpPr/>
          <p:nvPr/>
        </p:nvSpPr>
        <p:spPr>
          <a:xfrm>
            <a:off x="3627315" y="4908735"/>
            <a:ext cx="2220682" cy="647421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</a:t>
            </a:r>
            <a:endParaRPr lang="zh-CN" altLang="en-US" sz="3200" b="1" kern="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2" name="矩形 58">
            <a:extLst>
              <a:ext uri="{FF2B5EF4-FFF2-40B4-BE49-F238E27FC236}">
                <a16:creationId xmlns:a16="http://schemas.microsoft.com/office/drawing/2014/main" id="{BE741E81-EFAC-4975-8391-476BBCACF7A3}"/>
              </a:ext>
            </a:extLst>
          </p:cNvPr>
          <p:cNvSpPr/>
          <p:nvPr/>
        </p:nvSpPr>
        <p:spPr>
          <a:xfrm>
            <a:off x="6457601" y="4908735"/>
            <a:ext cx="2220682" cy="647421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8</a:t>
            </a:r>
            <a:endParaRPr lang="zh-CN" altLang="en-US" sz="2400" b="1" kern="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3" name="矩形 59">
            <a:extLst>
              <a:ext uri="{FF2B5EF4-FFF2-40B4-BE49-F238E27FC236}">
                <a16:creationId xmlns:a16="http://schemas.microsoft.com/office/drawing/2014/main" id="{74BA2D13-F03E-456D-88DB-5FF34430FE20}"/>
              </a:ext>
            </a:extLst>
          </p:cNvPr>
          <p:cNvSpPr/>
          <p:nvPr/>
        </p:nvSpPr>
        <p:spPr>
          <a:xfrm>
            <a:off x="9287887" y="4908735"/>
            <a:ext cx="2220682" cy="647421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18</a:t>
            </a:r>
            <a:endParaRPr lang="zh-CN" altLang="en-US" sz="2400" b="1" kern="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54" name="组合 49">
            <a:extLst>
              <a:ext uri="{FF2B5EF4-FFF2-40B4-BE49-F238E27FC236}">
                <a16:creationId xmlns:a16="http://schemas.microsoft.com/office/drawing/2014/main" id="{B5AF2642-E7D1-4902-ACD9-8A1EB975558E}"/>
              </a:ext>
            </a:extLst>
          </p:cNvPr>
          <p:cNvGrpSpPr/>
          <p:nvPr/>
        </p:nvGrpSpPr>
        <p:grpSpPr>
          <a:xfrm>
            <a:off x="1709173" y="513842"/>
            <a:ext cx="9599213" cy="1850182"/>
            <a:chOff x="-789891" y="762554"/>
            <a:chExt cx="13381997" cy="1534685"/>
          </a:xfrm>
        </p:grpSpPr>
        <p:sp>
          <p:nvSpPr>
            <p:cNvPr id="55" name="Google Shape;354;p33">
              <a:extLst>
                <a:ext uri="{FF2B5EF4-FFF2-40B4-BE49-F238E27FC236}">
                  <a16:creationId xmlns:a16="http://schemas.microsoft.com/office/drawing/2014/main" id="{D7BCA578-74CD-4111-AF53-DCFE3CD79D96}"/>
                </a:ext>
              </a:extLst>
            </p:cNvPr>
            <p:cNvSpPr/>
            <p:nvPr/>
          </p:nvSpPr>
          <p:spPr>
            <a:xfrm>
              <a:off x="-789891" y="762554"/>
              <a:ext cx="13381997" cy="153468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56" name="文本框 51">
              <a:extLst>
                <a:ext uri="{FF2B5EF4-FFF2-40B4-BE49-F238E27FC236}">
                  <a16:creationId xmlns:a16="http://schemas.microsoft.com/office/drawing/2014/main" id="{FA8F561D-34CD-4864-AB06-CBA52E0CD7FB}"/>
                </a:ext>
              </a:extLst>
            </p:cNvPr>
            <p:cNvSpPr txBox="1"/>
            <p:nvPr/>
          </p:nvSpPr>
          <p:spPr>
            <a:xfrm>
              <a:off x="-595587" y="874573"/>
              <a:ext cx="13187693" cy="109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Câu </a:t>
              </a:r>
              <a:r>
                <a: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3</a:t>
              </a:r>
              <a:r>
                <a:rPr lang="vi-VN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. </a:t>
              </a:r>
            </a:p>
            <a:p>
              <a:pPr algn="ctr"/>
              <a:r>
                <a:rPr lang="vi-VN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Số nguyên tố trong chu kì </a:t>
              </a:r>
              <a:r>
                <a: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3</a:t>
              </a:r>
              <a:r>
                <a:rPr lang="vi-VN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là</a:t>
              </a:r>
              <a:endPara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749064E-921F-4E19-873B-5A451E4F6255}"/>
              </a:ext>
            </a:extLst>
          </p:cNvPr>
          <p:cNvSpPr/>
          <p:nvPr/>
        </p:nvSpPr>
        <p:spPr>
          <a:xfrm>
            <a:off x="6399642" y="4879909"/>
            <a:ext cx="2263627" cy="67624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2">
            <a:extLst>
              <a:ext uri="{FF2B5EF4-FFF2-40B4-BE49-F238E27FC236}">
                <a16:creationId xmlns:a16="http://schemas.microsoft.com/office/drawing/2014/main" id="{657D5883-3B89-4395-86FC-E266679DECDE}"/>
              </a:ext>
            </a:extLst>
          </p:cNvPr>
          <p:cNvGrpSpPr/>
          <p:nvPr/>
        </p:nvGrpSpPr>
        <p:grpSpPr>
          <a:xfrm>
            <a:off x="4350858" y="2880169"/>
            <a:ext cx="3681464" cy="3556853"/>
            <a:chOff x="2742526" y="920084"/>
            <a:chExt cx="3681464" cy="3556853"/>
          </a:xfrm>
        </p:grpSpPr>
        <p:sp>
          <p:nvSpPr>
            <p:cNvPr id="4" name="等腰三角形 4">
              <a:extLst>
                <a:ext uri="{FF2B5EF4-FFF2-40B4-BE49-F238E27FC236}">
                  <a16:creationId xmlns:a16="http://schemas.microsoft.com/office/drawing/2014/main" id="{51E9713B-B7A6-4EDF-A470-39433CBDD7A5}"/>
                </a:ext>
              </a:extLst>
            </p:cNvPr>
            <p:cNvSpPr/>
            <p:nvPr/>
          </p:nvSpPr>
          <p:spPr>
            <a:xfrm rot="13500000" flipH="1">
              <a:off x="4304111" y="2036267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箭头: 五边形 5">
              <a:extLst>
                <a:ext uri="{FF2B5EF4-FFF2-40B4-BE49-F238E27FC236}">
                  <a16:creationId xmlns:a16="http://schemas.microsoft.com/office/drawing/2014/main" id="{32C9B5BF-8CA5-48E4-BDE2-86C6F94B156B}"/>
                </a:ext>
              </a:extLst>
            </p:cNvPr>
            <p:cNvSpPr/>
            <p:nvPr/>
          </p:nvSpPr>
          <p:spPr>
            <a:xfrm rot="8100000" flipH="1">
              <a:off x="5057043" y="920084"/>
              <a:ext cx="1219420" cy="1514475"/>
            </a:xfrm>
            <a:prstGeom prst="homePlate">
              <a:avLst>
                <a:gd name="adj" fmla="val 30072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等腰三角形 6">
              <a:extLst>
                <a:ext uri="{FF2B5EF4-FFF2-40B4-BE49-F238E27FC236}">
                  <a16:creationId xmlns:a16="http://schemas.microsoft.com/office/drawing/2014/main" id="{31528344-7B8E-412B-B993-37CDB60C3BE5}"/>
                </a:ext>
              </a:extLst>
            </p:cNvPr>
            <p:cNvSpPr/>
            <p:nvPr/>
          </p:nvSpPr>
          <p:spPr>
            <a:xfrm rot="13500000" flipV="1">
              <a:off x="3347930" y="2867836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箭头: 五边形 7">
              <a:extLst>
                <a:ext uri="{FF2B5EF4-FFF2-40B4-BE49-F238E27FC236}">
                  <a16:creationId xmlns:a16="http://schemas.microsoft.com/office/drawing/2014/main" id="{78A46993-ECF8-4C05-89C4-60AD3221F366}"/>
                </a:ext>
              </a:extLst>
            </p:cNvPr>
            <p:cNvSpPr/>
            <p:nvPr/>
          </p:nvSpPr>
          <p:spPr>
            <a:xfrm rot="8100000" flipV="1">
              <a:off x="2890053" y="2962462"/>
              <a:ext cx="1219420" cy="1514475"/>
            </a:xfrm>
            <a:prstGeom prst="homePlate">
              <a:avLst>
                <a:gd name="adj" fmla="val 30072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等腰三角形 8">
              <a:extLst>
                <a:ext uri="{FF2B5EF4-FFF2-40B4-BE49-F238E27FC236}">
                  <a16:creationId xmlns:a16="http://schemas.microsoft.com/office/drawing/2014/main" id="{F78CA1A8-284C-4408-A5DD-1F61E65D8C44}"/>
                </a:ext>
              </a:extLst>
            </p:cNvPr>
            <p:cNvSpPr/>
            <p:nvPr/>
          </p:nvSpPr>
          <p:spPr>
            <a:xfrm rot="8100000" flipH="1" flipV="1">
              <a:off x="4304111" y="2896899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箭头: 五边形 9">
              <a:extLst>
                <a:ext uri="{FF2B5EF4-FFF2-40B4-BE49-F238E27FC236}">
                  <a16:creationId xmlns:a16="http://schemas.microsoft.com/office/drawing/2014/main" id="{D9A1B429-1976-4717-9066-897E6BAF8DCB}"/>
                </a:ext>
              </a:extLst>
            </p:cNvPr>
            <p:cNvSpPr/>
            <p:nvPr/>
          </p:nvSpPr>
          <p:spPr>
            <a:xfrm rot="13500000" flipH="1" flipV="1">
              <a:off x="5057043" y="2991525"/>
              <a:ext cx="1219420" cy="1514475"/>
            </a:xfrm>
            <a:prstGeom prst="homePlate">
              <a:avLst>
                <a:gd name="adj" fmla="val 30072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4" name="组合 3">
              <a:extLst>
                <a:ext uri="{FF2B5EF4-FFF2-40B4-BE49-F238E27FC236}">
                  <a16:creationId xmlns:a16="http://schemas.microsoft.com/office/drawing/2014/main" id="{B12E4C87-3103-4F34-B5A5-BE4D81C1FAB3}"/>
                </a:ext>
              </a:extLst>
            </p:cNvPr>
            <p:cNvGrpSpPr/>
            <p:nvPr/>
          </p:nvGrpSpPr>
          <p:grpSpPr>
            <a:xfrm>
              <a:off x="2742526" y="1067611"/>
              <a:ext cx="2119879" cy="1461574"/>
              <a:chOff x="3656701" y="1423482"/>
              <a:chExt cx="2826506" cy="1948765"/>
            </a:xfrm>
          </p:grpSpPr>
          <p:sp>
            <p:nvSpPr>
              <p:cNvPr id="16" name="等腰三角形 26">
                <a:extLst>
                  <a:ext uri="{FF2B5EF4-FFF2-40B4-BE49-F238E27FC236}">
                    <a16:creationId xmlns:a16="http://schemas.microsoft.com/office/drawing/2014/main" id="{D9C80CB0-828E-4644-9AB1-B4607C814BD8}"/>
                  </a:ext>
                </a:extLst>
              </p:cNvPr>
              <p:cNvSpPr/>
              <p:nvPr/>
            </p:nvSpPr>
            <p:spPr>
              <a:xfrm rot="8100000">
                <a:off x="4463907" y="2715022"/>
                <a:ext cx="2019300" cy="657225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箭头: 五边形 27">
                <a:extLst>
                  <a:ext uri="{FF2B5EF4-FFF2-40B4-BE49-F238E27FC236}">
                    <a16:creationId xmlns:a16="http://schemas.microsoft.com/office/drawing/2014/main" id="{CC03F2BB-9540-450D-B763-A016B9CBF0EC}"/>
                  </a:ext>
                </a:extLst>
              </p:cNvPr>
              <p:cNvSpPr/>
              <p:nvPr/>
            </p:nvSpPr>
            <p:spPr>
              <a:xfrm rot="13500000">
                <a:off x="3853404" y="1226779"/>
                <a:ext cx="1625894" cy="2019300"/>
              </a:xfrm>
              <a:prstGeom prst="homePlate">
                <a:avLst>
                  <a:gd name="adj" fmla="val 30072"/>
                </a:avLst>
              </a:prstGeom>
              <a:blipFill dpi="0"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49">
            <a:extLst>
              <a:ext uri="{FF2B5EF4-FFF2-40B4-BE49-F238E27FC236}">
                <a16:creationId xmlns:a16="http://schemas.microsoft.com/office/drawing/2014/main" id="{7474ED07-FF35-41C5-A895-279DA8B7F5AB}"/>
              </a:ext>
            </a:extLst>
          </p:cNvPr>
          <p:cNvGrpSpPr/>
          <p:nvPr/>
        </p:nvGrpSpPr>
        <p:grpSpPr>
          <a:xfrm>
            <a:off x="839416" y="695791"/>
            <a:ext cx="10672388" cy="1949034"/>
            <a:chOff x="-1181591" y="344857"/>
            <a:chExt cx="14653406" cy="2961125"/>
          </a:xfrm>
        </p:grpSpPr>
        <p:sp>
          <p:nvSpPr>
            <p:cNvPr id="20" name="Google Shape;354;p33">
              <a:extLst>
                <a:ext uri="{FF2B5EF4-FFF2-40B4-BE49-F238E27FC236}">
                  <a16:creationId xmlns:a16="http://schemas.microsoft.com/office/drawing/2014/main" id="{D82799AE-E18E-4A6A-AADE-3F744FC29D79}"/>
                </a:ext>
              </a:extLst>
            </p:cNvPr>
            <p:cNvSpPr/>
            <p:nvPr/>
          </p:nvSpPr>
          <p:spPr>
            <a:xfrm>
              <a:off x="-1181591" y="344857"/>
              <a:ext cx="14653406" cy="296112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21" name="文本框 51">
              <a:extLst>
                <a:ext uri="{FF2B5EF4-FFF2-40B4-BE49-F238E27FC236}">
                  <a16:creationId xmlns:a16="http://schemas.microsoft.com/office/drawing/2014/main" id="{EF1E9066-649F-42BC-94D7-9F2255800A8A}"/>
                </a:ext>
              </a:extLst>
            </p:cNvPr>
            <p:cNvSpPr txBox="1"/>
            <p:nvPr/>
          </p:nvSpPr>
          <p:spPr>
            <a:xfrm>
              <a:off x="-1050437" y="1009439"/>
              <a:ext cx="14113920" cy="981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4.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Bảng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tuần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hoàn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có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bao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nhiêu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chu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kì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?</a:t>
              </a:r>
              <a:endParaRPr lang="vi-VN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2" name="Google Shape;558;p20">
            <a:extLst>
              <a:ext uri="{FF2B5EF4-FFF2-40B4-BE49-F238E27FC236}">
                <a16:creationId xmlns:a16="http://schemas.microsoft.com/office/drawing/2014/main" id="{8634FE67-ED59-418D-9B28-C6A2982A8006}"/>
              </a:ext>
            </a:extLst>
          </p:cNvPr>
          <p:cNvSpPr txBox="1"/>
          <p:nvPr/>
        </p:nvSpPr>
        <p:spPr>
          <a:xfrm>
            <a:off x="4725020" y="3564634"/>
            <a:ext cx="977714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570;p20">
            <a:extLst>
              <a:ext uri="{FF2B5EF4-FFF2-40B4-BE49-F238E27FC236}">
                <a16:creationId xmlns:a16="http://schemas.microsoft.com/office/drawing/2014/main" id="{6720EBFD-406A-4E86-9946-3D4DB3C7C9BE}"/>
              </a:ext>
            </a:extLst>
          </p:cNvPr>
          <p:cNvSpPr txBox="1"/>
          <p:nvPr/>
        </p:nvSpPr>
        <p:spPr>
          <a:xfrm>
            <a:off x="6731023" y="3564634"/>
            <a:ext cx="977714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582;p20">
            <a:extLst>
              <a:ext uri="{FF2B5EF4-FFF2-40B4-BE49-F238E27FC236}">
                <a16:creationId xmlns:a16="http://schemas.microsoft.com/office/drawing/2014/main" id="{59BC6E52-D357-450E-932C-DB1CCCE43E9D}"/>
              </a:ext>
            </a:extLst>
          </p:cNvPr>
          <p:cNvSpPr txBox="1"/>
          <p:nvPr/>
        </p:nvSpPr>
        <p:spPr>
          <a:xfrm>
            <a:off x="4680717" y="5404009"/>
            <a:ext cx="977714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594;p20">
            <a:extLst>
              <a:ext uri="{FF2B5EF4-FFF2-40B4-BE49-F238E27FC236}">
                <a16:creationId xmlns:a16="http://schemas.microsoft.com/office/drawing/2014/main" id="{14D74D1A-3662-4243-AA9C-645C978B479D}"/>
              </a:ext>
            </a:extLst>
          </p:cNvPr>
          <p:cNvSpPr txBox="1"/>
          <p:nvPr/>
        </p:nvSpPr>
        <p:spPr>
          <a:xfrm>
            <a:off x="6761897" y="5458337"/>
            <a:ext cx="977714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91F548-2A2F-4393-8E46-6E39CD269F65}"/>
              </a:ext>
            </a:extLst>
          </p:cNvPr>
          <p:cNvSpPr txBox="1"/>
          <p:nvPr/>
        </p:nvSpPr>
        <p:spPr>
          <a:xfrm>
            <a:off x="1305156" y="3290636"/>
            <a:ext cx="2642257" cy="43088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2DD1D1D-BEC9-4C61-83A4-B745FC5FF2D5}"/>
              </a:ext>
            </a:extLst>
          </p:cNvPr>
          <p:cNvSpPr txBox="1"/>
          <p:nvPr/>
        </p:nvSpPr>
        <p:spPr>
          <a:xfrm>
            <a:off x="8369877" y="3150629"/>
            <a:ext cx="2625402" cy="43088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169CD50-4E8B-4A2A-B574-B8A607F5CE57}"/>
              </a:ext>
            </a:extLst>
          </p:cNvPr>
          <p:cNvSpPr txBox="1"/>
          <p:nvPr/>
        </p:nvSpPr>
        <p:spPr>
          <a:xfrm>
            <a:off x="1392031" y="5073034"/>
            <a:ext cx="2515652" cy="43088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E04C1A3-C674-4C6C-B891-87FDEA223896}"/>
              </a:ext>
            </a:extLst>
          </p:cNvPr>
          <p:cNvSpPr txBox="1"/>
          <p:nvPr/>
        </p:nvSpPr>
        <p:spPr>
          <a:xfrm>
            <a:off x="8413659" y="5149558"/>
            <a:ext cx="2625402" cy="43088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6A20BDF-F57D-4496-A393-9F7855590DCA}"/>
              </a:ext>
            </a:extLst>
          </p:cNvPr>
          <p:cNvSpPr/>
          <p:nvPr/>
        </p:nvSpPr>
        <p:spPr>
          <a:xfrm>
            <a:off x="8413659" y="4970240"/>
            <a:ext cx="2664365" cy="80413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0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12c5dc6-786c-4ff1-943f-c8d2a21624de">
            <a:extLst>
              <a:ext uri="{FF2B5EF4-FFF2-40B4-BE49-F238E27FC236}">
                <a16:creationId xmlns:a16="http://schemas.microsoft.com/office/drawing/2014/main" id="{4EB9A772-646A-4864-81F1-808C436BCFE5}"/>
              </a:ext>
            </a:extLst>
          </p:cNvPr>
          <p:cNvGrpSpPr>
            <a:grpSpLocks noChangeAspect="1"/>
          </p:cNvGrpSpPr>
          <p:nvPr/>
        </p:nvGrpSpPr>
        <p:grpSpPr>
          <a:xfrm>
            <a:off x="3204704" y="2022764"/>
            <a:ext cx="5262929" cy="4835236"/>
            <a:chOff x="3135086" y="1417410"/>
            <a:chExt cx="5921829" cy="5440590"/>
          </a:xfrm>
        </p:grpSpPr>
        <p:grpSp>
          <p:nvGrpSpPr>
            <p:cNvPr id="3" name="组合 4">
              <a:extLst>
                <a:ext uri="{FF2B5EF4-FFF2-40B4-BE49-F238E27FC236}">
                  <a16:creationId xmlns:a16="http://schemas.microsoft.com/office/drawing/2014/main" id="{7B626F95-222D-4069-A32D-25E9E7A015A9}"/>
                </a:ext>
              </a:extLst>
            </p:cNvPr>
            <p:cNvGrpSpPr/>
            <p:nvPr/>
          </p:nvGrpSpPr>
          <p:grpSpPr>
            <a:xfrm>
              <a:off x="4435062" y="1417410"/>
              <a:ext cx="3350566" cy="4699228"/>
              <a:chOff x="4198620" y="660400"/>
              <a:chExt cx="3821430" cy="5359628"/>
            </a:xfrm>
          </p:grpSpPr>
          <p:sp>
            <p:nvSpPr>
              <p:cNvPr id="5" name="箭头: 五边形 5">
                <a:extLst>
                  <a:ext uri="{FF2B5EF4-FFF2-40B4-BE49-F238E27FC236}">
                    <a16:creationId xmlns:a16="http://schemas.microsoft.com/office/drawing/2014/main" id="{0CD873C6-8CB1-4920-BB47-38030D8C9710}"/>
                  </a:ext>
                </a:extLst>
              </p:cNvPr>
              <p:cNvSpPr/>
              <p:nvPr/>
            </p:nvSpPr>
            <p:spPr>
              <a:xfrm rot="16200000">
                <a:off x="3416186" y="3107985"/>
                <a:ext cx="5359628" cy="464458"/>
              </a:xfrm>
              <a:prstGeom prst="homePlate">
                <a:avLst/>
              </a:prstGeom>
              <a:blipFill dpi="0"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4000" b="1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grpSp>
            <p:nvGrpSpPr>
              <p:cNvPr id="6" name="组合 6">
                <a:extLst>
                  <a:ext uri="{FF2B5EF4-FFF2-40B4-BE49-F238E27FC236}">
                    <a16:creationId xmlns:a16="http://schemas.microsoft.com/office/drawing/2014/main" id="{D2685799-34E6-42FF-A877-54042C917CBB}"/>
                  </a:ext>
                </a:extLst>
              </p:cNvPr>
              <p:cNvGrpSpPr/>
              <p:nvPr/>
            </p:nvGrpSpPr>
            <p:grpSpPr>
              <a:xfrm>
                <a:off x="4198620" y="1107293"/>
                <a:ext cx="2240280" cy="580570"/>
                <a:chOff x="4198620" y="1810329"/>
                <a:chExt cx="2240280" cy="580570"/>
              </a:xfrm>
            </p:grpSpPr>
            <p:sp>
              <p:nvSpPr>
                <p:cNvPr id="31" name="箭头: V 形 31">
                  <a:extLst>
                    <a:ext uri="{FF2B5EF4-FFF2-40B4-BE49-F238E27FC236}">
                      <a16:creationId xmlns:a16="http://schemas.microsoft.com/office/drawing/2014/main" id="{5831A09F-564F-482B-B9FF-17985F64E508}"/>
                    </a:ext>
                  </a:extLst>
                </p:cNvPr>
                <p:cNvSpPr/>
                <p:nvPr/>
              </p:nvSpPr>
              <p:spPr>
                <a:xfrm>
                  <a:off x="4198620" y="1810329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blipFill dpi="0"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4000" b="1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2" name="矩形: 圆角 32">
                  <a:extLst>
                    <a:ext uri="{FF2B5EF4-FFF2-40B4-BE49-F238E27FC236}">
                      <a16:creationId xmlns:a16="http://schemas.microsoft.com/office/drawing/2014/main" id="{E62A866F-0DE8-4814-91AE-C82A15F4F05D}"/>
                    </a:ext>
                  </a:extLst>
                </p:cNvPr>
                <p:cNvSpPr/>
                <p:nvPr/>
              </p:nvSpPr>
              <p:spPr>
                <a:xfrm>
                  <a:off x="5207000" y="1810329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blipFill dpi="0"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4000" b="1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3" name="椭圆 33">
                  <a:extLst>
                    <a:ext uri="{FF2B5EF4-FFF2-40B4-BE49-F238E27FC236}">
                      <a16:creationId xmlns:a16="http://schemas.microsoft.com/office/drawing/2014/main" id="{56041F18-4DE4-4539-BBA9-20FE473510AA}"/>
                    </a:ext>
                  </a:extLst>
                </p:cNvPr>
                <p:cNvSpPr/>
                <p:nvPr/>
              </p:nvSpPr>
              <p:spPr>
                <a:xfrm>
                  <a:off x="5897791" y="1852964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7" name="组合 7">
                <a:extLst>
                  <a:ext uri="{FF2B5EF4-FFF2-40B4-BE49-F238E27FC236}">
                    <a16:creationId xmlns:a16="http://schemas.microsoft.com/office/drawing/2014/main" id="{3894EDB2-5470-47B3-9034-0960708557C3}"/>
                  </a:ext>
                </a:extLst>
              </p:cNvPr>
              <p:cNvGrpSpPr/>
              <p:nvPr/>
            </p:nvGrpSpPr>
            <p:grpSpPr>
              <a:xfrm>
                <a:off x="4198620" y="3581375"/>
                <a:ext cx="2240280" cy="580570"/>
                <a:chOff x="4198620" y="3581375"/>
                <a:chExt cx="2240280" cy="580570"/>
              </a:xfrm>
            </p:grpSpPr>
            <p:sp>
              <p:nvSpPr>
                <p:cNvPr id="28" name="箭头: V 形 28">
                  <a:extLst>
                    <a:ext uri="{FF2B5EF4-FFF2-40B4-BE49-F238E27FC236}">
                      <a16:creationId xmlns:a16="http://schemas.microsoft.com/office/drawing/2014/main" id="{2384C7CD-4B43-43FA-8C17-398E5F28EB54}"/>
                    </a:ext>
                  </a:extLst>
                </p:cNvPr>
                <p:cNvSpPr/>
                <p:nvPr/>
              </p:nvSpPr>
              <p:spPr>
                <a:xfrm>
                  <a:off x="4198620" y="3581375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blipFill dpi="0"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9" name="矩形: 圆角 29">
                  <a:extLst>
                    <a:ext uri="{FF2B5EF4-FFF2-40B4-BE49-F238E27FC236}">
                      <a16:creationId xmlns:a16="http://schemas.microsoft.com/office/drawing/2014/main" id="{16167176-B318-4549-B994-E81F49D15589}"/>
                    </a:ext>
                  </a:extLst>
                </p:cNvPr>
                <p:cNvSpPr/>
                <p:nvPr/>
              </p:nvSpPr>
              <p:spPr>
                <a:xfrm>
                  <a:off x="5207000" y="3581375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blipFill dpi="0"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0" name="椭圆 30">
                  <a:extLst>
                    <a:ext uri="{FF2B5EF4-FFF2-40B4-BE49-F238E27FC236}">
                      <a16:creationId xmlns:a16="http://schemas.microsoft.com/office/drawing/2014/main" id="{FE27DD93-0BA8-4705-8396-242259A527F2}"/>
                    </a:ext>
                  </a:extLst>
                </p:cNvPr>
                <p:cNvSpPr/>
                <p:nvPr/>
              </p:nvSpPr>
              <p:spPr>
                <a:xfrm>
                  <a:off x="5897791" y="3624010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8" name="组合 8">
                <a:extLst>
                  <a:ext uri="{FF2B5EF4-FFF2-40B4-BE49-F238E27FC236}">
                    <a16:creationId xmlns:a16="http://schemas.microsoft.com/office/drawing/2014/main" id="{88CED799-AC56-4ADB-AA51-9FB81810E445}"/>
                  </a:ext>
                </a:extLst>
              </p:cNvPr>
              <p:cNvGrpSpPr/>
              <p:nvPr/>
            </p:nvGrpSpPr>
            <p:grpSpPr>
              <a:xfrm>
                <a:off x="5779770" y="2344334"/>
                <a:ext cx="2240280" cy="580570"/>
                <a:chOff x="5779770" y="2344334"/>
                <a:chExt cx="2240280" cy="580570"/>
              </a:xfrm>
            </p:grpSpPr>
            <p:sp>
              <p:nvSpPr>
                <p:cNvPr id="25" name="箭头: V 形 25">
                  <a:extLst>
                    <a:ext uri="{FF2B5EF4-FFF2-40B4-BE49-F238E27FC236}">
                      <a16:creationId xmlns:a16="http://schemas.microsoft.com/office/drawing/2014/main" id="{CD84B784-745F-4583-AB14-2A485B5E439E}"/>
                    </a:ext>
                  </a:extLst>
                </p:cNvPr>
                <p:cNvSpPr/>
                <p:nvPr/>
              </p:nvSpPr>
              <p:spPr>
                <a:xfrm flipH="1">
                  <a:off x="6004741" y="2344334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blipFill dpi="0"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6" name="矩形: 圆角 26">
                  <a:extLst>
                    <a:ext uri="{FF2B5EF4-FFF2-40B4-BE49-F238E27FC236}">
                      <a16:creationId xmlns:a16="http://schemas.microsoft.com/office/drawing/2014/main" id="{C2243DBD-24A3-4D2B-A5B5-8D2B16963BCD}"/>
                    </a:ext>
                  </a:extLst>
                </p:cNvPr>
                <p:cNvSpPr/>
                <p:nvPr/>
              </p:nvSpPr>
              <p:spPr>
                <a:xfrm flipH="1">
                  <a:off x="5779770" y="2344334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blipFill dpi="0"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7" name="椭圆 27">
                  <a:extLst>
                    <a:ext uri="{FF2B5EF4-FFF2-40B4-BE49-F238E27FC236}">
                      <a16:creationId xmlns:a16="http://schemas.microsoft.com/office/drawing/2014/main" id="{748F00D2-FA5C-492C-B377-BD71EC575E94}"/>
                    </a:ext>
                  </a:extLst>
                </p:cNvPr>
                <p:cNvSpPr/>
                <p:nvPr/>
              </p:nvSpPr>
              <p:spPr>
                <a:xfrm flipH="1">
                  <a:off x="5825579" y="2386969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9" name="组合 9">
                <a:extLst>
                  <a:ext uri="{FF2B5EF4-FFF2-40B4-BE49-F238E27FC236}">
                    <a16:creationId xmlns:a16="http://schemas.microsoft.com/office/drawing/2014/main" id="{F43E399A-DC83-4DD6-9C32-84022A778BC7}"/>
                  </a:ext>
                </a:extLst>
              </p:cNvPr>
              <p:cNvGrpSpPr/>
              <p:nvPr/>
            </p:nvGrpSpPr>
            <p:grpSpPr>
              <a:xfrm>
                <a:off x="5779770" y="4818415"/>
                <a:ext cx="2240280" cy="580570"/>
                <a:chOff x="5779770" y="4818415"/>
                <a:chExt cx="2240280" cy="580570"/>
              </a:xfrm>
            </p:grpSpPr>
            <p:sp>
              <p:nvSpPr>
                <p:cNvPr id="22" name="箭头: V 形 22">
                  <a:extLst>
                    <a:ext uri="{FF2B5EF4-FFF2-40B4-BE49-F238E27FC236}">
                      <a16:creationId xmlns:a16="http://schemas.microsoft.com/office/drawing/2014/main" id="{DAF5D679-32E3-44EA-A9EB-5564B0FE2FF9}"/>
                    </a:ext>
                  </a:extLst>
                </p:cNvPr>
                <p:cNvSpPr/>
                <p:nvPr/>
              </p:nvSpPr>
              <p:spPr>
                <a:xfrm flipH="1">
                  <a:off x="6004741" y="4818415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blipFill dpi="0"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3" name="矩形: 圆角 23">
                  <a:extLst>
                    <a:ext uri="{FF2B5EF4-FFF2-40B4-BE49-F238E27FC236}">
                      <a16:creationId xmlns:a16="http://schemas.microsoft.com/office/drawing/2014/main" id="{537A1DD5-D62F-4DC7-AAE8-21BEDF11D050}"/>
                    </a:ext>
                  </a:extLst>
                </p:cNvPr>
                <p:cNvSpPr/>
                <p:nvPr/>
              </p:nvSpPr>
              <p:spPr>
                <a:xfrm flipH="1">
                  <a:off x="5779770" y="4818415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blipFill dpi="0"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4" name="椭圆 24">
                  <a:extLst>
                    <a:ext uri="{FF2B5EF4-FFF2-40B4-BE49-F238E27FC236}">
                      <a16:creationId xmlns:a16="http://schemas.microsoft.com/office/drawing/2014/main" id="{69C533B2-E58A-49A2-8EAA-6367A40E244C}"/>
                    </a:ext>
                  </a:extLst>
                </p:cNvPr>
                <p:cNvSpPr/>
                <p:nvPr/>
              </p:nvSpPr>
              <p:spPr>
                <a:xfrm flipH="1">
                  <a:off x="5825579" y="4861050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9C921CA1-4B97-4983-9E13-8A09DA07BA66}"/>
                  </a:ext>
                </a:extLst>
              </p:cNvPr>
              <p:cNvSpPr/>
              <p:nvPr/>
            </p:nvSpPr>
            <p:spPr>
              <a:xfrm>
                <a:off x="6333397" y="2335512"/>
                <a:ext cx="1401898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378">
                  <a:defRPr/>
                </a:pP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</a:t>
                </a:r>
                <a:endPara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3" name="矩形 13">
                <a:extLst>
                  <a:ext uri="{FF2B5EF4-FFF2-40B4-BE49-F238E27FC236}">
                    <a16:creationId xmlns:a16="http://schemas.microsoft.com/office/drawing/2014/main" id="{76CD3F4F-9FDE-490F-9CD7-83401443F186}"/>
                  </a:ext>
                </a:extLst>
              </p:cNvPr>
              <p:cNvSpPr/>
              <p:nvPr/>
            </p:nvSpPr>
            <p:spPr>
              <a:xfrm>
                <a:off x="4466951" y="1028247"/>
                <a:ext cx="1392466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378">
                  <a:defRPr/>
                </a:pP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A</a:t>
                </a:r>
                <a:endPara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4" name="矩形 14">
                <a:extLst>
                  <a:ext uri="{FF2B5EF4-FFF2-40B4-BE49-F238E27FC236}">
                    <a16:creationId xmlns:a16="http://schemas.microsoft.com/office/drawing/2014/main" id="{5C74ED9B-6222-4234-9240-123A4C6A0707}"/>
                  </a:ext>
                </a:extLst>
              </p:cNvPr>
              <p:cNvSpPr/>
              <p:nvPr/>
            </p:nvSpPr>
            <p:spPr>
              <a:xfrm>
                <a:off x="4484097" y="3514987"/>
                <a:ext cx="1392466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378">
                  <a:defRPr/>
                </a:pP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C</a:t>
                </a:r>
                <a:endPara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5" name="矩形 15">
                <a:extLst>
                  <a:ext uri="{FF2B5EF4-FFF2-40B4-BE49-F238E27FC236}">
                    <a16:creationId xmlns:a16="http://schemas.microsoft.com/office/drawing/2014/main" id="{00C9E79B-832F-480E-8346-883FC4D59936}"/>
                  </a:ext>
                </a:extLst>
              </p:cNvPr>
              <p:cNvSpPr/>
              <p:nvPr/>
            </p:nvSpPr>
            <p:spPr>
              <a:xfrm>
                <a:off x="6333397" y="4779934"/>
                <a:ext cx="1401898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378">
                  <a:defRPr/>
                </a:pP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D</a:t>
                </a:r>
                <a:endPara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8" name="任意多边形: 形状 18">
                <a:extLst>
                  <a:ext uri="{FF2B5EF4-FFF2-40B4-BE49-F238E27FC236}">
                    <a16:creationId xmlns:a16="http://schemas.microsoft.com/office/drawing/2014/main" id="{19DCDFC6-8D49-42A4-86CB-D2067F128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3608" y="4933628"/>
                <a:ext cx="180250" cy="324450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4000" b="1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9" name="任意多边形: 形状 19">
                <a:extLst>
                  <a:ext uri="{FF2B5EF4-FFF2-40B4-BE49-F238E27FC236}">
                    <a16:creationId xmlns:a16="http://schemas.microsoft.com/office/drawing/2014/main" id="{ABFB8BBC-5DF6-46DA-994C-BC718F672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600" y="1274697"/>
                <a:ext cx="305330" cy="250955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4000" b="1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任意多边形: 形状 20">
                <a:extLst>
                  <a:ext uri="{FF2B5EF4-FFF2-40B4-BE49-F238E27FC236}">
                    <a16:creationId xmlns:a16="http://schemas.microsoft.com/office/drawing/2014/main" id="{CFEC6D2C-6B61-4125-9B41-368C13D70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026" y="3735646"/>
                <a:ext cx="281664" cy="281140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4000" b="1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1" name="任意多边形: 形状 21">
                <a:extLst>
                  <a:ext uri="{FF2B5EF4-FFF2-40B4-BE49-F238E27FC236}">
                    <a16:creationId xmlns:a16="http://schemas.microsoft.com/office/drawing/2014/main" id="{602C73FB-EF73-42F9-8D1A-0BF019BA3E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21481" y="2483199"/>
                <a:ext cx="303156" cy="302838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4000" b="1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C1C8F6A7-62FA-491B-8131-6AD4C85C8C67}"/>
                </a:ext>
              </a:extLst>
            </p:cNvPr>
            <p:cNvSpPr/>
            <p:nvPr/>
          </p:nvSpPr>
          <p:spPr>
            <a:xfrm>
              <a:off x="3135086" y="5609771"/>
              <a:ext cx="5921829" cy="1248229"/>
            </a:xfrm>
            <a:prstGeom prst="triangl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4000" b="1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6FD3A6F-04B0-4C39-8D82-6ADD850E681D}"/>
              </a:ext>
            </a:extLst>
          </p:cNvPr>
          <p:cNvSpPr txBox="1"/>
          <p:nvPr/>
        </p:nvSpPr>
        <p:spPr>
          <a:xfrm>
            <a:off x="1546917" y="2370995"/>
            <a:ext cx="2556111" cy="43088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92F4EFF-3E44-4742-B887-71231C3B38C8}"/>
              </a:ext>
            </a:extLst>
          </p:cNvPr>
          <p:cNvSpPr txBox="1"/>
          <p:nvPr/>
        </p:nvSpPr>
        <p:spPr>
          <a:xfrm>
            <a:off x="956194" y="4110945"/>
            <a:ext cx="3348703" cy="43088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89EBDBE-6629-4227-A44A-397E1B56D1C5}"/>
              </a:ext>
            </a:extLst>
          </p:cNvPr>
          <p:cNvSpPr txBox="1"/>
          <p:nvPr/>
        </p:nvSpPr>
        <p:spPr>
          <a:xfrm>
            <a:off x="7849570" y="3012250"/>
            <a:ext cx="3803587" cy="43088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3D3F818-B100-4AD3-8DC2-945260E56EDD}"/>
              </a:ext>
            </a:extLst>
          </p:cNvPr>
          <p:cNvSpPr txBox="1"/>
          <p:nvPr/>
        </p:nvSpPr>
        <p:spPr>
          <a:xfrm>
            <a:off x="8106578" y="4871422"/>
            <a:ext cx="2972240" cy="43088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altLang="zh-CN" sz="28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38" name="组合 49">
            <a:extLst>
              <a:ext uri="{FF2B5EF4-FFF2-40B4-BE49-F238E27FC236}">
                <a16:creationId xmlns:a16="http://schemas.microsoft.com/office/drawing/2014/main" id="{3B0023C9-468B-44EE-BC2C-752220250193}"/>
              </a:ext>
            </a:extLst>
          </p:cNvPr>
          <p:cNvGrpSpPr/>
          <p:nvPr/>
        </p:nvGrpSpPr>
        <p:grpSpPr>
          <a:xfrm>
            <a:off x="753196" y="268436"/>
            <a:ext cx="11414246" cy="1571811"/>
            <a:chOff x="-1224351" y="374887"/>
            <a:chExt cx="14850718" cy="2480983"/>
          </a:xfrm>
        </p:grpSpPr>
        <p:sp>
          <p:nvSpPr>
            <p:cNvPr id="39" name="Google Shape;354;p33">
              <a:extLst>
                <a:ext uri="{FF2B5EF4-FFF2-40B4-BE49-F238E27FC236}">
                  <a16:creationId xmlns:a16="http://schemas.microsoft.com/office/drawing/2014/main" id="{C934F494-E0AB-44B1-ADC8-62CDC6504FDC}"/>
                </a:ext>
              </a:extLst>
            </p:cNvPr>
            <p:cNvSpPr/>
            <p:nvPr/>
          </p:nvSpPr>
          <p:spPr>
            <a:xfrm>
              <a:off x="-1224351" y="374887"/>
              <a:ext cx="14653406" cy="2480983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文本框 51">
              <a:extLst>
                <a:ext uri="{FF2B5EF4-FFF2-40B4-BE49-F238E27FC236}">
                  <a16:creationId xmlns:a16="http://schemas.microsoft.com/office/drawing/2014/main" id="{04CA9065-D0BB-4AF7-9375-895921DEC9F9}"/>
                </a:ext>
              </a:extLst>
            </p:cNvPr>
            <p:cNvSpPr txBox="1"/>
            <p:nvPr/>
          </p:nvSpPr>
          <p:spPr>
            <a:xfrm>
              <a:off x="-608909" y="975887"/>
              <a:ext cx="14235276" cy="923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Câu</a:t>
              </a:r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5: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Số</a:t>
              </a:r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chu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kì</a:t>
              </a:r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nhỏ</a:t>
              </a:r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và</a:t>
              </a:r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chu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kì</a:t>
              </a:r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lớn</a:t>
              </a:r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BTH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là</a:t>
              </a:r>
              <a:endParaRPr lang="vi-VN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FE81E2C-53E7-4B3D-AD84-D6366733BC98}"/>
              </a:ext>
            </a:extLst>
          </p:cNvPr>
          <p:cNvSpPr/>
          <p:nvPr/>
        </p:nvSpPr>
        <p:spPr>
          <a:xfrm>
            <a:off x="7843843" y="2764416"/>
            <a:ext cx="3803587" cy="86177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06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206C07-1699-59D2-64BD-C06C8A7F0A0C}"/>
              </a:ext>
            </a:extLst>
          </p:cNvPr>
          <p:cNvSpPr txBox="1"/>
          <p:nvPr/>
        </p:nvSpPr>
        <p:spPr>
          <a:xfrm>
            <a:off x="1955540" y="5486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DỤNG, MỞ RỘNG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F4CBA-ECB5-F7D8-06FA-D8A2DD74ACFA}"/>
              </a:ext>
            </a:extLst>
          </p:cNvPr>
          <p:cNvSpPr txBox="1"/>
          <p:nvPr/>
        </p:nvSpPr>
        <p:spPr>
          <a:xfrm>
            <a:off x="2351584" y="1340768"/>
            <a:ext cx="5400600" cy="18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D11E3-669E-F0F1-6E37-EEC4D7D3661E}"/>
              </a:ext>
            </a:extLst>
          </p:cNvPr>
          <p:cNvSpPr txBox="1"/>
          <p:nvPr/>
        </p:nvSpPr>
        <p:spPr>
          <a:xfrm>
            <a:off x="1775520" y="3429000"/>
            <a:ext cx="9577064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e,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 = 1;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00232-01A0-EFBA-B395-87F576DB2EE0}"/>
              </a:ext>
            </a:extLst>
          </p:cNvPr>
          <p:cNvSpPr txBox="1"/>
          <p:nvPr/>
        </p:nvSpPr>
        <p:spPr>
          <a:xfrm>
            <a:off x="1703512" y="4649783"/>
            <a:ext cx="10369152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electron,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(Z=3,4,5,6,7,8,9,10)</a:t>
            </a:r>
          </a:p>
        </p:txBody>
      </p:sp>
    </p:spTree>
    <p:extLst>
      <p:ext uri="{BB962C8B-B14F-4D97-AF65-F5344CB8AC3E}">
        <p14:creationId xmlns:p14="http://schemas.microsoft.com/office/powerpoint/2010/main" val="5478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64C8A9B5-8363-4872-99C9-17106FFEEA10}"/>
              </a:ext>
            </a:extLst>
          </p:cNvPr>
          <p:cNvGrpSpPr/>
          <p:nvPr/>
        </p:nvGrpSpPr>
        <p:grpSpPr>
          <a:xfrm>
            <a:off x="0" y="0"/>
            <a:ext cx="12192000" cy="6869420"/>
            <a:chOff x="0" y="0"/>
            <a:chExt cx="12192000" cy="686942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405FFDB-8E77-4252-B704-AA53799BEE3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96C0283-68CC-47CF-9F89-505415CDA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275551D-81FC-4B14-A114-D9399ED42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3ED247B-E7FF-48A5-B4C2-BC1019182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avLst/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2E7C9F8-0C6A-45D3-ABD6-D4301C4D985C}"/>
              </a:ext>
            </a:extLst>
          </p:cNvPr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8D3490DA-80A6-474D-A21F-F23D7F2DBFED}"/>
              </a:ext>
            </a:extLst>
          </p:cNvPr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05935A-853A-4F00-9693-4BA37F27D74F}"/>
              </a:ext>
            </a:extLst>
          </p:cNvPr>
          <p:cNvSpPr txBox="1"/>
          <p:nvPr/>
        </p:nvSpPr>
        <p:spPr>
          <a:xfrm>
            <a:off x="2003425" y="2564904"/>
            <a:ext cx="818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Thanks you !!!</a:t>
            </a:r>
          </a:p>
        </p:txBody>
      </p:sp>
    </p:spTree>
    <p:extLst>
      <p:ext uri="{BB962C8B-B14F-4D97-AF65-F5344CB8AC3E}">
        <p14:creationId xmlns:p14="http://schemas.microsoft.com/office/powerpoint/2010/main" val="6409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D2B53E6-9B8F-4426-B7F5-7515D94EB0D0}"/>
              </a:ext>
            </a:extLst>
          </p:cNvPr>
          <p:cNvSpPr txBox="1"/>
          <p:nvPr/>
        </p:nvSpPr>
        <p:spPr>
          <a:xfrm>
            <a:off x="2678058" y="5186145"/>
            <a:ext cx="85664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4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vi-VN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Hình 4.2. Ô nguyên tố oxygen</a:t>
            </a:r>
            <a:endParaRPr lang="en-US" altLang="zh-CN" sz="2400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63305-8075-4234-9BEF-BE67FD97E68A}"/>
              </a:ext>
            </a:extLst>
          </p:cNvPr>
          <p:cNvSpPr/>
          <p:nvPr/>
        </p:nvSpPr>
        <p:spPr>
          <a:xfrm>
            <a:off x="0" y="0"/>
            <a:ext cx="2175613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 algn="ctr"/>
            <a:r>
              <a:rPr lang="vi-VN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nguyên tố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BD121C-F301-4659-A0C3-83366AB8BC73}"/>
              </a:ext>
            </a:extLst>
          </p:cNvPr>
          <p:cNvSpPr/>
          <p:nvPr/>
        </p:nvSpPr>
        <p:spPr>
          <a:xfrm>
            <a:off x="5591944" y="2056955"/>
            <a:ext cx="2355574" cy="2664296"/>
          </a:xfrm>
          <a:prstGeom prst="roundRect">
            <a:avLst/>
          </a:prstGeom>
          <a:solidFill>
            <a:srgbClr val="FF00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vi-VN" sz="7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18931A-A36E-42BA-B96A-048830D7E5D1}"/>
              </a:ext>
            </a:extLst>
          </p:cNvPr>
          <p:cNvSpPr/>
          <p:nvPr/>
        </p:nvSpPr>
        <p:spPr>
          <a:xfrm>
            <a:off x="7782016" y="1626719"/>
            <a:ext cx="3219354" cy="566531"/>
          </a:xfrm>
          <a:prstGeom prst="wedgeRoundRectCallout">
            <a:avLst>
              <a:gd name="adj1" fmla="val -77548"/>
              <a:gd name="adj2" fmla="val 7358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Số đơn vị điện tích hạt nhân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799F371-1973-4599-BAFD-AF79860B9776}"/>
              </a:ext>
            </a:extLst>
          </p:cNvPr>
          <p:cNvSpPr/>
          <p:nvPr/>
        </p:nvSpPr>
        <p:spPr>
          <a:xfrm>
            <a:off x="8093145" y="3833251"/>
            <a:ext cx="2764209" cy="566531"/>
          </a:xfrm>
          <a:prstGeom prst="wedgeRoundRectCallout">
            <a:avLst>
              <a:gd name="adj1" fmla="val -89832"/>
              <a:gd name="adj2" fmla="val 5522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Khối lượng nguyên tử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8EEBD0A-6779-450F-BD8A-AC8A38AD6719}"/>
              </a:ext>
            </a:extLst>
          </p:cNvPr>
          <p:cNvSpPr/>
          <p:nvPr/>
        </p:nvSpPr>
        <p:spPr>
          <a:xfrm>
            <a:off x="8361390" y="2658144"/>
            <a:ext cx="2064632" cy="566531"/>
          </a:xfrm>
          <a:prstGeom prst="wedgeRoundRectCallout">
            <a:avLst>
              <a:gd name="adj1" fmla="val -100240"/>
              <a:gd name="adj2" fmla="val 16246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Tên nguyên tố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F03B774-E398-4A3D-BDA4-DD001ED5DC68}"/>
              </a:ext>
            </a:extLst>
          </p:cNvPr>
          <p:cNvSpPr/>
          <p:nvPr/>
        </p:nvSpPr>
        <p:spPr>
          <a:xfrm>
            <a:off x="2856206" y="2888069"/>
            <a:ext cx="2355574" cy="566531"/>
          </a:xfrm>
          <a:prstGeom prst="wedgeRoundRectCallout">
            <a:avLst>
              <a:gd name="adj1" fmla="val 99398"/>
              <a:gd name="adj2" fmla="val -83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Kí hiệu hóa học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F0040-2C13-AC86-5B53-C7E02A6CC5E6}"/>
              </a:ext>
            </a:extLst>
          </p:cNvPr>
          <p:cNvSpPr txBox="1"/>
          <p:nvPr/>
        </p:nvSpPr>
        <p:spPr>
          <a:xfrm>
            <a:off x="2678059" y="6218148"/>
            <a:ext cx="917858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hiệu nguyên tử = 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Z= 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proton = số electron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STT ô </a:t>
            </a:r>
            <a:endParaRPr lang="vi-VN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2C219-635E-FE5C-7D5B-214D2E93CD8F}"/>
              </a:ext>
            </a:extLst>
          </p:cNvPr>
          <p:cNvSpPr txBox="1"/>
          <p:nvPr/>
        </p:nvSpPr>
        <p:spPr>
          <a:xfrm>
            <a:off x="2711624" y="27523"/>
            <a:ext cx="947061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Mỗi nguyên tố hoá học được xếp vào một ô của bảng tuần hoàn, gọi là ô nguyên tố.</a:t>
            </a:r>
          </a:p>
        </p:txBody>
      </p:sp>
    </p:spTree>
    <p:extLst>
      <p:ext uri="{BB962C8B-B14F-4D97-AF65-F5344CB8AC3E}">
        <p14:creationId xmlns:p14="http://schemas.microsoft.com/office/powerpoint/2010/main" val="18882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8" grpId="0" animBg="1"/>
      <p:bldP spid="19" grpId="0" animBg="1"/>
      <p:bldP spid="20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A15BEEB-C43F-42BB-89E9-A4DC8CF15F5A}"/>
              </a:ext>
            </a:extLst>
          </p:cNvPr>
          <p:cNvSpPr/>
          <p:nvPr/>
        </p:nvSpPr>
        <p:spPr>
          <a:xfrm>
            <a:off x="263353" y="764704"/>
            <a:ext cx="2664295" cy="3123945"/>
          </a:xfrm>
          <a:prstGeom prst="roundRect">
            <a:avLst/>
          </a:prstGeom>
          <a:solidFill>
            <a:srgbClr val="FF00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Na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Sodium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533B9-C341-03CB-A980-965031729A66}"/>
              </a:ext>
            </a:extLst>
          </p:cNvPr>
          <p:cNvSpPr txBox="1"/>
          <p:nvPr/>
        </p:nvSpPr>
        <p:spPr>
          <a:xfrm>
            <a:off x="3248810" y="620688"/>
            <a:ext cx="8688288" cy="38904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Ô số </a:t>
            </a:r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vi-VN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Kí hiệu hóa học: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Tên nguyên tố: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Số hiệu nguyên tử: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Khối lượng nguyên tử: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Số 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số hiệu nguyên tử: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81096-8988-7D8D-5E2B-DEAB63530819}"/>
              </a:ext>
            </a:extLst>
          </p:cNvPr>
          <p:cNvSpPr txBox="1"/>
          <p:nvPr/>
        </p:nvSpPr>
        <p:spPr>
          <a:xfrm>
            <a:off x="6633186" y="131221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C961-CAB5-51DF-9BAA-8D93680F104A}"/>
              </a:ext>
            </a:extLst>
          </p:cNvPr>
          <p:cNvSpPr txBox="1"/>
          <p:nvPr/>
        </p:nvSpPr>
        <p:spPr>
          <a:xfrm>
            <a:off x="6633186" y="1950805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AED5C-E0AA-9ABB-82AE-5A2028E207DB}"/>
              </a:ext>
            </a:extLst>
          </p:cNvPr>
          <p:cNvSpPr txBox="1"/>
          <p:nvPr/>
        </p:nvSpPr>
        <p:spPr>
          <a:xfrm>
            <a:off x="7137242" y="261930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A730C-5FA5-AA9F-84AD-8E8C383EF3F2}"/>
              </a:ext>
            </a:extLst>
          </p:cNvPr>
          <p:cNvSpPr txBox="1"/>
          <p:nvPr/>
        </p:nvSpPr>
        <p:spPr>
          <a:xfrm>
            <a:off x="7592954" y="3246949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43148-0AE4-C0B2-6944-0FBF1E110283}"/>
              </a:ext>
            </a:extLst>
          </p:cNvPr>
          <p:cNvSpPr txBox="1"/>
          <p:nvPr/>
        </p:nvSpPr>
        <p:spPr>
          <a:xfrm>
            <a:off x="8204514" y="3865697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716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DD020C-DF1C-8934-8552-A30A3B481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97" y="3047"/>
            <a:ext cx="1014646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E5274E-666E-9A9B-D602-B0B259C014AC}"/>
              </a:ext>
            </a:extLst>
          </p:cNvPr>
          <p:cNvSpPr/>
          <p:nvPr/>
        </p:nvSpPr>
        <p:spPr>
          <a:xfrm>
            <a:off x="2102887" y="116632"/>
            <a:ext cx="9793088" cy="21602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8AE3F9-11F9-9194-F6EC-C1E2BCF1036F}"/>
              </a:ext>
            </a:extLst>
          </p:cNvPr>
          <p:cNvSpPr/>
          <p:nvPr/>
        </p:nvSpPr>
        <p:spPr>
          <a:xfrm>
            <a:off x="2102886" y="2348880"/>
            <a:ext cx="9793088" cy="21602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88D223-4202-F7F4-5AEC-E4EE6CF63A89}"/>
              </a:ext>
            </a:extLst>
          </p:cNvPr>
          <p:cNvSpPr/>
          <p:nvPr/>
        </p:nvSpPr>
        <p:spPr>
          <a:xfrm>
            <a:off x="2102886" y="4581128"/>
            <a:ext cx="9793088" cy="20882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9866C9E-4A5D-A89E-8D20-6C8589ADFE62}"/>
              </a:ext>
            </a:extLst>
          </p:cNvPr>
          <p:cNvSpPr txBox="1"/>
          <p:nvPr/>
        </p:nvSpPr>
        <p:spPr>
          <a:xfrm>
            <a:off x="3435034" y="332656"/>
            <a:ext cx="7128792" cy="738664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defTabSz="55032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defTabSz="55032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utocar Bold Condens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0784E-5ECD-D372-934E-9C1B02339326}"/>
              </a:ext>
            </a:extLst>
          </p:cNvPr>
          <p:cNvSpPr txBox="1"/>
          <p:nvPr/>
        </p:nvSpPr>
        <p:spPr>
          <a:xfrm>
            <a:off x="119336" y="1455457"/>
            <a:ext cx="204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</a:t>
            </a:r>
            <a:r>
              <a:rPr lang="en-US" sz="2400" b="1" dirty="0" err="1"/>
              <a:t>lớp</a:t>
            </a:r>
            <a:r>
              <a:rPr lang="en-US" sz="2400" b="1" dirty="0"/>
              <a:t> 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B1992-EF51-B51F-E008-3A54B3879D13}"/>
              </a:ext>
            </a:extLst>
          </p:cNvPr>
          <p:cNvSpPr txBox="1"/>
          <p:nvPr/>
        </p:nvSpPr>
        <p:spPr>
          <a:xfrm>
            <a:off x="296026" y="3667860"/>
            <a:ext cx="191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</a:t>
            </a:r>
            <a:r>
              <a:rPr lang="en-US" sz="2400" b="1" dirty="0" err="1"/>
              <a:t>lớp</a:t>
            </a:r>
            <a:r>
              <a:rPr lang="en-US" sz="2400" b="1" dirty="0"/>
              <a:t> 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32307-6281-4A84-ACD6-762A3E3140B2}"/>
              </a:ext>
            </a:extLst>
          </p:cNvPr>
          <p:cNvSpPr txBox="1"/>
          <p:nvPr/>
        </p:nvSpPr>
        <p:spPr>
          <a:xfrm>
            <a:off x="296026" y="5873992"/>
            <a:ext cx="182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 </a:t>
            </a:r>
            <a:r>
              <a:rPr lang="en-US" sz="2400" b="1" dirty="0" err="1"/>
              <a:t>lớp</a:t>
            </a:r>
            <a:r>
              <a:rPr lang="en-US" sz="2400" b="1" dirty="0"/>
              <a:t> e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9774439-8F2C-015A-17E9-0078662E026F}"/>
              </a:ext>
            </a:extLst>
          </p:cNvPr>
          <p:cNvSpPr txBox="1"/>
          <p:nvPr/>
        </p:nvSpPr>
        <p:spPr>
          <a:xfrm>
            <a:off x="3497948" y="1484544"/>
            <a:ext cx="7128792" cy="369332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55032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CHU KÌ</a:t>
            </a:r>
          </a:p>
        </p:txBody>
      </p:sp>
    </p:spTree>
    <p:extLst>
      <p:ext uri="{BB962C8B-B14F-4D97-AF65-F5344CB8AC3E}">
        <p14:creationId xmlns:p14="http://schemas.microsoft.com/office/powerpoint/2010/main" val="7141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E8CE6C-27B3-4B97-AD9D-77DD04C51B29}"/>
              </a:ext>
            </a:extLst>
          </p:cNvPr>
          <p:cNvSpPr txBox="1"/>
          <p:nvPr/>
        </p:nvSpPr>
        <p:spPr>
          <a:xfrm>
            <a:off x="1487488" y="1930451"/>
            <a:ext cx="9937104" cy="2217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kì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mà nguyên tử của chúng có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số lớp e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và được xếp thành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hàng</a:t>
            </a:r>
            <a:r>
              <a:rPr lang="vi-VN" sz="3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theo chiều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 dần điện tích hạt nhân.</a:t>
            </a: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726F43D-44DF-4581-8AF9-17A5B500BD69}"/>
              </a:ext>
            </a:extLst>
          </p:cNvPr>
          <p:cNvSpPr txBox="1"/>
          <p:nvPr/>
        </p:nvSpPr>
        <p:spPr>
          <a:xfrm>
            <a:off x="2746947" y="5229200"/>
            <a:ext cx="6619371" cy="574453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55032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vi-VN" sz="3733" b="1" dirty="0">
                <a:solidFill>
                  <a:srgbClr val="C00000"/>
                </a:solidFill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Số thứ tự chu kì = số lớp e</a:t>
            </a:r>
            <a:endParaRPr lang="en-US" altLang="zh-CN" sz="3733" i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CECAB-BA2B-4904-91CA-6E8C202C5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19" y="116632"/>
            <a:ext cx="1938162" cy="1938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BC757-088D-73C1-5214-45469BD27F0A}"/>
              </a:ext>
            </a:extLst>
          </p:cNvPr>
          <p:cNvSpPr txBox="1"/>
          <p:nvPr/>
        </p:nvSpPr>
        <p:spPr>
          <a:xfrm>
            <a:off x="1343472" y="562493"/>
            <a:ext cx="280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Chu kì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nh sách 118 nguyên tố hoá học đã biết – THIẾT BỊ KHOA HỌC CÔNG NGHỆ">
            <a:extLst>
              <a:ext uri="{FF2B5EF4-FFF2-40B4-BE49-F238E27FC236}">
                <a16:creationId xmlns:a16="http://schemas.microsoft.com/office/drawing/2014/main" id="{243F9BE4-856A-BD4D-E482-F71AB968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97" y="836712"/>
            <a:ext cx="1109425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326DF94F-EE0D-D4A9-F799-0B03A4A26348}"/>
              </a:ext>
            </a:extLst>
          </p:cNvPr>
          <p:cNvSpPr/>
          <p:nvPr/>
        </p:nvSpPr>
        <p:spPr>
          <a:xfrm>
            <a:off x="1443815" y="1844824"/>
            <a:ext cx="331705" cy="129614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6F0BE-4039-D943-0841-5700B76324E4}"/>
              </a:ext>
            </a:extLst>
          </p:cNvPr>
          <p:cNvSpPr txBox="1"/>
          <p:nvPr/>
        </p:nvSpPr>
        <p:spPr>
          <a:xfrm>
            <a:off x="259076" y="185650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83EF7-5487-47A7-2C8E-66AD1FCC2328}"/>
              </a:ext>
            </a:extLst>
          </p:cNvPr>
          <p:cNvSpPr txBox="1"/>
          <p:nvPr/>
        </p:nvSpPr>
        <p:spPr>
          <a:xfrm>
            <a:off x="284067" y="371999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2AB6433-43E5-21FB-DA24-0060B133A7E2}"/>
              </a:ext>
            </a:extLst>
          </p:cNvPr>
          <p:cNvSpPr/>
          <p:nvPr/>
        </p:nvSpPr>
        <p:spPr>
          <a:xfrm>
            <a:off x="1443815" y="3356992"/>
            <a:ext cx="331705" cy="20162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770A0-4EDB-0326-BEA7-C5E1818D2BD3}"/>
              </a:ext>
            </a:extLst>
          </p:cNvPr>
          <p:cNvSpPr txBox="1"/>
          <p:nvPr/>
        </p:nvSpPr>
        <p:spPr>
          <a:xfrm>
            <a:off x="3215680" y="1310200"/>
            <a:ext cx="525658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     2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     8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     8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图文框 6">
            <a:extLst>
              <a:ext uri="{FF2B5EF4-FFF2-40B4-BE49-F238E27FC236}">
                <a16:creationId xmlns:a16="http://schemas.microsoft.com/office/drawing/2014/main" id="{145C45E0-4BBD-4DDC-9A14-7F8C85000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31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B3D64-F464-4024-AF11-11A76C785372}"/>
              </a:ext>
            </a:extLst>
          </p:cNvPr>
          <p:cNvSpPr txBox="1"/>
          <p:nvPr/>
        </p:nvSpPr>
        <p:spPr>
          <a:xfrm>
            <a:off x="789693" y="669765"/>
            <a:ext cx="10778914" cy="138499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4.3 và cho biết tên, kí hiệu hóa học và điện tích hạt nhân của nguyên tử các nguyên tố xung quanh nguyên tố carbon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1A0D2-B985-49EF-BE16-724260CC5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8" y="3003987"/>
            <a:ext cx="10804844" cy="3038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0302E0-0A55-1615-D586-9DE0AE19931A}"/>
              </a:ext>
            </a:extLst>
          </p:cNvPr>
          <p:cNvSpPr/>
          <p:nvPr/>
        </p:nvSpPr>
        <p:spPr>
          <a:xfrm>
            <a:off x="4223792" y="4019381"/>
            <a:ext cx="1296144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AF93D-0057-8607-124C-161AFF3EEA3F}"/>
              </a:ext>
            </a:extLst>
          </p:cNvPr>
          <p:cNvSpPr/>
          <p:nvPr/>
        </p:nvSpPr>
        <p:spPr>
          <a:xfrm>
            <a:off x="5576110" y="4008522"/>
            <a:ext cx="1167962" cy="100811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E1CF1-9D73-D7E6-65BE-BDB20CDAC2A8}"/>
              </a:ext>
            </a:extLst>
          </p:cNvPr>
          <p:cNvSpPr/>
          <p:nvPr/>
        </p:nvSpPr>
        <p:spPr>
          <a:xfrm>
            <a:off x="6816080" y="4005064"/>
            <a:ext cx="1368152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28D14E-1206-D80E-B397-F874E313DB00}"/>
              </a:ext>
            </a:extLst>
          </p:cNvPr>
          <p:cNvSpPr/>
          <p:nvPr/>
        </p:nvSpPr>
        <p:spPr>
          <a:xfrm>
            <a:off x="5531078" y="5058747"/>
            <a:ext cx="1296144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9E78A9E-0687-4A33-8D8B-FCD702638264}"/>
              </a:ext>
            </a:extLst>
          </p:cNvPr>
          <p:cNvGrpSpPr/>
          <p:nvPr/>
        </p:nvGrpSpPr>
        <p:grpSpPr>
          <a:xfrm>
            <a:off x="3125561" y="2810851"/>
            <a:ext cx="5616658" cy="4100262"/>
            <a:chOff x="2211160" y="894551"/>
            <a:chExt cx="2536787" cy="3690620"/>
          </a:xfrm>
        </p:grpSpPr>
        <p:sp>
          <p:nvSpPr>
            <p:cNvPr id="3" name="Freeform: Shape 26">
              <a:extLst>
                <a:ext uri="{FF2B5EF4-FFF2-40B4-BE49-F238E27FC236}">
                  <a16:creationId xmlns:a16="http://schemas.microsoft.com/office/drawing/2014/main" id="{DD36ED5D-8D0C-4652-BDD7-75E726C81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353" y="1144188"/>
              <a:ext cx="2530594" cy="8676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3" y="1"/>
                </a:cxn>
                <a:cxn ang="0">
                  <a:pos x="12" y="4"/>
                </a:cxn>
                <a:cxn ang="0">
                  <a:pos x="0" y="24"/>
                </a:cxn>
                <a:cxn ang="0">
                  <a:pos x="0" y="61"/>
                </a:cxn>
                <a:cxn ang="0">
                  <a:pos x="0" y="97"/>
                </a:cxn>
                <a:cxn ang="0">
                  <a:pos x="0" y="106"/>
                </a:cxn>
                <a:cxn ang="0">
                  <a:pos x="0" y="113"/>
                </a:cxn>
                <a:cxn ang="0">
                  <a:pos x="16" y="137"/>
                </a:cxn>
                <a:cxn ang="0">
                  <a:pos x="51" y="148"/>
                </a:cxn>
                <a:cxn ang="0">
                  <a:pos x="55" y="149"/>
                </a:cxn>
                <a:cxn ang="0">
                  <a:pos x="516" y="149"/>
                </a:cxn>
                <a:cxn ang="0">
                  <a:pos x="516" y="0"/>
                </a:cxn>
                <a:cxn ang="0">
                  <a:pos x="502" y="0"/>
                </a:cxn>
                <a:cxn ang="0">
                  <a:pos x="292" y="0"/>
                </a:cxn>
                <a:cxn ang="0">
                  <a:pos x="164" y="0"/>
                </a:cxn>
                <a:cxn ang="0">
                  <a:pos x="112" y="0"/>
                </a:cxn>
                <a:cxn ang="0">
                  <a:pos x="56" y="0"/>
                </a:cxn>
              </a:cxnLst>
              <a:rect l="0" t="0" r="r" b="b"/>
              <a:pathLst>
                <a:path w="516" h="149">
                  <a:moveTo>
                    <a:pt x="56" y="0"/>
                  </a:moveTo>
                  <a:cubicBezTo>
                    <a:pt x="52" y="0"/>
                    <a:pt x="47" y="1"/>
                    <a:pt x="43" y="1"/>
                  </a:cubicBezTo>
                  <a:cubicBezTo>
                    <a:pt x="32" y="1"/>
                    <a:pt x="22" y="1"/>
                    <a:pt x="12" y="4"/>
                  </a:cubicBezTo>
                  <a:cubicBezTo>
                    <a:pt x="0" y="8"/>
                    <a:pt x="0" y="12"/>
                    <a:pt x="0" y="24"/>
                  </a:cubicBezTo>
                  <a:cubicBezTo>
                    <a:pt x="0" y="36"/>
                    <a:pt x="0" y="48"/>
                    <a:pt x="0" y="61"/>
                  </a:cubicBezTo>
                  <a:cubicBezTo>
                    <a:pt x="0" y="73"/>
                    <a:pt x="0" y="85"/>
                    <a:pt x="0" y="97"/>
                  </a:cubicBezTo>
                  <a:cubicBezTo>
                    <a:pt x="0" y="100"/>
                    <a:pt x="0" y="103"/>
                    <a:pt x="0" y="106"/>
                  </a:cubicBezTo>
                  <a:cubicBezTo>
                    <a:pt x="0" y="108"/>
                    <a:pt x="0" y="110"/>
                    <a:pt x="0" y="113"/>
                  </a:cubicBezTo>
                  <a:cubicBezTo>
                    <a:pt x="1" y="123"/>
                    <a:pt x="8" y="132"/>
                    <a:pt x="16" y="137"/>
                  </a:cubicBezTo>
                  <a:cubicBezTo>
                    <a:pt x="26" y="144"/>
                    <a:pt x="39" y="147"/>
                    <a:pt x="51" y="148"/>
                  </a:cubicBezTo>
                  <a:cubicBezTo>
                    <a:pt x="52" y="149"/>
                    <a:pt x="54" y="149"/>
                    <a:pt x="55" y="149"/>
                  </a:cubicBezTo>
                  <a:cubicBezTo>
                    <a:pt x="516" y="149"/>
                    <a:pt x="516" y="149"/>
                    <a:pt x="516" y="149"/>
                  </a:cubicBezTo>
                  <a:cubicBezTo>
                    <a:pt x="516" y="149"/>
                    <a:pt x="516" y="0"/>
                    <a:pt x="516" y="0"/>
                  </a:cubicBezTo>
                  <a:cubicBezTo>
                    <a:pt x="516" y="0"/>
                    <a:pt x="503" y="0"/>
                    <a:pt x="502" y="0"/>
                  </a:cubicBezTo>
                  <a:cubicBezTo>
                    <a:pt x="432" y="0"/>
                    <a:pt x="362" y="0"/>
                    <a:pt x="292" y="0"/>
                  </a:cubicBezTo>
                  <a:cubicBezTo>
                    <a:pt x="249" y="0"/>
                    <a:pt x="207" y="0"/>
                    <a:pt x="164" y="0"/>
                  </a:cubicBezTo>
                  <a:cubicBezTo>
                    <a:pt x="147" y="0"/>
                    <a:pt x="129" y="0"/>
                    <a:pt x="112" y="0"/>
                  </a:cubicBezTo>
                  <a:cubicBezTo>
                    <a:pt x="93" y="0"/>
                    <a:pt x="75" y="0"/>
                    <a:pt x="56" y="0"/>
                  </a:cubicBez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Freeform: Shape 27">
              <a:extLst>
                <a:ext uri="{FF2B5EF4-FFF2-40B4-BE49-F238E27FC236}">
                  <a16:creationId xmlns:a16="http://schemas.microsoft.com/office/drawing/2014/main" id="{0C93AF1C-116B-445E-9E61-C6CE05750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353" y="894551"/>
              <a:ext cx="724502" cy="86039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75" y="0"/>
                </a:cxn>
                <a:cxn ang="0">
                  <a:pos x="56" y="1"/>
                </a:cxn>
                <a:cxn ang="0">
                  <a:pos x="33" y="5"/>
                </a:cxn>
                <a:cxn ang="0">
                  <a:pos x="23" y="10"/>
                </a:cxn>
                <a:cxn ang="0">
                  <a:pos x="2" y="35"/>
                </a:cxn>
                <a:cxn ang="0">
                  <a:pos x="0" y="44"/>
                </a:cxn>
                <a:cxn ang="0">
                  <a:pos x="0" y="59"/>
                </a:cxn>
                <a:cxn ang="0">
                  <a:pos x="0" y="96"/>
                </a:cxn>
                <a:cxn ang="0">
                  <a:pos x="0" y="133"/>
                </a:cxn>
                <a:cxn ang="0">
                  <a:pos x="0" y="141"/>
                </a:cxn>
                <a:cxn ang="0">
                  <a:pos x="0" y="148"/>
                </a:cxn>
                <a:cxn ang="0">
                  <a:pos x="4" y="134"/>
                </a:cxn>
                <a:cxn ang="0">
                  <a:pos x="7" y="129"/>
                </a:cxn>
                <a:cxn ang="0">
                  <a:pos x="11" y="124"/>
                </a:cxn>
                <a:cxn ang="0">
                  <a:pos x="16" y="120"/>
                </a:cxn>
                <a:cxn ang="0">
                  <a:pos x="34" y="111"/>
                </a:cxn>
                <a:cxn ang="0">
                  <a:pos x="41" y="109"/>
                </a:cxn>
                <a:cxn ang="0">
                  <a:pos x="106" y="105"/>
                </a:cxn>
                <a:cxn ang="0">
                  <a:pos x="111" y="105"/>
                </a:cxn>
                <a:cxn ang="0">
                  <a:pos x="148" y="105"/>
                </a:cxn>
                <a:cxn ang="0">
                  <a:pos x="148" y="0"/>
                </a:cxn>
              </a:cxnLst>
              <a:rect l="0" t="0" r="r" b="b"/>
              <a:pathLst>
                <a:path w="148" h="148">
                  <a:moveTo>
                    <a:pt x="14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9" y="0"/>
                    <a:pt x="63" y="0"/>
                    <a:pt x="56" y="1"/>
                  </a:cubicBezTo>
                  <a:cubicBezTo>
                    <a:pt x="49" y="1"/>
                    <a:pt x="41" y="3"/>
                    <a:pt x="33" y="5"/>
                  </a:cubicBezTo>
                  <a:cubicBezTo>
                    <a:pt x="30" y="7"/>
                    <a:pt x="27" y="8"/>
                    <a:pt x="23" y="10"/>
                  </a:cubicBezTo>
                  <a:cubicBezTo>
                    <a:pt x="13" y="16"/>
                    <a:pt x="5" y="24"/>
                    <a:pt x="2" y="35"/>
                  </a:cubicBezTo>
                  <a:cubicBezTo>
                    <a:pt x="1" y="38"/>
                    <a:pt x="0" y="41"/>
                    <a:pt x="0" y="44"/>
                  </a:cubicBezTo>
                  <a:cubicBezTo>
                    <a:pt x="0" y="49"/>
                    <a:pt x="0" y="54"/>
                    <a:pt x="0" y="59"/>
                  </a:cubicBezTo>
                  <a:cubicBezTo>
                    <a:pt x="0" y="72"/>
                    <a:pt x="0" y="84"/>
                    <a:pt x="0" y="96"/>
                  </a:cubicBezTo>
                  <a:cubicBezTo>
                    <a:pt x="0" y="109"/>
                    <a:pt x="0" y="121"/>
                    <a:pt x="0" y="133"/>
                  </a:cubicBezTo>
                  <a:cubicBezTo>
                    <a:pt x="0" y="136"/>
                    <a:pt x="0" y="139"/>
                    <a:pt x="0" y="141"/>
                  </a:cubicBezTo>
                  <a:cubicBezTo>
                    <a:pt x="0" y="144"/>
                    <a:pt x="0" y="146"/>
                    <a:pt x="0" y="148"/>
                  </a:cubicBezTo>
                  <a:cubicBezTo>
                    <a:pt x="1" y="143"/>
                    <a:pt x="2" y="138"/>
                    <a:pt x="4" y="134"/>
                  </a:cubicBezTo>
                  <a:cubicBezTo>
                    <a:pt x="5" y="132"/>
                    <a:pt x="6" y="131"/>
                    <a:pt x="7" y="129"/>
                  </a:cubicBezTo>
                  <a:cubicBezTo>
                    <a:pt x="8" y="127"/>
                    <a:pt x="10" y="126"/>
                    <a:pt x="11" y="124"/>
                  </a:cubicBezTo>
                  <a:cubicBezTo>
                    <a:pt x="13" y="123"/>
                    <a:pt x="14" y="121"/>
                    <a:pt x="16" y="120"/>
                  </a:cubicBezTo>
                  <a:cubicBezTo>
                    <a:pt x="22" y="116"/>
                    <a:pt x="28" y="113"/>
                    <a:pt x="34" y="111"/>
                  </a:cubicBezTo>
                  <a:cubicBezTo>
                    <a:pt x="36" y="110"/>
                    <a:pt x="39" y="110"/>
                    <a:pt x="41" y="109"/>
                  </a:cubicBezTo>
                  <a:cubicBezTo>
                    <a:pt x="62" y="103"/>
                    <a:pt x="84" y="105"/>
                    <a:pt x="106" y="105"/>
                  </a:cubicBezTo>
                  <a:cubicBezTo>
                    <a:pt x="107" y="105"/>
                    <a:pt x="109" y="105"/>
                    <a:pt x="111" y="105"/>
                  </a:cubicBezTo>
                  <a:cubicBezTo>
                    <a:pt x="131" y="105"/>
                    <a:pt x="148" y="105"/>
                    <a:pt x="148" y="105"/>
                  </a:cubicBezTo>
                  <a:lnTo>
                    <a:pt x="148" y="0"/>
                  </a:ln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: Shape 28">
              <a:extLst>
                <a:ext uri="{FF2B5EF4-FFF2-40B4-BE49-F238E27FC236}">
                  <a16:creationId xmlns:a16="http://schemas.microsoft.com/office/drawing/2014/main" id="{69826533-D13C-48E1-9801-E61508DB1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160" y="1493195"/>
              <a:ext cx="2536787" cy="528358"/>
            </a:xfrm>
            <a:custGeom>
              <a:avLst/>
              <a:gdLst/>
              <a:ahLst/>
              <a:cxnLst>
                <a:cxn ang="0">
                  <a:pos x="517" y="87"/>
                </a:cxn>
                <a:cxn ang="0">
                  <a:pos x="113" y="87"/>
                </a:cxn>
                <a:cxn ang="0">
                  <a:pos x="109" y="87"/>
                </a:cxn>
                <a:cxn ang="0">
                  <a:pos x="85" y="88"/>
                </a:cxn>
                <a:cxn ang="0">
                  <a:pos x="65" y="87"/>
                </a:cxn>
                <a:cxn ang="0">
                  <a:pos x="59" y="87"/>
                </a:cxn>
                <a:cxn ang="0">
                  <a:pos x="55" y="87"/>
                </a:cxn>
                <a:cxn ang="0">
                  <a:pos x="48" y="86"/>
                </a:cxn>
                <a:cxn ang="0">
                  <a:pos x="20" y="77"/>
                </a:cxn>
                <a:cxn ang="0">
                  <a:pos x="5" y="58"/>
                </a:cxn>
                <a:cxn ang="0">
                  <a:pos x="6" y="36"/>
                </a:cxn>
                <a:cxn ang="0">
                  <a:pos x="18" y="19"/>
                </a:cxn>
                <a:cxn ang="0">
                  <a:pos x="22" y="16"/>
                </a:cxn>
                <a:cxn ang="0">
                  <a:pos x="28" y="13"/>
                </a:cxn>
                <a:cxn ang="0">
                  <a:pos x="41" y="8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47" y="4"/>
                </a:cxn>
                <a:cxn ang="0">
                  <a:pos x="147" y="1"/>
                </a:cxn>
                <a:cxn ang="0">
                  <a:pos x="90" y="0"/>
                </a:cxn>
                <a:cxn ang="0">
                  <a:pos x="62" y="1"/>
                </a:cxn>
                <a:cxn ang="0">
                  <a:pos x="34" y="7"/>
                </a:cxn>
                <a:cxn ang="0">
                  <a:pos x="22" y="13"/>
                </a:cxn>
                <a:cxn ang="0">
                  <a:pos x="13" y="20"/>
                </a:cxn>
                <a:cxn ang="0">
                  <a:pos x="2" y="38"/>
                </a:cxn>
                <a:cxn ang="0">
                  <a:pos x="3" y="61"/>
                </a:cxn>
                <a:cxn ang="0">
                  <a:pos x="20" y="81"/>
                </a:cxn>
                <a:cxn ang="0">
                  <a:pos x="49" y="90"/>
                </a:cxn>
                <a:cxn ang="0">
                  <a:pos x="52" y="90"/>
                </a:cxn>
                <a:cxn ang="0">
                  <a:pos x="56" y="90"/>
                </a:cxn>
                <a:cxn ang="0">
                  <a:pos x="61" y="91"/>
                </a:cxn>
                <a:cxn ang="0">
                  <a:pos x="66" y="91"/>
                </a:cxn>
                <a:cxn ang="0">
                  <a:pos x="70" y="91"/>
                </a:cxn>
                <a:cxn ang="0">
                  <a:pos x="73" y="91"/>
                </a:cxn>
                <a:cxn ang="0">
                  <a:pos x="77" y="91"/>
                </a:cxn>
                <a:cxn ang="0">
                  <a:pos x="108" y="91"/>
                </a:cxn>
                <a:cxn ang="0">
                  <a:pos x="112" y="91"/>
                </a:cxn>
                <a:cxn ang="0">
                  <a:pos x="517" y="91"/>
                </a:cxn>
                <a:cxn ang="0">
                  <a:pos x="517" y="87"/>
                </a:cxn>
              </a:cxnLst>
              <a:rect l="0" t="0" r="r" b="b"/>
              <a:pathLst>
                <a:path w="517" h="91">
                  <a:moveTo>
                    <a:pt x="517" y="87"/>
                  </a:moveTo>
                  <a:cubicBezTo>
                    <a:pt x="312" y="87"/>
                    <a:pt x="113" y="87"/>
                    <a:pt x="113" y="87"/>
                  </a:cubicBezTo>
                  <a:cubicBezTo>
                    <a:pt x="112" y="87"/>
                    <a:pt x="111" y="87"/>
                    <a:pt x="109" y="87"/>
                  </a:cubicBezTo>
                  <a:cubicBezTo>
                    <a:pt x="101" y="87"/>
                    <a:pt x="93" y="87"/>
                    <a:pt x="85" y="88"/>
                  </a:cubicBezTo>
                  <a:cubicBezTo>
                    <a:pt x="78" y="88"/>
                    <a:pt x="72" y="88"/>
                    <a:pt x="65" y="87"/>
                  </a:cubicBezTo>
                  <a:cubicBezTo>
                    <a:pt x="63" y="87"/>
                    <a:pt x="61" y="87"/>
                    <a:pt x="59" y="87"/>
                  </a:cubicBezTo>
                  <a:cubicBezTo>
                    <a:pt x="58" y="87"/>
                    <a:pt x="56" y="87"/>
                    <a:pt x="55" y="87"/>
                  </a:cubicBezTo>
                  <a:cubicBezTo>
                    <a:pt x="52" y="87"/>
                    <a:pt x="50" y="87"/>
                    <a:pt x="48" y="86"/>
                  </a:cubicBezTo>
                  <a:cubicBezTo>
                    <a:pt x="38" y="85"/>
                    <a:pt x="28" y="82"/>
                    <a:pt x="20" y="77"/>
                  </a:cubicBezTo>
                  <a:cubicBezTo>
                    <a:pt x="13" y="72"/>
                    <a:pt x="8" y="66"/>
                    <a:pt x="5" y="58"/>
                  </a:cubicBezTo>
                  <a:cubicBezTo>
                    <a:pt x="3" y="51"/>
                    <a:pt x="3" y="43"/>
                    <a:pt x="6" y="36"/>
                  </a:cubicBezTo>
                  <a:cubicBezTo>
                    <a:pt x="8" y="29"/>
                    <a:pt x="13" y="24"/>
                    <a:pt x="18" y="19"/>
                  </a:cubicBezTo>
                  <a:cubicBezTo>
                    <a:pt x="19" y="18"/>
                    <a:pt x="21" y="17"/>
                    <a:pt x="22" y="16"/>
                  </a:cubicBezTo>
                  <a:cubicBezTo>
                    <a:pt x="24" y="15"/>
                    <a:pt x="26" y="14"/>
                    <a:pt x="28" y="13"/>
                  </a:cubicBezTo>
                  <a:cubicBezTo>
                    <a:pt x="32" y="11"/>
                    <a:pt x="36" y="9"/>
                    <a:pt x="41" y="8"/>
                  </a:cubicBezTo>
                  <a:cubicBezTo>
                    <a:pt x="50" y="5"/>
                    <a:pt x="59" y="4"/>
                    <a:pt x="69" y="4"/>
                  </a:cubicBezTo>
                  <a:cubicBezTo>
                    <a:pt x="78" y="3"/>
                    <a:pt x="88" y="3"/>
                    <a:pt x="97" y="3"/>
                  </a:cubicBezTo>
                  <a:cubicBezTo>
                    <a:pt x="114" y="3"/>
                    <a:pt x="131" y="3"/>
                    <a:pt x="147" y="4"/>
                  </a:cubicBezTo>
                  <a:cubicBezTo>
                    <a:pt x="149" y="4"/>
                    <a:pt x="149" y="1"/>
                    <a:pt x="147" y="1"/>
                  </a:cubicBezTo>
                  <a:cubicBezTo>
                    <a:pt x="128" y="0"/>
                    <a:pt x="109" y="0"/>
                    <a:pt x="90" y="0"/>
                  </a:cubicBezTo>
                  <a:cubicBezTo>
                    <a:pt x="81" y="0"/>
                    <a:pt x="71" y="0"/>
                    <a:pt x="62" y="1"/>
                  </a:cubicBezTo>
                  <a:cubicBezTo>
                    <a:pt x="52" y="2"/>
                    <a:pt x="43" y="3"/>
                    <a:pt x="34" y="7"/>
                  </a:cubicBezTo>
                  <a:cubicBezTo>
                    <a:pt x="30" y="8"/>
                    <a:pt x="25" y="10"/>
                    <a:pt x="22" y="13"/>
                  </a:cubicBezTo>
                  <a:cubicBezTo>
                    <a:pt x="18" y="15"/>
                    <a:pt x="15" y="17"/>
                    <a:pt x="13" y="20"/>
                  </a:cubicBezTo>
                  <a:cubicBezTo>
                    <a:pt x="7" y="25"/>
                    <a:pt x="3" y="31"/>
                    <a:pt x="2" y="38"/>
                  </a:cubicBezTo>
                  <a:cubicBezTo>
                    <a:pt x="0" y="46"/>
                    <a:pt x="0" y="54"/>
                    <a:pt x="3" y="61"/>
                  </a:cubicBezTo>
                  <a:cubicBezTo>
                    <a:pt x="6" y="69"/>
                    <a:pt x="12" y="76"/>
                    <a:pt x="20" y="81"/>
                  </a:cubicBezTo>
                  <a:cubicBezTo>
                    <a:pt x="28" y="86"/>
                    <a:pt x="38" y="89"/>
                    <a:pt x="49" y="90"/>
                  </a:cubicBezTo>
                  <a:cubicBezTo>
                    <a:pt x="50" y="90"/>
                    <a:pt x="51" y="90"/>
                    <a:pt x="52" y="90"/>
                  </a:cubicBezTo>
                  <a:cubicBezTo>
                    <a:pt x="54" y="90"/>
                    <a:pt x="55" y="90"/>
                    <a:pt x="56" y="90"/>
                  </a:cubicBezTo>
                  <a:cubicBezTo>
                    <a:pt x="58" y="91"/>
                    <a:pt x="60" y="91"/>
                    <a:pt x="61" y="91"/>
                  </a:cubicBezTo>
                  <a:cubicBezTo>
                    <a:pt x="63" y="91"/>
                    <a:pt x="64" y="91"/>
                    <a:pt x="66" y="91"/>
                  </a:cubicBezTo>
                  <a:cubicBezTo>
                    <a:pt x="67" y="91"/>
                    <a:pt x="68" y="91"/>
                    <a:pt x="70" y="91"/>
                  </a:cubicBezTo>
                  <a:cubicBezTo>
                    <a:pt x="71" y="91"/>
                    <a:pt x="72" y="91"/>
                    <a:pt x="73" y="91"/>
                  </a:cubicBezTo>
                  <a:cubicBezTo>
                    <a:pt x="74" y="91"/>
                    <a:pt x="75" y="91"/>
                    <a:pt x="77" y="91"/>
                  </a:cubicBezTo>
                  <a:cubicBezTo>
                    <a:pt x="87" y="91"/>
                    <a:pt x="98" y="91"/>
                    <a:pt x="108" y="91"/>
                  </a:cubicBezTo>
                  <a:cubicBezTo>
                    <a:pt x="110" y="91"/>
                    <a:pt x="111" y="91"/>
                    <a:pt x="112" y="91"/>
                  </a:cubicBezTo>
                  <a:cubicBezTo>
                    <a:pt x="112" y="91"/>
                    <a:pt x="311" y="91"/>
                    <a:pt x="517" y="91"/>
                  </a:cubicBezTo>
                  <a:lnTo>
                    <a:pt x="517" y="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TextBox 30">
              <a:extLst>
                <a:ext uri="{FF2B5EF4-FFF2-40B4-BE49-F238E27FC236}">
                  <a16:creationId xmlns:a16="http://schemas.microsoft.com/office/drawing/2014/main" id="{38699A67-3396-4A74-BA92-51778455F03F}"/>
                </a:ext>
              </a:extLst>
            </p:cNvPr>
            <p:cNvSpPr txBox="1"/>
            <p:nvPr/>
          </p:nvSpPr>
          <p:spPr>
            <a:xfrm>
              <a:off x="2325765" y="900410"/>
              <a:ext cx="522328" cy="500683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A</a:t>
              </a:r>
              <a:endParaRPr lang="ar-SA" sz="36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8" name="Group 33">
              <a:extLst>
                <a:ext uri="{FF2B5EF4-FFF2-40B4-BE49-F238E27FC236}">
                  <a16:creationId xmlns:a16="http://schemas.microsoft.com/office/drawing/2014/main" id="{6C9220EF-CAFE-4120-9334-3E5D15BD340A}"/>
                </a:ext>
              </a:extLst>
            </p:cNvPr>
            <p:cNvGrpSpPr/>
            <p:nvPr/>
          </p:nvGrpSpPr>
          <p:grpSpPr>
            <a:xfrm>
              <a:off x="2211160" y="1749086"/>
              <a:ext cx="2536787" cy="1127005"/>
              <a:chOff x="1733550" y="3700460"/>
              <a:chExt cx="1951038" cy="738190"/>
            </a:xfrm>
          </p:grpSpPr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5EDE6758-EC40-49D4-ABAE-C6BB59D41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28FD7B9E-4E11-46D8-9DE0-A8DF9B184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A612AB7B-FD94-4FCB-9BCE-75696B53E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949A1D7E-3D96-4E1C-832D-7EB421399E09}"/>
                </a:ext>
              </a:extLst>
            </p:cNvPr>
            <p:cNvSpPr txBox="1"/>
            <p:nvPr/>
          </p:nvSpPr>
          <p:spPr>
            <a:xfrm>
              <a:off x="2310131" y="1754948"/>
              <a:ext cx="522328" cy="500683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B</a:t>
              </a:r>
            </a:p>
          </p:txBody>
        </p:sp>
        <p:grpSp>
          <p:nvGrpSpPr>
            <p:cNvPr id="11" name="Group 41">
              <a:extLst>
                <a:ext uri="{FF2B5EF4-FFF2-40B4-BE49-F238E27FC236}">
                  <a16:creationId xmlns:a16="http://schemas.microsoft.com/office/drawing/2014/main" id="{EC5D5BBA-D270-4F08-A258-2FF82ED26889}"/>
                </a:ext>
              </a:extLst>
            </p:cNvPr>
            <p:cNvGrpSpPr/>
            <p:nvPr/>
          </p:nvGrpSpPr>
          <p:grpSpPr>
            <a:xfrm>
              <a:off x="2211160" y="2603625"/>
              <a:ext cx="2536787" cy="1127005"/>
              <a:chOff x="1733550" y="3700460"/>
              <a:chExt cx="1951038" cy="738190"/>
            </a:xfrm>
          </p:grpSpPr>
          <p:sp>
            <p:nvSpPr>
              <p:cNvPr id="31" name="Freeform: Shape 42">
                <a:extLst>
                  <a:ext uri="{FF2B5EF4-FFF2-40B4-BE49-F238E27FC236}">
                    <a16:creationId xmlns:a16="http://schemas.microsoft.com/office/drawing/2014/main" id="{A62F5AE7-8497-4443-A32D-0857D1702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43">
                <a:extLst>
                  <a:ext uri="{FF2B5EF4-FFF2-40B4-BE49-F238E27FC236}">
                    <a16:creationId xmlns:a16="http://schemas.microsoft.com/office/drawing/2014/main" id="{EF2BCBFB-67CD-40AE-A4A1-BF1AA1BCA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44">
                <a:extLst>
                  <a:ext uri="{FF2B5EF4-FFF2-40B4-BE49-F238E27FC236}">
                    <a16:creationId xmlns:a16="http://schemas.microsoft.com/office/drawing/2014/main" id="{5731C272-2B88-4D7E-A3C2-14E48FE4C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46">
              <a:extLst>
                <a:ext uri="{FF2B5EF4-FFF2-40B4-BE49-F238E27FC236}">
                  <a16:creationId xmlns:a16="http://schemas.microsoft.com/office/drawing/2014/main" id="{B12CD1A7-E605-4A87-8952-FA9DDDC1FC25}"/>
                </a:ext>
              </a:extLst>
            </p:cNvPr>
            <p:cNvSpPr txBox="1"/>
            <p:nvPr/>
          </p:nvSpPr>
          <p:spPr>
            <a:xfrm>
              <a:off x="2310131" y="2609488"/>
              <a:ext cx="522328" cy="500683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</a:t>
              </a:r>
            </a:p>
          </p:txBody>
        </p:sp>
        <p:grpSp>
          <p:nvGrpSpPr>
            <p:cNvPr id="14" name="Group 49">
              <a:extLst>
                <a:ext uri="{FF2B5EF4-FFF2-40B4-BE49-F238E27FC236}">
                  <a16:creationId xmlns:a16="http://schemas.microsoft.com/office/drawing/2014/main" id="{F4650166-2705-41DA-922A-5DAB818B000E}"/>
                </a:ext>
              </a:extLst>
            </p:cNvPr>
            <p:cNvGrpSpPr/>
            <p:nvPr/>
          </p:nvGrpSpPr>
          <p:grpSpPr>
            <a:xfrm>
              <a:off x="2211160" y="3458166"/>
              <a:ext cx="2536787" cy="1127005"/>
              <a:chOff x="1733550" y="3700460"/>
              <a:chExt cx="1951038" cy="738190"/>
            </a:xfrm>
          </p:grpSpPr>
          <p:sp>
            <p:nvSpPr>
              <p:cNvPr id="28" name="Freeform: Shape 50">
                <a:extLst>
                  <a:ext uri="{FF2B5EF4-FFF2-40B4-BE49-F238E27FC236}">
                    <a16:creationId xmlns:a16="http://schemas.microsoft.com/office/drawing/2014/main" id="{A24B7714-7D46-4ADE-943A-F8EDC36BB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51">
                <a:extLst>
                  <a:ext uri="{FF2B5EF4-FFF2-40B4-BE49-F238E27FC236}">
                    <a16:creationId xmlns:a16="http://schemas.microsoft.com/office/drawing/2014/main" id="{8B32D59D-FB67-4B4F-86AE-89087BE9A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55">
                <a:extLst>
                  <a:ext uri="{FF2B5EF4-FFF2-40B4-BE49-F238E27FC236}">
                    <a16:creationId xmlns:a16="http://schemas.microsoft.com/office/drawing/2014/main" id="{7896C6A2-BC36-4C34-BC98-40AB0CC4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05725BC2-3AAF-4734-B573-B758F2528C2D}"/>
                </a:ext>
              </a:extLst>
            </p:cNvPr>
            <p:cNvSpPr txBox="1"/>
            <p:nvPr/>
          </p:nvSpPr>
          <p:spPr>
            <a:xfrm>
              <a:off x="2310131" y="3464029"/>
              <a:ext cx="522328" cy="500683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D</a:t>
              </a:r>
            </a:p>
          </p:txBody>
        </p:sp>
      </p:grp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504C53-FEE1-41D1-847B-295A3E84A143}"/>
              </a:ext>
            </a:extLst>
          </p:cNvPr>
          <p:cNvSpPr txBox="1"/>
          <p:nvPr/>
        </p:nvSpPr>
        <p:spPr>
          <a:xfrm>
            <a:off x="5393499" y="3077423"/>
            <a:ext cx="1908428" cy="64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altLang="zh-CN" sz="32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7D0D17C-387D-4047-9565-F0602D97CBB0}"/>
              </a:ext>
            </a:extLst>
          </p:cNvPr>
          <p:cNvSpPr txBox="1"/>
          <p:nvPr/>
        </p:nvSpPr>
        <p:spPr>
          <a:xfrm>
            <a:off x="5540193" y="4142104"/>
            <a:ext cx="1908428" cy="64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altLang="zh-CN" sz="32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5BAA714-5778-4711-AB43-8078C8D63C69}"/>
              </a:ext>
            </a:extLst>
          </p:cNvPr>
          <p:cNvSpPr txBox="1"/>
          <p:nvPr/>
        </p:nvSpPr>
        <p:spPr>
          <a:xfrm>
            <a:off x="5486402" y="5106055"/>
            <a:ext cx="1908428" cy="64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  <a:endParaRPr lang="en-US" altLang="zh-CN" sz="32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6831C2E-6B81-4740-A986-F33383A313DE}"/>
              </a:ext>
            </a:extLst>
          </p:cNvPr>
          <p:cNvSpPr txBox="1"/>
          <p:nvPr/>
        </p:nvSpPr>
        <p:spPr>
          <a:xfrm>
            <a:off x="5400956" y="5989154"/>
            <a:ext cx="1908428" cy="64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zh-CN" sz="32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</a:p>
        </p:txBody>
      </p:sp>
      <p:grpSp>
        <p:nvGrpSpPr>
          <p:cNvPr id="41" name="组合 49">
            <a:extLst>
              <a:ext uri="{FF2B5EF4-FFF2-40B4-BE49-F238E27FC236}">
                <a16:creationId xmlns:a16="http://schemas.microsoft.com/office/drawing/2014/main" id="{6FD5D1DC-DB32-427C-89B3-7D6E243A7DEA}"/>
              </a:ext>
            </a:extLst>
          </p:cNvPr>
          <p:cNvGrpSpPr/>
          <p:nvPr/>
        </p:nvGrpSpPr>
        <p:grpSpPr>
          <a:xfrm>
            <a:off x="1152861" y="1117441"/>
            <a:ext cx="10389704" cy="1667967"/>
            <a:chOff x="-1224351" y="822896"/>
            <a:chExt cx="14653406" cy="2118475"/>
          </a:xfrm>
        </p:grpSpPr>
        <p:sp>
          <p:nvSpPr>
            <p:cNvPr id="42" name="Google Shape;354;p33">
              <a:extLst>
                <a:ext uri="{FF2B5EF4-FFF2-40B4-BE49-F238E27FC236}">
                  <a16:creationId xmlns:a16="http://schemas.microsoft.com/office/drawing/2014/main" id="{FC6D084E-E858-4879-9114-5E74E31E5695}"/>
                </a:ext>
              </a:extLst>
            </p:cNvPr>
            <p:cNvSpPr/>
            <p:nvPr/>
          </p:nvSpPr>
          <p:spPr>
            <a:xfrm>
              <a:off x="-1224351" y="822896"/>
              <a:ext cx="14653406" cy="211847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文本框 51">
              <a:extLst>
                <a:ext uri="{FF2B5EF4-FFF2-40B4-BE49-F238E27FC236}">
                  <a16:creationId xmlns:a16="http://schemas.microsoft.com/office/drawing/2014/main" id="{48F7685F-7E19-4746-AA32-A2177E141FB7}"/>
                </a:ext>
              </a:extLst>
            </p:cNvPr>
            <p:cNvSpPr txBox="1"/>
            <p:nvPr/>
          </p:nvSpPr>
          <p:spPr>
            <a:xfrm>
              <a:off x="-1224351" y="1062661"/>
              <a:ext cx="14419060" cy="1368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Câu </a:t>
              </a:r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1</a:t>
              </a:r>
              <a:r>
                <a:rPr lang="vi-VN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.</a:t>
              </a:r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vi-VN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Nguyên tử</a:t>
              </a: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của</a:t>
              </a: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nguyên</a:t>
              </a: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tố</a:t>
              </a:r>
              <a:r>
                <a:rPr lang="vi-VN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Y có 4 electron</a:t>
              </a: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ở </a:t>
              </a:r>
              <a:r>
                <a:rPr lang="en-US" altLang="zh-CN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vỏ</a:t>
              </a:r>
              <a:r>
                <a:rPr lang="vi-VN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. Nguyên tố Y trong bảng tuần hoàn ở </a:t>
              </a: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58B8D63-3EAB-44CD-AE96-A397898F2A8E}"/>
              </a:ext>
            </a:extLst>
          </p:cNvPr>
          <p:cNvSpPr/>
          <p:nvPr/>
        </p:nvSpPr>
        <p:spPr>
          <a:xfrm>
            <a:off x="5486402" y="3083715"/>
            <a:ext cx="1815526" cy="80413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9ECA1-4536-E350-385B-BCA307F309A2}"/>
              </a:ext>
            </a:extLst>
          </p:cNvPr>
          <p:cNvSpPr txBox="1"/>
          <p:nvPr/>
        </p:nvSpPr>
        <p:spPr>
          <a:xfrm>
            <a:off x="2747628" y="24308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TẬP, CỦNG CỐ</a:t>
            </a:r>
          </a:p>
        </p:txBody>
      </p:sp>
    </p:spTree>
    <p:extLst>
      <p:ext uri="{BB962C8B-B14F-4D97-AF65-F5344CB8AC3E}">
        <p14:creationId xmlns:p14="http://schemas.microsoft.com/office/powerpoint/2010/main" val="40012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077BAEE7-0734-423D-B1BB-AF93729B2BB8}"/>
              </a:ext>
            </a:extLst>
          </p:cNvPr>
          <p:cNvGrpSpPr/>
          <p:nvPr/>
        </p:nvGrpSpPr>
        <p:grpSpPr>
          <a:xfrm>
            <a:off x="3990024" y="2611195"/>
            <a:ext cx="3567709" cy="3321431"/>
            <a:chOff x="4313984" y="2143760"/>
            <a:chExt cx="3455373" cy="3318023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3" name="组合 6">
              <a:extLst>
                <a:ext uri="{FF2B5EF4-FFF2-40B4-BE49-F238E27FC236}">
                  <a16:creationId xmlns:a16="http://schemas.microsoft.com/office/drawing/2014/main" id="{F243FA3C-D2D8-4FE0-9D6B-F2C45DD1F9ED}"/>
                </a:ext>
              </a:extLst>
            </p:cNvPr>
            <p:cNvGrpSpPr/>
            <p:nvPr/>
          </p:nvGrpSpPr>
          <p:grpSpPr>
            <a:xfrm>
              <a:off x="4359383" y="2180900"/>
              <a:ext cx="1394463" cy="1793361"/>
              <a:chOff x="3232913" y="1543496"/>
              <a:chExt cx="1077642" cy="1385911"/>
            </a:xfrm>
            <a:grpFill/>
          </p:grpSpPr>
          <p:sp>
            <p:nvSpPr>
              <p:cNvPr id="13" name="椭圆 34">
                <a:extLst>
                  <a:ext uri="{FF2B5EF4-FFF2-40B4-BE49-F238E27FC236}">
                    <a16:creationId xmlns:a16="http://schemas.microsoft.com/office/drawing/2014/main" id="{60E82856-B498-4B51-96E1-BDE55F1A01EE}"/>
                  </a:ext>
                </a:extLst>
              </p:cNvPr>
              <p:cNvSpPr/>
              <p:nvPr/>
            </p:nvSpPr>
            <p:spPr>
              <a:xfrm rot="10800000">
                <a:off x="3232913" y="1543496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4" name="TextBox 228">
                <a:extLst>
                  <a:ext uri="{FF2B5EF4-FFF2-40B4-BE49-F238E27FC236}">
                    <a16:creationId xmlns:a16="http://schemas.microsoft.com/office/drawing/2014/main" id="{F5DF8C70-7149-4690-A64D-E9D23D583208}"/>
                  </a:ext>
                </a:extLst>
              </p:cNvPr>
              <p:cNvSpPr txBox="1"/>
              <p:nvPr/>
            </p:nvSpPr>
            <p:spPr>
              <a:xfrm>
                <a:off x="3545785" y="1888715"/>
                <a:ext cx="442363" cy="47521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A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4" name="组合 7">
              <a:extLst>
                <a:ext uri="{FF2B5EF4-FFF2-40B4-BE49-F238E27FC236}">
                  <a16:creationId xmlns:a16="http://schemas.microsoft.com/office/drawing/2014/main" id="{D1746CD0-97FB-4E3C-95CB-1391BC6F8181}"/>
                </a:ext>
              </a:extLst>
            </p:cNvPr>
            <p:cNvGrpSpPr/>
            <p:nvPr/>
          </p:nvGrpSpPr>
          <p:grpSpPr>
            <a:xfrm>
              <a:off x="5937861" y="2143760"/>
              <a:ext cx="1793361" cy="1394463"/>
              <a:chOff x="4452762" y="1514794"/>
              <a:chExt cx="1385911" cy="1077642"/>
            </a:xfrm>
            <a:grpFill/>
          </p:grpSpPr>
          <p:sp>
            <p:nvSpPr>
              <p:cNvPr id="11" name="椭圆 34">
                <a:extLst>
                  <a:ext uri="{FF2B5EF4-FFF2-40B4-BE49-F238E27FC236}">
                    <a16:creationId xmlns:a16="http://schemas.microsoft.com/office/drawing/2014/main" id="{7AF9C795-7AD5-4294-BFD6-064676331117}"/>
                  </a:ext>
                </a:extLst>
              </p:cNvPr>
              <p:cNvSpPr/>
              <p:nvPr/>
            </p:nvSpPr>
            <p:spPr>
              <a:xfrm rot="16200000">
                <a:off x="4606897" y="1360659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2" name="TextBox 229">
                <a:extLst>
                  <a:ext uri="{FF2B5EF4-FFF2-40B4-BE49-F238E27FC236}">
                    <a16:creationId xmlns:a16="http://schemas.microsoft.com/office/drawing/2014/main" id="{192C6D83-9956-4FA4-A9CE-C25E5024D3BB}"/>
                  </a:ext>
                </a:extLst>
              </p:cNvPr>
              <p:cNvSpPr txBox="1"/>
              <p:nvPr/>
            </p:nvSpPr>
            <p:spPr>
              <a:xfrm>
                <a:off x="5108140" y="1888714"/>
                <a:ext cx="442363" cy="47521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5" name="组合 8">
              <a:extLst>
                <a:ext uri="{FF2B5EF4-FFF2-40B4-BE49-F238E27FC236}">
                  <a16:creationId xmlns:a16="http://schemas.microsoft.com/office/drawing/2014/main" id="{5997B869-BCB4-4F83-BAF8-9800A9A0C066}"/>
                </a:ext>
              </a:extLst>
            </p:cNvPr>
            <p:cNvGrpSpPr/>
            <p:nvPr/>
          </p:nvGrpSpPr>
          <p:grpSpPr>
            <a:xfrm>
              <a:off x="6374894" y="3668422"/>
              <a:ext cx="1394463" cy="1793361"/>
              <a:chOff x="4790502" y="2693054"/>
              <a:chExt cx="1077642" cy="1385911"/>
            </a:xfrm>
            <a:grpFill/>
          </p:grpSpPr>
          <p:sp>
            <p:nvSpPr>
              <p:cNvPr id="9" name="椭圆 34">
                <a:extLst>
                  <a:ext uri="{FF2B5EF4-FFF2-40B4-BE49-F238E27FC236}">
                    <a16:creationId xmlns:a16="http://schemas.microsoft.com/office/drawing/2014/main" id="{0B44B801-1016-439D-8F32-B83A199505F8}"/>
                  </a:ext>
                </a:extLst>
              </p:cNvPr>
              <p:cNvSpPr/>
              <p:nvPr/>
            </p:nvSpPr>
            <p:spPr>
              <a:xfrm>
                <a:off x="4790502" y="2693054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0" name="TextBox 230">
                <a:extLst>
                  <a:ext uri="{FF2B5EF4-FFF2-40B4-BE49-F238E27FC236}">
                    <a16:creationId xmlns:a16="http://schemas.microsoft.com/office/drawing/2014/main" id="{D33C80BB-5CC1-48B2-A381-88DF6763DAA4}"/>
                  </a:ext>
                </a:extLst>
              </p:cNvPr>
              <p:cNvSpPr txBox="1"/>
              <p:nvPr/>
            </p:nvSpPr>
            <p:spPr>
              <a:xfrm>
                <a:off x="5108141" y="3363299"/>
                <a:ext cx="442363" cy="47521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D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6" name="组合 9">
              <a:extLst>
                <a:ext uri="{FF2B5EF4-FFF2-40B4-BE49-F238E27FC236}">
                  <a16:creationId xmlns:a16="http://schemas.microsoft.com/office/drawing/2014/main" id="{4DCF8DFF-5459-4A84-9A92-010902A54D70}"/>
                </a:ext>
              </a:extLst>
            </p:cNvPr>
            <p:cNvGrpSpPr/>
            <p:nvPr/>
          </p:nvGrpSpPr>
          <p:grpSpPr>
            <a:xfrm>
              <a:off x="4313984" y="4035571"/>
              <a:ext cx="1793361" cy="1394463"/>
              <a:chOff x="3197829" y="2976787"/>
              <a:chExt cx="1385911" cy="1077642"/>
            </a:xfrm>
            <a:grpFill/>
          </p:grpSpPr>
          <p:sp>
            <p:nvSpPr>
              <p:cNvPr id="7" name="椭圆 34">
                <a:extLst>
                  <a:ext uri="{FF2B5EF4-FFF2-40B4-BE49-F238E27FC236}">
                    <a16:creationId xmlns:a16="http://schemas.microsoft.com/office/drawing/2014/main" id="{0ABCFBEC-5ADA-469B-8717-60B9B171BBAC}"/>
                  </a:ext>
                </a:extLst>
              </p:cNvPr>
              <p:cNvSpPr/>
              <p:nvPr/>
            </p:nvSpPr>
            <p:spPr>
              <a:xfrm rot="5400000">
                <a:off x="3351964" y="2822652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8" name="TextBox 231">
                <a:extLst>
                  <a:ext uri="{FF2B5EF4-FFF2-40B4-BE49-F238E27FC236}">
                    <a16:creationId xmlns:a16="http://schemas.microsoft.com/office/drawing/2014/main" id="{496061BD-8405-4615-8296-E4E74D568F4B}"/>
                  </a:ext>
                </a:extLst>
              </p:cNvPr>
              <p:cNvSpPr txBox="1"/>
              <p:nvPr/>
            </p:nvSpPr>
            <p:spPr>
              <a:xfrm>
                <a:off x="3545786" y="3363298"/>
                <a:ext cx="442363" cy="47521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C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C4FEF38-139F-45C7-BCD1-5E724B8DB618}"/>
              </a:ext>
            </a:extLst>
          </p:cNvPr>
          <p:cNvSpPr txBox="1"/>
          <p:nvPr/>
        </p:nvSpPr>
        <p:spPr>
          <a:xfrm>
            <a:off x="960969" y="2862498"/>
            <a:ext cx="2690915" cy="861774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vi-VN" sz="2800" dirty="0"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Số electron lớp ngoài cùng</a:t>
            </a: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FB88716-704C-4E94-9FF4-85FDBFC597D3}"/>
              </a:ext>
            </a:extLst>
          </p:cNvPr>
          <p:cNvSpPr txBox="1"/>
          <p:nvPr/>
        </p:nvSpPr>
        <p:spPr>
          <a:xfrm>
            <a:off x="7709322" y="2862498"/>
            <a:ext cx="3640339" cy="566502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Khối lượng nguyên tử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96EFC6-3DE4-46E2-9028-E599959A7316}"/>
              </a:ext>
            </a:extLst>
          </p:cNvPr>
          <p:cNvSpPr txBox="1"/>
          <p:nvPr/>
        </p:nvSpPr>
        <p:spPr>
          <a:xfrm>
            <a:off x="760541" y="4961497"/>
            <a:ext cx="2953237" cy="566502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Điện tích hạt nhân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3C66CE9-F074-451F-9379-6BEB676D8D02}"/>
              </a:ext>
            </a:extLst>
          </p:cNvPr>
          <p:cNvSpPr txBox="1"/>
          <p:nvPr/>
        </p:nvSpPr>
        <p:spPr>
          <a:xfrm>
            <a:off x="8186352" y="5002443"/>
            <a:ext cx="2663107" cy="566502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utocar Bold Condensed" panose="020B0500000000000000" pitchFamily="34" charset="0"/>
                <a:cs typeface="Arial" panose="020B0604020202020204" pitchFamily="34" charset="0"/>
              </a:rPr>
              <a:t>Số lớp electron</a:t>
            </a:r>
          </a:p>
        </p:txBody>
      </p:sp>
      <p:grpSp>
        <p:nvGrpSpPr>
          <p:cNvPr id="30" name="组合 49">
            <a:extLst>
              <a:ext uri="{FF2B5EF4-FFF2-40B4-BE49-F238E27FC236}">
                <a16:creationId xmlns:a16="http://schemas.microsoft.com/office/drawing/2014/main" id="{26134126-E7BA-4213-AB5E-9379A785BFA9}"/>
              </a:ext>
            </a:extLst>
          </p:cNvPr>
          <p:cNvGrpSpPr/>
          <p:nvPr/>
        </p:nvGrpSpPr>
        <p:grpSpPr>
          <a:xfrm>
            <a:off x="960969" y="658799"/>
            <a:ext cx="10398894" cy="1674852"/>
            <a:chOff x="-789891" y="1019810"/>
            <a:chExt cx="14653406" cy="1672164"/>
          </a:xfrm>
        </p:grpSpPr>
        <p:sp>
          <p:nvSpPr>
            <p:cNvPr id="31" name="Google Shape;354;p33">
              <a:extLst>
                <a:ext uri="{FF2B5EF4-FFF2-40B4-BE49-F238E27FC236}">
                  <a16:creationId xmlns:a16="http://schemas.microsoft.com/office/drawing/2014/main" id="{681C4184-B21F-4779-A85B-07583052272D}"/>
                </a:ext>
              </a:extLst>
            </p:cNvPr>
            <p:cNvSpPr/>
            <p:nvPr/>
          </p:nvSpPr>
          <p:spPr>
            <a:xfrm>
              <a:off x="-789891" y="1019810"/>
              <a:ext cx="14653406" cy="1672164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rgbClr val="48B5BF"/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32" name="文本框 51">
              <a:extLst>
                <a:ext uri="{FF2B5EF4-FFF2-40B4-BE49-F238E27FC236}">
                  <a16:creationId xmlns:a16="http://schemas.microsoft.com/office/drawing/2014/main" id="{CFAACA4F-7E5A-4A4F-80D4-20D1D87B03CC}"/>
                </a:ext>
              </a:extLst>
            </p:cNvPr>
            <p:cNvSpPr txBox="1"/>
            <p:nvPr/>
          </p:nvSpPr>
          <p:spPr>
            <a:xfrm>
              <a:off x="-547666" y="1019810"/>
              <a:ext cx="14113919" cy="132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Câu 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2</a:t>
              </a:r>
              <a:r>
                <a:rPr lang="vi-VN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.</a:t>
              </a:r>
            </a:p>
            <a:p>
              <a:pPr algn="ctr"/>
              <a:r>
                <a:rPr lang="vi-VN" altLang="zh-CN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Các nguyên tố trong một chu kì có cùng</a:t>
              </a:r>
              <a:endPara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AB05795-8343-40CC-9937-0B9FABB8BAEE}"/>
              </a:ext>
            </a:extLst>
          </p:cNvPr>
          <p:cNvSpPr/>
          <p:nvPr/>
        </p:nvSpPr>
        <p:spPr>
          <a:xfrm>
            <a:off x="8186351" y="5002443"/>
            <a:ext cx="2663108" cy="60744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20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1ekj2yd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650</Words>
  <Application>Microsoft Office PowerPoint</Application>
  <PresentationFormat>Widescreen</PresentationFormat>
  <Paragraphs>117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Arial</vt:lpstr>
      <vt:lpstr>Calibri</vt:lpstr>
      <vt:lpstr>Corbel</vt:lpstr>
      <vt:lpstr>Open Sans</vt:lpstr>
      <vt:lpstr>OpenSans</vt:lpstr>
      <vt:lpstr>OpenSansBold</vt:lpstr>
      <vt:lpstr>Times New Roman</vt:lpstr>
      <vt:lpstr>www.freeppt7.com</vt:lpstr>
      <vt:lpstr>www.jpppt.com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Windows 10</cp:lastModifiedBy>
  <cp:revision>48</cp:revision>
  <dcterms:created xsi:type="dcterms:W3CDTF">2022-03-06T07:23:34Z</dcterms:created>
  <dcterms:modified xsi:type="dcterms:W3CDTF">2024-10-21T23:50:35Z</dcterms:modified>
</cp:coreProperties>
</file>