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4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35513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14/10/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tép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bò hầm khoai tây cà 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vi-VN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 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thịt-giò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80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</TotalTime>
  <Words>387</Words>
  <Application>Microsoft Office PowerPoint</Application>
  <PresentationFormat>A4 Paper (210x297 mm)</PresentationFormat>
  <Paragraphs>106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306</cp:revision>
  <cp:lastPrinted>2023-08-20T15:03:24Z</cp:lastPrinted>
  <dcterms:created xsi:type="dcterms:W3CDTF">2019-09-26T13:09:45Z</dcterms:created>
  <dcterms:modified xsi:type="dcterms:W3CDTF">2024-10-10T13:33:03Z</dcterms:modified>
</cp:coreProperties>
</file>