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36" d="100"/>
          <a:sy n="136" d="100"/>
        </p:scale>
        <p:origin x="-756" y="-35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08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55506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21/10/2024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me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Magi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ớt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quay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2014</TotalTime>
  <Words>365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300</cp:revision>
  <cp:lastPrinted>2023-08-20T15:03:24Z</cp:lastPrinted>
  <dcterms:created xsi:type="dcterms:W3CDTF">2019-09-26T13:09:45Z</dcterms:created>
  <dcterms:modified xsi:type="dcterms:W3CDTF">2024-10-15T06:57:14Z</dcterms:modified>
</cp:coreProperties>
</file>