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11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41388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Trung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Garu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</TotalTime>
  <Words>364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336</cp:revision>
  <cp:lastPrinted>2023-08-20T15:03:24Z</cp:lastPrinted>
  <dcterms:created xsi:type="dcterms:W3CDTF">2019-09-26T13:09:45Z</dcterms:created>
  <dcterms:modified xsi:type="dcterms:W3CDTF">2024-11-08T04:30:27Z</dcterms:modified>
</cp:coreProperties>
</file>