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10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12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785695"/>
              </p:ext>
            </p:extLst>
          </p:nvPr>
        </p:nvGraphicFramePr>
        <p:xfrm>
          <a:off x="574116" y="1517106"/>
          <a:ext cx="8615035" cy="484157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18/11/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20/11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cháy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cạnh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mềm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Xôi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Nam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Salat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: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trộn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2174</TotalTime>
  <Words>385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347</cp:revision>
  <cp:lastPrinted>2023-08-20T15:03:24Z</cp:lastPrinted>
  <dcterms:created xsi:type="dcterms:W3CDTF">2019-09-26T13:09:45Z</dcterms:created>
  <dcterms:modified xsi:type="dcterms:W3CDTF">2024-11-14T14:34:38Z</dcterms:modified>
</cp:coreProperties>
</file>