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>
        <p:scale>
          <a:sx n="100" d="100"/>
          <a:sy n="100" d="100"/>
        </p:scale>
        <p:origin x="348" y="-6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="" xmlns:a16="http://schemas.microsoft.com/office/drawing/2014/main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16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845780"/>
              </p:ext>
            </p:extLst>
          </p:nvPr>
        </p:nvGraphicFramePr>
        <p:xfrm>
          <a:off x="574116" y="1517106"/>
          <a:ext cx="8615035" cy="4841577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="" xmlns:a16="http://schemas.microsoft.com/office/drawing/2014/main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="" xmlns:a16="http://schemas.microsoft.com/office/drawing/2014/main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="" xmlns:a16="http://schemas.microsoft.com/office/drawing/2014/main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="" xmlns:a16="http://schemas.microsoft.com/office/drawing/2014/main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="" xmlns:a16="http://schemas.microsoft.com/office/drawing/2014/main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="" xmlns:a16="http://schemas.microsoft.com/office/drawing/2014/main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="" xmlns:a16="http://schemas.microsoft.com/office/drawing/2014/main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="" xmlns:a16="http://schemas.microsoft.com/office/drawing/2014/main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2380076191"/>
                    </a:ext>
                  </a:extLst>
                </a:gridCol>
              </a:tblGrid>
              <a:tr h="15197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3471410"/>
                  </a:ext>
                </a:extLst>
              </a:tr>
              <a:tr h="33595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1011950"/>
                  </a:ext>
                </a:extLst>
              </a:tr>
              <a:tr h="151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2049321"/>
                  </a:ext>
                </a:extLst>
              </a:tr>
              <a:tr h="57612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1198733"/>
                  </a:ext>
                </a:extLst>
              </a:tr>
              <a:tr h="20247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3920712"/>
                  </a:ext>
                </a:extLst>
              </a:tr>
              <a:tr h="54258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16/12/ 2024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16/12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xù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cút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thập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cẩm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870.6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36789945"/>
                  </a:ext>
                </a:extLst>
              </a:tr>
              <a:tr h="40878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17/12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tàu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lụa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mắm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Củ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ngũ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sắc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kem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Hữu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nghị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4689235"/>
                  </a:ext>
                </a:extLst>
              </a:tr>
              <a:tr h="5425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18/12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om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nước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dừa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miến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hỗn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hợp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866.4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5531537"/>
                  </a:ext>
                </a:extLst>
              </a:tr>
              <a:tr h="48017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19/12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,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mềm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khoai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18572073"/>
                  </a:ext>
                </a:extLst>
              </a:tr>
              <a:tr h="5371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20/12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Bún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tươi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nướng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Nước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860.6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5635853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849157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0987895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8938548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021081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6587506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="" xmlns:a16="http://schemas.microsoft.com/office/drawing/2014/main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="" xmlns:a16="http://schemas.microsoft.com/office/drawing/2014/main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="" xmlns:a16="http://schemas.microsoft.com/office/drawing/2014/main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="" xmlns:a16="http://schemas.microsoft.com/office/drawing/2014/main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="" xmlns:a16="http://schemas.microsoft.com/office/drawing/2014/main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2208</TotalTime>
  <Words>379</Words>
  <Application>Microsoft Office PowerPoint</Application>
  <PresentationFormat>A4 Paper (210x297 mm)</PresentationFormat>
  <Paragraphs>105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364</cp:revision>
  <cp:lastPrinted>2023-08-20T15:03:24Z</cp:lastPrinted>
  <dcterms:created xsi:type="dcterms:W3CDTF">2019-09-26T13:09:45Z</dcterms:created>
  <dcterms:modified xsi:type="dcterms:W3CDTF">2024-12-12T13:53:41Z</dcterms:modified>
</cp:coreProperties>
</file>