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5" r:id="rId7"/>
    <p:sldId id="266" r:id="rId8"/>
    <p:sldId id="265" r:id="rId9"/>
    <p:sldId id="274" r:id="rId10"/>
    <p:sldId id="267" r:id="rId11"/>
    <p:sldId id="262" r:id="rId12"/>
    <p:sldId id="270" r:id="rId13"/>
    <p:sldId id="271" r:id="rId14"/>
    <p:sldId id="272" r:id="rId15"/>
    <p:sldId id="273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18854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3937" y="121996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1" y="775878"/>
            <a:ext cx="4733139" cy="4016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08569" y="1294414"/>
            <a:ext cx="5172049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556181" y="5152672"/>
            <a:ext cx="13049963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2379" y="235670"/>
            <a:ext cx="2771481" cy="5750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534" y="1102933"/>
            <a:ext cx="111011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D. ribosome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534" y="1955285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675" y="2826483"/>
            <a:ext cx="78422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67546" y="3678835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675" y="4288423"/>
            <a:ext cx="657904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357" y="5139286"/>
            <a:ext cx="673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13" y="284161"/>
            <a:ext cx="1203488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113" y="725848"/>
            <a:ext cx="5881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5578" y="2852182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540" y="6260020"/>
            <a:ext cx="9486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3981" y="4138350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31" y="197947"/>
            <a:ext cx="12226360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				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U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4" y="5753274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31" y="620834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4697" y="1466408"/>
            <a:ext cx="382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" y="3606442"/>
            <a:ext cx="5806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50" y="4898741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Ribosome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18" y="150813"/>
            <a:ext cx="552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060" y="703750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060" y="1276354"/>
            <a:ext cx="11367214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bào chất: gồm bào tương và các bào quan, là nơi diễn ra phần lớn các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trao đổi chất của tế bào.</a:t>
            </a:r>
          </a:p>
          <a:p>
            <a:pPr marL="457200" indent="-45720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Nhân/vùng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nhân: Là nơi chứa vật chất di truyền và là trung tâm điều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sống của tế bào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8947" y="3910402"/>
            <a:ext cx="108189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292" y="4827431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8947" y="5350651"/>
            <a:ext cx="120684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4658006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947988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202006"/>
            <a:ext cx="4725910" cy="2869002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4082060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904" y="27161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110087" y="794835"/>
            <a:ext cx="7921968" cy="587906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404780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79110" y="301657"/>
            <a:ext cx="11896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ribosome.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79110" y="2230659"/>
            <a:ext cx="231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94622"/>
              </p:ext>
            </p:extLst>
          </p:nvPr>
        </p:nvGraphicFramePr>
        <p:xfrm>
          <a:off x="273377" y="3076367"/>
          <a:ext cx="11557262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8631">
                  <a:extLst>
                    <a:ext uri="{9D8B030D-6E8A-4147-A177-3AD203B41FA5}">
                      <a16:colId xmlns:a16="http://schemas.microsoft.com/office/drawing/2014/main" val="3612309115"/>
                    </a:ext>
                  </a:extLst>
                </a:gridCol>
                <a:gridCol w="5778631">
                  <a:extLst>
                    <a:ext uri="{9D8B030D-6E8A-4147-A177-3AD203B41FA5}">
                      <a16:colId xmlns:a16="http://schemas.microsoft.com/office/drawing/2014/main" val="2533776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2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32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8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ribosome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1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22" y="153969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631929"/>
            <a:ext cx="4363770" cy="3572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650383" y="336272"/>
            <a:ext cx="5015618" cy="393407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469712" y="3352935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022" y="4394015"/>
            <a:ext cx="1160285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060" y="245080"/>
            <a:ext cx="1917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556"/>
              </p:ext>
            </p:extLst>
          </p:nvPr>
        </p:nvGraphicFramePr>
        <p:xfrm>
          <a:off x="337060" y="867264"/>
          <a:ext cx="11493579" cy="4829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1193">
                  <a:extLst>
                    <a:ext uri="{9D8B030D-6E8A-4147-A177-3AD203B41FA5}">
                      <a16:colId xmlns:a16="http://schemas.microsoft.com/office/drawing/2014/main" val="3789268890"/>
                    </a:ext>
                  </a:extLst>
                </a:gridCol>
                <a:gridCol w="3831193">
                  <a:extLst>
                    <a:ext uri="{9D8B030D-6E8A-4147-A177-3AD203B41FA5}">
                      <a16:colId xmlns:a16="http://schemas.microsoft.com/office/drawing/2014/main" val="3158786709"/>
                    </a:ext>
                  </a:extLst>
                </a:gridCol>
                <a:gridCol w="3831193">
                  <a:extLst>
                    <a:ext uri="{9D8B030D-6E8A-4147-A177-3AD203B41FA5}">
                      <a16:colId xmlns:a16="http://schemas.microsoft.com/office/drawing/2014/main" val="2723110459"/>
                    </a:ext>
                  </a:extLst>
                </a:gridCol>
              </a:tblGrid>
              <a:tr h="55500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81188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5811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54288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683232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86502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90963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90587"/>
                  </a:ext>
                </a:extLst>
              </a:tr>
              <a:tr h="5550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3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1528</Words>
  <Application>Microsoft Office PowerPoint</Application>
  <PresentationFormat>Widescreen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74</cp:revision>
  <dcterms:created xsi:type="dcterms:W3CDTF">2021-05-02T11:12:37Z</dcterms:created>
  <dcterms:modified xsi:type="dcterms:W3CDTF">2022-11-17T07:46:16Z</dcterms:modified>
</cp:coreProperties>
</file>