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unknown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24.jpg" ContentType="image/jpeg"/>
  <Override PartName="/ppt/media/image3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2" r:id="rId3"/>
    <p:sldId id="277" r:id="rId4"/>
    <p:sldId id="278" r:id="rId5"/>
    <p:sldId id="279" r:id="rId6"/>
    <p:sldId id="280" r:id="rId7"/>
    <p:sldId id="281" r:id="rId8"/>
    <p:sldId id="282" r:id="rId9"/>
    <p:sldId id="256" r:id="rId10"/>
    <p:sldId id="257" r:id="rId11"/>
    <p:sldId id="258" r:id="rId12"/>
    <p:sldId id="285" r:id="rId13"/>
    <p:sldId id="293" r:id="rId14"/>
    <p:sldId id="284" r:id="rId15"/>
    <p:sldId id="290" r:id="rId16"/>
    <p:sldId id="298" r:id="rId17"/>
    <p:sldId id="297" r:id="rId18"/>
    <p:sldId id="289" r:id="rId19"/>
    <p:sldId id="288" r:id="rId20"/>
    <p:sldId id="296" r:id="rId21"/>
    <p:sldId id="287" r:id="rId22"/>
    <p:sldId id="283" r:id="rId23"/>
    <p:sldId id="259" r:id="rId24"/>
    <p:sldId id="292" r:id="rId25"/>
  </p:sldIdLst>
  <p:sldSz cx="18288000" cy="10287000"/>
  <p:notesSz cx="6858000" cy="9144000"/>
  <p:embeddedFontLst>
    <p:embeddedFont>
      <p:font typeface="#9Slide03 AllRoundGothic" panose="020B0703020202020104" pitchFamily="34" charset="77"/>
      <p:regular r:id="rId26"/>
      <p:bold r:id="rId27"/>
    </p:embeddedFont>
    <p:embeddedFont>
      <p:font typeface="#9Slide03 Arima Madurai" pitchFamily="2" charset="77"/>
      <p:regular r:id="rId28"/>
    </p:embeddedFont>
    <p:embeddedFont>
      <p:font typeface="#9Slide03 BoosterNextFYBlack" panose="02000A03000000020004" pitchFamily="2" charset="77"/>
      <p:regular r:id="rId29"/>
    </p:embeddedFont>
    <p:embeddedFont>
      <p:font typeface="#9Slide05 SVNMercury Script" pitchFamily="2" charset="77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7" autoAdjust="0"/>
    <p:restoredTop sz="94648" autoAdjust="0"/>
  </p:normalViewPr>
  <p:slideViewPr>
    <p:cSldViewPr>
      <p:cViewPr varScale="1">
        <p:scale>
          <a:sx n="78" d="100"/>
          <a:sy n="78" d="100"/>
        </p:scale>
        <p:origin x="176" y="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38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52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40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61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88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17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14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3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04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69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5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4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gif"/><Relationship Id="rId18" Type="http://schemas.openxmlformats.org/officeDocument/2006/relationships/slide" Target="slide21.xml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13.xml"/><Relationship Id="rId21" Type="http://schemas.openxmlformats.org/officeDocument/2006/relationships/slide" Target="slide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gif"/><Relationship Id="rId25" Type="http://schemas.openxmlformats.org/officeDocument/2006/relationships/slide" Target="slide4.xml"/><Relationship Id="rId2" Type="http://schemas.openxmlformats.org/officeDocument/2006/relationships/audio" Target="../media/media1.wma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slide" Target="slide6.xml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5" Type="http://schemas.openxmlformats.org/officeDocument/2006/relationships/image" Target="../media/image1.jpg"/><Relationship Id="rId15" Type="http://schemas.openxmlformats.org/officeDocument/2006/relationships/image" Target="../media/image11.gif"/><Relationship Id="rId23" Type="http://schemas.openxmlformats.org/officeDocument/2006/relationships/slide" Target="slide3.xml"/><Relationship Id="rId28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31" Type="http://schemas.openxmlformats.org/officeDocument/2006/relationships/slide" Target="slide7.xml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openxmlformats.org/officeDocument/2006/relationships/image" Target="../media/image10.gif"/><Relationship Id="rId22" Type="http://schemas.openxmlformats.org/officeDocument/2006/relationships/image" Target="../media/image16.png"/><Relationship Id="rId27" Type="http://schemas.openxmlformats.org/officeDocument/2006/relationships/slide" Target="slide5.xml"/><Relationship Id="rId30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sv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sv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sv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sv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sv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sv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sv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sv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sv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sv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6400800" y="1057275"/>
            <a:ext cx="11515725" cy="8001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" y="1423"/>
            <a:ext cx="18280904" cy="10288151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299" y="1109270"/>
            <a:ext cx="3977985" cy="3977985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489" y="1635995"/>
            <a:ext cx="3959715" cy="3959715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5567" y="1107004"/>
            <a:ext cx="3959715" cy="3968840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39" y="4530090"/>
            <a:ext cx="3977985" cy="3977985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488" y="5057228"/>
            <a:ext cx="3959715" cy="3959715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491" y="4528185"/>
            <a:ext cx="3977985" cy="3977985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953" y="1652179"/>
            <a:ext cx="1752893" cy="1752893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4" y="1325963"/>
            <a:ext cx="1591661" cy="1591661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76" y="2607253"/>
            <a:ext cx="1691357" cy="1691357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37" y="-1462249"/>
            <a:ext cx="2642846" cy="9089924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09" y="7627675"/>
            <a:ext cx="971550" cy="1357313"/>
          </a:xfrm>
          <a:prstGeom prst="rect">
            <a:avLst/>
          </a:prstGeom>
        </p:spPr>
      </p:pic>
      <p:pic>
        <p:nvPicPr>
          <p:cNvPr id="159" name="Picture 15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5129" y="8778240"/>
            <a:ext cx="1771232" cy="149733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9055" y="-1007324"/>
            <a:ext cx="914400" cy="914400"/>
          </a:xfrm>
          <a:prstGeom prst="rect">
            <a:avLst/>
          </a:prstGeom>
        </p:spPr>
      </p:pic>
      <p:pic>
        <p:nvPicPr>
          <p:cNvPr id="139" name="mau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299" y="1109270"/>
            <a:ext cx="3977985" cy="3977985"/>
          </a:xfrm>
          <a:prstGeom prst="rect">
            <a:avLst/>
          </a:prstGeom>
        </p:spPr>
      </p:pic>
      <p:pic>
        <p:nvPicPr>
          <p:cNvPr id="140" name="mau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490" y="1635995"/>
            <a:ext cx="3950612" cy="3959715"/>
          </a:xfrm>
          <a:prstGeom prst="rect">
            <a:avLst/>
          </a:prstGeom>
        </p:spPr>
      </p:pic>
      <p:pic>
        <p:nvPicPr>
          <p:cNvPr id="141" name="mau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5567" y="1107003"/>
            <a:ext cx="3959715" cy="3959715"/>
          </a:xfrm>
          <a:prstGeom prst="rect">
            <a:avLst/>
          </a:prstGeom>
        </p:spPr>
      </p:pic>
      <p:pic>
        <p:nvPicPr>
          <p:cNvPr id="142" name="mau4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39" y="4530090"/>
            <a:ext cx="3977985" cy="3977985"/>
          </a:xfrm>
          <a:prstGeom prst="rect">
            <a:avLst/>
          </a:prstGeom>
        </p:spPr>
      </p:pic>
      <p:pic>
        <p:nvPicPr>
          <p:cNvPr id="143" name="mau5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489" y="5071517"/>
            <a:ext cx="3950612" cy="3959715"/>
          </a:xfrm>
          <a:prstGeom prst="rect">
            <a:avLst/>
          </a:prstGeom>
        </p:spPr>
      </p:pic>
      <p:pic>
        <p:nvPicPr>
          <p:cNvPr id="144" name="mau6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491" y="4528185"/>
            <a:ext cx="3977985" cy="39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62738">
            <a:off x="13929030" y="-3003411"/>
            <a:ext cx="6660539" cy="72792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05349">
            <a:off x="-4580271" y="7246607"/>
            <a:ext cx="8430468" cy="660737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5400000">
            <a:off x="4701343" y="-2598311"/>
            <a:ext cx="8885314" cy="15525914"/>
            <a:chOff x="0" y="0"/>
            <a:chExt cx="1149350" cy="1149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57116" cy="3245066"/>
            </a:xfrm>
            <a:custGeom>
              <a:avLst/>
              <a:gdLst/>
              <a:ahLst/>
              <a:cxnLst/>
              <a:rect l="l" t="t" r="r" b="b"/>
              <a:pathLst>
                <a:path w="1857116" h="3245066">
                  <a:moveTo>
                    <a:pt x="1857116" y="35857"/>
                  </a:moveTo>
                  <a:lnTo>
                    <a:pt x="1857116" y="0"/>
                  </a:lnTo>
                  <a:lnTo>
                    <a:pt x="10260" y="0"/>
                  </a:lnTo>
                  <a:lnTo>
                    <a:pt x="10260" y="17929"/>
                  </a:lnTo>
                  <a:lnTo>
                    <a:pt x="0" y="17929"/>
                  </a:lnTo>
                  <a:lnTo>
                    <a:pt x="0" y="3245066"/>
                  </a:lnTo>
                  <a:lnTo>
                    <a:pt x="20521" y="3245066"/>
                  </a:lnTo>
                  <a:lnTo>
                    <a:pt x="20521" y="2617567"/>
                  </a:lnTo>
                  <a:lnTo>
                    <a:pt x="369371" y="2617567"/>
                  </a:lnTo>
                  <a:lnTo>
                    <a:pt x="369371" y="3245066"/>
                  </a:lnTo>
                  <a:lnTo>
                    <a:pt x="389892" y="3245066"/>
                  </a:lnTo>
                  <a:lnTo>
                    <a:pt x="389892" y="2617567"/>
                  </a:lnTo>
                  <a:lnTo>
                    <a:pt x="738742" y="2617567"/>
                  </a:lnTo>
                  <a:lnTo>
                    <a:pt x="738742" y="3245066"/>
                  </a:lnTo>
                  <a:lnTo>
                    <a:pt x="759263" y="3245066"/>
                  </a:lnTo>
                  <a:lnTo>
                    <a:pt x="759263" y="2617567"/>
                  </a:lnTo>
                  <a:lnTo>
                    <a:pt x="1108114" y="2617567"/>
                  </a:lnTo>
                  <a:lnTo>
                    <a:pt x="1108114" y="3245066"/>
                  </a:lnTo>
                  <a:lnTo>
                    <a:pt x="1128634" y="3245066"/>
                  </a:lnTo>
                  <a:lnTo>
                    <a:pt x="1128634" y="2617567"/>
                  </a:lnTo>
                  <a:lnTo>
                    <a:pt x="1477485" y="2617567"/>
                  </a:lnTo>
                  <a:lnTo>
                    <a:pt x="1477485" y="3245066"/>
                  </a:lnTo>
                  <a:lnTo>
                    <a:pt x="1498005" y="3245066"/>
                  </a:lnTo>
                  <a:lnTo>
                    <a:pt x="1498005" y="2617567"/>
                  </a:lnTo>
                  <a:lnTo>
                    <a:pt x="1857116" y="2617567"/>
                  </a:lnTo>
                  <a:lnTo>
                    <a:pt x="1857116" y="2581710"/>
                  </a:lnTo>
                  <a:lnTo>
                    <a:pt x="1498005" y="2581710"/>
                  </a:lnTo>
                  <a:lnTo>
                    <a:pt x="1498005" y="1972140"/>
                  </a:lnTo>
                  <a:lnTo>
                    <a:pt x="1857116" y="1972140"/>
                  </a:lnTo>
                  <a:lnTo>
                    <a:pt x="1857116" y="1936282"/>
                  </a:lnTo>
                  <a:lnTo>
                    <a:pt x="1498005" y="1936282"/>
                  </a:lnTo>
                  <a:lnTo>
                    <a:pt x="1498005" y="1326712"/>
                  </a:lnTo>
                  <a:lnTo>
                    <a:pt x="1857116" y="1326712"/>
                  </a:lnTo>
                  <a:lnTo>
                    <a:pt x="1857116" y="1290855"/>
                  </a:lnTo>
                  <a:lnTo>
                    <a:pt x="1498005" y="1290855"/>
                  </a:lnTo>
                  <a:lnTo>
                    <a:pt x="1498005" y="681285"/>
                  </a:lnTo>
                  <a:lnTo>
                    <a:pt x="1857116" y="681285"/>
                  </a:lnTo>
                  <a:lnTo>
                    <a:pt x="1857116" y="645427"/>
                  </a:lnTo>
                  <a:lnTo>
                    <a:pt x="1498005" y="645427"/>
                  </a:lnTo>
                  <a:lnTo>
                    <a:pt x="1498005" y="35857"/>
                  </a:lnTo>
                  <a:lnTo>
                    <a:pt x="1857116" y="35857"/>
                  </a:lnTo>
                  <a:close/>
                  <a:moveTo>
                    <a:pt x="389892" y="645427"/>
                  </a:moveTo>
                  <a:lnTo>
                    <a:pt x="389892" y="35857"/>
                  </a:lnTo>
                  <a:lnTo>
                    <a:pt x="738742" y="35857"/>
                  </a:lnTo>
                  <a:lnTo>
                    <a:pt x="738742" y="645427"/>
                  </a:lnTo>
                  <a:lnTo>
                    <a:pt x="389892" y="645427"/>
                  </a:lnTo>
                  <a:close/>
                  <a:moveTo>
                    <a:pt x="738742" y="681285"/>
                  </a:moveTo>
                  <a:lnTo>
                    <a:pt x="738742" y="1290855"/>
                  </a:lnTo>
                  <a:lnTo>
                    <a:pt x="389892" y="1290855"/>
                  </a:lnTo>
                  <a:lnTo>
                    <a:pt x="389892" y="681285"/>
                  </a:lnTo>
                  <a:lnTo>
                    <a:pt x="738742" y="681285"/>
                  </a:lnTo>
                  <a:close/>
                  <a:moveTo>
                    <a:pt x="369371" y="645427"/>
                  </a:moveTo>
                  <a:lnTo>
                    <a:pt x="20521" y="645427"/>
                  </a:lnTo>
                  <a:lnTo>
                    <a:pt x="20521" y="35857"/>
                  </a:lnTo>
                  <a:lnTo>
                    <a:pt x="369371" y="35857"/>
                  </a:lnTo>
                  <a:lnTo>
                    <a:pt x="369371" y="645427"/>
                  </a:lnTo>
                  <a:close/>
                  <a:moveTo>
                    <a:pt x="369371" y="681285"/>
                  </a:moveTo>
                  <a:lnTo>
                    <a:pt x="369371" y="1290855"/>
                  </a:lnTo>
                  <a:lnTo>
                    <a:pt x="20521" y="1290855"/>
                  </a:lnTo>
                  <a:lnTo>
                    <a:pt x="20521" y="681285"/>
                  </a:lnTo>
                  <a:lnTo>
                    <a:pt x="369371" y="681285"/>
                  </a:lnTo>
                  <a:close/>
                  <a:moveTo>
                    <a:pt x="369371" y="1326712"/>
                  </a:moveTo>
                  <a:lnTo>
                    <a:pt x="369371" y="1936282"/>
                  </a:lnTo>
                  <a:lnTo>
                    <a:pt x="20521" y="1936282"/>
                  </a:lnTo>
                  <a:lnTo>
                    <a:pt x="20521" y="1326712"/>
                  </a:lnTo>
                  <a:lnTo>
                    <a:pt x="369371" y="1326712"/>
                  </a:lnTo>
                  <a:close/>
                  <a:moveTo>
                    <a:pt x="389892" y="1326712"/>
                  </a:moveTo>
                  <a:lnTo>
                    <a:pt x="738742" y="1326712"/>
                  </a:lnTo>
                  <a:lnTo>
                    <a:pt x="738742" y="1936282"/>
                  </a:lnTo>
                  <a:lnTo>
                    <a:pt x="389892" y="1936282"/>
                  </a:lnTo>
                  <a:lnTo>
                    <a:pt x="389892" y="1326712"/>
                  </a:lnTo>
                  <a:close/>
                  <a:moveTo>
                    <a:pt x="759263" y="1326712"/>
                  </a:moveTo>
                  <a:lnTo>
                    <a:pt x="1108114" y="1326712"/>
                  </a:lnTo>
                  <a:lnTo>
                    <a:pt x="1108114" y="1936282"/>
                  </a:lnTo>
                  <a:lnTo>
                    <a:pt x="759263" y="1936282"/>
                  </a:lnTo>
                  <a:lnTo>
                    <a:pt x="759263" y="1326712"/>
                  </a:lnTo>
                  <a:close/>
                  <a:moveTo>
                    <a:pt x="759263" y="1290855"/>
                  </a:moveTo>
                  <a:lnTo>
                    <a:pt x="759263" y="681285"/>
                  </a:lnTo>
                  <a:lnTo>
                    <a:pt x="1108114" y="681285"/>
                  </a:lnTo>
                  <a:lnTo>
                    <a:pt x="1108114" y="1290855"/>
                  </a:lnTo>
                  <a:lnTo>
                    <a:pt x="759263" y="1290855"/>
                  </a:lnTo>
                  <a:close/>
                  <a:moveTo>
                    <a:pt x="759263" y="645427"/>
                  </a:moveTo>
                  <a:lnTo>
                    <a:pt x="759263" y="35857"/>
                  </a:lnTo>
                  <a:lnTo>
                    <a:pt x="1108114" y="35857"/>
                  </a:lnTo>
                  <a:lnTo>
                    <a:pt x="1108114" y="645427"/>
                  </a:lnTo>
                  <a:lnTo>
                    <a:pt x="759263" y="645427"/>
                  </a:lnTo>
                  <a:close/>
                  <a:moveTo>
                    <a:pt x="20521" y="2581710"/>
                  </a:moveTo>
                  <a:lnTo>
                    <a:pt x="20521" y="1972140"/>
                  </a:lnTo>
                  <a:lnTo>
                    <a:pt x="369371" y="1972140"/>
                  </a:lnTo>
                  <a:lnTo>
                    <a:pt x="369371" y="2581710"/>
                  </a:lnTo>
                  <a:lnTo>
                    <a:pt x="20521" y="2581710"/>
                  </a:lnTo>
                  <a:close/>
                  <a:moveTo>
                    <a:pt x="389892" y="2581710"/>
                  </a:moveTo>
                  <a:lnTo>
                    <a:pt x="389892" y="1972140"/>
                  </a:lnTo>
                  <a:lnTo>
                    <a:pt x="738742" y="1972140"/>
                  </a:lnTo>
                  <a:lnTo>
                    <a:pt x="738742" y="2581710"/>
                  </a:lnTo>
                  <a:lnTo>
                    <a:pt x="389892" y="2581710"/>
                  </a:lnTo>
                  <a:close/>
                  <a:moveTo>
                    <a:pt x="759263" y="2581710"/>
                  </a:moveTo>
                  <a:lnTo>
                    <a:pt x="759263" y="1972140"/>
                  </a:lnTo>
                  <a:lnTo>
                    <a:pt x="1108114" y="1972140"/>
                  </a:lnTo>
                  <a:lnTo>
                    <a:pt x="1108114" y="2581710"/>
                  </a:lnTo>
                  <a:lnTo>
                    <a:pt x="759263" y="2581710"/>
                  </a:lnTo>
                  <a:close/>
                  <a:moveTo>
                    <a:pt x="1477485" y="2581710"/>
                  </a:moveTo>
                  <a:lnTo>
                    <a:pt x="1128634" y="2581710"/>
                  </a:lnTo>
                  <a:lnTo>
                    <a:pt x="1128634" y="1972140"/>
                  </a:lnTo>
                  <a:lnTo>
                    <a:pt x="1477485" y="1972140"/>
                  </a:lnTo>
                  <a:lnTo>
                    <a:pt x="1477485" y="2581710"/>
                  </a:lnTo>
                  <a:close/>
                  <a:moveTo>
                    <a:pt x="1477485" y="1936282"/>
                  </a:moveTo>
                  <a:lnTo>
                    <a:pt x="1128634" y="1936282"/>
                  </a:lnTo>
                  <a:lnTo>
                    <a:pt x="1128634" y="1326712"/>
                  </a:lnTo>
                  <a:lnTo>
                    <a:pt x="1477485" y="1326712"/>
                  </a:lnTo>
                  <a:lnTo>
                    <a:pt x="1477485" y="1936282"/>
                  </a:lnTo>
                  <a:close/>
                  <a:moveTo>
                    <a:pt x="1477485" y="1290855"/>
                  </a:moveTo>
                  <a:lnTo>
                    <a:pt x="1128634" y="1290855"/>
                  </a:lnTo>
                  <a:lnTo>
                    <a:pt x="1128634" y="681285"/>
                  </a:lnTo>
                  <a:lnTo>
                    <a:pt x="1477485" y="681285"/>
                  </a:lnTo>
                  <a:lnTo>
                    <a:pt x="1477485" y="1290855"/>
                  </a:lnTo>
                  <a:close/>
                  <a:moveTo>
                    <a:pt x="1477485" y="645427"/>
                  </a:moveTo>
                  <a:lnTo>
                    <a:pt x="1128634" y="645427"/>
                  </a:lnTo>
                  <a:lnTo>
                    <a:pt x="1128634" y="35857"/>
                  </a:lnTo>
                  <a:lnTo>
                    <a:pt x="1477485" y="35857"/>
                  </a:lnTo>
                  <a:lnTo>
                    <a:pt x="1477485" y="645427"/>
                  </a:ln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7201682">
            <a:off x="15992967" y="-602413"/>
            <a:ext cx="3569025" cy="47906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2305949">
            <a:off x="-1694729" y="6817578"/>
            <a:ext cx="4159743" cy="3842563"/>
          </a:xfrm>
          <a:prstGeom prst="rect">
            <a:avLst/>
          </a:prstGeom>
        </p:spPr>
      </p:pic>
      <p:pic>
        <p:nvPicPr>
          <p:cNvPr id="16" name="Picture 33">
            <a:extLst>
              <a:ext uri="{FF2B5EF4-FFF2-40B4-BE49-F238E27FC236}">
                <a16:creationId xmlns:a16="http://schemas.microsoft.com/office/drawing/2014/main" id="{A8FDB1F2-1E7B-7512-F518-417271C15E4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6544941">
            <a:off x="155513" y="-1574155"/>
            <a:ext cx="3077265" cy="3501867"/>
          </a:xfrm>
          <a:prstGeom prst="rect">
            <a:avLst/>
          </a:prstGeom>
        </p:spPr>
      </p:pic>
      <p:pic>
        <p:nvPicPr>
          <p:cNvPr id="17" name="Picture 34">
            <a:extLst>
              <a:ext uri="{FF2B5EF4-FFF2-40B4-BE49-F238E27FC236}">
                <a16:creationId xmlns:a16="http://schemas.microsoft.com/office/drawing/2014/main" id="{FDF8D1CB-B214-3486-1E91-E178BD4937A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8031246">
            <a:off x="-891298" y="-245636"/>
            <a:ext cx="2275418" cy="25893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9673304-4641-0A17-35D6-0402446C615F}"/>
              </a:ext>
            </a:extLst>
          </p:cNvPr>
          <p:cNvSpPr txBox="1"/>
          <p:nvPr/>
        </p:nvSpPr>
        <p:spPr>
          <a:xfrm>
            <a:off x="8177068" y="4152900"/>
            <a:ext cx="9196532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1800"/>
              </a:spcBef>
              <a:spcAft>
                <a:spcPts val="1800"/>
              </a:spcAft>
            </a:pPr>
            <a:r>
              <a:rPr lang="nl-NL" sz="40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- Bùi Hồng (1931 - 2012), quê ở </a:t>
            </a:r>
            <a:r>
              <a:rPr lang="nl-NL" sz="40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Hà</a:t>
            </a:r>
            <a:r>
              <a:rPr lang="nl-NL" sz="40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</a:t>
            </a:r>
            <a:r>
              <a:rPr lang="nl-NL" sz="4000">
                <a:solidFill>
                  <a:schemeClr val="bg1"/>
                </a:solidFill>
                <a:latin typeface="#9Slide03 AllRoundGothic" panose="020B0703020202020104" pitchFamily="34" charset="0"/>
                <a:ea typeface="Times New Roman" panose="02020603050405020304" pitchFamily="18" charset="0"/>
              </a:rPr>
              <a:t>Tĩnh</a:t>
            </a:r>
            <a:r>
              <a:rPr lang="nl-NL" sz="400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bg1"/>
              </a:solidFill>
              <a:effectLst/>
              <a:latin typeface="#9Slide03 AllRoundGothic" panose="020B0703020202020104" pitchFamily="34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1800"/>
              </a:spcBef>
              <a:spcAft>
                <a:spcPts val="1800"/>
              </a:spcAft>
            </a:pPr>
            <a:r>
              <a:rPr lang="nl-NL" sz="40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- Là người đã dành cả đời cho văn học, đặc biệt là văn học thiếu nhi.</a:t>
            </a:r>
            <a:endParaRPr lang="en-US" sz="3600" dirty="0">
              <a:solidFill>
                <a:schemeClr val="bg1"/>
              </a:solidFill>
              <a:effectLst/>
              <a:latin typeface="#9Slide03 AllRoundGothic" panose="020B0703020202020104" pitchFamily="34" charset="0"/>
              <a:ea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DA6D4C-F092-256B-048F-0F3842294EB7}"/>
              </a:ext>
            </a:extLst>
          </p:cNvPr>
          <p:cNvSpPr txBox="1"/>
          <p:nvPr/>
        </p:nvSpPr>
        <p:spPr>
          <a:xfrm>
            <a:off x="2980090" y="602975"/>
            <a:ext cx="3429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4400" b="1" i="1" dirty="0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1.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Tác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giả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bg1"/>
              </a:solidFill>
              <a:effectLst/>
              <a:latin typeface="#9Slide03 BoosterNextFYBlack" panose="02000A03000000020004" pitchFamily="2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E79E9B-6170-C809-21D7-2F8E644F75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853" y="2559403"/>
            <a:ext cx="4982813" cy="6216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62738">
            <a:off x="13929030" y="-3003411"/>
            <a:ext cx="6660539" cy="72792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05349">
            <a:off x="-4580271" y="7246607"/>
            <a:ext cx="8430468" cy="660737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5400000">
            <a:off x="4701343" y="-2598311"/>
            <a:ext cx="8885314" cy="15525914"/>
            <a:chOff x="0" y="0"/>
            <a:chExt cx="1149350" cy="1149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57116" cy="3245066"/>
            </a:xfrm>
            <a:custGeom>
              <a:avLst/>
              <a:gdLst/>
              <a:ahLst/>
              <a:cxnLst/>
              <a:rect l="l" t="t" r="r" b="b"/>
              <a:pathLst>
                <a:path w="1857116" h="3245066">
                  <a:moveTo>
                    <a:pt x="1857116" y="35857"/>
                  </a:moveTo>
                  <a:lnTo>
                    <a:pt x="1857116" y="0"/>
                  </a:lnTo>
                  <a:lnTo>
                    <a:pt x="10260" y="0"/>
                  </a:lnTo>
                  <a:lnTo>
                    <a:pt x="10260" y="17929"/>
                  </a:lnTo>
                  <a:lnTo>
                    <a:pt x="0" y="17929"/>
                  </a:lnTo>
                  <a:lnTo>
                    <a:pt x="0" y="3245066"/>
                  </a:lnTo>
                  <a:lnTo>
                    <a:pt x="20521" y="3245066"/>
                  </a:lnTo>
                  <a:lnTo>
                    <a:pt x="20521" y="2617567"/>
                  </a:lnTo>
                  <a:lnTo>
                    <a:pt x="369371" y="2617567"/>
                  </a:lnTo>
                  <a:lnTo>
                    <a:pt x="369371" y="3245066"/>
                  </a:lnTo>
                  <a:lnTo>
                    <a:pt x="389892" y="3245066"/>
                  </a:lnTo>
                  <a:lnTo>
                    <a:pt x="389892" y="2617567"/>
                  </a:lnTo>
                  <a:lnTo>
                    <a:pt x="738742" y="2617567"/>
                  </a:lnTo>
                  <a:lnTo>
                    <a:pt x="738742" y="3245066"/>
                  </a:lnTo>
                  <a:lnTo>
                    <a:pt x="759263" y="3245066"/>
                  </a:lnTo>
                  <a:lnTo>
                    <a:pt x="759263" y="2617567"/>
                  </a:lnTo>
                  <a:lnTo>
                    <a:pt x="1108114" y="2617567"/>
                  </a:lnTo>
                  <a:lnTo>
                    <a:pt x="1108114" y="3245066"/>
                  </a:lnTo>
                  <a:lnTo>
                    <a:pt x="1128634" y="3245066"/>
                  </a:lnTo>
                  <a:lnTo>
                    <a:pt x="1128634" y="2617567"/>
                  </a:lnTo>
                  <a:lnTo>
                    <a:pt x="1477485" y="2617567"/>
                  </a:lnTo>
                  <a:lnTo>
                    <a:pt x="1477485" y="3245066"/>
                  </a:lnTo>
                  <a:lnTo>
                    <a:pt x="1498005" y="3245066"/>
                  </a:lnTo>
                  <a:lnTo>
                    <a:pt x="1498005" y="2617567"/>
                  </a:lnTo>
                  <a:lnTo>
                    <a:pt x="1857116" y="2617567"/>
                  </a:lnTo>
                  <a:lnTo>
                    <a:pt x="1857116" y="2581710"/>
                  </a:lnTo>
                  <a:lnTo>
                    <a:pt x="1498005" y="2581710"/>
                  </a:lnTo>
                  <a:lnTo>
                    <a:pt x="1498005" y="1972140"/>
                  </a:lnTo>
                  <a:lnTo>
                    <a:pt x="1857116" y="1972140"/>
                  </a:lnTo>
                  <a:lnTo>
                    <a:pt x="1857116" y="1936282"/>
                  </a:lnTo>
                  <a:lnTo>
                    <a:pt x="1498005" y="1936282"/>
                  </a:lnTo>
                  <a:lnTo>
                    <a:pt x="1498005" y="1326712"/>
                  </a:lnTo>
                  <a:lnTo>
                    <a:pt x="1857116" y="1326712"/>
                  </a:lnTo>
                  <a:lnTo>
                    <a:pt x="1857116" y="1290855"/>
                  </a:lnTo>
                  <a:lnTo>
                    <a:pt x="1498005" y="1290855"/>
                  </a:lnTo>
                  <a:lnTo>
                    <a:pt x="1498005" y="681285"/>
                  </a:lnTo>
                  <a:lnTo>
                    <a:pt x="1857116" y="681285"/>
                  </a:lnTo>
                  <a:lnTo>
                    <a:pt x="1857116" y="645427"/>
                  </a:lnTo>
                  <a:lnTo>
                    <a:pt x="1498005" y="645427"/>
                  </a:lnTo>
                  <a:lnTo>
                    <a:pt x="1498005" y="35857"/>
                  </a:lnTo>
                  <a:lnTo>
                    <a:pt x="1857116" y="35857"/>
                  </a:lnTo>
                  <a:close/>
                  <a:moveTo>
                    <a:pt x="389892" y="645427"/>
                  </a:moveTo>
                  <a:lnTo>
                    <a:pt x="389892" y="35857"/>
                  </a:lnTo>
                  <a:lnTo>
                    <a:pt x="738742" y="35857"/>
                  </a:lnTo>
                  <a:lnTo>
                    <a:pt x="738742" y="645427"/>
                  </a:lnTo>
                  <a:lnTo>
                    <a:pt x="389892" y="645427"/>
                  </a:lnTo>
                  <a:close/>
                  <a:moveTo>
                    <a:pt x="738742" y="681285"/>
                  </a:moveTo>
                  <a:lnTo>
                    <a:pt x="738742" y="1290855"/>
                  </a:lnTo>
                  <a:lnTo>
                    <a:pt x="389892" y="1290855"/>
                  </a:lnTo>
                  <a:lnTo>
                    <a:pt x="389892" y="681285"/>
                  </a:lnTo>
                  <a:lnTo>
                    <a:pt x="738742" y="681285"/>
                  </a:lnTo>
                  <a:close/>
                  <a:moveTo>
                    <a:pt x="369371" y="645427"/>
                  </a:moveTo>
                  <a:lnTo>
                    <a:pt x="20521" y="645427"/>
                  </a:lnTo>
                  <a:lnTo>
                    <a:pt x="20521" y="35857"/>
                  </a:lnTo>
                  <a:lnTo>
                    <a:pt x="369371" y="35857"/>
                  </a:lnTo>
                  <a:lnTo>
                    <a:pt x="369371" y="645427"/>
                  </a:lnTo>
                  <a:close/>
                  <a:moveTo>
                    <a:pt x="369371" y="681285"/>
                  </a:moveTo>
                  <a:lnTo>
                    <a:pt x="369371" y="1290855"/>
                  </a:lnTo>
                  <a:lnTo>
                    <a:pt x="20521" y="1290855"/>
                  </a:lnTo>
                  <a:lnTo>
                    <a:pt x="20521" y="681285"/>
                  </a:lnTo>
                  <a:lnTo>
                    <a:pt x="369371" y="681285"/>
                  </a:lnTo>
                  <a:close/>
                  <a:moveTo>
                    <a:pt x="369371" y="1326712"/>
                  </a:moveTo>
                  <a:lnTo>
                    <a:pt x="369371" y="1936282"/>
                  </a:lnTo>
                  <a:lnTo>
                    <a:pt x="20521" y="1936282"/>
                  </a:lnTo>
                  <a:lnTo>
                    <a:pt x="20521" y="1326712"/>
                  </a:lnTo>
                  <a:lnTo>
                    <a:pt x="369371" y="1326712"/>
                  </a:lnTo>
                  <a:close/>
                  <a:moveTo>
                    <a:pt x="389892" y="1326712"/>
                  </a:moveTo>
                  <a:lnTo>
                    <a:pt x="738742" y="1326712"/>
                  </a:lnTo>
                  <a:lnTo>
                    <a:pt x="738742" y="1936282"/>
                  </a:lnTo>
                  <a:lnTo>
                    <a:pt x="389892" y="1936282"/>
                  </a:lnTo>
                  <a:lnTo>
                    <a:pt x="389892" y="1326712"/>
                  </a:lnTo>
                  <a:close/>
                  <a:moveTo>
                    <a:pt x="759263" y="1326712"/>
                  </a:moveTo>
                  <a:lnTo>
                    <a:pt x="1108114" y="1326712"/>
                  </a:lnTo>
                  <a:lnTo>
                    <a:pt x="1108114" y="1936282"/>
                  </a:lnTo>
                  <a:lnTo>
                    <a:pt x="759263" y="1936282"/>
                  </a:lnTo>
                  <a:lnTo>
                    <a:pt x="759263" y="1326712"/>
                  </a:lnTo>
                  <a:close/>
                  <a:moveTo>
                    <a:pt x="759263" y="1290855"/>
                  </a:moveTo>
                  <a:lnTo>
                    <a:pt x="759263" y="681285"/>
                  </a:lnTo>
                  <a:lnTo>
                    <a:pt x="1108114" y="681285"/>
                  </a:lnTo>
                  <a:lnTo>
                    <a:pt x="1108114" y="1290855"/>
                  </a:lnTo>
                  <a:lnTo>
                    <a:pt x="759263" y="1290855"/>
                  </a:lnTo>
                  <a:close/>
                  <a:moveTo>
                    <a:pt x="759263" y="645427"/>
                  </a:moveTo>
                  <a:lnTo>
                    <a:pt x="759263" y="35857"/>
                  </a:lnTo>
                  <a:lnTo>
                    <a:pt x="1108114" y="35857"/>
                  </a:lnTo>
                  <a:lnTo>
                    <a:pt x="1108114" y="645427"/>
                  </a:lnTo>
                  <a:lnTo>
                    <a:pt x="759263" y="645427"/>
                  </a:lnTo>
                  <a:close/>
                  <a:moveTo>
                    <a:pt x="20521" y="2581710"/>
                  </a:moveTo>
                  <a:lnTo>
                    <a:pt x="20521" y="1972140"/>
                  </a:lnTo>
                  <a:lnTo>
                    <a:pt x="369371" y="1972140"/>
                  </a:lnTo>
                  <a:lnTo>
                    <a:pt x="369371" y="2581710"/>
                  </a:lnTo>
                  <a:lnTo>
                    <a:pt x="20521" y="2581710"/>
                  </a:lnTo>
                  <a:close/>
                  <a:moveTo>
                    <a:pt x="389892" y="2581710"/>
                  </a:moveTo>
                  <a:lnTo>
                    <a:pt x="389892" y="1972140"/>
                  </a:lnTo>
                  <a:lnTo>
                    <a:pt x="738742" y="1972140"/>
                  </a:lnTo>
                  <a:lnTo>
                    <a:pt x="738742" y="2581710"/>
                  </a:lnTo>
                  <a:lnTo>
                    <a:pt x="389892" y="2581710"/>
                  </a:lnTo>
                  <a:close/>
                  <a:moveTo>
                    <a:pt x="759263" y="2581710"/>
                  </a:moveTo>
                  <a:lnTo>
                    <a:pt x="759263" y="1972140"/>
                  </a:lnTo>
                  <a:lnTo>
                    <a:pt x="1108114" y="1972140"/>
                  </a:lnTo>
                  <a:lnTo>
                    <a:pt x="1108114" y="2581710"/>
                  </a:lnTo>
                  <a:lnTo>
                    <a:pt x="759263" y="2581710"/>
                  </a:lnTo>
                  <a:close/>
                  <a:moveTo>
                    <a:pt x="1477485" y="2581710"/>
                  </a:moveTo>
                  <a:lnTo>
                    <a:pt x="1128634" y="2581710"/>
                  </a:lnTo>
                  <a:lnTo>
                    <a:pt x="1128634" y="1972140"/>
                  </a:lnTo>
                  <a:lnTo>
                    <a:pt x="1477485" y="1972140"/>
                  </a:lnTo>
                  <a:lnTo>
                    <a:pt x="1477485" y="2581710"/>
                  </a:lnTo>
                  <a:close/>
                  <a:moveTo>
                    <a:pt x="1477485" y="1936282"/>
                  </a:moveTo>
                  <a:lnTo>
                    <a:pt x="1128634" y="1936282"/>
                  </a:lnTo>
                  <a:lnTo>
                    <a:pt x="1128634" y="1326712"/>
                  </a:lnTo>
                  <a:lnTo>
                    <a:pt x="1477485" y="1326712"/>
                  </a:lnTo>
                  <a:lnTo>
                    <a:pt x="1477485" y="1936282"/>
                  </a:lnTo>
                  <a:close/>
                  <a:moveTo>
                    <a:pt x="1477485" y="1290855"/>
                  </a:moveTo>
                  <a:lnTo>
                    <a:pt x="1128634" y="1290855"/>
                  </a:lnTo>
                  <a:lnTo>
                    <a:pt x="1128634" y="681285"/>
                  </a:lnTo>
                  <a:lnTo>
                    <a:pt x="1477485" y="681285"/>
                  </a:lnTo>
                  <a:lnTo>
                    <a:pt x="1477485" y="1290855"/>
                  </a:lnTo>
                  <a:close/>
                  <a:moveTo>
                    <a:pt x="1477485" y="645427"/>
                  </a:moveTo>
                  <a:lnTo>
                    <a:pt x="1128634" y="645427"/>
                  </a:lnTo>
                  <a:lnTo>
                    <a:pt x="1128634" y="35857"/>
                  </a:lnTo>
                  <a:lnTo>
                    <a:pt x="1477485" y="35857"/>
                  </a:lnTo>
                  <a:lnTo>
                    <a:pt x="1477485" y="645427"/>
                  </a:ln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7201682">
            <a:off x="15992967" y="-602413"/>
            <a:ext cx="3569025" cy="47906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2305949">
            <a:off x="-1694729" y="6817578"/>
            <a:ext cx="4159743" cy="3842563"/>
          </a:xfrm>
          <a:prstGeom prst="rect">
            <a:avLst/>
          </a:prstGeom>
        </p:spPr>
      </p:pic>
      <p:pic>
        <p:nvPicPr>
          <p:cNvPr id="16" name="Picture 33">
            <a:extLst>
              <a:ext uri="{FF2B5EF4-FFF2-40B4-BE49-F238E27FC236}">
                <a16:creationId xmlns:a16="http://schemas.microsoft.com/office/drawing/2014/main" id="{A8FDB1F2-1E7B-7512-F518-417271C15E4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6544941">
            <a:off x="155513" y="-1574155"/>
            <a:ext cx="3077265" cy="3501867"/>
          </a:xfrm>
          <a:prstGeom prst="rect">
            <a:avLst/>
          </a:prstGeom>
        </p:spPr>
      </p:pic>
      <p:pic>
        <p:nvPicPr>
          <p:cNvPr id="17" name="Picture 34">
            <a:extLst>
              <a:ext uri="{FF2B5EF4-FFF2-40B4-BE49-F238E27FC236}">
                <a16:creationId xmlns:a16="http://schemas.microsoft.com/office/drawing/2014/main" id="{FDF8D1CB-B214-3486-1E91-E178BD4937A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8031246">
            <a:off x="-891298" y="-245636"/>
            <a:ext cx="2275418" cy="25893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62ABAB-FEF5-120D-6696-AC6820E8499D}"/>
              </a:ext>
            </a:extLst>
          </p:cNvPr>
          <p:cNvSpPr txBox="1"/>
          <p:nvPr/>
        </p:nvSpPr>
        <p:spPr>
          <a:xfrm>
            <a:off x="1732875" y="2514588"/>
            <a:ext cx="1440180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1200"/>
              </a:spcBef>
              <a:spcAft>
                <a:spcPts val="1200"/>
              </a:spcAft>
            </a:pPr>
            <a:r>
              <a:rPr lang="pt-BR" sz="36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- Vấn đề nghị luận: tác phẩm "Đất rừng phương Nam" đã thể hiện một cách sinh động thiên nhiên và con người Nam Bộ.</a:t>
            </a:r>
            <a:endParaRPr lang="en-US" sz="3600" dirty="0">
              <a:solidFill>
                <a:schemeClr val="bg1"/>
              </a:solidFill>
              <a:effectLst/>
              <a:latin typeface="#9Slide03 AllRoundGothic" panose="020B0703020202020104" pitchFamily="34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1200"/>
              </a:spcBef>
              <a:spcAft>
                <a:spcPts val="1200"/>
              </a:spcAft>
            </a:pPr>
            <a:r>
              <a:rPr lang="pt-BR" sz="36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36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vấn đề nghị luận được thể hiện ngay ở nhan đề của văn bản.</a:t>
            </a:r>
            <a:endParaRPr lang="en-US" sz="3600" dirty="0">
              <a:solidFill>
                <a:schemeClr val="bg1"/>
              </a:solidFill>
              <a:effectLst/>
              <a:latin typeface="#9Slide03 AllRoundGothic" panose="020B07030202020201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Bố</a:t>
            </a:r>
            <a:r>
              <a:rPr lang="en-US" sz="36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cục</a:t>
            </a:r>
            <a:r>
              <a:rPr lang="en-US" sz="36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: 3 </a:t>
            </a:r>
            <a:r>
              <a:rPr lang="en-US" sz="36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phần</a:t>
            </a:r>
            <a:endParaRPr lang="en-US" sz="3600" dirty="0">
              <a:solidFill>
                <a:schemeClr val="bg1"/>
              </a:solidFill>
              <a:effectLst/>
              <a:latin typeface="#9Slide03 AllRoundGothic" panose="020B0703020202020104" pitchFamily="34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1: </a:t>
            </a:r>
            <a:r>
              <a:rPr lang="en-US" sz="36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khái</a:t>
            </a:r>
            <a:r>
              <a:rPr lang="en-US" sz="36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quát</a:t>
            </a:r>
            <a:r>
              <a:rPr lang="en-US" sz="36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rừng</a:t>
            </a:r>
            <a:r>
              <a:rPr lang="en-US" sz="36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Nam”</a:t>
            </a:r>
          </a:p>
          <a:p>
            <a:pPr marL="0" marR="0" algn="just"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2: </a:t>
            </a:r>
            <a:r>
              <a:rPr lang="en-US" sz="36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vẻ</a:t>
            </a:r>
            <a:r>
              <a:rPr lang="en-US" sz="36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đẹp</a:t>
            </a:r>
            <a:r>
              <a:rPr lang="en-US" sz="36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thiên</a:t>
            </a:r>
            <a:r>
              <a:rPr lang="en-US" sz="36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nhiên</a:t>
            </a:r>
            <a:r>
              <a:rPr lang="en-US" sz="36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rừng</a:t>
            </a:r>
            <a:r>
              <a:rPr lang="en-US" sz="36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Nam”</a:t>
            </a:r>
          </a:p>
          <a:p>
            <a:pPr marL="0" marR="0" algn="just"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3: </a:t>
            </a:r>
            <a:r>
              <a:rPr lang="en-US" sz="36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vẻ</a:t>
            </a:r>
            <a:r>
              <a:rPr lang="en-US" sz="36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đẹp</a:t>
            </a:r>
            <a:r>
              <a:rPr lang="en-US" sz="36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rừng</a:t>
            </a:r>
            <a:r>
              <a:rPr lang="en-US" sz="36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rPr>
              <a:t> Nam”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8E32C2-F45A-9E0B-DC9D-AB21343F37E9}"/>
              </a:ext>
            </a:extLst>
          </p:cNvPr>
          <p:cNvSpPr txBox="1"/>
          <p:nvPr/>
        </p:nvSpPr>
        <p:spPr>
          <a:xfrm>
            <a:off x="3106259" y="636228"/>
            <a:ext cx="54402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i="1" dirty="0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2.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Văn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bản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schemeClr val="bg1"/>
              </a:solidFill>
              <a:effectLst/>
              <a:latin typeface="#9Slide03 BoosterNextFYBlack" panose="02000A03000000020004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67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62738">
            <a:off x="13929029" y="-2993274"/>
            <a:ext cx="6660539" cy="72792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710509">
            <a:off x="-3810863" y="6615528"/>
            <a:ext cx="8430468" cy="660737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5400000">
            <a:off x="4703181" y="-2590013"/>
            <a:ext cx="8881636" cy="15525914"/>
            <a:chOff x="0" y="0"/>
            <a:chExt cx="1149350" cy="1149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56348" cy="3245066"/>
            </a:xfrm>
            <a:custGeom>
              <a:avLst/>
              <a:gdLst/>
              <a:ahLst/>
              <a:cxnLst/>
              <a:rect l="l" t="t" r="r" b="b"/>
              <a:pathLst>
                <a:path w="1856348" h="3245066">
                  <a:moveTo>
                    <a:pt x="1856348" y="35857"/>
                  </a:moveTo>
                  <a:lnTo>
                    <a:pt x="1856348" y="0"/>
                  </a:lnTo>
                  <a:lnTo>
                    <a:pt x="10256" y="0"/>
                  </a:lnTo>
                  <a:lnTo>
                    <a:pt x="10256" y="17929"/>
                  </a:lnTo>
                  <a:lnTo>
                    <a:pt x="0" y="17929"/>
                  </a:lnTo>
                  <a:lnTo>
                    <a:pt x="0" y="3245066"/>
                  </a:lnTo>
                  <a:lnTo>
                    <a:pt x="20512" y="3245066"/>
                  </a:lnTo>
                  <a:lnTo>
                    <a:pt x="20512" y="2617567"/>
                  </a:lnTo>
                  <a:lnTo>
                    <a:pt x="369218" y="2617567"/>
                  </a:lnTo>
                  <a:lnTo>
                    <a:pt x="369218" y="3245066"/>
                  </a:lnTo>
                  <a:lnTo>
                    <a:pt x="389730" y="3245066"/>
                  </a:lnTo>
                  <a:lnTo>
                    <a:pt x="389730" y="2617567"/>
                  </a:lnTo>
                  <a:lnTo>
                    <a:pt x="738437" y="2617567"/>
                  </a:lnTo>
                  <a:lnTo>
                    <a:pt x="738437" y="3245066"/>
                  </a:lnTo>
                  <a:lnTo>
                    <a:pt x="758949" y="3245066"/>
                  </a:lnTo>
                  <a:lnTo>
                    <a:pt x="758949" y="2617567"/>
                  </a:lnTo>
                  <a:lnTo>
                    <a:pt x="1107655" y="2617567"/>
                  </a:lnTo>
                  <a:lnTo>
                    <a:pt x="1107655" y="3245066"/>
                  </a:lnTo>
                  <a:lnTo>
                    <a:pt x="1128167" y="3245066"/>
                  </a:lnTo>
                  <a:lnTo>
                    <a:pt x="1128167" y="2617567"/>
                  </a:lnTo>
                  <a:lnTo>
                    <a:pt x="1476873" y="2617567"/>
                  </a:lnTo>
                  <a:lnTo>
                    <a:pt x="1476873" y="3245066"/>
                  </a:lnTo>
                  <a:lnTo>
                    <a:pt x="1497385" y="3245066"/>
                  </a:lnTo>
                  <a:lnTo>
                    <a:pt x="1497385" y="2617567"/>
                  </a:lnTo>
                  <a:lnTo>
                    <a:pt x="1856348" y="2617567"/>
                  </a:lnTo>
                  <a:lnTo>
                    <a:pt x="1856348" y="2581710"/>
                  </a:lnTo>
                  <a:lnTo>
                    <a:pt x="1497385" y="2581710"/>
                  </a:lnTo>
                  <a:lnTo>
                    <a:pt x="1497385" y="1972140"/>
                  </a:lnTo>
                  <a:lnTo>
                    <a:pt x="1856348" y="1972140"/>
                  </a:lnTo>
                  <a:lnTo>
                    <a:pt x="1856348" y="1936282"/>
                  </a:lnTo>
                  <a:lnTo>
                    <a:pt x="1497385" y="1936282"/>
                  </a:lnTo>
                  <a:lnTo>
                    <a:pt x="1497385" y="1326712"/>
                  </a:lnTo>
                  <a:lnTo>
                    <a:pt x="1856348" y="1326712"/>
                  </a:lnTo>
                  <a:lnTo>
                    <a:pt x="1856348" y="1290855"/>
                  </a:lnTo>
                  <a:lnTo>
                    <a:pt x="1497385" y="1290855"/>
                  </a:lnTo>
                  <a:lnTo>
                    <a:pt x="1497385" y="681285"/>
                  </a:lnTo>
                  <a:lnTo>
                    <a:pt x="1856348" y="681285"/>
                  </a:lnTo>
                  <a:lnTo>
                    <a:pt x="1856348" y="645427"/>
                  </a:lnTo>
                  <a:lnTo>
                    <a:pt x="1497385" y="645427"/>
                  </a:lnTo>
                  <a:lnTo>
                    <a:pt x="1497385" y="35857"/>
                  </a:lnTo>
                  <a:lnTo>
                    <a:pt x="1856348" y="35857"/>
                  </a:lnTo>
                  <a:close/>
                  <a:moveTo>
                    <a:pt x="389730" y="645427"/>
                  </a:moveTo>
                  <a:lnTo>
                    <a:pt x="389730" y="35857"/>
                  </a:lnTo>
                  <a:lnTo>
                    <a:pt x="738437" y="35857"/>
                  </a:lnTo>
                  <a:lnTo>
                    <a:pt x="738437" y="645427"/>
                  </a:lnTo>
                  <a:lnTo>
                    <a:pt x="389730" y="645427"/>
                  </a:lnTo>
                  <a:close/>
                  <a:moveTo>
                    <a:pt x="738437" y="681285"/>
                  </a:moveTo>
                  <a:lnTo>
                    <a:pt x="738437" y="1290855"/>
                  </a:lnTo>
                  <a:lnTo>
                    <a:pt x="389730" y="1290855"/>
                  </a:lnTo>
                  <a:lnTo>
                    <a:pt x="389730" y="681285"/>
                  </a:lnTo>
                  <a:lnTo>
                    <a:pt x="738437" y="681285"/>
                  </a:lnTo>
                  <a:close/>
                  <a:moveTo>
                    <a:pt x="369218" y="645427"/>
                  </a:moveTo>
                  <a:lnTo>
                    <a:pt x="20512" y="645427"/>
                  </a:lnTo>
                  <a:lnTo>
                    <a:pt x="20512" y="35857"/>
                  </a:lnTo>
                  <a:lnTo>
                    <a:pt x="369218" y="35857"/>
                  </a:lnTo>
                  <a:lnTo>
                    <a:pt x="369218" y="645427"/>
                  </a:lnTo>
                  <a:close/>
                  <a:moveTo>
                    <a:pt x="369218" y="681285"/>
                  </a:moveTo>
                  <a:lnTo>
                    <a:pt x="369218" y="1290855"/>
                  </a:lnTo>
                  <a:lnTo>
                    <a:pt x="20512" y="1290855"/>
                  </a:lnTo>
                  <a:lnTo>
                    <a:pt x="20512" y="681285"/>
                  </a:lnTo>
                  <a:lnTo>
                    <a:pt x="369218" y="681285"/>
                  </a:lnTo>
                  <a:close/>
                  <a:moveTo>
                    <a:pt x="369218" y="1326712"/>
                  </a:moveTo>
                  <a:lnTo>
                    <a:pt x="369218" y="1936282"/>
                  </a:lnTo>
                  <a:lnTo>
                    <a:pt x="20512" y="1936282"/>
                  </a:lnTo>
                  <a:lnTo>
                    <a:pt x="20512" y="1326712"/>
                  </a:lnTo>
                  <a:lnTo>
                    <a:pt x="369218" y="1326712"/>
                  </a:lnTo>
                  <a:close/>
                  <a:moveTo>
                    <a:pt x="389730" y="1326712"/>
                  </a:moveTo>
                  <a:lnTo>
                    <a:pt x="738437" y="1326712"/>
                  </a:lnTo>
                  <a:lnTo>
                    <a:pt x="738437" y="1936282"/>
                  </a:lnTo>
                  <a:lnTo>
                    <a:pt x="389730" y="1936282"/>
                  </a:lnTo>
                  <a:lnTo>
                    <a:pt x="389730" y="1326712"/>
                  </a:lnTo>
                  <a:close/>
                  <a:moveTo>
                    <a:pt x="758949" y="1326712"/>
                  </a:moveTo>
                  <a:lnTo>
                    <a:pt x="1107655" y="1326712"/>
                  </a:lnTo>
                  <a:lnTo>
                    <a:pt x="1107655" y="1936282"/>
                  </a:lnTo>
                  <a:lnTo>
                    <a:pt x="758949" y="1936282"/>
                  </a:lnTo>
                  <a:lnTo>
                    <a:pt x="758949" y="1326712"/>
                  </a:lnTo>
                  <a:close/>
                  <a:moveTo>
                    <a:pt x="758949" y="1290855"/>
                  </a:moveTo>
                  <a:lnTo>
                    <a:pt x="758949" y="681285"/>
                  </a:lnTo>
                  <a:lnTo>
                    <a:pt x="1107655" y="681285"/>
                  </a:lnTo>
                  <a:lnTo>
                    <a:pt x="1107655" y="1290855"/>
                  </a:lnTo>
                  <a:lnTo>
                    <a:pt x="758949" y="1290855"/>
                  </a:lnTo>
                  <a:close/>
                  <a:moveTo>
                    <a:pt x="758949" y="645427"/>
                  </a:moveTo>
                  <a:lnTo>
                    <a:pt x="758949" y="35857"/>
                  </a:lnTo>
                  <a:lnTo>
                    <a:pt x="1107655" y="35857"/>
                  </a:lnTo>
                  <a:lnTo>
                    <a:pt x="1107655" y="645427"/>
                  </a:lnTo>
                  <a:lnTo>
                    <a:pt x="758949" y="645427"/>
                  </a:lnTo>
                  <a:close/>
                  <a:moveTo>
                    <a:pt x="20512" y="2581710"/>
                  </a:moveTo>
                  <a:lnTo>
                    <a:pt x="20512" y="1972140"/>
                  </a:lnTo>
                  <a:lnTo>
                    <a:pt x="369218" y="1972140"/>
                  </a:lnTo>
                  <a:lnTo>
                    <a:pt x="369218" y="2581710"/>
                  </a:lnTo>
                  <a:lnTo>
                    <a:pt x="20512" y="2581710"/>
                  </a:lnTo>
                  <a:close/>
                  <a:moveTo>
                    <a:pt x="389730" y="2581710"/>
                  </a:moveTo>
                  <a:lnTo>
                    <a:pt x="389730" y="1972140"/>
                  </a:lnTo>
                  <a:lnTo>
                    <a:pt x="738437" y="1972140"/>
                  </a:lnTo>
                  <a:lnTo>
                    <a:pt x="738437" y="2581710"/>
                  </a:lnTo>
                  <a:lnTo>
                    <a:pt x="389730" y="2581710"/>
                  </a:lnTo>
                  <a:close/>
                  <a:moveTo>
                    <a:pt x="758949" y="2581710"/>
                  </a:moveTo>
                  <a:lnTo>
                    <a:pt x="758949" y="1972140"/>
                  </a:lnTo>
                  <a:lnTo>
                    <a:pt x="1107655" y="1972140"/>
                  </a:lnTo>
                  <a:lnTo>
                    <a:pt x="1107655" y="2581710"/>
                  </a:lnTo>
                  <a:lnTo>
                    <a:pt x="758949" y="2581710"/>
                  </a:lnTo>
                  <a:close/>
                  <a:moveTo>
                    <a:pt x="1476873" y="2581710"/>
                  </a:moveTo>
                  <a:lnTo>
                    <a:pt x="1128167" y="2581710"/>
                  </a:lnTo>
                  <a:lnTo>
                    <a:pt x="1128167" y="1972140"/>
                  </a:lnTo>
                  <a:lnTo>
                    <a:pt x="1476873" y="1972140"/>
                  </a:lnTo>
                  <a:lnTo>
                    <a:pt x="1476873" y="2581710"/>
                  </a:lnTo>
                  <a:close/>
                  <a:moveTo>
                    <a:pt x="1476873" y="1936282"/>
                  </a:moveTo>
                  <a:lnTo>
                    <a:pt x="1128167" y="1936282"/>
                  </a:lnTo>
                  <a:lnTo>
                    <a:pt x="1128167" y="1326712"/>
                  </a:lnTo>
                  <a:lnTo>
                    <a:pt x="1476873" y="1326712"/>
                  </a:lnTo>
                  <a:lnTo>
                    <a:pt x="1476873" y="1936282"/>
                  </a:lnTo>
                  <a:close/>
                  <a:moveTo>
                    <a:pt x="1476873" y="1290855"/>
                  </a:moveTo>
                  <a:lnTo>
                    <a:pt x="1128167" y="1290855"/>
                  </a:lnTo>
                  <a:lnTo>
                    <a:pt x="1128167" y="681285"/>
                  </a:lnTo>
                  <a:lnTo>
                    <a:pt x="1476873" y="681285"/>
                  </a:lnTo>
                  <a:lnTo>
                    <a:pt x="1476873" y="1290855"/>
                  </a:lnTo>
                  <a:close/>
                  <a:moveTo>
                    <a:pt x="1476873" y="645427"/>
                  </a:moveTo>
                  <a:lnTo>
                    <a:pt x="1128167" y="645427"/>
                  </a:lnTo>
                  <a:lnTo>
                    <a:pt x="1128167" y="35857"/>
                  </a:lnTo>
                  <a:lnTo>
                    <a:pt x="1476873" y="35857"/>
                  </a:lnTo>
                  <a:lnTo>
                    <a:pt x="1476873" y="645427"/>
                  </a:ln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45863">
            <a:off x="-1134262" y="7002593"/>
            <a:ext cx="3077265" cy="35018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440441">
            <a:off x="578642" y="8524439"/>
            <a:ext cx="2275418" cy="25893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7129131">
            <a:off x="15788096" y="710399"/>
            <a:ext cx="5018386" cy="578488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527987" y="732126"/>
            <a:ext cx="3733596" cy="56074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5087684">
            <a:off x="-1134908" y="-509879"/>
            <a:ext cx="4233985" cy="3911144"/>
          </a:xfrm>
          <a:prstGeom prst="rect">
            <a:avLst/>
          </a:prstGeom>
        </p:spPr>
      </p:pic>
      <p:grpSp>
        <p:nvGrpSpPr>
          <p:cNvPr id="13" name="Group 8">
            <a:extLst>
              <a:ext uri="{FF2B5EF4-FFF2-40B4-BE49-F238E27FC236}">
                <a16:creationId xmlns:a16="http://schemas.microsoft.com/office/drawing/2014/main" id="{3B8DC931-A4F3-83F3-993C-AD530F9FC567}"/>
              </a:ext>
            </a:extLst>
          </p:cNvPr>
          <p:cNvGrpSpPr/>
          <p:nvPr/>
        </p:nvGrpSpPr>
        <p:grpSpPr>
          <a:xfrm>
            <a:off x="3987224" y="2524726"/>
            <a:ext cx="8855100" cy="4670818"/>
            <a:chOff x="0" y="0"/>
            <a:chExt cx="8588917" cy="1089474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5B83EF0-9CA0-4060-1FD4-FDC9636DD293}"/>
                </a:ext>
              </a:extLst>
            </p:cNvPr>
            <p:cNvSpPr/>
            <p:nvPr/>
          </p:nvSpPr>
          <p:spPr>
            <a:xfrm>
              <a:off x="0" y="-4073"/>
              <a:ext cx="8595307" cy="1096076"/>
            </a:xfrm>
            <a:custGeom>
              <a:avLst/>
              <a:gdLst/>
              <a:ahLst/>
              <a:cxnLst/>
              <a:rect l="l" t="t" r="r" b="b"/>
              <a:pathLst>
                <a:path w="8595307" h="1096076">
                  <a:moveTo>
                    <a:pt x="7967530" y="1041599"/>
                  </a:moveTo>
                  <a:cubicBezTo>
                    <a:pt x="7967530" y="1041599"/>
                    <a:pt x="7236655" y="1096077"/>
                    <a:pt x="6102338" y="1093455"/>
                  </a:cubicBezTo>
                  <a:cubicBezTo>
                    <a:pt x="3285673" y="1091292"/>
                    <a:pt x="1057074" y="1083468"/>
                    <a:pt x="1057074" y="1083468"/>
                  </a:cubicBezTo>
                  <a:cubicBezTo>
                    <a:pt x="812932" y="1074634"/>
                    <a:pt x="449110" y="1053403"/>
                    <a:pt x="282371" y="995226"/>
                  </a:cubicBezTo>
                  <a:cubicBezTo>
                    <a:pt x="4469" y="898263"/>
                    <a:pt x="0" y="724984"/>
                    <a:pt x="0" y="545982"/>
                  </a:cubicBezTo>
                  <a:lnTo>
                    <a:pt x="0" y="545982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103829" y="15681"/>
                    <a:pt x="5063739" y="7673"/>
                  </a:cubicBezTo>
                  <a:cubicBezTo>
                    <a:pt x="7017727" y="0"/>
                    <a:pt x="7734460" y="6979"/>
                    <a:pt x="7734460" y="6979"/>
                  </a:cubicBezTo>
                  <a:cubicBezTo>
                    <a:pt x="8102768" y="14458"/>
                    <a:pt x="8241028" y="42638"/>
                    <a:pt x="8438769" y="165219"/>
                  </a:cubicBezTo>
                  <a:cubicBezTo>
                    <a:pt x="8589785" y="258836"/>
                    <a:pt x="8595307" y="476157"/>
                    <a:pt x="8586167" y="545982"/>
                  </a:cubicBezTo>
                  <a:lnTo>
                    <a:pt x="8586167" y="545982"/>
                  </a:lnTo>
                  <a:cubicBezTo>
                    <a:pt x="8586166" y="842949"/>
                    <a:pt x="8543382" y="991537"/>
                    <a:pt x="7967530" y="1041599"/>
                  </a:cubicBezTo>
                  <a:close/>
                </a:path>
              </a:pathLst>
            </a:custGeom>
            <a:solidFill>
              <a:srgbClr val="3B523B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4154827" y="3265187"/>
            <a:ext cx="8255439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  <a:cs typeface="+mn-cs"/>
              </a:rPr>
              <a:t>II.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  <a:cs typeface="+mn-cs"/>
              </a:rPr>
              <a:t>Đọc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  <a:cs typeface="+mn-cs"/>
              </a:rPr>
              <a:t> chi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  <a:cs typeface="+mn-cs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oosterNextFYBlack" panose="02000A03000000020004" pitchFamily="2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2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62738">
            <a:off x="13929030" y="-3003411"/>
            <a:ext cx="6660539" cy="72792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05349">
            <a:off x="-4580271" y="7246607"/>
            <a:ext cx="8430468" cy="660737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5400000">
            <a:off x="4701343" y="-2598311"/>
            <a:ext cx="8885314" cy="15525914"/>
            <a:chOff x="0" y="0"/>
            <a:chExt cx="1149350" cy="1149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57116" cy="3245066"/>
            </a:xfrm>
            <a:custGeom>
              <a:avLst/>
              <a:gdLst/>
              <a:ahLst/>
              <a:cxnLst/>
              <a:rect l="l" t="t" r="r" b="b"/>
              <a:pathLst>
                <a:path w="1857116" h="3245066">
                  <a:moveTo>
                    <a:pt x="1857116" y="35857"/>
                  </a:moveTo>
                  <a:lnTo>
                    <a:pt x="1857116" y="0"/>
                  </a:lnTo>
                  <a:lnTo>
                    <a:pt x="10260" y="0"/>
                  </a:lnTo>
                  <a:lnTo>
                    <a:pt x="10260" y="17929"/>
                  </a:lnTo>
                  <a:lnTo>
                    <a:pt x="0" y="17929"/>
                  </a:lnTo>
                  <a:lnTo>
                    <a:pt x="0" y="3245066"/>
                  </a:lnTo>
                  <a:lnTo>
                    <a:pt x="20521" y="3245066"/>
                  </a:lnTo>
                  <a:lnTo>
                    <a:pt x="20521" y="2617567"/>
                  </a:lnTo>
                  <a:lnTo>
                    <a:pt x="369371" y="2617567"/>
                  </a:lnTo>
                  <a:lnTo>
                    <a:pt x="369371" y="3245066"/>
                  </a:lnTo>
                  <a:lnTo>
                    <a:pt x="389892" y="3245066"/>
                  </a:lnTo>
                  <a:lnTo>
                    <a:pt x="389892" y="2617567"/>
                  </a:lnTo>
                  <a:lnTo>
                    <a:pt x="738742" y="2617567"/>
                  </a:lnTo>
                  <a:lnTo>
                    <a:pt x="738742" y="3245066"/>
                  </a:lnTo>
                  <a:lnTo>
                    <a:pt x="759263" y="3245066"/>
                  </a:lnTo>
                  <a:lnTo>
                    <a:pt x="759263" y="2617567"/>
                  </a:lnTo>
                  <a:lnTo>
                    <a:pt x="1108114" y="2617567"/>
                  </a:lnTo>
                  <a:lnTo>
                    <a:pt x="1108114" y="3245066"/>
                  </a:lnTo>
                  <a:lnTo>
                    <a:pt x="1128634" y="3245066"/>
                  </a:lnTo>
                  <a:lnTo>
                    <a:pt x="1128634" y="2617567"/>
                  </a:lnTo>
                  <a:lnTo>
                    <a:pt x="1477485" y="2617567"/>
                  </a:lnTo>
                  <a:lnTo>
                    <a:pt x="1477485" y="3245066"/>
                  </a:lnTo>
                  <a:lnTo>
                    <a:pt x="1498005" y="3245066"/>
                  </a:lnTo>
                  <a:lnTo>
                    <a:pt x="1498005" y="2617567"/>
                  </a:lnTo>
                  <a:lnTo>
                    <a:pt x="1857116" y="2617567"/>
                  </a:lnTo>
                  <a:lnTo>
                    <a:pt x="1857116" y="2581710"/>
                  </a:lnTo>
                  <a:lnTo>
                    <a:pt x="1498005" y="2581710"/>
                  </a:lnTo>
                  <a:lnTo>
                    <a:pt x="1498005" y="1972140"/>
                  </a:lnTo>
                  <a:lnTo>
                    <a:pt x="1857116" y="1972140"/>
                  </a:lnTo>
                  <a:lnTo>
                    <a:pt x="1857116" y="1936282"/>
                  </a:lnTo>
                  <a:lnTo>
                    <a:pt x="1498005" y="1936282"/>
                  </a:lnTo>
                  <a:lnTo>
                    <a:pt x="1498005" y="1326712"/>
                  </a:lnTo>
                  <a:lnTo>
                    <a:pt x="1857116" y="1326712"/>
                  </a:lnTo>
                  <a:lnTo>
                    <a:pt x="1857116" y="1290855"/>
                  </a:lnTo>
                  <a:lnTo>
                    <a:pt x="1498005" y="1290855"/>
                  </a:lnTo>
                  <a:lnTo>
                    <a:pt x="1498005" y="681285"/>
                  </a:lnTo>
                  <a:lnTo>
                    <a:pt x="1857116" y="681285"/>
                  </a:lnTo>
                  <a:lnTo>
                    <a:pt x="1857116" y="645427"/>
                  </a:lnTo>
                  <a:lnTo>
                    <a:pt x="1498005" y="645427"/>
                  </a:lnTo>
                  <a:lnTo>
                    <a:pt x="1498005" y="35857"/>
                  </a:lnTo>
                  <a:lnTo>
                    <a:pt x="1857116" y="35857"/>
                  </a:lnTo>
                  <a:close/>
                  <a:moveTo>
                    <a:pt x="389892" y="645427"/>
                  </a:moveTo>
                  <a:lnTo>
                    <a:pt x="389892" y="35857"/>
                  </a:lnTo>
                  <a:lnTo>
                    <a:pt x="738742" y="35857"/>
                  </a:lnTo>
                  <a:lnTo>
                    <a:pt x="738742" y="645427"/>
                  </a:lnTo>
                  <a:lnTo>
                    <a:pt x="389892" y="645427"/>
                  </a:lnTo>
                  <a:close/>
                  <a:moveTo>
                    <a:pt x="738742" y="681285"/>
                  </a:moveTo>
                  <a:lnTo>
                    <a:pt x="738742" y="1290855"/>
                  </a:lnTo>
                  <a:lnTo>
                    <a:pt x="389892" y="1290855"/>
                  </a:lnTo>
                  <a:lnTo>
                    <a:pt x="389892" y="681285"/>
                  </a:lnTo>
                  <a:lnTo>
                    <a:pt x="738742" y="681285"/>
                  </a:lnTo>
                  <a:close/>
                  <a:moveTo>
                    <a:pt x="369371" y="645427"/>
                  </a:moveTo>
                  <a:lnTo>
                    <a:pt x="20521" y="645427"/>
                  </a:lnTo>
                  <a:lnTo>
                    <a:pt x="20521" y="35857"/>
                  </a:lnTo>
                  <a:lnTo>
                    <a:pt x="369371" y="35857"/>
                  </a:lnTo>
                  <a:lnTo>
                    <a:pt x="369371" y="645427"/>
                  </a:lnTo>
                  <a:close/>
                  <a:moveTo>
                    <a:pt x="369371" y="681285"/>
                  </a:moveTo>
                  <a:lnTo>
                    <a:pt x="369371" y="1290855"/>
                  </a:lnTo>
                  <a:lnTo>
                    <a:pt x="20521" y="1290855"/>
                  </a:lnTo>
                  <a:lnTo>
                    <a:pt x="20521" y="681285"/>
                  </a:lnTo>
                  <a:lnTo>
                    <a:pt x="369371" y="681285"/>
                  </a:lnTo>
                  <a:close/>
                  <a:moveTo>
                    <a:pt x="369371" y="1326712"/>
                  </a:moveTo>
                  <a:lnTo>
                    <a:pt x="369371" y="1936282"/>
                  </a:lnTo>
                  <a:lnTo>
                    <a:pt x="20521" y="1936282"/>
                  </a:lnTo>
                  <a:lnTo>
                    <a:pt x="20521" y="1326712"/>
                  </a:lnTo>
                  <a:lnTo>
                    <a:pt x="369371" y="1326712"/>
                  </a:lnTo>
                  <a:close/>
                  <a:moveTo>
                    <a:pt x="389892" y="1326712"/>
                  </a:moveTo>
                  <a:lnTo>
                    <a:pt x="738742" y="1326712"/>
                  </a:lnTo>
                  <a:lnTo>
                    <a:pt x="738742" y="1936282"/>
                  </a:lnTo>
                  <a:lnTo>
                    <a:pt x="389892" y="1936282"/>
                  </a:lnTo>
                  <a:lnTo>
                    <a:pt x="389892" y="1326712"/>
                  </a:lnTo>
                  <a:close/>
                  <a:moveTo>
                    <a:pt x="759263" y="1326712"/>
                  </a:moveTo>
                  <a:lnTo>
                    <a:pt x="1108114" y="1326712"/>
                  </a:lnTo>
                  <a:lnTo>
                    <a:pt x="1108114" y="1936282"/>
                  </a:lnTo>
                  <a:lnTo>
                    <a:pt x="759263" y="1936282"/>
                  </a:lnTo>
                  <a:lnTo>
                    <a:pt x="759263" y="1326712"/>
                  </a:lnTo>
                  <a:close/>
                  <a:moveTo>
                    <a:pt x="759263" y="1290855"/>
                  </a:moveTo>
                  <a:lnTo>
                    <a:pt x="759263" y="681285"/>
                  </a:lnTo>
                  <a:lnTo>
                    <a:pt x="1108114" y="681285"/>
                  </a:lnTo>
                  <a:lnTo>
                    <a:pt x="1108114" y="1290855"/>
                  </a:lnTo>
                  <a:lnTo>
                    <a:pt x="759263" y="1290855"/>
                  </a:lnTo>
                  <a:close/>
                  <a:moveTo>
                    <a:pt x="759263" y="645427"/>
                  </a:moveTo>
                  <a:lnTo>
                    <a:pt x="759263" y="35857"/>
                  </a:lnTo>
                  <a:lnTo>
                    <a:pt x="1108114" y="35857"/>
                  </a:lnTo>
                  <a:lnTo>
                    <a:pt x="1108114" y="645427"/>
                  </a:lnTo>
                  <a:lnTo>
                    <a:pt x="759263" y="645427"/>
                  </a:lnTo>
                  <a:close/>
                  <a:moveTo>
                    <a:pt x="20521" y="2581710"/>
                  </a:moveTo>
                  <a:lnTo>
                    <a:pt x="20521" y="1972140"/>
                  </a:lnTo>
                  <a:lnTo>
                    <a:pt x="369371" y="1972140"/>
                  </a:lnTo>
                  <a:lnTo>
                    <a:pt x="369371" y="2581710"/>
                  </a:lnTo>
                  <a:lnTo>
                    <a:pt x="20521" y="2581710"/>
                  </a:lnTo>
                  <a:close/>
                  <a:moveTo>
                    <a:pt x="389892" y="2581710"/>
                  </a:moveTo>
                  <a:lnTo>
                    <a:pt x="389892" y="1972140"/>
                  </a:lnTo>
                  <a:lnTo>
                    <a:pt x="738742" y="1972140"/>
                  </a:lnTo>
                  <a:lnTo>
                    <a:pt x="738742" y="2581710"/>
                  </a:lnTo>
                  <a:lnTo>
                    <a:pt x="389892" y="2581710"/>
                  </a:lnTo>
                  <a:close/>
                  <a:moveTo>
                    <a:pt x="759263" y="2581710"/>
                  </a:moveTo>
                  <a:lnTo>
                    <a:pt x="759263" y="1972140"/>
                  </a:lnTo>
                  <a:lnTo>
                    <a:pt x="1108114" y="1972140"/>
                  </a:lnTo>
                  <a:lnTo>
                    <a:pt x="1108114" y="2581710"/>
                  </a:lnTo>
                  <a:lnTo>
                    <a:pt x="759263" y="2581710"/>
                  </a:lnTo>
                  <a:close/>
                  <a:moveTo>
                    <a:pt x="1477485" y="2581710"/>
                  </a:moveTo>
                  <a:lnTo>
                    <a:pt x="1128634" y="2581710"/>
                  </a:lnTo>
                  <a:lnTo>
                    <a:pt x="1128634" y="1972140"/>
                  </a:lnTo>
                  <a:lnTo>
                    <a:pt x="1477485" y="1972140"/>
                  </a:lnTo>
                  <a:lnTo>
                    <a:pt x="1477485" y="2581710"/>
                  </a:lnTo>
                  <a:close/>
                  <a:moveTo>
                    <a:pt x="1477485" y="1936282"/>
                  </a:moveTo>
                  <a:lnTo>
                    <a:pt x="1128634" y="1936282"/>
                  </a:lnTo>
                  <a:lnTo>
                    <a:pt x="1128634" y="1326712"/>
                  </a:lnTo>
                  <a:lnTo>
                    <a:pt x="1477485" y="1326712"/>
                  </a:lnTo>
                  <a:lnTo>
                    <a:pt x="1477485" y="1936282"/>
                  </a:lnTo>
                  <a:close/>
                  <a:moveTo>
                    <a:pt x="1477485" y="1290855"/>
                  </a:moveTo>
                  <a:lnTo>
                    <a:pt x="1128634" y="1290855"/>
                  </a:lnTo>
                  <a:lnTo>
                    <a:pt x="1128634" y="681285"/>
                  </a:lnTo>
                  <a:lnTo>
                    <a:pt x="1477485" y="681285"/>
                  </a:lnTo>
                  <a:lnTo>
                    <a:pt x="1477485" y="1290855"/>
                  </a:lnTo>
                  <a:close/>
                  <a:moveTo>
                    <a:pt x="1477485" y="645427"/>
                  </a:moveTo>
                  <a:lnTo>
                    <a:pt x="1128634" y="645427"/>
                  </a:lnTo>
                  <a:lnTo>
                    <a:pt x="1128634" y="35857"/>
                  </a:lnTo>
                  <a:lnTo>
                    <a:pt x="1477485" y="35857"/>
                  </a:lnTo>
                  <a:lnTo>
                    <a:pt x="1477485" y="645427"/>
                  </a:ln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7201682">
            <a:off x="15992967" y="-602413"/>
            <a:ext cx="3569025" cy="47906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2305949">
            <a:off x="-1694729" y="6817578"/>
            <a:ext cx="4159743" cy="3842563"/>
          </a:xfrm>
          <a:prstGeom prst="rect">
            <a:avLst/>
          </a:prstGeom>
        </p:spPr>
      </p:pic>
      <p:pic>
        <p:nvPicPr>
          <p:cNvPr id="16" name="Picture 33">
            <a:extLst>
              <a:ext uri="{FF2B5EF4-FFF2-40B4-BE49-F238E27FC236}">
                <a16:creationId xmlns:a16="http://schemas.microsoft.com/office/drawing/2014/main" id="{A8FDB1F2-1E7B-7512-F518-417271C15E4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6544941">
            <a:off x="155513" y="-1574155"/>
            <a:ext cx="3077265" cy="3501867"/>
          </a:xfrm>
          <a:prstGeom prst="rect">
            <a:avLst/>
          </a:prstGeom>
        </p:spPr>
      </p:pic>
      <p:pic>
        <p:nvPicPr>
          <p:cNvPr id="17" name="Picture 34">
            <a:extLst>
              <a:ext uri="{FF2B5EF4-FFF2-40B4-BE49-F238E27FC236}">
                <a16:creationId xmlns:a16="http://schemas.microsoft.com/office/drawing/2014/main" id="{FDF8D1CB-B214-3486-1E91-E178BD4937A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8031246">
            <a:off x="-891298" y="-245636"/>
            <a:ext cx="2275418" cy="25893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56FE2E-FFB5-A60D-F423-9D1ACF414EC5}"/>
              </a:ext>
            </a:extLst>
          </p:cNvPr>
          <p:cNvSpPr txBox="1"/>
          <p:nvPr/>
        </p:nvSpPr>
        <p:spPr>
          <a:xfrm>
            <a:off x="5054957" y="561155"/>
            <a:ext cx="90405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PHIẾU HỌC TẬP SỐ 1</a:t>
            </a:r>
            <a:endParaRPr lang="en-US" sz="2800" dirty="0">
              <a:solidFill>
                <a:schemeClr val="bg1"/>
              </a:solidFill>
              <a:effectLst/>
              <a:latin typeface="#9Slide03 BoosterNextFYBlack" panose="02000A03000000020004" pitchFamily="2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"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Nam"</a:t>
            </a:r>
            <a:endParaRPr lang="en-US" sz="2800" dirty="0">
              <a:solidFill>
                <a:schemeClr val="bg1"/>
              </a:solidFill>
              <a:effectLst/>
              <a:latin typeface="#9Slide03 BoosterNextFYBlack" panose="02000A03000000020004" pitchFamily="2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55A28F5-6426-0550-9249-97528A9BE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432887"/>
              </p:ext>
            </p:extLst>
          </p:nvPr>
        </p:nvGraphicFramePr>
        <p:xfrm>
          <a:off x="1372575" y="1812997"/>
          <a:ext cx="15763958" cy="759770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311270">
                  <a:extLst>
                    <a:ext uri="{9D8B030D-6E8A-4147-A177-3AD203B41FA5}">
                      <a16:colId xmlns:a16="http://schemas.microsoft.com/office/drawing/2014/main" val="807856574"/>
                    </a:ext>
                  </a:extLst>
                </a:gridCol>
                <a:gridCol w="9452688">
                  <a:extLst>
                    <a:ext uri="{9D8B030D-6E8A-4147-A177-3AD203B41FA5}">
                      <a16:colId xmlns:a16="http://schemas.microsoft.com/office/drawing/2014/main" val="2436851224"/>
                    </a:ext>
                  </a:extLst>
                </a:gridCol>
              </a:tblGrid>
              <a:tr h="1144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dirty="0" err="1">
                          <a:effectLst/>
                          <a:latin typeface="#9Slide03 AllRoundGothic" panose="020B0703020202020104" pitchFamily="34" charset="0"/>
                        </a:rPr>
                        <a:t>Lý</a:t>
                      </a:r>
                      <a:r>
                        <a:rPr lang="en-US" sz="3200" dirty="0">
                          <a:effectLst/>
                          <a:latin typeface="#9Slide03 AllRoundGothic" panose="020B07030202020201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llRoundGothic" panose="020B0703020202020104" pitchFamily="34" charset="0"/>
                        </a:rPr>
                        <a:t>lẽ</a:t>
                      </a:r>
                      <a:endParaRPr lang="en-US" sz="3200" dirty="0">
                        <a:effectLst/>
                        <a:latin typeface="#9Slide03 AllRoundGothic" panose="020B0703020202020104" pitchFamily="34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7026" marR="67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dirty="0" err="1">
                          <a:effectLst/>
                          <a:latin typeface="#9Slide03 AllRoundGothic" panose="020B0703020202020104" pitchFamily="34" charset="0"/>
                        </a:rPr>
                        <a:t>Bằng</a:t>
                      </a:r>
                      <a:r>
                        <a:rPr lang="en-US" sz="3200" dirty="0">
                          <a:effectLst/>
                          <a:latin typeface="#9Slide03 AllRoundGothic" panose="020B07030202020201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llRoundGothic" panose="020B0703020202020104" pitchFamily="34" charset="0"/>
                        </a:rPr>
                        <a:t>chứng</a:t>
                      </a:r>
                      <a:endParaRPr lang="en-US" sz="3200" dirty="0">
                        <a:effectLst/>
                        <a:latin typeface="#9Slide03 AllRoundGothic" panose="020B0703020202020104" pitchFamily="34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7026" marR="67026" marT="0" marB="0" anchor="ctr"/>
                </a:tc>
                <a:extLst>
                  <a:ext uri="{0D108BD9-81ED-4DB2-BD59-A6C34878D82A}">
                    <a16:rowId xmlns:a16="http://schemas.microsoft.com/office/drawing/2014/main" val="779174359"/>
                  </a:ext>
                </a:extLst>
              </a:tr>
              <a:tr h="20572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7026" marR="6702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7026" marR="67026" marT="0" marB="0" anchor="ctr"/>
                </a:tc>
                <a:extLst>
                  <a:ext uri="{0D108BD9-81ED-4DB2-BD59-A6C34878D82A}">
                    <a16:rowId xmlns:a16="http://schemas.microsoft.com/office/drawing/2014/main" val="2728963312"/>
                  </a:ext>
                </a:extLst>
              </a:tr>
              <a:tr h="13138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7026" marR="6702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7026" marR="67026" marT="0" marB="0" anchor="ctr"/>
                </a:tc>
                <a:extLst>
                  <a:ext uri="{0D108BD9-81ED-4DB2-BD59-A6C34878D82A}">
                    <a16:rowId xmlns:a16="http://schemas.microsoft.com/office/drawing/2014/main" val="3329929761"/>
                  </a:ext>
                </a:extLst>
              </a:tr>
              <a:tr h="14780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7026" marR="6702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7026" marR="67026" marT="0" marB="0" anchor="ctr"/>
                </a:tc>
                <a:extLst>
                  <a:ext uri="{0D108BD9-81ED-4DB2-BD59-A6C34878D82A}">
                    <a16:rowId xmlns:a16="http://schemas.microsoft.com/office/drawing/2014/main" val="65998221"/>
                  </a:ext>
                </a:extLst>
              </a:tr>
              <a:tr h="1603877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7026" marR="6702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29861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DA6C8D1-5623-B4CA-5BD9-40C6F628F57D}"/>
              </a:ext>
            </a:extLst>
          </p:cNvPr>
          <p:cNvSpPr txBox="1"/>
          <p:nvPr/>
        </p:nvSpPr>
        <p:spPr>
          <a:xfrm>
            <a:off x="1437586" y="3170033"/>
            <a:ext cx="6128711" cy="1673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rừng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Nam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ông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chỉ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rất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nhỏ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vốn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phong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phú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ngạc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nhiên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ngạc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nhiên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khác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49E05F-6F5E-272C-B585-26B7D1CCBB6A}"/>
              </a:ext>
            </a:extLst>
          </p:cNvPr>
          <p:cNvSpPr txBox="1"/>
          <p:nvPr/>
        </p:nvSpPr>
        <p:spPr>
          <a:xfrm>
            <a:off x="7795942" y="3550385"/>
            <a:ext cx="9069252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to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bằng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cái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nia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kỳ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đà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lớn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hơn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chiếc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thuyền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tam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sấu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phải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12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trai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tráng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lực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lưỡng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mới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khiêng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nổi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77AC11-F2EF-BDB8-4522-9F443F298797}"/>
              </a:ext>
            </a:extLst>
          </p:cNvPr>
          <p:cNvSpPr txBox="1"/>
          <p:nvPr/>
        </p:nvSpPr>
        <p:spPr>
          <a:xfrm>
            <a:off x="1456980" y="5204310"/>
            <a:ext cx="6055696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giác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ngây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ngất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trước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vẻ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đẹp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rừng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U Minh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dưới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ánh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trời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óng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A6017C-8DCB-95AE-5128-ADCD254CD307}"/>
              </a:ext>
            </a:extLst>
          </p:cNvPr>
          <p:cNvSpPr txBox="1"/>
          <p:nvPr/>
        </p:nvSpPr>
        <p:spPr>
          <a:xfrm>
            <a:off x="1440047" y="6653841"/>
            <a:ext cx="6109317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nỗi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rợn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ngợp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trước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sông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Căn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05FE44-F4E5-35DC-C4CD-3FE3215CFBE3}"/>
              </a:ext>
            </a:extLst>
          </p:cNvPr>
          <p:cNvSpPr txBox="1"/>
          <p:nvPr/>
        </p:nvSpPr>
        <p:spPr>
          <a:xfrm>
            <a:off x="7781162" y="5277584"/>
            <a:ext cx="8857310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thân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cây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tràm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vỏ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trắng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Vương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Thảo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lên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trời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chẳng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khác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cây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nến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khổng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lồ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</a:t>
            </a:r>
            <a:endParaRPr lang="en-US" sz="2400" dirty="0"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75D5CB-4EDB-C598-414C-D21E6F70A0FA}"/>
              </a:ext>
            </a:extLst>
          </p:cNvPr>
          <p:cNvSpPr txBox="1"/>
          <p:nvPr/>
        </p:nvSpPr>
        <p:spPr>
          <a:xfrm>
            <a:off x="7781162" y="6465603"/>
            <a:ext cx="8378137" cy="12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ẩm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đổ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ra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biển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ngày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đêm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như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thác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bơi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hàng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đàn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đen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trũi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nhô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lên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hụp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xuống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như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bơi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ếch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giữa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đầu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sóng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trắng</a:t>
            </a:r>
            <a:r>
              <a:rPr lang="en-US" sz="2400" dirty="0"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</a:t>
            </a:r>
            <a:endParaRPr lang="en-US" sz="2400" dirty="0"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8B3CAD-A148-ED5A-B5C2-6DE9C2CF0706}"/>
              </a:ext>
            </a:extLst>
          </p:cNvPr>
          <p:cNvSpPr txBox="1"/>
          <p:nvPr/>
        </p:nvSpPr>
        <p:spPr>
          <a:xfrm>
            <a:off x="1643914" y="8000675"/>
            <a:ext cx="15221280" cy="12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*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xét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thống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lí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lẽ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chứng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vùng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Nam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thiên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nhiên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trù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phú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phóng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khoáng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tươi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đẹp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Qua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vốn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vốn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hiểu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phong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phú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trái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tim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tràn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đầy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thương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vùng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Nam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giả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Đoàn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Giỏi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21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9" grpId="0"/>
      <p:bldP spid="21" grpId="0"/>
      <p:bldP spid="23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62738">
            <a:off x="13929030" y="-3003411"/>
            <a:ext cx="6660539" cy="72792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05349">
            <a:off x="-4580271" y="7246607"/>
            <a:ext cx="8430468" cy="660737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5400000">
            <a:off x="4701343" y="-2598311"/>
            <a:ext cx="8885314" cy="15525914"/>
            <a:chOff x="0" y="0"/>
            <a:chExt cx="1149350" cy="1149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57116" cy="3245066"/>
            </a:xfrm>
            <a:custGeom>
              <a:avLst/>
              <a:gdLst/>
              <a:ahLst/>
              <a:cxnLst/>
              <a:rect l="l" t="t" r="r" b="b"/>
              <a:pathLst>
                <a:path w="1857116" h="3245066">
                  <a:moveTo>
                    <a:pt x="1857116" y="35857"/>
                  </a:moveTo>
                  <a:lnTo>
                    <a:pt x="1857116" y="0"/>
                  </a:lnTo>
                  <a:lnTo>
                    <a:pt x="10260" y="0"/>
                  </a:lnTo>
                  <a:lnTo>
                    <a:pt x="10260" y="17929"/>
                  </a:lnTo>
                  <a:lnTo>
                    <a:pt x="0" y="17929"/>
                  </a:lnTo>
                  <a:lnTo>
                    <a:pt x="0" y="3245066"/>
                  </a:lnTo>
                  <a:lnTo>
                    <a:pt x="20521" y="3245066"/>
                  </a:lnTo>
                  <a:lnTo>
                    <a:pt x="20521" y="2617567"/>
                  </a:lnTo>
                  <a:lnTo>
                    <a:pt x="369371" y="2617567"/>
                  </a:lnTo>
                  <a:lnTo>
                    <a:pt x="369371" y="3245066"/>
                  </a:lnTo>
                  <a:lnTo>
                    <a:pt x="389892" y="3245066"/>
                  </a:lnTo>
                  <a:lnTo>
                    <a:pt x="389892" y="2617567"/>
                  </a:lnTo>
                  <a:lnTo>
                    <a:pt x="738742" y="2617567"/>
                  </a:lnTo>
                  <a:lnTo>
                    <a:pt x="738742" y="3245066"/>
                  </a:lnTo>
                  <a:lnTo>
                    <a:pt x="759263" y="3245066"/>
                  </a:lnTo>
                  <a:lnTo>
                    <a:pt x="759263" y="2617567"/>
                  </a:lnTo>
                  <a:lnTo>
                    <a:pt x="1108114" y="2617567"/>
                  </a:lnTo>
                  <a:lnTo>
                    <a:pt x="1108114" y="3245066"/>
                  </a:lnTo>
                  <a:lnTo>
                    <a:pt x="1128634" y="3245066"/>
                  </a:lnTo>
                  <a:lnTo>
                    <a:pt x="1128634" y="2617567"/>
                  </a:lnTo>
                  <a:lnTo>
                    <a:pt x="1477485" y="2617567"/>
                  </a:lnTo>
                  <a:lnTo>
                    <a:pt x="1477485" y="3245066"/>
                  </a:lnTo>
                  <a:lnTo>
                    <a:pt x="1498005" y="3245066"/>
                  </a:lnTo>
                  <a:lnTo>
                    <a:pt x="1498005" y="2617567"/>
                  </a:lnTo>
                  <a:lnTo>
                    <a:pt x="1857116" y="2617567"/>
                  </a:lnTo>
                  <a:lnTo>
                    <a:pt x="1857116" y="2581710"/>
                  </a:lnTo>
                  <a:lnTo>
                    <a:pt x="1498005" y="2581710"/>
                  </a:lnTo>
                  <a:lnTo>
                    <a:pt x="1498005" y="1972140"/>
                  </a:lnTo>
                  <a:lnTo>
                    <a:pt x="1857116" y="1972140"/>
                  </a:lnTo>
                  <a:lnTo>
                    <a:pt x="1857116" y="1936282"/>
                  </a:lnTo>
                  <a:lnTo>
                    <a:pt x="1498005" y="1936282"/>
                  </a:lnTo>
                  <a:lnTo>
                    <a:pt x="1498005" y="1326712"/>
                  </a:lnTo>
                  <a:lnTo>
                    <a:pt x="1857116" y="1326712"/>
                  </a:lnTo>
                  <a:lnTo>
                    <a:pt x="1857116" y="1290855"/>
                  </a:lnTo>
                  <a:lnTo>
                    <a:pt x="1498005" y="1290855"/>
                  </a:lnTo>
                  <a:lnTo>
                    <a:pt x="1498005" y="681285"/>
                  </a:lnTo>
                  <a:lnTo>
                    <a:pt x="1857116" y="681285"/>
                  </a:lnTo>
                  <a:lnTo>
                    <a:pt x="1857116" y="645427"/>
                  </a:lnTo>
                  <a:lnTo>
                    <a:pt x="1498005" y="645427"/>
                  </a:lnTo>
                  <a:lnTo>
                    <a:pt x="1498005" y="35857"/>
                  </a:lnTo>
                  <a:lnTo>
                    <a:pt x="1857116" y="35857"/>
                  </a:lnTo>
                  <a:close/>
                  <a:moveTo>
                    <a:pt x="389892" y="645427"/>
                  </a:moveTo>
                  <a:lnTo>
                    <a:pt x="389892" y="35857"/>
                  </a:lnTo>
                  <a:lnTo>
                    <a:pt x="738742" y="35857"/>
                  </a:lnTo>
                  <a:lnTo>
                    <a:pt x="738742" y="645427"/>
                  </a:lnTo>
                  <a:lnTo>
                    <a:pt x="389892" y="645427"/>
                  </a:lnTo>
                  <a:close/>
                  <a:moveTo>
                    <a:pt x="738742" y="681285"/>
                  </a:moveTo>
                  <a:lnTo>
                    <a:pt x="738742" y="1290855"/>
                  </a:lnTo>
                  <a:lnTo>
                    <a:pt x="389892" y="1290855"/>
                  </a:lnTo>
                  <a:lnTo>
                    <a:pt x="389892" y="681285"/>
                  </a:lnTo>
                  <a:lnTo>
                    <a:pt x="738742" y="681285"/>
                  </a:lnTo>
                  <a:close/>
                  <a:moveTo>
                    <a:pt x="369371" y="645427"/>
                  </a:moveTo>
                  <a:lnTo>
                    <a:pt x="20521" y="645427"/>
                  </a:lnTo>
                  <a:lnTo>
                    <a:pt x="20521" y="35857"/>
                  </a:lnTo>
                  <a:lnTo>
                    <a:pt x="369371" y="35857"/>
                  </a:lnTo>
                  <a:lnTo>
                    <a:pt x="369371" y="645427"/>
                  </a:lnTo>
                  <a:close/>
                  <a:moveTo>
                    <a:pt x="369371" y="681285"/>
                  </a:moveTo>
                  <a:lnTo>
                    <a:pt x="369371" y="1290855"/>
                  </a:lnTo>
                  <a:lnTo>
                    <a:pt x="20521" y="1290855"/>
                  </a:lnTo>
                  <a:lnTo>
                    <a:pt x="20521" y="681285"/>
                  </a:lnTo>
                  <a:lnTo>
                    <a:pt x="369371" y="681285"/>
                  </a:lnTo>
                  <a:close/>
                  <a:moveTo>
                    <a:pt x="369371" y="1326712"/>
                  </a:moveTo>
                  <a:lnTo>
                    <a:pt x="369371" y="1936282"/>
                  </a:lnTo>
                  <a:lnTo>
                    <a:pt x="20521" y="1936282"/>
                  </a:lnTo>
                  <a:lnTo>
                    <a:pt x="20521" y="1326712"/>
                  </a:lnTo>
                  <a:lnTo>
                    <a:pt x="369371" y="1326712"/>
                  </a:lnTo>
                  <a:close/>
                  <a:moveTo>
                    <a:pt x="389892" y="1326712"/>
                  </a:moveTo>
                  <a:lnTo>
                    <a:pt x="738742" y="1326712"/>
                  </a:lnTo>
                  <a:lnTo>
                    <a:pt x="738742" y="1936282"/>
                  </a:lnTo>
                  <a:lnTo>
                    <a:pt x="389892" y="1936282"/>
                  </a:lnTo>
                  <a:lnTo>
                    <a:pt x="389892" y="1326712"/>
                  </a:lnTo>
                  <a:close/>
                  <a:moveTo>
                    <a:pt x="759263" y="1326712"/>
                  </a:moveTo>
                  <a:lnTo>
                    <a:pt x="1108114" y="1326712"/>
                  </a:lnTo>
                  <a:lnTo>
                    <a:pt x="1108114" y="1936282"/>
                  </a:lnTo>
                  <a:lnTo>
                    <a:pt x="759263" y="1936282"/>
                  </a:lnTo>
                  <a:lnTo>
                    <a:pt x="759263" y="1326712"/>
                  </a:lnTo>
                  <a:close/>
                  <a:moveTo>
                    <a:pt x="759263" y="1290855"/>
                  </a:moveTo>
                  <a:lnTo>
                    <a:pt x="759263" y="681285"/>
                  </a:lnTo>
                  <a:lnTo>
                    <a:pt x="1108114" y="681285"/>
                  </a:lnTo>
                  <a:lnTo>
                    <a:pt x="1108114" y="1290855"/>
                  </a:lnTo>
                  <a:lnTo>
                    <a:pt x="759263" y="1290855"/>
                  </a:lnTo>
                  <a:close/>
                  <a:moveTo>
                    <a:pt x="759263" y="645427"/>
                  </a:moveTo>
                  <a:lnTo>
                    <a:pt x="759263" y="35857"/>
                  </a:lnTo>
                  <a:lnTo>
                    <a:pt x="1108114" y="35857"/>
                  </a:lnTo>
                  <a:lnTo>
                    <a:pt x="1108114" y="645427"/>
                  </a:lnTo>
                  <a:lnTo>
                    <a:pt x="759263" y="645427"/>
                  </a:lnTo>
                  <a:close/>
                  <a:moveTo>
                    <a:pt x="20521" y="2581710"/>
                  </a:moveTo>
                  <a:lnTo>
                    <a:pt x="20521" y="1972140"/>
                  </a:lnTo>
                  <a:lnTo>
                    <a:pt x="369371" y="1972140"/>
                  </a:lnTo>
                  <a:lnTo>
                    <a:pt x="369371" y="2581710"/>
                  </a:lnTo>
                  <a:lnTo>
                    <a:pt x="20521" y="2581710"/>
                  </a:lnTo>
                  <a:close/>
                  <a:moveTo>
                    <a:pt x="389892" y="2581710"/>
                  </a:moveTo>
                  <a:lnTo>
                    <a:pt x="389892" y="1972140"/>
                  </a:lnTo>
                  <a:lnTo>
                    <a:pt x="738742" y="1972140"/>
                  </a:lnTo>
                  <a:lnTo>
                    <a:pt x="738742" y="2581710"/>
                  </a:lnTo>
                  <a:lnTo>
                    <a:pt x="389892" y="2581710"/>
                  </a:lnTo>
                  <a:close/>
                  <a:moveTo>
                    <a:pt x="759263" y="2581710"/>
                  </a:moveTo>
                  <a:lnTo>
                    <a:pt x="759263" y="1972140"/>
                  </a:lnTo>
                  <a:lnTo>
                    <a:pt x="1108114" y="1972140"/>
                  </a:lnTo>
                  <a:lnTo>
                    <a:pt x="1108114" y="2581710"/>
                  </a:lnTo>
                  <a:lnTo>
                    <a:pt x="759263" y="2581710"/>
                  </a:lnTo>
                  <a:close/>
                  <a:moveTo>
                    <a:pt x="1477485" y="2581710"/>
                  </a:moveTo>
                  <a:lnTo>
                    <a:pt x="1128634" y="2581710"/>
                  </a:lnTo>
                  <a:lnTo>
                    <a:pt x="1128634" y="1972140"/>
                  </a:lnTo>
                  <a:lnTo>
                    <a:pt x="1477485" y="1972140"/>
                  </a:lnTo>
                  <a:lnTo>
                    <a:pt x="1477485" y="2581710"/>
                  </a:lnTo>
                  <a:close/>
                  <a:moveTo>
                    <a:pt x="1477485" y="1936282"/>
                  </a:moveTo>
                  <a:lnTo>
                    <a:pt x="1128634" y="1936282"/>
                  </a:lnTo>
                  <a:lnTo>
                    <a:pt x="1128634" y="1326712"/>
                  </a:lnTo>
                  <a:lnTo>
                    <a:pt x="1477485" y="1326712"/>
                  </a:lnTo>
                  <a:lnTo>
                    <a:pt x="1477485" y="1936282"/>
                  </a:lnTo>
                  <a:close/>
                  <a:moveTo>
                    <a:pt x="1477485" y="1290855"/>
                  </a:moveTo>
                  <a:lnTo>
                    <a:pt x="1128634" y="1290855"/>
                  </a:lnTo>
                  <a:lnTo>
                    <a:pt x="1128634" y="681285"/>
                  </a:lnTo>
                  <a:lnTo>
                    <a:pt x="1477485" y="681285"/>
                  </a:lnTo>
                  <a:lnTo>
                    <a:pt x="1477485" y="1290855"/>
                  </a:lnTo>
                  <a:close/>
                  <a:moveTo>
                    <a:pt x="1477485" y="645427"/>
                  </a:moveTo>
                  <a:lnTo>
                    <a:pt x="1128634" y="645427"/>
                  </a:lnTo>
                  <a:lnTo>
                    <a:pt x="1128634" y="35857"/>
                  </a:lnTo>
                  <a:lnTo>
                    <a:pt x="1477485" y="35857"/>
                  </a:lnTo>
                  <a:lnTo>
                    <a:pt x="1477485" y="645427"/>
                  </a:ln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7201682">
            <a:off x="15992967" y="-602413"/>
            <a:ext cx="3569025" cy="47906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2305949">
            <a:off x="-1694729" y="6817578"/>
            <a:ext cx="4159743" cy="3842563"/>
          </a:xfrm>
          <a:prstGeom prst="rect">
            <a:avLst/>
          </a:prstGeom>
        </p:spPr>
      </p:pic>
      <p:pic>
        <p:nvPicPr>
          <p:cNvPr id="16" name="Picture 33">
            <a:extLst>
              <a:ext uri="{FF2B5EF4-FFF2-40B4-BE49-F238E27FC236}">
                <a16:creationId xmlns:a16="http://schemas.microsoft.com/office/drawing/2014/main" id="{A8FDB1F2-1E7B-7512-F518-417271C15E4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6544941">
            <a:off x="155513" y="-1574155"/>
            <a:ext cx="3077265" cy="3501867"/>
          </a:xfrm>
          <a:prstGeom prst="rect">
            <a:avLst/>
          </a:prstGeom>
        </p:spPr>
      </p:pic>
      <p:pic>
        <p:nvPicPr>
          <p:cNvPr id="17" name="Picture 34">
            <a:extLst>
              <a:ext uri="{FF2B5EF4-FFF2-40B4-BE49-F238E27FC236}">
                <a16:creationId xmlns:a16="http://schemas.microsoft.com/office/drawing/2014/main" id="{FDF8D1CB-B214-3486-1E91-E178BD4937A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8031246">
            <a:off x="-891298" y="-245636"/>
            <a:ext cx="2275418" cy="25893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3C3AFF-DABD-4251-3DDD-D5B6CF0077D0}"/>
              </a:ext>
            </a:extLst>
          </p:cNvPr>
          <p:cNvSpPr txBox="1"/>
          <p:nvPr/>
        </p:nvSpPr>
        <p:spPr>
          <a:xfrm>
            <a:off x="3557677" y="449983"/>
            <a:ext cx="11252969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spcBef>
                <a:spcPts val="600"/>
              </a:spcBef>
              <a:spcAft>
                <a:spcPts val="0"/>
              </a:spcAft>
              <a:defRPr sz="2800" b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en-US" dirty="0"/>
              <a:t>PHIẾU HỌC TẬP SỐ 2</a:t>
            </a:r>
          </a:p>
          <a:p>
            <a:r>
              <a:rPr lang="en-US" dirty="0"/>
              <a:t>Con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"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Nam"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B29D5D8-0CFE-6D64-748F-99BBC589F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113198"/>
              </p:ext>
            </p:extLst>
          </p:nvPr>
        </p:nvGraphicFramePr>
        <p:xfrm>
          <a:off x="1086454" y="1864178"/>
          <a:ext cx="16359510" cy="769660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040464">
                  <a:extLst>
                    <a:ext uri="{9D8B030D-6E8A-4147-A177-3AD203B41FA5}">
                      <a16:colId xmlns:a16="http://schemas.microsoft.com/office/drawing/2014/main" val="4238472287"/>
                    </a:ext>
                  </a:extLst>
                </a:gridCol>
                <a:gridCol w="13319046">
                  <a:extLst>
                    <a:ext uri="{9D8B030D-6E8A-4147-A177-3AD203B41FA5}">
                      <a16:colId xmlns:a16="http://schemas.microsoft.com/office/drawing/2014/main" val="481176304"/>
                    </a:ext>
                  </a:extLst>
                </a:gridCol>
              </a:tblGrid>
              <a:tr h="10274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#9Slide03 AllRoundGothic" panose="020B0703020202020104" pitchFamily="34" charset="0"/>
                        </a:rPr>
                        <a:t>Lý lẽ</a:t>
                      </a:r>
                      <a:endParaRPr lang="en-US" sz="240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#9Slide03 AllRoundGothic" panose="020B0703020202020104" pitchFamily="34" charset="0"/>
                        </a:rPr>
                        <a:t>Dẫn chứng</a:t>
                      </a:r>
                      <a:endParaRPr lang="en-US" sz="240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extLst>
                  <a:ext uri="{0D108BD9-81ED-4DB2-BD59-A6C34878D82A}">
                    <a16:rowId xmlns:a16="http://schemas.microsoft.com/office/drawing/2014/main" val="4099329520"/>
                  </a:ext>
                </a:extLst>
              </a:tr>
              <a:tr h="11652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extLst>
                  <a:ext uri="{0D108BD9-81ED-4DB2-BD59-A6C34878D82A}">
                    <a16:rowId xmlns:a16="http://schemas.microsoft.com/office/drawing/2014/main" val="2773223216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extLst>
                  <a:ext uri="{0D108BD9-81ED-4DB2-BD59-A6C34878D82A}">
                    <a16:rowId xmlns:a16="http://schemas.microsoft.com/office/drawing/2014/main" val="3262504165"/>
                  </a:ext>
                </a:extLst>
              </a:tr>
              <a:tr h="12127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extLst>
                  <a:ext uri="{0D108BD9-81ED-4DB2-BD59-A6C34878D82A}">
                    <a16:rowId xmlns:a16="http://schemas.microsoft.com/office/drawing/2014/main" val="1940558814"/>
                  </a:ext>
                </a:extLst>
              </a:tr>
              <a:tr h="11494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extLst>
                  <a:ext uri="{0D108BD9-81ED-4DB2-BD59-A6C34878D82A}">
                    <a16:rowId xmlns:a16="http://schemas.microsoft.com/office/drawing/2014/main" val="4130116912"/>
                  </a:ext>
                </a:extLst>
              </a:tr>
              <a:tr h="1922531">
                <a:tc gridSpan="2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xét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Vẻ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đẹp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 con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 "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Đất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rừng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phương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 Nam"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Cách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phân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tích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nhân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tác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#9Slide03 AllRoundGothic" panose="020B0703020202020104" pitchFamily="34" charset="0"/>
                          <a:ea typeface="+mn-ea"/>
                          <a:cs typeface="+mn-cs"/>
                        </a:rPr>
                        <a:t>giả</a:t>
                      </a: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/>
                </a:tc>
                <a:extLst>
                  <a:ext uri="{0D108BD9-81ED-4DB2-BD59-A6C34878D82A}">
                    <a16:rowId xmlns:a16="http://schemas.microsoft.com/office/drawing/2014/main" val="4265695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257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62738">
            <a:off x="13929030" y="-3003411"/>
            <a:ext cx="6660539" cy="72792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05349">
            <a:off x="-4580271" y="7246607"/>
            <a:ext cx="8430468" cy="660737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5400000">
            <a:off x="4701343" y="-2598311"/>
            <a:ext cx="8885314" cy="15525914"/>
            <a:chOff x="0" y="0"/>
            <a:chExt cx="1149350" cy="1149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57116" cy="3245066"/>
            </a:xfrm>
            <a:custGeom>
              <a:avLst/>
              <a:gdLst/>
              <a:ahLst/>
              <a:cxnLst/>
              <a:rect l="l" t="t" r="r" b="b"/>
              <a:pathLst>
                <a:path w="1857116" h="3245066">
                  <a:moveTo>
                    <a:pt x="1857116" y="35857"/>
                  </a:moveTo>
                  <a:lnTo>
                    <a:pt x="1857116" y="0"/>
                  </a:lnTo>
                  <a:lnTo>
                    <a:pt x="10260" y="0"/>
                  </a:lnTo>
                  <a:lnTo>
                    <a:pt x="10260" y="17929"/>
                  </a:lnTo>
                  <a:lnTo>
                    <a:pt x="0" y="17929"/>
                  </a:lnTo>
                  <a:lnTo>
                    <a:pt x="0" y="3245066"/>
                  </a:lnTo>
                  <a:lnTo>
                    <a:pt x="20521" y="3245066"/>
                  </a:lnTo>
                  <a:lnTo>
                    <a:pt x="20521" y="2617567"/>
                  </a:lnTo>
                  <a:lnTo>
                    <a:pt x="369371" y="2617567"/>
                  </a:lnTo>
                  <a:lnTo>
                    <a:pt x="369371" y="3245066"/>
                  </a:lnTo>
                  <a:lnTo>
                    <a:pt x="389892" y="3245066"/>
                  </a:lnTo>
                  <a:lnTo>
                    <a:pt x="389892" y="2617567"/>
                  </a:lnTo>
                  <a:lnTo>
                    <a:pt x="738742" y="2617567"/>
                  </a:lnTo>
                  <a:lnTo>
                    <a:pt x="738742" y="3245066"/>
                  </a:lnTo>
                  <a:lnTo>
                    <a:pt x="759263" y="3245066"/>
                  </a:lnTo>
                  <a:lnTo>
                    <a:pt x="759263" y="2617567"/>
                  </a:lnTo>
                  <a:lnTo>
                    <a:pt x="1108114" y="2617567"/>
                  </a:lnTo>
                  <a:lnTo>
                    <a:pt x="1108114" y="3245066"/>
                  </a:lnTo>
                  <a:lnTo>
                    <a:pt x="1128634" y="3245066"/>
                  </a:lnTo>
                  <a:lnTo>
                    <a:pt x="1128634" y="2617567"/>
                  </a:lnTo>
                  <a:lnTo>
                    <a:pt x="1477485" y="2617567"/>
                  </a:lnTo>
                  <a:lnTo>
                    <a:pt x="1477485" y="3245066"/>
                  </a:lnTo>
                  <a:lnTo>
                    <a:pt x="1498005" y="3245066"/>
                  </a:lnTo>
                  <a:lnTo>
                    <a:pt x="1498005" y="2617567"/>
                  </a:lnTo>
                  <a:lnTo>
                    <a:pt x="1857116" y="2617567"/>
                  </a:lnTo>
                  <a:lnTo>
                    <a:pt x="1857116" y="2581710"/>
                  </a:lnTo>
                  <a:lnTo>
                    <a:pt x="1498005" y="2581710"/>
                  </a:lnTo>
                  <a:lnTo>
                    <a:pt x="1498005" y="1972140"/>
                  </a:lnTo>
                  <a:lnTo>
                    <a:pt x="1857116" y="1972140"/>
                  </a:lnTo>
                  <a:lnTo>
                    <a:pt x="1857116" y="1936282"/>
                  </a:lnTo>
                  <a:lnTo>
                    <a:pt x="1498005" y="1936282"/>
                  </a:lnTo>
                  <a:lnTo>
                    <a:pt x="1498005" y="1326712"/>
                  </a:lnTo>
                  <a:lnTo>
                    <a:pt x="1857116" y="1326712"/>
                  </a:lnTo>
                  <a:lnTo>
                    <a:pt x="1857116" y="1290855"/>
                  </a:lnTo>
                  <a:lnTo>
                    <a:pt x="1498005" y="1290855"/>
                  </a:lnTo>
                  <a:lnTo>
                    <a:pt x="1498005" y="681285"/>
                  </a:lnTo>
                  <a:lnTo>
                    <a:pt x="1857116" y="681285"/>
                  </a:lnTo>
                  <a:lnTo>
                    <a:pt x="1857116" y="645427"/>
                  </a:lnTo>
                  <a:lnTo>
                    <a:pt x="1498005" y="645427"/>
                  </a:lnTo>
                  <a:lnTo>
                    <a:pt x="1498005" y="35857"/>
                  </a:lnTo>
                  <a:lnTo>
                    <a:pt x="1857116" y="35857"/>
                  </a:lnTo>
                  <a:close/>
                  <a:moveTo>
                    <a:pt x="389892" y="645427"/>
                  </a:moveTo>
                  <a:lnTo>
                    <a:pt x="389892" y="35857"/>
                  </a:lnTo>
                  <a:lnTo>
                    <a:pt x="738742" y="35857"/>
                  </a:lnTo>
                  <a:lnTo>
                    <a:pt x="738742" y="645427"/>
                  </a:lnTo>
                  <a:lnTo>
                    <a:pt x="389892" y="645427"/>
                  </a:lnTo>
                  <a:close/>
                  <a:moveTo>
                    <a:pt x="738742" y="681285"/>
                  </a:moveTo>
                  <a:lnTo>
                    <a:pt x="738742" y="1290855"/>
                  </a:lnTo>
                  <a:lnTo>
                    <a:pt x="389892" y="1290855"/>
                  </a:lnTo>
                  <a:lnTo>
                    <a:pt x="389892" y="681285"/>
                  </a:lnTo>
                  <a:lnTo>
                    <a:pt x="738742" y="681285"/>
                  </a:lnTo>
                  <a:close/>
                  <a:moveTo>
                    <a:pt x="369371" y="645427"/>
                  </a:moveTo>
                  <a:lnTo>
                    <a:pt x="20521" y="645427"/>
                  </a:lnTo>
                  <a:lnTo>
                    <a:pt x="20521" y="35857"/>
                  </a:lnTo>
                  <a:lnTo>
                    <a:pt x="369371" y="35857"/>
                  </a:lnTo>
                  <a:lnTo>
                    <a:pt x="369371" y="645427"/>
                  </a:lnTo>
                  <a:close/>
                  <a:moveTo>
                    <a:pt x="369371" y="681285"/>
                  </a:moveTo>
                  <a:lnTo>
                    <a:pt x="369371" y="1290855"/>
                  </a:lnTo>
                  <a:lnTo>
                    <a:pt x="20521" y="1290855"/>
                  </a:lnTo>
                  <a:lnTo>
                    <a:pt x="20521" y="681285"/>
                  </a:lnTo>
                  <a:lnTo>
                    <a:pt x="369371" y="681285"/>
                  </a:lnTo>
                  <a:close/>
                  <a:moveTo>
                    <a:pt x="369371" y="1326712"/>
                  </a:moveTo>
                  <a:lnTo>
                    <a:pt x="369371" y="1936282"/>
                  </a:lnTo>
                  <a:lnTo>
                    <a:pt x="20521" y="1936282"/>
                  </a:lnTo>
                  <a:lnTo>
                    <a:pt x="20521" y="1326712"/>
                  </a:lnTo>
                  <a:lnTo>
                    <a:pt x="369371" y="1326712"/>
                  </a:lnTo>
                  <a:close/>
                  <a:moveTo>
                    <a:pt x="389892" y="1326712"/>
                  </a:moveTo>
                  <a:lnTo>
                    <a:pt x="738742" y="1326712"/>
                  </a:lnTo>
                  <a:lnTo>
                    <a:pt x="738742" y="1936282"/>
                  </a:lnTo>
                  <a:lnTo>
                    <a:pt x="389892" y="1936282"/>
                  </a:lnTo>
                  <a:lnTo>
                    <a:pt x="389892" y="1326712"/>
                  </a:lnTo>
                  <a:close/>
                  <a:moveTo>
                    <a:pt x="759263" y="1326712"/>
                  </a:moveTo>
                  <a:lnTo>
                    <a:pt x="1108114" y="1326712"/>
                  </a:lnTo>
                  <a:lnTo>
                    <a:pt x="1108114" y="1936282"/>
                  </a:lnTo>
                  <a:lnTo>
                    <a:pt x="759263" y="1936282"/>
                  </a:lnTo>
                  <a:lnTo>
                    <a:pt x="759263" y="1326712"/>
                  </a:lnTo>
                  <a:close/>
                  <a:moveTo>
                    <a:pt x="759263" y="1290855"/>
                  </a:moveTo>
                  <a:lnTo>
                    <a:pt x="759263" y="681285"/>
                  </a:lnTo>
                  <a:lnTo>
                    <a:pt x="1108114" y="681285"/>
                  </a:lnTo>
                  <a:lnTo>
                    <a:pt x="1108114" y="1290855"/>
                  </a:lnTo>
                  <a:lnTo>
                    <a:pt x="759263" y="1290855"/>
                  </a:lnTo>
                  <a:close/>
                  <a:moveTo>
                    <a:pt x="759263" y="645427"/>
                  </a:moveTo>
                  <a:lnTo>
                    <a:pt x="759263" y="35857"/>
                  </a:lnTo>
                  <a:lnTo>
                    <a:pt x="1108114" y="35857"/>
                  </a:lnTo>
                  <a:lnTo>
                    <a:pt x="1108114" y="645427"/>
                  </a:lnTo>
                  <a:lnTo>
                    <a:pt x="759263" y="645427"/>
                  </a:lnTo>
                  <a:close/>
                  <a:moveTo>
                    <a:pt x="20521" y="2581710"/>
                  </a:moveTo>
                  <a:lnTo>
                    <a:pt x="20521" y="1972140"/>
                  </a:lnTo>
                  <a:lnTo>
                    <a:pt x="369371" y="1972140"/>
                  </a:lnTo>
                  <a:lnTo>
                    <a:pt x="369371" y="2581710"/>
                  </a:lnTo>
                  <a:lnTo>
                    <a:pt x="20521" y="2581710"/>
                  </a:lnTo>
                  <a:close/>
                  <a:moveTo>
                    <a:pt x="389892" y="2581710"/>
                  </a:moveTo>
                  <a:lnTo>
                    <a:pt x="389892" y="1972140"/>
                  </a:lnTo>
                  <a:lnTo>
                    <a:pt x="738742" y="1972140"/>
                  </a:lnTo>
                  <a:lnTo>
                    <a:pt x="738742" y="2581710"/>
                  </a:lnTo>
                  <a:lnTo>
                    <a:pt x="389892" y="2581710"/>
                  </a:lnTo>
                  <a:close/>
                  <a:moveTo>
                    <a:pt x="759263" y="2581710"/>
                  </a:moveTo>
                  <a:lnTo>
                    <a:pt x="759263" y="1972140"/>
                  </a:lnTo>
                  <a:lnTo>
                    <a:pt x="1108114" y="1972140"/>
                  </a:lnTo>
                  <a:lnTo>
                    <a:pt x="1108114" y="2581710"/>
                  </a:lnTo>
                  <a:lnTo>
                    <a:pt x="759263" y="2581710"/>
                  </a:lnTo>
                  <a:close/>
                  <a:moveTo>
                    <a:pt x="1477485" y="2581710"/>
                  </a:moveTo>
                  <a:lnTo>
                    <a:pt x="1128634" y="2581710"/>
                  </a:lnTo>
                  <a:lnTo>
                    <a:pt x="1128634" y="1972140"/>
                  </a:lnTo>
                  <a:lnTo>
                    <a:pt x="1477485" y="1972140"/>
                  </a:lnTo>
                  <a:lnTo>
                    <a:pt x="1477485" y="2581710"/>
                  </a:lnTo>
                  <a:close/>
                  <a:moveTo>
                    <a:pt x="1477485" y="1936282"/>
                  </a:moveTo>
                  <a:lnTo>
                    <a:pt x="1128634" y="1936282"/>
                  </a:lnTo>
                  <a:lnTo>
                    <a:pt x="1128634" y="1326712"/>
                  </a:lnTo>
                  <a:lnTo>
                    <a:pt x="1477485" y="1326712"/>
                  </a:lnTo>
                  <a:lnTo>
                    <a:pt x="1477485" y="1936282"/>
                  </a:lnTo>
                  <a:close/>
                  <a:moveTo>
                    <a:pt x="1477485" y="1290855"/>
                  </a:moveTo>
                  <a:lnTo>
                    <a:pt x="1128634" y="1290855"/>
                  </a:lnTo>
                  <a:lnTo>
                    <a:pt x="1128634" y="681285"/>
                  </a:lnTo>
                  <a:lnTo>
                    <a:pt x="1477485" y="681285"/>
                  </a:lnTo>
                  <a:lnTo>
                    <a:pt x="1477485" y="1290855"/>
                  </a:lnTo>
                  <a:close/>
                  <a:moveTo>
                    <a:pt x="1477485" y="645427"/>
                  </a:moveTo>
                  <a:lnTo>
                    <a:pt x="1128634" y="645427"/>
                  </a:lnTo>
                  <a:lnTo>
                    <a:pt x="1128634" y="35857"/>
                  </a:lnTo>
                  <a:lnTo>
                    <a:pt x="1477485" y="35857"/>
                  </a:lnTo>
                  <a:lnTo>
                    <a:pt x="1477485" y="645427"/>
                  </a:ln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7201682">
            <a:off x="15992967" y="-602413"/>
            <a:ext cx="3569025" cy="47906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2305949">
            <a:off x="-1694729" y="6817578"/>
            <a:ext cx="4159743" cy="3842563"/>
          </a:xfrm>
          <a:prstGeom prst="rect">
            <a:avLst/>
          </a:prstGeom>
        </p:spPr>
      </p:pic>
      <p:pic>
        <p:nvPicPr>
          <p:cNvPr id="16" name="Picture 33">
            <a:extLst>
              <a:ext uri="{FF2B5EF4-FFF2-40B4-BE49-F238E27FC236}">
                <a16:creationId xmlns:a16="http://schemas.microsoft.com/office/drawing/2014/main" id="{A8FDB1F2-1E7B-7512-F518-417271C15E4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6544941">
            <a:off x="155513" y="-1574155"/>
            <a:ext cx="3077265" cy="3501867"/>
          </a:xfrm>
          <a:prstGeom prst="rect">
            <a:avLst/>
          </a:prstGeom>
        </p:spPr>
      </p:pic>
      <p:pic>
        <p:nvPicPr>
          <p:cNvPr id="17" name="Picture 34">
            <a:extLst>
              <a:ext uri="{FF2B5EF4-FFF2-40B4-BE49-F238E27FC236}">
                <a16:creationId xmlns:a16="http://schemas.microsoft.com/office/drawing/2014/main" id="{FDF8D1CB-B214-3486-1E91-E178BD4937A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8031246">
            <a:off x="-891298" y="-245636"/>
            <a:ext cx="2275418" cy="25893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3C3AFF-DABD-4251-3DDD-D5B6CF0077D0}"/>
              </a:ext>
            </a:extLst>
          </p:cNvPr>
          <p:cNvSpPr txBox="1"/>
          <p:nvPr/>
        </p:nvSpPr>
        <p:spPr>
          <a:xfrm>
            <a:off x="3557677" y="413041"/>
            <a:ext cx="11252969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spcBef>
                <a:spcPts val="600"/>
              </a:spcBef>
              <a:spcAft>
                <a:spcPts val="0"/>
              </a:spcAft>
              <a:defRPr sz="2800" b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PHIẾU HỌC TẬP SỐ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"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Đất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rừng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Nam"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B29D5D8-0CFE-6D64-748F-99BBC589F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993884"/>
              </p:ext>
            </p:extLst>
          </p:nvPr>
        </p:nvGraphicFramePr>
        <p:xfrm>
          <a:off x="1018817" y="1712216"/>
          <a:ext cx="16534789" cy="829177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451048">
                  <a:extLst>
                    <a:ext uri="{9D8B030D-6E8A-4147-A177-3AD203B41FA5}">
                      <a16:colId xmlns:a16="http://schemas.microsoft.com/office/drawing/2014/main" val="4238472287"/>
                    </a:ext>
                  </a:extLst>
                </a:gridCol>
                <a:gridCol w="13083741">
                  <a:extLst>
                    <a:ext uri="{9D8B030D-6E8A-4147-A177-3AD203B41FA5}">
                      <a16:colId xmlns:a16="http://schemas.microsoft.com/office/drawing/2014/main" val="481176304"/>
                    </a:ext>
                  </a:extLst>
                </a:gridCol>
              </a:tblGrid>
              <a:tr h="7738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#9Slide03 AllRoundGothic" panose="020B0703020202020104" pitchFamily="34" charset="0"/>
                        </a:rPr>
                        <a:t>Lý lẽ</a:t>
                      </a:r>
                      <a:endParaRPr lang="en-US" sz="240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#9Slide03 AllRoundGothic" panose="020B0703020202020104" pitchFamily="34" charset="0"/>
                        </a:rPr>
                        <a:t>Dẫn</a:t>
                      </a:r>
                      <a:r>
                        <a:rPr lang="en-US" sz="2400" dirty="0">
                          <a:effectLst/>
                          <a:latin typeface="#9Slide03 AllRoundGothic" panose="020B07030202020201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llRoundGothic" panose="020B0703020202020104" pitchFamily="34" charset="0"/>
                        </a:rPr>
                        <a:t>chứng</a:t>
                      </a: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extLst>
                  <a:ext uri="{0D108BD9-81ED-4DB2-BD59-A6C34878D82A}">
                    <a16:rowId xmlns:a16="http://schemas.microsoft.com/office/drawing/2014/main" val="4099329520"/>
                  </a:ext>
                </a:extLst>
              </a:tr>
              <a:tr h="14024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extLst>
                  <a:ext uri="{0D108BD9-81ED-4DB2-BD59-A6C34878D82A}">
                    <a16:rowId xmlns:a16="http://schemas.microsoft.com/office/drawing/2014/main" val="2773223216"/>
                  </a:ext>
                </a:extLst>
              </a:tr>
              <a:tr h="15057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extLst>
                  <a:ext uri="{0D108BD9-81ED-4DB2-BD59-A6C34878D82A}">
                    <a16:rowId xmlns:a16="http://schemas.microsoft.com/office/drawing/2014/main" val="3262504165"/>
                  </a:ext>
                </a:extLst>
              </a:tr>
              <a:tr h="206607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extLst>
                  <a:ext uri="{0D108BD9-81ED-4DB2-BD59-A6C34878D82A}">
                    <a16:rowId xmlns:a16="http://schemas.microsoft.com/office/drawing/2014/main" val="1940558814"/>
                  </a:ext>
                </a:extLst>
              </a:tr>
              <a:tr h="25437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extLst>
                  <a:ext uri="{0D108BD9-81ED-4DB2-BD59-A6C34878D82A}">
                    <a16:rowId xmlns:a16="http://schemas.microsoft.com/office/drawing/2014/main" val="99224251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B39AE49-DB08-9289-40CF-B782D6F295DE}"/>
              </a:ext>
            </a:extLst>
          </p:cNvPr>
          <p:cNvSpPr txBox="1"/>
          <p:nvPr/>
        </p:nvSpPr>
        <p:spPr>
          <a:xfrm>
            <a:off x="1297270" y="2547316"/>
            <a:ext cx="2823503" cy="1252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Ông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lời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đôi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chỉ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vài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ba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nét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#9Slide03 AllRoundGothic" panose="020B070302020202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D84DB4-1C1A-BC9A-71B6-F5E3E675434D}"/>
              </a:ext>
            </a:extLst>
          </p:cNvPr>
          <p:cNvSpPr txBox="1"/>
          <p:nvPr/>
        </p:nvSpPr>
        <p:spPr>
          <a:xfrm>
            <a:off x="1178298" y="4019840"/>
            <a:ext cx="2955763" cy="1252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Ông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Hai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bán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rắn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chú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Võ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Tòng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đều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giống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nhau</a:t>
            </a:r>
            <a:endParaRPr lang="en-US" sz="2400" dirty="0">
              <a:solidFill>
                <a:schemeClr val="bg1"/>
              </a:solidFill>
              <a:effectLst/>
              <a:latin typeface="#9Slide03 AllRoundGothic" panose="020B070302020202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E8DC00-63F9-5AC3-4CD6-AB9119ED6A6B}"/>
              </a:ext>
            </a:extLst>
          </p:cNvPr>
          <p:cNvSpPr txBox="1"/>
          <p:nvPr/>
        </p:nvSpPr>
        <p:spPr>
          <a:xfrm>
            <a:off x="1178298" y="7238281"/>
            <a:ext cx="2676996" cy="462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Chỗ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khác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nhau</a:t>
            </a:r>
            <a:endParaRPr lang="en-US" sz="2400" dirty="0">
              <a:solidFill>
                <a:schemeClr val="bg1"/>
              </a:solidFill>
              <a:effectLst/>
              <a:latin typeface="#9Slide03 AllRoundGothic" panose="020B070302020202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4858C3-B4AB-B03A-FE81-BC4C494CC432}"/>
              </a:ext>
            </a:extLst>
          </p:cNvPr>
          <p:cNvSpPr txBox="1"/>
          <p:nvPr/>
        </p:nvSpPr>
        <p:spPr>
          <a:xfrm>
            <a:off x="4476542" y="2479597"/>
            <a:ext cx="12810920" cy="1252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#9Slide03 AllRoundGothic" panose="020B0703020202020104" pitchFamily="34" charset="0"/>
              </a:rPr>
              <a:t>-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Những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lời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nói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ngọt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nhạt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cái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túi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tiền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thâm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đen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căng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phồng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bóng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mỡ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của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dì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Tư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Béo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;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cái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áo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vắt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vai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và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những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câu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đối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thoại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ngập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ngưỡng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hài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hước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giở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tỉnh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giở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say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của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lão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Ba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Ngù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.</a:t>
            </a:r>
            <a:endParaRPr lang="en-US" sz="2400" dirty="0">
              <a:effectLst/>
              <a:latin typeface="#9Slide03 AllRoundGothic" panose="020B070302020202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1ED0C9-A262-F134-6C90-3934DA20B161}"/>
              </a:ext>
            </a:extLst>
          </p:cNvPr>
          <p:cNvSpPr txBox="1"/>
          <p:nvPr/>
        </p:nvSpPr>
        <p:spPr>
          <a:xfrm>
            <a:off x="4476542" y="4225279"/>
            <a:ext cx="12697434" cy="857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#9Slide03 AllRoundGothic" panose="020B0703020202020104" pitchFamily="34" charset="0"/>
              </a:rPr>
              <a:t>- Hai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người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đều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không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có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đất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quanh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năm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ở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đợ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làm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thuê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cho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địa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chủ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bị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chúng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cướp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công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cướp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người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yêu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cướp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vợ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.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Họ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đánh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trả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và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bị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tù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.</a:t>
            </a:r>
            <a:endParaRPr lang="en-US" sz="2400" dirty="0">
              <a:effectLst/>
              <a:latin typeface="#9Slide03 AllRoundGothic" panose="020B070302020202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61476E-532E-24A7-F843-665E051EFE1A}"/>
              </a:ext>
            </a:extLst>
          </p:cNvPr>
          <p:cNvSpPr txBox="1"/>
          <p:nvPr/>
        </p:nvSpPr>
        <p:spPr>
          <a:xfrm>
            <a:off x="4427497" y="5508056"/>
            <a:ext cx="12859965" cy="1801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#9Slide03 AllRoundGothic" panose="020B0703020202020104" pitchFamily="34" charset="0"/>
              </a:rPr>
              <a:t>-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Ông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Hai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bán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rắn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trốn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tù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đón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vợ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con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bỏ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và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rừng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U Minh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cùng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con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chó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Luốc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lang thang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kiếm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sống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bằng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đủ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thứ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nghề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....</a:t>
            </a: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#9Slide03 AllRoundGothic" panose="020B0703020202020104" pitchFamily="34" charset="0"/>
              </a:rPr>
              <a:t>-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Làn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da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mặt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như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người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trẻ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đôi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mắt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to,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sáng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quắc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núp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dưới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cặp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chân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mày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rậm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đen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gương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mặt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khoáng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đạt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dễ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mến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.</a:t>
            </a:r>
            <a:endParaRPr lang="en-US" sz="2400" dirty="0">
              <a:effectLst/>
              <a:latin typeface="#9Slide03 AllRoundGothic" panose="020B070302020202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786C88-A583-4308-8F74-51963D09635E}"/>
              </a:ext>
            </a:extLst>
          </p:cNvPr>
          <p:cNvSpPr txBox="1"/>
          <p:nvPr/>
        </p:nvSpPr>
        <p:spPr>
          <a:xfrm>
            <a:off x="4427497" y="7513232"/>
            <a:ext cx="1295067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#9Slide03 AllRoundGothic" panose="020B0703020202020104" pitchFamily="34" charset="0"/>
              </a:rPr>
              <a:t>-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Chú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Võ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Tòng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gây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án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tự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đến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nhà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việc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nộp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mình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trở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về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mất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vợ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con,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không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trả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thù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ngửa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mặt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cười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lớn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rồi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vào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rừng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làm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nghề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săn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bẫy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thú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.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#9Slide03 AllRoundGothic" panose="020B0703020202020104" pitchFamily="34" charset="0"/>
              </a:rPr>
              <a:t>-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Cái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tên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Võ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Tòng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đặt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theo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truyện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Tàu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hiển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hiện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trên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cả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dáng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vẻ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: Hai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hố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mắt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sâu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hoắm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tròng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mắt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trắng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dã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long qua, long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lại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sắc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như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dao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mái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tóc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hung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hung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chỗ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gò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má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bên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phải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năm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cái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sẹo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dài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xả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xuống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từ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thái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dương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vắt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đến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cổ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như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đầu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móng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cọp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cào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....</a:t>
            </a:r>
            <a:endParaRPr lang="en-US" sz="2400" dirty="0">
              <a:effectLst/>
              <a:latin typeface="#9Slide03 AllRoundGothic" panose="020B070302020202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90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9" grpId="0"/>
      <p:bldP spid="2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62738">
            <a:off x="13929030" y="-3003411"/>
            <a:ext cx="6660539" cy="72792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05349">
            <a:off x="-4580271" y="7246607"/>
            <a:ext cx="8430468" cy="660737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5400000">
            <a:off x="4701343" y="-2598311"/>
            <a:ext cx="8885314" cy="15525914"/>
            <a:chOff x="0" y="0"/>
            <a:chExt cx="1149350" cy="1149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57116" cy="3245066"/>
            </a:xfrm>
            <a:custGeom>
              <a:avLst/>
              <a:gdLst/>
              <a:ahLst/>
              <a:cxnLst/>
              <a:rect l="l" t="t" r="r" b="b"/>
              <a:pathLst>
                <a:path w="1857116" h="3245066">
                  <a:moveTo>
                    <a:pt x="1857116" y="35857"/>
                  </a:moveTo>
                  <a:lnTo>
                    <a:pt x="1857116" y="0"/>
                  </a:lnTo>
                  <a:lnTo>
                    <a:pt x="10260" y="0"/>
                  </a:lnTo>
                  <a:lnTo>
                    <a:pt x="10260" y="17929"/>
                  </a:lnTo>
                  <a:lnTo>
                    <a:pt x="0" y="17929"/>
                  </a:lnTo>
                  <a:lnTo>
                    <a:pt x="0" y="3245066"/>
                  </a:lnTo>
                  <a:lnTo>
                    <a:pt x="20521" y="3245066"/>
                  </a:lnTo>
                  <a:lnTo>
                    <a:pt x="20521" y="2617567"/>
                  </a:lnTo>
                  <a:lnTo>
                    <a:pt x="369371" y="2617567"/>
                  </a:lnTo>
                  <a:lnTo>
                    <a:pt x="369371" y="3245066"/>
                  </a:lnTo>
                  <a:lnTo>
                    <a:pt x="389892" y="3245066"/>
                  </a:lnTo>
                  <a:lnTo>
                    <a:pt x="389892" y="2617567"/>
                  </a:lnTo>
                  <a:lnTo>
                    <a:pt x="738742" y="2617567"/>
                  </a:lnTo>
                  <a:lnTo>
                    <a:pt x="738742" y="3245066"/>
                  </a:lnTo>
                  <a:lnTo>
                    <a:pt x="759263" y="3245066"/>
                  </a:lnTo>
                  <a:lnTo>
                    <a:pt x="759263" y="2617567"/>
                  </a:lnTo>
                  <a:lnTo>
                    <a:pt x="1108114" y="2617567"/>
                  </a:lnTo>
                  <a:lnTo>
                    <a:pt x="1108114" y="3245066"/>
                  </a:lnTo>
                  <a:lnTo>
                    <a:pt x="1128634" y="3245066"/>
                  </a:lnTo>
                  <a:lnTo>
                    <a:pt x="1128634" y="2617567"/>
                  </a:lnTo>
                  <a:lnTo>
                    <a:pt x="1477485" y="2617567"/>
                  </a:lnTo>
                  <a:lnTo>
                    <a:pt x="1477485" y="3245066"/>
                  </a:lnTo>
                  <a:lnTo>
                    <a:pt x="1498005" y="3245066"/>
                  </a:lnTo>
                  <a:lnTo>
                    <a:pt x="1498005" y="2617567"/>
                  </a:lnTo>
                  <a:lnTo>
                    <a:pt x="1857116" y="2617567"/>
                  </a:lnTo>
                  <a:lnTo>
                    <a:pt x="1857116" y="2581710"/>
                  </a:lnTo>
                  <a:lnTo>
                    <a:pt x="1498005" y="2581710"/>
                  </a:lnTo>
                  <a:lnTo>
                    <a:pt x="1498005" y="1972140"/>
                  </a:lnTo>
                  <a:lnTo>
                    <a:pt x="1857116" y="1972140"/>
                  </a:lnTo>
                  <a:lnTo>
                    <a:pt x="1857116" y="1936282"/>
                  </a:lnTo>
                  <a:lnTo>
                    <a:pt x="1498005" y="1936282"/>
                  </a:lnTo>
                  <a:lnTo>
                    <a:pt x="1498005" y="1326712"/>
                  </a:lnTo>
                  <a:lnTo>
                    <a:pt x="1857116" y="1326712"/>
                  </a:lnTo>
                  <a:lnTo>
                    <a:pt x="1857116" y="1290855"/>
                  </a:lnTo>
                  <a:lnTo>
                    <a:pt x="1498005" y="1290855"/>
                  </a:lnTo>
                  <a:lnTo>
                    <a:pt x="1498005" y="681285"/>
                  </a:lnTo>
                  <a:lnTo>
                    <a:pt x="1857116" y="681285"/>
                  </a:lnTo>
                  <a:lnTo>
                    <a:pt x="1857116" y="645427"/>
                  </a:lnTo>
                  <a:lnTo>
                    <a:pt x="1498005" y="645427"/>
                  </a:lnTo>
                  <a:lnTo>
                    <a:pt x="1498005" y="35857"/>
                  </a:lnTo>
                  <a:lnTo>
                    <a:pt x="1857116" y="35857"/>
                  </a:lnTo>
                  <a:close/>
                  <a:moveTo>
                    <a:pt x="389892" y="645427"/>
                  </a:moveTo>
                  <a:lnTo>
                    <a:pt x="389892" y="35857"/>
                  </a:lnTo>
                  <a:lnTo>
                    <a:pt x="738742" y="35857"/>
                  </a:lnTo>
                  <a:lnTo>
                    <a:pt x="738742" y="645427"/>
                  </a:lnTo>
                  <a:lnTo>
                    <a:pt x="389892" y="645427"/>
                  </a:lnTo>
                  <a:close/>
                  <a:moveTo>
                    <a:pt x="738742" y="681285"/>
                  </a:moveTo>
                  <a:lnTo>
                    <a:pt x="738742" y="1290855"/>
                  </a:lnTo>
                  <a:lnTo>
                    <a:pt x="389892" y="1290855"/>
                  </a:lnTo>
                  <a:lnTo>
                    <a:pt x="389892" y="681285"/>
                  </a:lnTo>
                  <a:lnTo>
                    <a:pt x="738742" y="681285"/>
                  </a:lnTo>
                  <a:close/>
                  <a:moveTo>
                    <a:pt x="369371" y="645427"/>
                  </a:moveTo>
                  <a:lnTo>
                    <a:pt x="20521" y="645427"/>
                  </a:lnTo>
                  <a:lnTo>
                    <a:pt x="20521" y="35857"/>
                  </a:lnTo>
                  <a:lnTo>
                    <a:pt x="369371" y="35857"/>
                  </a:lnTo>
                  <a:lnTo>
                    <a:pt x="369371" y="645427"/>
                  </a:lnTo>
                  <a:close/>
                  <a:moveTo>
                    <a:pt x="369371" y="681285"/>
                  </a:moveTo>
                  <a:lnTo>
                    <a:pt x="369371" y="1290855"/>
                  </a:lnTo>
                  <a:lnTo>
                    <a:pt x="20521" y="1290855"/>
                  </a:lnTo>
                  <a:lnTo>
                    <a:pt x="20521" y="681285"/>
                  </a:lnTo>
                  <a:lnTo>
                    <a:pt x="369371" y="681285"/>
                  </a:lnTo>
                  <a:close/>
                  <a:moveTo>
                    <a:pt x="369371" y="1326712"/>
                  </a:moveTo>
                  <a:lnTo>
                    <a:pt x="369371" y="1936282"/>
                  </a:lnTo>
                  <a:lnTo>
                    <a:pt x="20521" y="1936282"/>
                  </a:lnTo>
                  <a:lnTo>
                    <a:pt x="20521" y="1326712"/>
                  </a:lnTo>
                  <a:lnTo>
                    <a:pt x="369371" y="1326712"/>
                  </a:lnTo>
                  <a:close/>
                  <a:moveTo>
                    <a:pt x="389892" y="1326712"/>
                  </a:moveTo>
                  <a:lnTo>
                    <a:pt x="738742" y="1326712"/>
                  </a:lnTo>
                  <a:lnTo>
                    <a:pt x="738742" y="1936282"/>
                  </a:lnTo>
                  <a:lnTo>
                    <a:pt x="389892" y="1936282"/>
                  </a:lnTo>
                  <a:lnTo>
                    <a:pt x="389892" y="1326712"/>
                  </a:lnTo>
                  <a:close/>
                  <a:moveTo>
                    <a:pt x="759263" y="1326712"/>
                  </a:moveTo>
                  <a:lnTo>
                    <a:pt x="1108114" y="1326712"/>
                  </a:lnTo>
                  <a:lnTo>
                    <a:pt x="1108114" y="1936282"/>
                  </a:lnTo>
                  <a:lnTo>
                    <a:pt x="759263" y="1936282"/>
                  </a:lnTo>
                  <a:lnTo>
                    <a:pt x="759263" y="1326712"/>
                  </a:lnTo>
                  <a:close/>
                  <a:moveTo>
                    <a:pt x="759263" y="1290855"/>
                  </a:moveTo>
                  <a:lnTo>
                    <a:pt x="759263" y="681285"/>
                  </a:lnTo>
                  <a:lnTo>
                    <a:pt x="1108114" y="681285"/>
                  </a:lnTo>
                  <a:lnTo>
                    <a:pt x="1108114" y="1290855"/>
                  </a:lnTo>
                  <a:lnTo>
                    <a:pt x="759263" y="1290855"/>
                  </a:lnTo>
                  <a:close/>
                  <a:moveTo>
                    <a:pt x="759263" y="645427"/>
                  </a:moveTo>
                  <a:lnTo>
                    <a:pt x="759263" y="35857"/>
                  </a:lnTo>
                  <a:lnTo>
                    <a:pt x="1108114" y="35857"/>
                  </a:lnTo>
                  <a:lnTo>
                    <a:pt x="1108114" y="645427"/>
                  </a:lnTo>
                  <a:lnTo>
                    <a:pt x="759263" y="645427"/>
                  </a:lnTo>
                  <a:close/>
                  <a:moveTo>
                    <a:pt x="20521" y="2581710"/>
                  </a:moveTo>
                  <a:lnTo>
                    <a:pt x="20521" y="1972140"/>
                  </a:lnTo>
                  <a:lnTo>
                    <a:pt x="369371" y="1972140"/>
                  </a:lnTo>
                  <a:lnTo>
                    <a:pt x="369371" y="2581710"/>
                  </a:lnTo>
                  <a:lnTo>
                    <a:pt x="20521" y="2581710"/>
                  </a:lnTo>
                  <a:close/>
                  <a:moveTo>
                    <a:pt x="389892" y="2581710"/>
                  </a:moveTo>
                  <a:lnTo>
                    <a:pt x="389892" y="1972140"/>
                  </a:lnTo>
                  <a:lnTo>
                    <a:pt x="738742" y="1972140"/>
                  </a:lnTo>
                  <a:lnTo>
                    <a:pt x="738742" y="2581710"/>
                  </a:lnTo>
                  <a:lnTo>
                    <a:pt x="389892" y="2581710"/>
                  </a:lnTo>
                  <a:close/>
                  <a:moveTo>
                    <a:pt x="759263" y="2581710"/>
                  </a:moveTo>
                  <a:lnTo>
                    <a:pt x="759263" y="1972140"/>
                  </a:lnTo>
                  <a:lnTo>
                    <a:pt x="1108114" y="1972140"/>
                  </a:lnTo>
                  <a:lnTo>
                    <a:pt x="1108114" y="2581710"/>
                  </a:lnTo>
                  <a:lnTo>
                    <a:pt x="759263" y="2581710"/>
                  </a:lnTo>
                  <a:close/>
                  <a:moveTo>
                    <a:pt x="1477485" y="2581710"/>
                  </a:moveTo>
                  <a:lnTo>
                    <a:pt x="1128634" y="2581710"/>
                  </a:lnTo>
                  <a:lnTo>
                    <a:pt x="1128634" y="1972140"/>
                  </a:lnTo>
                  <a:lnTo>
                    <a:pt x="1477485" y="1972140"/>
                  </a:lnTo>
                  <a:lnTo>
                    <a:pt x="1477485" y="2581710"/>
                  </a:lnTo>
                  <a:close/>
                  <a:moveTo>
                    <a:pt x="1477485" y="1936282"/>
                  </a:moveTo>
                  <a:lnTo>
                    <a:pt x="1128634" y="1936282"/>
                  </a:lnTo>
                  <a:lnTo>
                    <a:pt x="1128634" y="1326712"/>
                  </a:lnTo>
                  <a:lnTo>
                    <a:pt x="1477485" y="1326712"/>
                  </a:lnTo>
                  <a:lnTo>
                    <a:pt x="1477485" y="1936282"/>
                  </a:lnTo>
                  <a:close/>
                  <a:moveTo>
                    <a:pt x="1477485" y="1290855"/>
                  </a:moveTo>
                  <a:lnTo>
                    <a:pt x="1128634" y="1290855"/>
                  </a:lnTo>
                  <a:lnTo>
                    <a:pt x="1128634" y="681285"/>
                  </a:lnTo>
                  <a:lnTo>
                    <a:pt x="1477485" y="681285"/>
                  </a:lnTo>
                  <a:lnTo>
                    <a:pt x="1477485" y="1290855"/>
                  </a:lnTo>
                  <a:close/>
                  <a:moveTo>
                    <a:pt x="1477485" y="645427"/>
                  </a:moveTo>
                  <a:lnTo>
                    <a:pt x="1128634" y="645427"/>
                  </a:lnTo>
                  <a:lnTo>
                    <a:pt x="1128634" y="35857"/>
                  </a:lnTo>
                  <a:lnTo>
                    <a:pt x="1477485" y="35857"/>
                  </a:lnTo>
                  <a:lnTo>
                    <a:pt x="1477485" y="645427"/>
                  </a:ln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7201682">
            <a:off x="15992967" y="-602413"/>
            <a:ext cx="3569025" cy="47906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2305949">
            <a:off x="-1694729" y="6817578"/>
            <a:ext cx="4159743" cy="3842563"/>
          </a:xfrm>
          <a:prstGeom prst="rect">
            <a:avLst/>
          </a:prstGeom>
        </p:spPr>
      </p:pic>
      <p:pic>
        <p:nvPicPr>
          <p:cNvPr id="16" name="Picture 33">
            <a:extLst>
              <a:ext uri="{FF2B5EF4-FFF2-40B4-BE49-F238E27FC236}">
                <a16:creationId xmlns:a16="http://schemas.microsoft.com/office/drawing/2014/main" id="{A8FDB1F2-1E7B-7512-F518-417271C15E4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6544941">
            <a:off x="155513" y="-1574155"/>
            <a:ext cx="3077265" cy="3501867"/>
          </a:xfrm>
          <a:prstGeom prst="rect">
            <a:avLst/>
          </a:prstGeom>
        </p:spPr>
      </p:pic>
      <p:pic>
        <p:nvPicPr>
          <p:cNvPr id="17" name="Picture 34">
            <a:extLst>
              <a:ext uri="{FF2B5EF4-FFF2-40B4-BE49-F238E27FC236}">
                <a16:creationId xmlns:a16="http://schemas.microsoft.com/office/drawing/2014/main" id="{FDF8D1CB-B214-3486-1E91-E178BD4937A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8031246">
            <a:off x="-891298" y="-245636"/>
            <a:ext cx="2275418" cy="25893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3C3AFF-DABD-4251-3DDD-D5B6CF0077D0}"/>
              </a:ext>
            </a:extLst>
          </p:cNvPr>
          <p:cNvSpPr txBox="1"/>
          <p:nvPr/>
        </p:nvSpPr>
        <p:spPr>
          <a:xfrm>
            <a:off x="3517514" y="721988"/>
            <a:ext cx="11252969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spcBef>
                <a:spcPts val="600"/>
              </a:spcBef>
              <a:spcAft>
                <a:spcPts val="0"/>
              </a:spcAft>
              <a:defRPr sz="2800" b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PHIẾU HỌC TẬP SỐ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"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Đất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rừng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Nam"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B29D5D8-0CFE-6D64-748F-99BBC589F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50947"/>
              </p:ext>
            </p:extLst>
          </p:nvPr>
        </p:nvGraphicFramePr>
        <p:xfrm>
          <a:off x="956607" y="2455812"/>
          <a:ext cx="16374784" cy="691970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043303">
                  <a:extLst>
                    <a:ext uri="{9D8B030D-6E8A-4147-A177-3AD203B41FA5}">
                      <a16:colId xmlns:a16="http://schemas.microsoft.com/office/drawing/2014/main" val="4238472287"/>
                    </a:ext>
                  </a:extLst>
                </a:gridCol>
                <a:gridCol w="13331481">
                  <a:extLst>
                    <a:ext uri="{9D8B030D-6E8A-4147-A177-3AD203B41FA5}">
                      <a16:colId xmlns:a16="http://schemas.microsoft.com/office/drawing/2014/main" val="481176304"/>
                    </a:ext>
                  </a:extLst>
                </a:gridCol>
              </a:tblGrid>
              <a:tr h="1227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#9Slide03 AllRoundGothic" panose="020B0703020202020104" pitchFamily="34" charset="0"/>
                        </a:rPr>
                        <a:t>Lý lẽ</a:t>
                      </a:r>
                      <a:endParaRPr lang="en-US" sz="240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#9Slide03 AllRoundGothic" panose="020B0703020202020104" pitchFamily="34" charset="0"/>
                        </a:rPr>
                        <a:t>Dẫn chứng</a:t>
                      </a:r>
                      <a:endParaRPr lang="en-US" sz="240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extLst>
                  <a:ext uri="{0D108BD9-81ED-4DB2-BD59-A6C34878D82A}">
                    <a16:rowId xmlns:a16="http://schemas.microsoft.com/office/drawing/2014/main" val="4099329520"/>
                  </a:ext>
                </a:extLst>
              </a:tr>
              <a:tr h="29608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extLst>
                  <a:ext uri="{0D108BD9-81ED-4DB2-BD59-A6C34878D82A}">
                    <a16:rowId xmlns:a16="http://schemas.microsoft.com/office/drawing/2014/main" val="4130116912"/>
                  </a:ext>
                </a:extLst>
              </a:tr>
              <a:tr h="2731309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#9Slide03 AllRoundGothic" panose="020B07030202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 anchor="ctr"/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69" marR="18569" marT="0" marB="0"/>
                </a:tc>
                <a:extLst>
                  <a:ext uri="{0D108BD9-81ED-4DB2-BD59-A6C34878D82A}">
                    <a16:rowId xmlns:a16="http://schemas.microsoft.com/office/drawing/2014/main" val="426569525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CF24118-9E0A-9C6D-CD51-DD4400526061}"/>
              </a:ext>
            </a:extLst>
          </p:cNvPr>
          <p:cNvSpPr txBox="1"/>
          <p:nvPr/>
        </p:nvSpPr>
        <p:spPr>
          <a:xfrm>
            <a:off x="1180025" y="7055032"/>
            <a:ext cx="15806778" cy="1809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Tác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giả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chứng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minh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vẻ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riêng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biệt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ấn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tượng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"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rừng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phương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Nam"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phóng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khoáng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hồn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hậu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hiệp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phân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tích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Tác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giả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so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sánh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chung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riêng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giống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giữa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bán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rắn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Võ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Tòng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llRoundGothic" panose="020B07030202020201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AllRoundGothic" panose="020B070302020202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A16A61-8AAF-3EB4-546A-623B38D53AAF}"/>
              </a:ext>
            </a:extLst>
          </p:cNvPr>
          <p:cNvSpPr txBox="1"/>
          <p:nvPr/>
        </p:nvSpPr>
        <p:spPr>
          <a:xfrm>
            <a:off x="1047538" y="4138150"/>
            <a:ext cx="2869878" cy="2042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Chuyện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bác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Hai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chú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bạn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rồi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đánh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giặc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phảng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phất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màu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huyền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llRoundGothic" panose="020B0703020202020104" pitchFamily="34" charset="0"/>
              </a:rPr>
              <a:t>thoại</a:t>
            </a:r>
            <a:endParaRPr lang="en-US" sz="2400" dirty="0">
              <a:solidFill>
                <a:schemeClr val="bg1"/>
              </a:solidFill>
              <a:effectLst/>
              <a:latin typeface="#9Slide03 AllRoundGothic" panose="020B070302020202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E13AC2-E6D7-B545-E92B-F1CBDB007AA1}"/>
              </a:ext>
            </a:extLst>
          </p:cNvPr>
          <p:cNvSpPr txBox="1"/>
          <p:nvPr/>
        </p:nvSpPr>
        <p:spPr>
          <a:xfrm>
            <a:off x="4076079" y="3899001"/>
            <a:ext cx="12904908" cy="259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#9Slide03 AllRoundGothic" panose="020B0703020202020104" pitchFamily="34" charset="0"/>
              </a:rPr>
              <a:t>-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Võ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Tòng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tẩm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hàng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chục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tên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thuốc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độc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và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chia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bác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Hai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một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nửa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Võ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Tòng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hi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sinh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bác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Hai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đổi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hẳn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tính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nết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.</a:t>
            </a: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#9Slide03 AllRoundGothic" panose="020B0703020202020104" pitchFamily="34" charset="0"/>
              </a:rPr>
              <a:t>-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Bởi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phương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Nam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mới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khai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phá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đất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hoang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rừng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rậm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làm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sao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người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nông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dân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lại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chịu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cảnh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như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anh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Pha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chị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Dậu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;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họ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có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nhiều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tự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do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hơn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trước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kẻ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thù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họ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chống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trả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quyết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liệt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họ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gắn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bó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thủy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chung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với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bạn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bè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giai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cấp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họ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hào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hiệp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phóng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khoáng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kiểu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Lương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Sơn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effectLst/>
                <a:latin typeface="#9Slide03 AllRoundGothic" panose="020B0703020202020104" pitchFamily="34" charset="0"/>
              </a:rPr>
              <a:t>Bạc</a:t>
            </a:r>
            <a:r>
              <a:rPr lang="en-US" sz="2400" dirty="0">
                <a:effectLst/>
                <a:latin typeface="#9Slide03 AllRoundGothic" panose="020B0703020202020104" pitchFamily="34" charset="0"/>
              </a:rPr>
              <a:t>.</a:t>
            </a:r>
            <a:endParaRPr lang="en-US" sz="2400" dirty="0">
              <a:effectLst/>
              <a:latin typeface="#9Slide03 AllRoundGothic" panose="020B070302020202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93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62738">
            <a:off x="13929030" y="-3003411"/>
            <a:ext cx="6660539" cy="72792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05349">
            <a:off x="-4580271" y="7246607"/>
            <a:ext cx="8430468" cy="660737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5400000">
            <a:off x="5400206" y="-2993031"/>
            <a:ext cx="8885314" cy="15525914"/>
            <a:chOff x="0" y="0"/>
            <a:chExt cx="1149350" cy="1149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57116" cy="3245066"/>
            </a:xfrm>
            <a:custGeom>
              <a:avLst/>
              <a:gdLst/>
              <a:ahLst/>
              <a:cxnLst/>
              <a:rect l="l" t="t" r="r" b="b"/>
              <a:pathLst>
                <a:path w="1857116" h="3245066">
                  <a:moveTo>
                    <a:pt x="1857116" y="35857"/>
                  </a:moveTo>
                  <a:lnTo>
                    <a:pt x="1857116" y="0"/>
                  </a:lnTo>
                  <a:lnTo>
                    <a:pt x="10260" y="0"/>
                  </a:lnTo>
                  <a:lnTo>
                    <a:pt x="10260" y="17929"/>
                  </a:lnTo>
                  <a:lnTo>
                    <a:pt x="0" y="17929"/>
                  </a:lnTo>
                  <a:lnTo>
                    <a:pt x="0" y="3245066"/>
                  </a:lnTo>
                  <a:lnTo>
                    <a:pt x="20521" y="3245066"/>
                  </a:lnTo>
                  <a:lnTo>
                    <a:pt x="20521" y="2617567"/>
                  </a:lnTo>
                  <a:lnTo>
                    <a:pt x="369371" y="2617567"/>
                  </a:lnTo>
                  <a:lnTo>
                    <a:pt x="369371" y="3245066"/>
                  </a:lnTo>
                  <a:lnTo>
                    <a:pt x="389892" y="3245066"/>
                  </a:lnTo>
                  <a:lnTo>
                    <a:pt x="389892" y="2617567"/>
                  </a:lnTo>
                  <a:lnTo>
                    <a:pt x="738742" y="2617567"/>
                  </a:lnTo>
                  <a:lnTo>
                    <a:pt x="738742" y="3245066"/>
                  </a:lnTo>
                  <a:lnTo>
                    <a:pt x="759263" y="3245066"/>
                  </a:lnTo>
                  <a:lnTo>
                    <a:pt x="759263" y="2617567"/>
                  </a:lnTo>
                  <a:lnTo>
                    <a:pt x="1108114" y="2617567"/>
                  </a:lnTo>
                  <a:lnTo>
                    <a:pt x="1108114" y="3245066"/>
                  </a:lnTo>
                  <a:lnTo>
                    <a:pt x="1128634" y="3245066"/>
                  </a:lnTo>
                  <a:lnTo>
                    <a:pt x="1128634" y="2617567"/>
                  </a:lnTo>
                  <a:lnTo>
                    <a:pt x="1477485" y="2617567"/>
                  </a:lnTo>
                  <a:lnTo>
                    <a:pt x="1477485" y="3245066"/>
                  </a:lnTo>
                  <a:lnTo>
                    <a:pt x="1498005" y="3245066"/>
                  </a:lnTo>
                  <a:lnTo>
                    <a:pt x="1498005" y="2617567"/>
                  </a:lnTo>
                  <a:lnTo>
                    <a:pt x="1857116" y="2617567"/>
                  </a:lnTo>
                  <a:lnTo>
                    <a:pt x="1857116" y="2581710"/>
                  </a:lnTo>
                  <a:lnTo>
                    <a:pt x="1498005" y="2581710"/>
                  </a:lnTo>
                  <a:lnTo>
                    <a:pt x="1498005" y="1972140"/>
                  </a:lnTo>
                  <a:lnTo>
                    <a:pt x="1857116" y="1972140"/>
                  </a:lnTo>
                  <a:lnTo>
                    <a:pt x="1857116" y="1936282"/>
                  </a:lnTo>
                  <a:lnTo>
                    <a:pt x="1498005" y="1936282"/>
                  </a:lnTo>
                  <a:lnTo>
                    <a:pt x="1498005" y="1326712"/>
                  </a:lnTo>
                  <a:lnTo>
                    <a:pt x="1857116" y="1326712"/>
                  </a:lnTo>
                  <a:lnTo>
                    <a:pt x="1857116" y="1290855"/>
                  </a:lnTo>
                  <a:lnTo>
                    <a:pt x="1498005" y="1290855"/>
                  </a:lnTo>
                  <a:lnTo>
                    <a:pt x="1498005" y="681285"/>
                  </a:lnTo>
                  <a:lnTo>
                    <a:pt x="1857116" y="681285"/>
                  </a:lnTo>
                  <a:lnTo>
                    <a:pt x="1857116" y="645427"/>
                  </a:lnTo>
                  <a:lnTo>
                    <a:pt x="1498005" y="645427"/>
                  </a:lnTo>
                  <a:lnTo>
                    <a:pt x="1498005" y="35857"/>
                  </a:lnTo>
                  <a:lnTo>
                    <a:pt x="1857116" y="35857"/>
                  </a:lnTo>
                  <a:close/>
                  <a:moveTo>
                    <a:pt x="389892" y="645427"/>
                  </a:moveTo>
                  <a:lnTo>
                    <a:pt x="389892" y="35857"/>
                  </a:lnTo>
                  <a:lnTo>
                    <a:pt x="738742" y="35857"/>
                  </a:lnTo>
                  <a:lnTo>
                    <a:pt x="738742" y="645427"/>
                  </a:lnTo>
                  <a:lnTo>
                    <a:pt x="389892" y="645427"/>
                  </a:lnTo>
                  <a:close/>
                  <a:moveTo>
                    <a:pt x="738742" y="681285"/>
                  </a:moveTo>
                  <a:lnTo>
                    <a:pt x="738742" y="1290855"/>
                  </a:lnTo>
                  <a:lnTo>
                    <a:pt x="389892" y="1290855"/>
                  </a:lnTo>
                  <a:lnTo>
                    <a:pt x="389892" y="681285"/>
                  </a:lnTo>
                  <a:lnTo>
                    <a:pt x="738742" y="681285"/>
                  </a:lnTo>
                  <a:close/>
                  <a:moveTo>
                    <a:pt x="369371" y="645427"/>
                  </a:moveTo>
                  <a:lnTo>
                    <a:pt x="20521" y="645427"/>
                  </a:lnTo>
                  <a:lnTo>
                    <a:pt x="20521" y="35857"/>
                  </a:lnTo>
                  <a:lnTo>
                    <a:pt x="369371" y="35857"/>
                  </a:lnTo>
                  <a:lnTo>
                    <a:pt x="369371" y="645427"/>
                  </a:lnTo>
                  <a:close/>
                  <a:moveTo>
                    <a:pt x="369371" y="681285"/>
                  </a:moveTo>
                  <a:lnTo>
                    <a:pt x="369371" y="1290855"/>
                  </a:lnTo>
                  <a:lnTo>
                    <a:pt x="20521" y="1290855"/>
                  </a:lnTo>
                  <a:lnTo>
                    <a:pt x="20521" y="681285"/>
                  </a:lnTo>
                  <a:lnTo>
                    <a:pt x="369371" y="681285"/>
                  </a:lnTo>
                  <a:close/>
                  <a:moveTo>
                    <a:pt x="369371" y="1326712"/>
                  </a:moveTo>
                  <a:lnTo>
                    <a:pt x="369371" y="1936282"/>
                  </a:lnTo>
                  <a:lnTo>
                    <a:pt x="20521" y="1936282"/>
                  </a:lnTo>
                  <a:lnTo>
                    <a:pt x="20521" y="1326712"/>
                  </a:lnTo>
                  <a:lnTo>
                    <a:pt x="369371" y="1326712"/>
                  </a:lnTo>
                  <a:close/>
                  <a:moveTo>
                    <a:pt x="389892" y="1326712"/>
                  </a:moveTo>
                  <a:lnTo>
                    <a:pt x="738742" y="1326712"/>
                  </a:lnTo>
                  <a:lnTo>
                    <a:pt x="738742" y="1936282"/>
                  </a:lnTo>
                  <a:lnTo>
                    <a:pt x="389892" y="1936282"/>
                  </a:lnTo>
                  <a:lnTo>
                    <a:pt x="389892" y="1326712"/>
                  </a:lnTo>
                  <a:close/>
                  <a:moveTo>
                    <a:pt x="759263" y="1326712"/>
                  </a:moveTo>
                  <a:lnTo>
                    <a:pt x="1108114" y="1326712"/>
                  </a:lnTo>
                  <a:lnTo>
                    <a:pt x="1108114" y="1936282"/>
                  </a:lnTo>
                  <a:lnTo>
                    <a:pt x="759263" y="1936282"/>
                  </a:lnTo>
                  <a:lnTo>
                    <a:pt x="759263" y="1326712"/>
                  </a:lnTo>
                  <a:close/>
                  <a:moveTo>
                    <a:pt x="759263" y="1290855"/>
                  </a:moveTo>
                  <a:lnTo>
                    <a:pt x="759263" y="681285"/>
                  </a:lnTo>
                  <a:lnTo>
                    <a:pt x="1108114" y="681285"/>
                  </a:lnTo>
                  <a:lnTo>
                    <a:pt x="1108114" y="1290855"/>
                  </a:lnTo>
                  <a:lnTo>
                    <a:pt x="759263" y="1290855"/>
                  </a:lnTo>
                  <a:close/>
                  <a:moveTo>
                    <a:pt x="759263" y="645427"/>
                  </a:moveTo>
                  <a:lnTo>
                    <a:pt x="759263" y="35857"/>
                  </a:lnTo>
                  <a:lnTo>
                    <a:pt x="1108114" y="35857"/>
                  </a:lnTo>
                  <a:lnTo>
                    <a:pt x="1108114" y="645427"/>
                  </a:lnTo>
                  <a:lnTo>
                    <a:pt x="759263" y="645427"/>
                  </a:lnTo>
                  <a:close/>
                  <a:moveTo>
                    <a:pt x="20521" y="2581710"/>
                  </a:moveTo>
                  <a:lnTo>
                    <a:pt x="20521" y="1972140"/>
                  </a:lnTo>
                  <a:lnTo>
                    <a:pt x="369371" y="1972140"/>
                  </a:lnTo>
                  <a:lnTo>
                    <a:pt x="369371" y="2581710"/>
                  </a:lnTo>
                  <a:lnTo>
                    <a:pt x="20521" y="2581710"/>
                  </a:lnTo>
                  <a:close/>
                  <a:moveTo>
                    <a:pt x="389892" y="2581710"/>
                  </a:moveTo>
                  <a:lnTo>
                    <a:pt x="389892" y="1972140"/>
                  </a:lnTo>
                  <a:lnTo>
                    <a:pt x="738742" y="1972140"/>
                  </a:lnTo>
                  <a:lnTo>
                    <a:pt x="738742" y="2581710"/>
                  </a:lnTo>
                  <a:lnTo>
                    <a:pt x="389892" y="2581710"/>
                  </a:lnTo>
                  <a:close/>
                  <a:moveTo>
                    <a:pt x="759263" y="2581710"/>
                  </a:moveTo>
                  <a:lnTo>
                    <a:pt x="759263" y="1972140"/>
                  </a:lnTo>
                  <a:lnTo>
                    <a:pt x="1108114" y="1972140"/>
                  </a:lnTo>
                  <a:lnTo>
                    <a:pt x="1108114" y="2581710"/>
                  </a:lnTo>
                  <a:lnTo>
                    <a:pt x="759263" y="2581710"/>
                  </a:lnTo>
                  <a:close/>
                  <a:moveTo>
                    <a:pt x="1477485" y="2581710"/>
                  </a:moveTo>
                  <a:lnTo>
                    <a:pt x="1128634" y="2581710"/>
                  </a:lnTo>
                  <a:lnTo>
                    <a:pt x="1128634" y="1972140"/>
                  </a:lnTo>
                  <a:lnTo>
                    <a:pt x="1477485" y="1972140"/>
                  </a:lnTo>
                  <a:lnTo>
                    <a:pt x="1477485" y="2581710"/>
                  </a:lnTo>
                  <a:close/>
                  <a:moveTo>
                    <a:pt x="1477485" y="1936282"/>
                  </a:moveTo>
                  <a:lnTo>
                    <a:pt x="1128634" y="1936282"/>
                  </a:lnTo>
                  <a:lnTo>
                    <a:pt x="1128634" y="1326712"/>
                  </a:lnTo>
                  <a:lnTo>
                    <a:pt x="1477485" y="1326712"/>
                  </a:lnTo>
                  <a:lnTo>
                    <a:pt x="1477485" y="1936282"/>
                  </a:lnTo>
                  <a:close/>
                  <a:moveTo>
                    <a:pt x="1477485" y="1290855"/>
                  </a:moveTo>
                  <a:lnTo>
                    <a:pt x="1128634" y="1290855"/>
                  </a:lnTo>
                  <a:lnTo>
                    <a:pt x="1128634" y="681285"/>
                  </a:lnTo>
                  <a:lnTo>
                    <a:pt x="1477485" y="681285"/>
                  </a:lnTo>
                  <a:lnTo>
                    <a:pt x="1477485" y="1290855"/>
                  </a:lnTo>
                  <a:close/>
                  <a:moveTo>
                    <a:pt x="1477485" y="645427"/>
                  </a:moveTo>
                  <a:lnTo>
                    <a:pt x="1128634" y="645427"/>
                  </a:lnTo>
                  <a:lnTo>
                    <a:pt x="1128634" y="35857"/>
                  </a:lnTo>
                  <a:lnTo>
                    <a:pt x="1477485" y="35857"/>
                  </a:lnTo>
                  <a:lnTo>
                    <a:pt x="1477485" y="645427"/>
                  </a:ln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7201682">
            <a:off x="15992967" y="-602413"/>
            <a:ext cx="3569025" cy="47906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2305949">
            <a:off x="-1694729" y="6817578"/>
            <a:ext cx="4159743" cy="3842563"/>
          </a:xfrm>
          <a:prstGeom prst="rect">
            <a:avLst/>
          </a:prstGeom>
        </p:spPr>
      </p:pic>
      <p:pic>
        <p:nvPicPr>
          <p:cNvPr id="16" name="Picture 33">
            <a:extLst>
              <a:ext uri="{FF2B5EF4-FFF2-40B4-BE49-F238E27FC236}">
                <a16:creationId xmlns:a16="http://schemas.microsoft.com/office/drawing/2014/main" id="{A8FDB1F2-1E7B-7512-F518-417271C15E4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6544941">
            <a:off x="155513" y="-1574155"/>
            <a:ext cx="3077265" cy="3501867"/>
          </a:xfrm>
          <a:prstGeom prst="rect">
            <a:avLst/>
          </a:prstGeom>
        </p:spPr>
      </p:pic>
      <p:pic>
        <p:nvPicPr>
          <p:cNvPr id="17" name="Picture 34">
            <a:extLst>
              <a:ext uri="{FF2B5EF4-FFF2-40B4-BE49-F238E27FC236}">
                <a16:creationId xmlns:a16="http://schemas.microsoft.com/office/drawing/2014/main" id="{FDF8D1CB-B214-3486-1E91-E178BD4937A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8031246">
            <a:off x="-891298" y="-245636"/>
            <a:ext cx="2275418" cy="25893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A0D75A-D513-E15F-8451-714690743869}"/>
              </a:ext>
            </a:extLst>
          </p:cNvPr>
          <p:cNvSpPr txBox="1"/>
          <p:nvPr/>
        </p:nvSpPr>
        <p:spPr>
          <a:xfrm>
            <a:off x="4405267" y="991337"/>
            <a:ext cx="85812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spcBef>
                <a:spcPts val="600"/>
              </a:spcBef>
              <a:spcAft>
                <a:spcPts val="0"/>
              </a:spcAft>
              <a:defRPr sz="2800" b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en-US" sz="3200" dirty="0"/>
              <a:t>3. </a:t>
            </a:r>
            <a:r>
              <a:rPr lang="en-US" sz="3200" dirty="0" err="1"/>
              <a:t>Mối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ý </a:t>
            </a:r>
            <a:r>
              <a:rPr lang="en-US" sz="3200" dirty="0" err="1"/>
              <a:t>kiến</a:t>
            </a:r>
            <a:r>
              <a:rPr lang="en-US" sz="3200" dirty="0"/>
              <a:t>, </a:t>
            </a:r>
            <a:r>
              <a:rPr lang="en-US" sz="3200" dirty="0" err="1"/>
              <a:t>lí</a:t>
            </a:r>
            <a:r>
              <a:rPr lang="en-US" sz="3200" dirty="0"/>
              <a:t> </a:t>
            </a:r>
            <a:r>
              <a:rPr lang="en-US" sz="3200" dirty="0" err="1"/>
              <a:t>lẽ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chứng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endParaRPr lang="en-US" sz="3200" dirty="0"/>
          </a:p>
        </p:txBody>
      </p:sp>
      <p:pic>
        <p:nvPicPr>
          <p:cNvPr id="11" name="图片 34">
            <a:extLst>
              <a:ext uri="{FF2B5EF4-FFF2-40B4-BE49-F238E27FC236}">
                <a16:creationId xmlns:a16="http://schemas.microsoft.com/office/drawing/2014/main" id="{F805C9D3-DB37-CC63-47F6-DFDA956B32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53" y="2544658"/>
            <a:ext cx="6749717" cy="53916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A15059-91F6-F29B-B062-99E0963675B0}"/>
              </a:ext>
            </a:extLst>
          </p:cNvPr>
          <p:cNvSpPr txBox="1"/>
          <p:nvPr/>
        </p:nvSpPr>
        <p:spPr>
          <a:xfrm>
            <a:off x="3208645" y="4388209"/>
            <a:ext cx="460812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#9Slide03 AllRoundGothic" panose="020B0703020202020104" pitchFamily="34" charset="0"/>
              </a:rPr>
              <a:t>1. </a:t>
            </a:r>
            <a:r>
              <a:rPr lang="en-US" sz="2800" dirty="0" err="1">
                <a:latin typeface="#9Slide03 AllRoundGothic" panose="020B0703020202020104" pitchFamily="34" charset="0"/>
              </a:rPr>
              <a:t>Nhận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xét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thành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</a:p>
          <a:p>
            <a:pPr algn="ctr"/>
            <a:r>
              <a:rPr lang="en-US" sz="2800" dirty="0" err="1">
                <a:latin typeface="#9Slide03 AllRoundGothic" panose="020B0703020202020104" pitchFamily="34" charset="0"/>
              </a:rPr>
              <a:t>công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của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tác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giả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trong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xây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dựng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mối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quan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hệ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giữa</a:t>
            </a:r>
            <a:r>
              <a:rPr lang="en-US" sz="2800" dirty="0">
                <a:latin typeface="#9Slide03 AllRoundGothic" panose="020B0703020202020104" pitchFamily="34" charset="0"/>
              </a:rPr>
              <a:t> ý </a:t>
            </a:r>
            <a:r>
              <a:rPr lang="en-US" sz="2800" dirty="0" err="1">
                <a:latin typeface="#9Slide03 AllRoundGothic" panose="020B0703020202020104" pitchFamily="34" charset="0"/>
              </a:rPr>
              <a:t>kiến</a:t>
            </a:r>
            <a:r>
              <a:rPr lang="en-US" sz="2800" dirty="0">
                <a:latin typeface="#9Slide03 AllRoundGothic" panose="020B0703020202020104" pitchFamily="34" charset="0"/>
              </a:rPr>
              <a:t>, </a:t>
            </a:r>
            <a:r>
              <a:rPr lang="en-US" sz="2800" dirty="0" err="1">
                <a:latin typeface="#9Slide03 AllRoundGothic" panose="020B0703020202020104" pitchFamily="34" charset="0"/>
              </a:rPr>
              <a:t>lý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lẽ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và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bằng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chứng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trong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văn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bản</a:t>
            </a:r>
            <a:r>
              <a:rPr lang="en-US" sz="2800" dirty="0">
                <a:latin typeface="#9Slide03 AllRoundGothic" panose="020B0703020202020104" pitchFamily="34" charset="0"/>
              </a:rPr>
              <a:t>; </a:t>
            </a:r>
            <a:r>
              <a:rPr lang="en-US" sz="2800" dirty="0" err="1">
                <a:latin typeface="#9Slide03 AllRoundGothic" panose="020B0703020202020104" pitchFamily="34" charset="0"/>
              </a:rPr>
              <a:t>giữa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nội</a:t>
            </a:r>
            <a:r>
              <a:rPr lang="en-US" sz="2800" dirty="0">
                <a:latin typeface="#9Slide03 AllRoundGothic" panose="020B0703020202020104" pitchFamily="34" charset="0"/>
              </a:rPr>
              <a:t> dung </a:t>
            </a:r>
            <a:r>
              <a:rPr lang="en-US" sz="2800" dirty="0" err="1">
                <a:latin typeface="#9Slide03 AllRoundGothic" panose="020B0703020202020104" pitchFamily="34" charset="0"/>
              </a:rPr>
              <a:t>với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mục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đích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viết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văn</a:t>
            </a:r>
            <a:r>
              <a:rPr lang="en-US" sz="2800" dirty="0"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latin typeface="#9Slide03 AllRoundGothic" panose="020B0703020202020104" pitchFamily="34" charset="0"/>
              </a:rPr>
              <a:t>bản</a:t>
            </a:r>
            <a:r>
              <a:rPr lang="en-US" sz="2800" dirty="0">
                <a:latin typeface="#9Slide03 AllRoundGothic" panose="020B0703020202020104" pitchFamily="34" charset="0"/>
              </a:rPr>
              <a:t>?</a:t>
            </a:r>
          </a:p>
        </p:txBody>
      </p:sp>
      <p:pic>
        <p:nvPicPr>
          <p:cNvPr id="12" name="图片 34">
            <a:extLst>
              <a:ext uri="{FF2B5EF4-FFF2-40B4-BE49-F238E27FC236}">
                <a16:creationId xmlns:a16="http://schemas.microsoft.com/office/drawing/2014/main" id="{16B550D4-88BB-4185-CEAE-1E7971821A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320" y="2598010"/>
            <a:ext cx="6749717" cy="53916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BD43CA-26EB-63AC-DADB-FC5DAEB035E1}"/>
              </a:ext>
            </a:extLst>
          </p:cNvPr>
          <p:cNvSpPr txBox="1"/>
          <p:nvPr/>
        </p:nvSpPr>
        <p:spPr>
          <a:xfrm>
            <a:off x="10689620" y="4388209"/>
            <a:ext cx="455037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spcBef>
                <a:spcPts val="1200"/>
              </a:spcBef>
              <a:spcAft>
                <a:spcPts val="1200"/>
              </a:spcAft>
              <a:defRPr sz="240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defRPr>
            </a:lvl1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</a:rPr>
              <a:t>2. Qua </a:t>
            </a:r>
            <a:r>
              <a:rPr lang="en-US" sz="2800" dirty="0" err="1">
                <a:solidFill>
                  <a:schemeClr val="tx1"/>
                </a:solidFill>
              </a:rPr>
              <a:t>đó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giúp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em</a:t>
            </a:r>
            <a:endParaRPr lang="en-US" sz="2800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chemeClr val="tx1"/>
                </a:solidFill>
              </a:rPr>
              <a:t>hiểu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thêm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điều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gì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về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đoạn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trích</a:t>
            </a:r>
            <a:r>
              <a:rPr lang="en-US" sz="2800" dirty="0">
                <a:solidFill>
                  <a:schemeClr val="tx1"/>
                </a:solidFill>
              </a:rPr>
              <a:t> "</a:t>
            </a:r>
            <a:r>
              <a:rPr lang="en-US" sz="2800" dirty="0" err="1">
                <a:solidFill>
                  <a:schemeClr val="tx1"/>
                </a:solidFill>
              </a:rPr>
              <a:t>Người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đàn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ông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cô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giữa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rừng</a:t>
            </a:r>
            <a:r>
              <a:rPr lang="en-US" sz="2800" dirty="0">
                <a:solidFill>
                  <a:schemeClr val="tx1"/>
                </a:solidFill>
              </a:rPr>
              <a:t>"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cảm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Bùi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Hồng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với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văn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Đoàn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Giỏi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4923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5694BBA-BAB7-83CF-0104-264D2C817132}"/>
              </a:ext>
            </a:extLst>
          </p:cNvPr>
          <p:cNvSpPr/>
          <p:nvPr/>
        </p:nvSpPr>
        <p:spPr>
          <a:xfrm>
            <a:off x="1523999" y="2485912"/>
            <a:ext cx="15392401" cy="64675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62738">
            <a:off x="13929030" y="-3003411"/>
            <a:ext cx="6660539" cy="72792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05349">
            <a:off x="-4580271" y="7246607"/>
            <a:ext cx="8430468" cy="660737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5400000">
            <a:off x="6734974" y="-926996"/>
            <a:ext cx="5034631" cy="13391371"/>
            <a:chOff x="0" y="0"/>
            <a:chExt cx="1149350" cy="1149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57116" cy="3245066"/>
            </a:xfrm>
            <a:custGeom>
              <a:avLst/>
              <a:gdLst/>
              <a:ahLst/>
              <a:cxnLst/>
              <a:rect l="l" t="t" r="r" b="b"/>
              <a:pathLst>
                <a:path w="1857116" h="3245066">
                  <a:moveTo>
                    <a:pt x="1857116" y="35857"/>
                  </a:moveTo>
                  <a:lnTo>
                    <a:pt x="1857116" y="0"/>
                  </a:lnTo>
                  <a:lnTo>
                    <a:pt x="10260" y="0"/>
                  </a:lnTo>
                  <a:lnTo>
                    <a:pt x="10260" y="17929"/>
                  </a:lnTo>
                  <a:lnTo>
                    <a:pt x="0" y="17929"/>
                  </a:lnTo>
                  <a:lnTo>
                    <a:pt x="0" y="3245066"/>
                  </a:lnTo>
                  <a:lnTo>
                    <a:pt x="20521" y="3245066"/>
                  </a:lnTo>
                  <a:lnTo>
                    <a:pt x="20521" y="2617567"/>
                  </a:lnTo>
                  <a:lnTo>
                    <a:pt x="369371" y="2617567"/>
                  </a:lnTo>
                  <a:lnTo>
                    <a:pt x="369371" y="3245066"/>
                  </a:lnTo>
                  <a:lnTo>
                    <a:pt x="389892" y="3245066"/>
                  </a:lnTo>
                  <a:lnTo>
                    <a:pt x="389892" y="2617567"/>
                  </a:lnTo>
                  <a:lnTo>
                    <a:pt x="738742" y="2617567"/>
                  </a:lnTo>
                  <a:lnTo>
                    <a:pt x="738742" y="3245066"/>
                  </a:lnTo>
                  <a:lnTo>
                    <a:pt x="759263" y="3245066"/>
                  </a:lnTo>
                  <a:lnTo>
                    <a:pt x="759263" y="2617567"/>
                  </a:lnTo>
                  <a:lnTo>
                    <a:pt x="1108114" y="2617567"/>
                  </a:lnTo>
                  <a:lnTo>
                    <a:pt x="1108114" y="3245066"/>
                  </a:lnTo>
                  <a:lnTo>
                    <a:pt x="1128634" y="3245066"/>
                  </a:lnTo>
                  <a:lnTo>
                    <a:pt x="1128634" y="2617567"/>
                  </a:lnTo>
                  <a:lnTo>
                    <a:pt x="1477485" y="2617567"/>
                  </a:lnTo>
                  <a:lnTo>
                    <a:pt x="1477485" y="3245066"/>
                  </a:lnTo>
                  <a:lnTo>
                    <a:pt x="1498005" y="3245066"/>
                  </a:lnTo>
                  <a:lnTo>
                    <a:pt x="1498005" y="2617567"/>
                  </a:lnTo>
                  <a:lnTo>
                    <a:pt x="1857116" y="2617567"/>
                  </a:lnTo>
                  <a:lnTo>
                    <a:pt x="1857116" y="2581710"/>
                  </a:lnTo>
                  <a:lnTo>
                    <a:pt x="1498005" y="2581710"/>
                  </a:lnTo>
                  <a:lnTo>
                    <a:pt x="1498005" y="1972140"/>
                  </a:lnTo>
                  <a:lnTo>
                    <a:pt x="1857116" y="1972140"/>
                  </a:lnTo>
                  <a:lnTo>
                    <a:pt x="1857116" y="1936282"/>
                  </a:lnTo>
                  <a:lnTo>
                    <a:pt x="1498005" y="1936282"/>
                  </a:lnTo>
                  <a:lnTo>
                    <a:pt x="1498005" y="1326712"/>
                  </a:lnTo>
                  <a:lnTo>
                    <a:pt x="1857116" y="1326712"/>
                  </a:lnTo>
                  <a:lnTo>
                    <a:pt x="1857116" y="1290855"/>
                  </a:lnTo>
                  <a:lnTo>
                    <a:pt x="1498005" y="1290855"/>
                  </a:lnTo>
                  <a:lnTo>
                    <a:pt x="1498005" y="681285"/>
                  </a:lnTo>
                  <a:lnTo>
                    <a:pt x="1857116" y="681285"/>
                  </a:lnTo>
                  <a:lnTo>
                    <a:pt x="1857116" y="645427"/>
                  </a:lnTo>
                  <a:lnTo>
                    <a:pt x="1498005" y="645427"/>
                  </a:lnTo>
                  <a:lnTo>
                    <a:pt x="1498005" y="35857"/>
                  </a:lnTo>
                  <a:lnTo>
                    <a:pt x="1857116" y="35857"/>
                  </a:lnTo>
                  <a:close/>
                  <a:moveTo>
                    <a:pt x="389892" y="645427"/>
                  </a:moveTo>
                  <a:lnTo>
                    <a:pt x="389892" y="35857"/>
                  </a:lnTo>
                  <a:lnTo>
                    <a:pt x="738742" y="35857"/>
                  </a:lnTo>
                  <a:lnTo>
                    <a:pt x="738742" y="645427"/>
                  </a:lnTo>
                  <a:lnTo>
                    <a:pt x="389892" y="645427"/>
                  </a:lnTo>
                  <a:close/>
                  <a:moveTo>
                    <a:pt x="738742" y="681285"/>
                  </a:moveTo>
                  <a:lnTo>
                    <a:pt x="738742" y="1290855"/>
                  </a:lnTo>
                  <a:lnTo>
                    <a:pt x="389892" y="1290855"/>
                  </a:lnTo>
                  <a:lnTo>
                    <a:pt x="389892" y="681285"/>
                  </a:lnTo>
                  <a:lnTo>
                    <a:pt x="738742" y="681285"/>
                  </a:lnTo>
                  <a:close/>
                  <a:moveTo>
                    <a:pt x="369371" y="645427"/>
                  </a:moveTo>
                  <a:lnTo>
                    <a:pt x="20521" y="645427"/>
                  </a:lnTo>
                  <a:lnTo>
                    <a:pt x="20521" y="35857"/>
                  </a:lnTo>
                  <a:lnTo>
                    <a:pt x="369371" y="35857"/>
                  </a:lnTo>
                  <a:lnTo>
                    <a:pt x="369371" y="645427"/>
                  </a:lnTo>
                  <a:close/>
                  <a:moveTo>
                    <a:pt x="369371" y="681285"/>
                  </a:moveTo>
                  <a:lnTo>
                    <a:pt x="369371" y="1290855"/>
                  </a:lnTo>
                  <a:lnTo>
                    <a:pt x="20521" y="1290855"/>
                  </a:lnTo>
                  <a:lnTo>
                    <a:pt x="20521" y="681285"/>
                  </a:lnTo>
                  <a:lnTo>
                    <a:pt x="369371" y="681285"/>
                  </a:lnTo>
                  <a:close/>
                  <a:moveTo>
                    <a:pt x="369371" y="1326712"/>
                  </a:moveTo>
                  <a:lnTo>
                    <a:pt x="369371" y="1936282"/>
                  </a:lnTo>
                  <a:lnTo>
                    <a:pt x="20521" y="1936282"/>
                  </a:lnTo>
                  <a:lnTo>
                    <a:pt x="20521" y="1326712"/>
                  </a:lnTo>
                  <a:lnTo>
                    <a:pt x="369371" y="1326712"/>
                  </a:lnTo>
                  <a:close/>
                  <a:moveTo>
                    <a:pt x="389892" y="1326712"/>
                  </a:moveTo>
                  <a:lnTo>
                    <a:pt x="738742" y="1326712"/>
                  </a:lnTo>
                  <a:lnTo>
                    <a:pt x="738742" y="1936282"/>
                  </a:lnTo>
                  <a:lnTo>
                    <a:pt x="389892" y="1936282"/>
                  </a:lnTo>
                  <a:lnTo>
                    <a:pt x="389892" y="1326712"/>
                  </a:lnTo>
                  <a:close/>
                  <a:moveTo>
                    <a:pt x="759263" y="1326712"/>
                  </a:moveTo>
                  <a:lnTo>
                    <a:pt x="1108114" y="1326712"/>
                  </a:lnTo>
                  <a:lnTo>
                    <a:pt x="1108114" y="1936282"/>
                  </a:lnTo>
                  <a:lnTo>
                    <a:pt x="759263" y="1936282"/>
                  </a:lnTo>
                  <a:lnTo>
                    <a:pt x="759263" y="1326712"/>
                  </a:lnTo>
                  <a:close/>
                  <a:moveTo>
                    <a:pt x="759263" y="1290855"/>
                  </a:moveTo>
                  <a:lnTo>
                    <a:pt x="759263" y="681285"/>
                  </a:lnTo>
                  <a:lnTo>
                    <a:pt x="1108114" y="681285"/>
                  </a:lnTo>
                  <a:lnTo>
                    <a:pt x="1108114" y="1290855"/>
                  </a:lnTo>
                  <a:lnTo>
                    <a:pt x="759263" y="1290855"/>
                  </a:lnTo>
                  <a:close/>
                  <a:moveTo>
                    <a:pt x="759263" y="645427"/>
                  </a:moveTo>
                  <a:lnTo>
                    <a:pt x="759263" y="35857"/>
                  </a:lnTo>
                  <a:lnTo>
                    <a:pt x="1108114" y="35857"/>
                  </a:lnTo>
                  <a:lnTo>
                    <a:pt x="1108114" y="645427"/>
                  </a:lnTo>
                  <a:lnTo>
                    <a:pt x="759263" y="645427"/>
                  </a:lnTo>
                  <a:close/>
                  <a:moveTo>
                    <a:pt x="20521" y="2581710"/>
                  </a:moveTo>
                  <a:lnTo>
                    <a:pt x="20521" y="1972140"/>
                  </a:lnTo>
                  <a:lnTo>
                    <a:pt x="369371" y="1972140"/>
                  </a:lnTo>
                  <a:lnTo>
                    <a:pt x="369371" y="2581710"/>
                  </a:lnTo>
                  <a:lnTo>
                    <a:pt x="20521" y="2581710"/>
                  </a:lnTo>
                  <a:close/>
                  <a:moveTo>
                    <a:pt x="389892" y="2581710"/>
                  </a:moveTo>
                  <a:lnTo>
                    <a:pt x="389892" y="1972140"/>
                  </a:lnTo>
                  <a:lnTo>
                    <a:pt x="738742" y="1972140"/>
                  </a:lnTo>
                  <a:lnTo>
                    <a:pt x="738742" y="2581710"/>
                  </a:lnTo>
                  <a:lnTo>
                    <a:pt x="389892" y="2581710"/>
                  </a:lnTo>
                  <a:close/>
                  <a:moveTo>
                    <a:pt x="759263" y="2581710"/>
                  </a:moveTo>
                  <a:lnTo>
                    <a:pt x="759263" y="1972140"/>
                  </a:lnTo>
                  <a:lnTo>
                    <a:pt x="1108114" y="1972140"/>
                  </a:lnTo>
                  <a:lnTo>
                    <a:pt x="1108114" y="2581710"/>
                  </a:lnTo>
                  <a:lnTo>
                    <a:pt x="759263" y="2581710"/>
                  </a:lnTo>
                  <a:close/>
                  <a:moveTo>
                    <a:pt x="1477485" y="2581710"/>
                  </a:moveTo>
                  <a:lnTo>
                    <a:pt x="1128634" y="2581710"/>
                  </a:lnTo>
                  <a:lnTo>
                    <a:pt x="1128634" y="1972140"/>
                  </a:lnTo>
                  <a:lnTo>
                    <a:pt x="1477485" y="1972140"/>
                  </a:lnTo>
                  <a:lnTo>
                    <a:pt x="1477485" y="2581710"/>
                  </a:lnTo>
                  <a:close/>
                  <a:moveTo>
                    <a:pt x="1477485" y="1936282"/>
                  </a:moveTo>
                  <a:lnTo>
                    <a:pt x="1128634" y="1936282"/>
                  </a:lnTo>
                  <a:lnTo>
                    <a:pt x="1128634" y="1326712"/>
                  </a:lnTo>
                  <a:lnTo>
                    <a:pt x="1477485" y="1326712"/>
                  </a:lnTo>
                  <a:lnTo>
                    <a:pt x="1477485" y="1936282"/>
                  </a:lnTo>
                  <a:close/>
                  <a:moveTo>
                    <a:pt x="1477485" y="1290855"/>
                  </a:moveTo>
                  <a:lnTo>
                    <a:pt x="1128634" y="1290855"/>
                  </a:lnTo>
                  <a:lnTo>
                    <a:pt x="1128634" y="681285"/>
                  </a:lnTo>
                  <a:lnTo>
                    <a:pt x="1477485" y="681285"/>
                  </a:lnTo>
                  <a:lnTo>
                    <a:pt x="1477485" y="1290855"/>
                  </a:lnTo>
                  <a:close/>
                  <a:moveTo>
                    <a:pt x="1477485" y="645427"/>
                  </a:moveTo>
                  <a:lnTo>
                    <a:pt x="1128634" y="645427"/>
                  </a:lnTo>
                  <a:lnTo>
                    <a:pt x="1128634" y="35857"/>
                  </a:lnTo>
                  <a:lnTo>
                    <a:pt x="1477485" y="35857"/>
                  </a:lnTo>
                  <a:lnTo>
                    <a:pt x="1477485" y="645427"/>
                  </a:ln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7201682">
            <a:off x="15992967" y="-602413"/>
            <a:ext cx="3569025" cy="47906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2305949">
            <a:off x="-1694729" y="6817578"/>
            <a:ext cx="4159743" cy="3842563"/>
          </a:xfrm>
          <a:prstGeom prst="rect">
            <a:avLst/>
          </a:prstGeom>
        </p:spPr>
      </p:pic>
      <p:pic>
        <p:nvPicPr>
          <p:cNvPr id="16" name="Picture 33">
            <a:extLst>
              <a:ext uri="{FF2B5EF4-FFF2-40B4-BE49-F238E27FC236}">
                <a16:creationId xmlns:a16="http://schemas.microsoft.com/office/drawing/2014/main" id="{A8FDB1F2-1E7B-7512-F518-417271C15E4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6544941">
            <a:off x="155513" y="-1574155"/>
            <a:ext cx="3077265" cy="3501867"/>
          </a:xfrm>
          <a:prstGeom prst="rect">
            <a:avLst/>
          </a:prstGeom>
        </p:spPr>
      </p:pic>
      <p:pic>
        <p:nvPicPr>
          <p:cNvPr id="17" name="Picture 34">
            <a:extLst>
              <a:ext uri="{FF2B5EF4-FFF2-40B4-BE49-F238E27FC236}">
                <a16:creationId xmlns:a16="http://schemas.microsoft.com/office/drawing/2014/main" id="{FDF8D1CB-B214-3486-1E91-E178BD4937A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8031246">
            <a:off x="-891298" y="-245636"/>
            <a:ext cx="2275418" cy="25893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738F3E-AAB7-A921-8BC5-D4E65ABA2024}"/>
              </a:ext>
            </a:extLst>
          </p:cNvPr>
          <p:cNvSpPr txBox="1"/>
          <p:nvPr/>
        </p:nvSpPr>
        <p:spPr>
          <a:xfrm>
            <a:off x="1968254" y="2916769"/>
            <a:ext cx="14643346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spcBef>
                <a:spcPts val="1200"/>
              </a:spcBef>
              <a:spcAft>
                <a:spcPts val="1200"/>
              </a:spcAft>
              <a:defRPr sz="240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</a:rPr>
              <a:t>- </a:t>
            </a:r>
            <a:r>
              <a:rPr lang="en-US" sz="2800" dirty="0" err="1">
                <a:solidFill>
                  <a:schemeClr val="tx1"/>
                </a:solidFill>
              </a:rPr>
              <a:t>Tác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thành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công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chứng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chi </a:t>
            </a:r>
            <a:r>
              <a:rPr lang="en-US" sz="2800" dirty="0" err="1">
                <a:solidFill>
                  <a:schemeClr val="tx1"/>
                </a:solidFill>
              </a:rPr>
              <a:t>tiết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câu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văn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đoạn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văn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"</a:t>
            </a:r>
            <a:r>
              <a:rPr lang="en-US" sz="2800" dirty="0" err="1">
                <a:solidFill>
                  <a:schemeClr val="tx1"/>
                </a:solidFill>
              </a:rPr>
              <a:t>Đất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rừng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phương</a:t>
            </a:r>
            <a:r>
              <a:rPr lang="en-US" sz="2800" dirty="0">
                <a:solidFill>
                  <a:schemeClr val="tx1"/>
                </a:solidFill>
              </a:rPr>
              <a:t> Nam" </a:t>
            </a:r>
            <a:r>
              <a:rPr lang="en-US" sz="2800" dirty="0" err="1">
                <a:solidFill>
                  <a:schemeClr val="tx1"/>
                </a:solidFill>
              </a:rPr>
              <a:t>để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rõ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lý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lẽ</a:t>
            </a:r>
            <a:r>
              <a:rPr lang="en-US" sz="2800" dirty="0">
                <a:solidFill>
                  <a:schemeClr val="tx1"/>
                </a:solidFill>
              </a:rPr>
              <a:t> . </a:t>
            </a:r>
            <a:r>
              <a:rPr lang="en-US" sz="2800" dirty="0" err="1">
                <a:solidFill>
                  <a:schemeClr val="tx1"/>
                </a:solidFill>
              </a:rPr>
              <a:t>Đồng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thời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những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lý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lẽ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dẫn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chứng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cụ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thể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rõ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ràng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hướng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đến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chứng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minh</a:t>
            </a:r>
            <a:r>
              <a:rPr lang="en-US" sz="2800" dirty="0">
                <a:solidFill>
                  <a:schemeClr val="tx1"/>
                </a:solidFill>
              </a:rPr>
              <a:t>  ý </a:t>
            </a:r>
            <a:r>
              <a:rPr lang="en-US" sz="2800" dirty="0" err="1">
                <a:solidFill>
                  <a:schemeClr val="tx1"/>
                </a:solidFill>
              </a:rPr>
              <a:t>kiến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chính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vẻ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đẹp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thiên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con </a:t>
            </a:r>
            <a:r>
              <a:rPr lang="en-US" sz="2800" dirty="0" err="1">
                <a:solidFill>
                  <a:schemeClr val="tx1"/>
                </a:solidFill>
              </a:rPr>
              <a:t>người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"</a:t>
            </a:r>
            <a:r>
              <a:rPr lang="en-US" sz="2800" dirty="0" err="1">
                <a:solidFill>
                  <a:schemeClr val="tx1"/>
                </a:solidFill>
              </a:rPr>
              <a:t>Đất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rừng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phương</a:t>
            </a:r>
            <a:r>
              <a:rPr lang="en-US" sz="2800" dirty="0">
                <a:solidFill>
                  <a:schemeClr val="tx1"/>
                </a:solidFill>
              </a:rPr>
              <a:t> Nam".</a:t>
            </a:r>
          </a:p>
          <a:p>
            <a:r>
              <a:rPr lang="en-US" sz="2800" dirty="0">
                <a:solidFill>
                  <a:schemeClr val="tx1"/>
                </a:solidFill>
              </a:rPr>
              <a:t>- </a:t>
            </a:r>
            <a:r>
              <a:rPr lang="en-US" sz="2800" dirty="0" err="1">
                <a:solidFill>
                  <a:schemeClr val="tx1"/>
                </a:solidFill>
              </a:rPr>
              <a:t>Nội</a:t>
            </a:r>
            <a:r>
              <a:rPr lang="en-US" sz="2800" dirty="0">
                <a:solidFill>
                  <a:schemeClr val="tx1"/>
                </a:solidFill>
              </a:rPr>
              <a:t> dung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phần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bài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tỏ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đích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bài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rõ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vẻ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đẹp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thiên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con </a:t>
            </a:r>
            <a:r>
              <a:rPr lang="en-US" sz="2800" dirty="0" err="1">
                <a:solidFill>
                  <a:schemeClr val="tx1"/>
                </a:solidFill>
              </a:rPr>
              <a:t>người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phẩm</a:t>
            </a:r>
            <a:r>
              <a:rPr lang="en-US" sz="2800" dirty="0">
                <a:solidFill>
                  <a:schemeClr val="tx1"/>
                </a:solidFill>
              </a:rPr>
              <a:t> "</a:t>
            </a:r>
            <a:r>
              <a:rPr lang="en-US" sz="2800" dirty="0" err="1">
                <a:solidFill>
                  <a:schemeClr val="tx1"/>
                </a:solidFill>
              </a:rPr>
              <a:t>Đất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rừng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phương</a:t>
            </a:r>
            <a:r>
              <a:rPr lang="en-US" sz="2800" dirty="0">
                <a:solidFill>
                  <a:schemeClr val="tx1"/>
                </a:solidFill>
              </a:rPr>
              <a:t> Nam"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Đoàn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Giỏi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tx1"/>
                </a:solidFill>
              </a:rPr>
              <a:t> Qua </a:t>
            </a:r>
            <a:r>
              <a:rPr lang="en-US" sz="2800" dirty="0" err="1">
                <a:solidFill>
                  <a:schemeClr val="tx1"/>
                </a:solidFill>
              </a:rPr>
              <a:t>đó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giúp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người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đọc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hiểu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về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bối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cảnh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thiên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cuộc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gặp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gỡ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giữa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bé</a:t>
            </a:r>
            <a:r>
              <a:rPr lang="en-US" sz="2800" dirty="0">
                <a:solidFill>
                  <a:schemeClr val="tx1"/>
                </a:solidFill>
              </a:rPr>
              <a:t> An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chú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Võ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Tòng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đặc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hiểu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tường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tận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nguồn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gốc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lai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lịch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cuộc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đời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ông</a:t>
            </a:r>
            <a:r>
              <a:rPr lang="en-US" sz="2800" dirty="0">
                <a:solidFill>
                  <a:schemeClr val="tx1"/>
                </a:solidFill>
              </a:rPr>
              <a:t> Hai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chú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Võ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Tòng</a:t>
            </a:r>
            <a:r>
              <a:rPr lang="en-US" sz="2800" dirty="0">
                <a:solidFill>
                  <a:schemeClr val="tx1"/>
                </a:solidFill>
              </a:rPr>
              <a:t>; </a:t>
            </a:r>
            <a:r>
              <a:rPr lang="en-US" sz="2800" dirty="0" err="1">
                <a:solidFill>
                  <a:schemeClr val="tx1"/>
                </a:solidFill>
              </a:rPr>
              <a:t>đồng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thời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thấy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Bùi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Hồng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người</a:t>
            </a:r>
            <a:r>
              <a:rPr lang="en-US" sz="2800" dirty="0">
                <a:solidFill>
                  <a:schemeClr val="tx1"/>
                </a:solidFill>
              </a:rPr>
              <a:t> am </a:t>
            </a:r>
            <a:r>
              <a:rPr lang="en-US" sz="2800" dirty="0" err="1">
                <a:solidFill>
                  <a:schemeClr val="tx1"/>
                </a:solidFill>
              </a:rPr>
              <a:t>hiểu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về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phẩm</a:t>
            </a:r>
            <a:r>
              <a:rPr lang="en-US" sz="2800" dirty="0">
                <a:solidFill>
                  <a:schemeClr val="tx1"/>
                </a:solidFill>
              </a:rPr>
              <a:t> "</a:t>
            </a:r>
            <a:r>
              <a:rPr lang="en-US" sz="2800" dirty="0" err="1">
                <a:solidFill>
                  <a:schemeClr val="tx1"/>
                </a:solidFill>
              </a:rPr>
              <a:t>Đất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rừng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phương</a:t>
            </a:r>
            <a:r>
              <a:rPr lang="en-US" sz="2800" dirty="0">
                <a:solidFill>
                  <a:schemeClr val="tx1"/>
                </a:solidFill>
              </a:rPr>
              <a:t> Nam", </a:t>
            </a:r>
            <a:r>
              <a:rPr lang="en-US" sz="2800" dirty="0" err="1">
                <a:solidFill>
                  <a:schemeClr val="tx1"/>
                </a:solidFill>
              </a:rPr>
              <a:t>rất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yêu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mến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cảm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văn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Đoàn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Giỏi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7D39A3-5C67-7A96-F7BB-5109C09DEB5A}"/>
              </a:ext>
            </a:extLst>
          </p:cNvPr>
          <p:cNvSpPr txBox="1"/>
          <p:nvPr/>
        </p:nvSpPr>
        <p:spPr>
          <a:xfrm>
            <a:off x="4405267" y="991337"/>
            <a:ext cx="85812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spcBef>
                <a:spcPts val="600"/>
              </a:spcBef>
              <a:spcAft>
                <a:spcPts val="0"/>
              </a:spcAft>
              <a:defRPr sz="2800" b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en-US" sz="3200" dirty="0"/>
              <a:t>3. </a:t>
            </a:r>
            <a:r>
              <a:rPr lang="en-US" sz="3200" dirty="0" err="1"/>
              <a:t>Mối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ý </a:t>
            </a:r>
            <a:r>
              <a:rPr lang="en-US" sz="3200" dirty="0" err="1"/>
              <a:t>kiến</a:t>
            </a:r>
            <a:r>
              <a:rPr lang="en-US" sz="3200" dirty="0"/>
              <a:t>, </a:t>
            </a:r>
            <a:r>
              <a:rPr lang="en-US" sz="3200" dirty="0" err="1"/>
              <a:t>lí</a:t>
            </a:r>
            <a:r>
              <a:rPr lang="en-US" sz="3200" dirty="0"/>
              <a:t> </a:t>
            </a:r>
            <a:r>
              <a:rPr lang="en-US" sz="3200" dirty="0" err="1"/>
              <a:t>lẽ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chứng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578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62738">
            <a:off x="13929029" y="-2993274"/>
            <a:ext cx="6660539" cy="72792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710509">
            <a:off x="-3810863" y="6615528"/>
            <a:ext cx="8430468" cy="660737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5400000">
            <a:off x="4703181" y="-2590013"/>
            <a:ext cx="8881636" cy="15525914"/>
            <a:chOff x="0" y="0"/>
            <a:chExt cx="1149350" cy="1149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56348" cy="3245066"/>
            </a:xfrm>
            <a:custGeom>
              <a:avLst/>
              <a:gdLst/>
              <a:ahLst/>
              <a:cxnLst/>
              <a:rect l="l" t="t" r="r" b="b"/>
              <a:pathLst>
                <a:path w="1856348" h="3245066">
                  <a:moveTo>
                    <a:pt x="1856348" y="35857"/>
                  </a:moveTo>
                  <a:lnTo>
                    <a:pt x="1856348" y="0"/>
                  </a:lnTo>
                  <a:lnTo>
                    <a:pt x="10256" y="0"/>
                  </a:lnTo>
                  <a:lnTo>
                    <a:pt x="10256" y="17929"/>
                  </a:lnTo>
                  <a:lnTo>
                    <a:pt x="0" y="17929"/>
                  </a:lnTo>
                  <a:lnTo>
                    <a:pt x="0" y="3245066"/>
                  </a:lnTo>
                  <a:lnTo>
                    <a:pt x="20512" y="3245066"/>
                  </a:lnTo>
                  <a:lnTo>
                    <a:pt x="20512" y="2617567"/>
                  </a:lnTo>
                  <a:lnTo>
                    <a:pt x="369218" y="2617567"/>
                  </a:lnTo>
                  <a:lnTo>
                    <a:pt x="369218" y="3245066"/>
                  </a:lnTo>
                  <a:lnTo>
                    <a:pt x="389730" y="3245066"/>
                  </a:lnTo>
                  <a:lnTo>
                    <a:pt x="389730" y="2617567"/>
                  </a:lnTo>
                  <a:lnTo>
                    <a:pt x="738437" y="2617567"/>
                  </a:lnTo>
                  <a:lnTo>
                    <a:pt x="738437" y="3245066"/>
                  </a:lnTo>
                  <a:lnTo>
                    <a:pt x="758949" y="3245066"/>
                  </a:lnTo>
                  <a:lnTo>
                    <a:pt x="758949" y="2617567"/>
                  </a:lnTo>
                  <a:lnTo>
                    <a:pt x="1107655" y="2617567"/>
                  </a:lnTo>
                  <a:lnTo>
                    <a:pt x="1107655" y="3245066"/>
                  </a:lnTo>
                  <a:lnTo>
                    <a:pt x="1128167" y="3245066"/>
                  </a:lnTo>
                  <a:lnTo>
                    <a:pt x="1128167" y="2617567"/>
                  </a:lnTo>
                  <a:lnTo>
                    <a:pt x="1476873" y="2617567"/>
                  </a:lnTo>
                  <a:lnTo>
                    <a:pt x="1476873" y="3245066"/>
                  </a:lnTo>
                  <a:lnTo>
                    <a:pt x="1497385" y="3245066"/>
                  </a:lnTo>
                  <a:lnTo>
                    <a:pt x="1497385" y="2617567"/>
                  </a:lnTo>
                  <a:lnTo>
                    <a:pt x="1856348" y="2617567"/>
                  </a:lnTo>
                  <a:lnTo>
                    <a:pt x="1856348" y="2581710"/>
                  </a:lnTo>
                  <a:lnTo>
                    <a:pt x="1497385" y="2581710"/>
                  </a:lnTo>
                  <a:lnTo>
                    <a:pt x="1497385" y="1972140"/>
                  </a:lnTo>
                  <a:lnTo>
                    <a:pt x="1856348" y="1972140"/>
                  </a:lnTo>
                  <a:lnTo>
                    <a:pt x="1856348" y="1936282"/>
                  </a:lnTo>
                  <a:lnTo>
                    <a:pt x="1497385" y="1936282"/>
                  </a:lnTo>
                  <a:lnTo>
                    <a:pt x="1497385" y="1326712"/>
                  </a:lnTo>
                  <a:lnTo>
                    <a:pt x="1856348" y="1326712"/>
                  </a:lnTo>
                  <a:lnTo>
                    <a:pt x="1856348" y="1290855"/>
                  </a:lnTo>
                  <a:lnTo>
                    <a:pt x="1497385" y="1290855"/>
                  </a:lnTo>
                  <a:lnTo>
                    <a:pt x="1497385" y="681285"/>
                  </a:lnTo>
                  <a:lnTo>
                    <a:pt x="1856348" y="681285"/>
                  </a:lnTo>
                  <a:lnTo>
                    <a:pt x="1856348" y="645427"/>
                  </a:lnTo>
                  <a:lnTo>
                    <a:pt x="1497385" y="645427"/>
                  </a:lnTo>
                  <a:lnTo>
                    <a:pt x="1497385" y="35857"/>
                  </a:lnTo>
                  <a:lnTo>
                    <a:pt x="1856348" y="35857"/>
                  </a:lnTo>
                  <a:close/>
                  <a:moveTo>
                    <a:pt x="389730" y="645427"/>
                  </a:moveTo>
                  <a:lnTo>
                    <a:pt x="389730" y="35857"/>
                  </a:lnTo>
                  <a:lnTo>
                    <a:pt x="738437" y="35857"/>
                  </a:lnTo>
                  <a:lnTo>
                    <a:pt x="738437" y="645427"/>
                  </a:lnTo>
                  <a:lnTo>
                    <a:pt x="389730" y="645427"/>
                  </a:lnTo>
                  <a:close/>
                  <a:moveTo>
                    <a:pt x="738437" y="681285"/>
                  </a:moveTo>
                  <a:lnTo>
                    <a:pt x="738437" y="1290855"/>
                  </a:lnTo>
                  <a:lnTo>
                    <a:pt x="389730" y="1290855"/>
                  </a:lnTo>
                  <a:lnTo>
                    <a:pt x="389730" y="681285"/>
                  </a:lnTo>
                  <a:lnTo>
                    <a:pt x="738437" y="681285"/>
                  </a:lnTo>
                  <a:close/>
                  <a:moveTo>
                    <a:pt x="369218" y="645427"/>
                  </a:moveTo>
                  <a:lnTo>
                    <a:pt x="20512" y="645427"/>
                  </a:lnTo>
                  <a:lnTo>
                    <a:pt x="20512" y="35857"/>
                  </a:lnTo>
                  <a:lnTo>
                    <a:pt x="369218" y="35857"/>
                  </a:lnTo>
                  <a:lnTo>
                    <a:pt x="369218" y="645427"/>
                  </a:lnTo>
                  <a:close/>
                  <a:moveTo>
                    <a:pt x="369218" y="681285"/>
                  </a:moveTo>
                  <a:lnTo>
                    <a:pt x="369218" y="1290855"/>
                  </a:lnTo>
                  <a:lnTo>
                    <a:pt x="20512" y="1290855"/>
                  </a:lnTo>
                  <a:lnTo>
                    <a:pt x="20512" y="681285"/>
                  </a:lnTo>
                  <a:lnTo>
                    <a:pt x="369218" y="681285"/>
                  </a:lnTo>
                  <a:close/>
                  <a:moveTo>
                    <a:pt x="369218" y="1326712"/>
                  </a:moveTo>
                  <a:lnTo>
                    <a:pt x="369218" y="1936282"/>
                  </a:lnTo>
                  <a:lnTo>
                    <a:pt x="20512" y="1936282"/>
                  </a:lnTo>
                  <a:lnTo>
                    <a:pt x="20512" y="1326712"/>
                  </a:lnTo>
                  <a:lnTo>
                    <a:pt x="369218" y="1326712"/>
                  </a:lnTo>
                  <a:close/>
                  <a:moveTo>
                    <a:pt x="389730" y="1326712"/>
                  </a:moveTo>
                  <a:lnTo>
                    <a:pt x="738437" y="1326712"/>
                  </a:lnTo>
                  <a:lnTo>
                    <a:pt x="738437" y="1936282"/>
                  </a:lnTo>
                  <a:lnTo>
                    <a:pt x="389730" y="1936282"/>
                  </a:lnTo>
                  <a:lnTo>
                    <a:pt x="389730" y="1326712"/>
                  </a:lnTo>
                  <a:close/>
                  <a:moveTo>
                    <a:pt x="758949" y="1326712"/>
                  </a:moveTo>
                  <a:lnTo>
                    <a:pt x="1107655" y="1326712"/>
                  </a:lnTo>
                  <a:lnTo>
                    <a:pt x="1107655" y="1936282"/>
                  </a:lnTo>
                  <a:lnTo>
                    <a:pt x="758949" y="1936282"/>
                  </a:lnTo>
                  <a:lnTo>
                    <a:pt x="758949" y="1326712"/>
                  </a:lnTo>
                  <a:close/>
                  <a:moveTo>
                    <a:pt x="758949" y="1290855"/>
                  </a:moveTo>
                  <a:lnTo>
                    <a:pt x="758949" y="681285"/>
                  </a:lnTo>
                  <a:lnTo>
                    <a:pt x="1107655" y="681285"/>
                  </a:lnTo>
                  <a:lnTo>
                    <a:pt x="1107655" y="1290855"/>
                  </a:lnTo>
                  <a:lnTo>
                    <a:pt x="758949" y="1290855"/>
                  </a:lnTo>
                  <a:close/>
                  <a:moveTo>
                    <a:pt x="758949" y="645427"/>
                  </a:moveTo>
                  <a:lnTo>
                    <a:pt x="758949" y="35857"/>
                  </a:lnTo>
                  <a:lnTo>
                    <a:pt x="1107655" y="35857"/>
                  </a:lnTo>
                  <a:lnTo>
                    <a:pt x="1107655" y="645427"/>
                  </a:lnTo>
                  <a:lnTo>
                    <a:pt x="758949" y="645427"/>
                  </a:lnTo>
                  <a:close/>
                  <a:moveTo>
                    <a:pt x="20512" y="2581710"/>
                  </a:moveTo>
                  <a:lnTo>
                    <a:pt x="20512" y="1972140"/>
                  </a:lnTo>
                  <a:lnTo>
                    <a:pt x="369218" y="1972140"/>
                  </a:lnTo>
                  <a:lnTo>
                    <a:pt x="369218" y="2581710"/>
                  </a:lnTo>
                  <a:lnTo>
                    <a:pt x="20512" y="2581710"/>
                  </a:lnTo>
                  <a:close/>
                  <a:moveTo>
                    <a:pt x="389730" y="2581710"/>
                  </a:moveTo>
                  <a:lnTo>
                    <a:pt x="389730" y="1972140"/>
                  </a:lnTo>
                  <a:lnTo>
                    <a:pt x="738437" y="1972140"/>
                  </a:lnTo>
                  <a:lnTo>
                    <a:pt x="738437" y="2581710"/>
                  </a:lnTo>
                  <a:lnTo>
                    <a:pt x="389730" y="2581710"/>
                  </a:lnTo>
                  <a:close/>
                  <a:moveTo>
                    <a:pt x="758949" y="2581710"/>
                  </a:moveTo>
                  <a:lnTo>
                    <a:pt x="758949" y="1972140"/>
                  </a:lnTo>
                  <a:lnTo>
                    <a:pt x="1107655" y="1972140"/>
                  </a:lnTo>
                  <a:lnTo>
                    <a:pt x="1107655" y="2581710"/>
                  </a:lnTo>
                  <a:lnTo>
                    <a:pt x="758949" y="2581710"/>
                  </a:lnTo>
                  <a:close/>
                  <a:moveTo>
                    <a:pt x="1476873" y="2581710"/>
                  </a:moveTo>
                  <a:lnTo>
                    <a:pt x="1128167" y="2581710"/>
                  </a:lnTo>
                  <a:lnTo>
                    <a:pt x="1128167" y="1972140"/>
                  </a:lnTo>
                  <a:lnTo>
                    <a:pt x="1476873" y="1972140"/>
                  </a:lnTo>
                  <a:lnTo>
                    <a:pt x="1476873" y="2581710"/>
                  </a:lnTo>
                  <a:close/>
                  <a:moveTo>
                    <a:pt x="1476873" y="1936282"/>
                  </a:moveTo>
                  <a:lnTo>
                    <a:pt x="1128167" y="1936282"/>
                  </a:lnTo>
                  <a:lnTo>
                    <a:pt x="1128167" y="1326712"/>
                  </a:lnTo>
                  <a:lnTo>
                    <a:pt x="1476873" y="1326712"/>
                  </a:lnTo>
                  <a:lnTo>
                    <a:pt x="1476873" y="1936282"/>
                  </a:lnTo>
                  <a:close/>
                  <a:moveTo>
                    <a:pt x="1476873" y="1290855"/>
                  </a:moveTo>
                  <a:lnTo>
                    <a:pt x="1128167" y="1290855"/>
                  </a:lnTo>
                  <a:lnTo>
                    <a:pt x="1128167" y="681285"/>
                  </a:lnTo>
                  <a:lnTo>
                    <a:pt x="1476873" y="681285"/>
                  </a:lnTo>
                  <a:lnTo>
                    <a:pt x="1476873" y="1290855"/>
                  </a:lnTo>
                  <a:close/>
                  <a:moveTo>
                    <a:pt x="1476873" y="645427"/>
                  </a:moveTo>
                  <a:lnTo>
                    <a:pt x="1128167" y="645427"/>
                  </a:lnTo>
                  <a:lnTo>
                    <a:pt x="1128167" y="35857"/>
                  </a:lnTo>
                  <a:lnTo>
                    <a:pt x="1476873" y="35857"/>
                  </a:lnTo>
                  <a:lnTo>
                    <a:pt x="1476873" y="645427"/>
                  </a:ln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45863">
            <a:off x="-1134262" y="7002593"/>
            <a:ext cx="3077265" cy="35018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440441">
            <a:off x="578642" y="8524439"/>
            <a:ext cx="2275418" cy="25893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7129131">
            <a:off x="15788096" y="710399"/>
            <a:ext cx="5018386" cy="578488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527987" y="732126"/>
            <a:ext cx="3733596" cy="56074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5087684">
            <a:off x="-1134908" y="-509879"/>
            <a:ext cx="4233985" cy="3911144"/>
          </a:xfrm>
          <a:prstGeom prst="rect">
            <a:avLst/>
          </a:prstGeom>
        </p:spPr>
      </p:pic>
      <p:grpSp>
        <p:nvGrpSpPr>
          <p:cNvPr id="13" name="Group 8">
            <a:extLst>
              <a:ext uri="{FF2B5EF4-FFF2-40B4-BE49-F238E27FC236}">
                <a16:creationId xmlns:a16="http://schemas.microsoft.com/office/drawing/2014/main" id="{3B8DC931-A4F3-83F3-993C-AD530F9FC567}"/>
              </a:ext>
            </a:extLst>
          </p:cNvPr>
          <p:cNvGrpSpPr/>
          <p:nvPr/>
        </p:nvGrpSpPr>
        <p:grpSpPr>
          <a:xfrm>
            <a:off x="3991783" y="2444653"/>
            <a:ext cx="8855100" cy="4670818"/>
            <a:chOff x="0" y="0"/>
            <a:chExt cx="8588917" cy="1089474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5B83EF0-9CA0-4060-1FD4-FDC9636DD293}"/>
                </a:ext>
              </a:extLst>
            </p:cNvPr>
            <p:cNvSpPr/>
            <p:nvPr/>
          </p:nvSpPr>
          <p:spPr>
            <a:xfrm>
              <a:off x="0" y="-4073"/>
              <a:ext cx="8595307" cy="1096076"/>
            </a:xfrm>
            <a:custGeom>
              <a:avLst/>
              <a:gdLst/>
              <a:ahLst/>
              <a:cxnLst/>
              <a:rect l="l" t="t" r="r" b="b"/>
              <a:pathLst>
                <a:path w="8595307" h="1096076">
                  <a:moveTo>
                    <a:pt x="7967530" y="1041599"/>
                  </a:moveTo>
                  <a:cubicBezTo>
                    <a:pt x="7967530" y="1041599"/>
                    <a:pt x="7236655" y="1096077"/>
                    <a:pt x="6102338" y="1093455"/>
                  </a:cubicBezTo>
                  <a:cubicBezTo>
                    <a:pt x="3285673" y="1091292"/>
                    <a:pt x="1057074" y="1083468"/>
                    <a:pt x="1057074" y="1083468"/>
                  </a:cubicBezTo>
                  <a:cubicBezTo>
                    <a:pt x="812932" y="1074634"/>
                    <a:pt x="449110" y="1053403"/>
                    <a:pt x="282371" y="995226"/>
                  </a:cubicBezTo>
                  <a:cubicBezTo>
                    <a:pt x="4469" y="898263"/>
                    <a:pt x="0" y="724984"/>
                    <a:pt x="0" y="545982"/>
                  </a:cubicBezTo>
                  <a:lnTo>
                    <a:pt x="0" y="545982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103829" y="15681"/>
                    <a:pt x="5063739" y="7673"/>
                  </a:cubicBezTo>
                  <a:cubicBezTo>
                    <a:pt x="7017727" y="0"/>
                    <a:pt x="7734460" y="6979"/>
                    <a:pt x="7734460" y="6979"/>
                  </a:cubicBezTo>
                  <a:cubicBezTo>
                    <a:pt x="8102768" y="14458"/>
                    <a:pt x="8241028" y="42638"/>
                    <a:pt x="8438769" y="165219"/>
                  </a:cubicBezTo>
                  <a:cubicBezTo>
                    <a:pt x="8589785" y="258836"/>
                    <a:pt x="8595307" y="476157"/>
                    <a:pt x="8586167" y="545982"/>
                  </a:cubicBezTo>
                  <a:lnTo>
                    <a:pt x="8586167" y="545982"/>
                  </a:lnTo>
                  <a:cubicBezTo>
                    <a:pt x="8586166" y="842949"/>
                    <a:pt x="8543382" y="991537"/>
                    <a:pt x="7967530" y="1041599"/>
                  </a:cubicBezTo>
                  <a:close/>
                </a:path>
              </a:pathLst>
            </a:custGeom>
            <a:solidFill>
              <a:srgbClr val="3B523B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3968373" y="4102954"/>
            <a:ext cx="8255439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  <a:cs typeface="+mn-cs"/>
              </a:rPr>
              <a:t>III.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  <a:cs typeface="+mn-cs"/>
              </a:rPr>
              <a:t>Tổng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  <a:cs typeface="+mn-cs"/>
              </a:rPr>
              <a:t>kết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oosterNextFYBlack" panose="02000A03000000020004" pitchFamily="2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57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1251856" y="1562100"/>
            <a:ext cx="15784286" cy="3341915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it-IT" sz="2800" dirty="0">
                <a:latin typeface="#9Slide03 AllRoundGothic" panose="020B0703020202020104" pitchFamily="34" charset="0"/>
              </a:rPr>
              <a:t>Câu 1. Dòng nào sau đây nêu đúng đặc điểm của văn bản nghị luận?</a:t>
            </a:r>
          </a:p>
          <a:p>
            <a:pPr>
              <a:spcAft>
                <a:spcPts val="600"/>
              </a:spcAft>
            </a:pPr>
            <a:r>
              <a:rPr lang="it-IT" sz="2800" dirty="0">
                <a:latin typeface="#9Slide03 AllRoundGothic" panose="020B0703020202020104" pitchFamily="34" charset="0"/>
              </a:rPr>
              <a:t>A. Tái hiện đặc điểm của đối tượng miêu tả một cách sinh động.</a:t>
            </a:r>
            <a:endParaRPr lang="en-US" sz="2800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dirty="0">
                <a:latin typeface="#9Slide03 AllRoundGothic" panose="020B0703020202020104" pitchFamily="34" charset="0"/>
              </a:rPr>
              <a:t>B. Kể lại diễn biến các sự việc theo trình tự nhất định.</a:t>
            </a:r>
            <a:endParaRPr lang="en-US" sz="2800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C. Đưa ra lí lẽ, dẫn chứng để thuyết phục người đọc, người nghe.</a:t>
            </a:r>
            <a:endParaRPr lang="en-US" sz="2800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dirty="0">
                <a:latin typeface="#9Slide03 AllRoundGothic" panose="020B0703020202020104" pitchFamily="34" charset="0"/>
              </a:rPr>
              <a:t>D. Bộc lộ suy nghĩ, cảm xúc của bản thân.</a:t>
            </a:r>
            <a:endParaRPr lang="en-US" sz="2800" dirty="0">
              <a:latin typeface="#9Slide03 AllRoundGothic" panose="020B0703020202020104" pitchFamily="34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6946519" y="5702979"/>
            <a:ext cx="4394959" cy="1580365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3600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: C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0" y="8082308"/>
            <a:ext cx="3600450" cy="220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62738">
            <a:off x="13929030" y="-3003411"/>
            <a:ext cx="6660539" cy="72792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05349">
            <a:off x="-4580271" y="7246607"/>
            <a:ext cx="8430468" cy="660737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5400000">
            <a:off x="4701343" y="-2598311"/>
            <a:ext cx="8885314" cy="15525914"/>
            <a:chOff x="0" y="0"/>
            <a:chExt cx="1149350" cy="1149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57116" cy="3245066"/>
            </a:xfrm>
            <a:custGeom>
              <a:avLst/>
              <a:gdLst/>
              <a:ahLst/>
              <a:cxnLst/>
              <a:rect l="l" t="t" r="r" b="b"/>
              <a:pathLst>
                <a:path w="1857116" h="3245066">
                  <a:moveTo>
                    <a:pt x="1857116" y="35857"/>
                  </a:moveTo>
                  <a:lnTo>
                    <a:pt x="1857116" y="0"/>
                  </a:lnTo>
                  <a:lnTo>
                    <a:pt x="10260" y="0"/>
                  </a:lnTo>
                  <a:lnTo>
                    <a:pt x="10260" y="17929"/>
                  </a:lnTo>
                  <a:lnTo>
                    <a:pt x="0" y="17929"/>
                  </a:lnTo>
                  <a:lnTo>
                    <a:pt x="0" y="3245066"/>
                  </a:lnTo>
                  <a:lnTo>
                    <a:pt x="20521" y="3245066"/>
                  </a:lnTo>
                  <a:lnTo>
                    <a:pt x="20521" y="2617567"/>
                  </a:lnTo>
                  <a:lnTo>
                    <a:pt x="369371" y="2617567"/>
                  </a:lnTo>
                  <a:lnTo>
                    <a:pt x="369371" y="3245066"/>
                  </a:lnTo>
                  <a:lnTo>
                    <a:pt x="389892" y="3245066"/>
                  </a:lnTo>
                  <a:lnTo>
                    <a:pt x="389892" y="2617567"/>
                  </a:lnTo>
                  <a:lnTo>
                    <a:pt x="738742" y="2617567"/>
                  </a:lnTo>
                  <a:lnTo>
                    <a:pt x="738742" y="3245066"/>
                  </a:lnTo>
                  <a:lnTo>
                    <a:pt x="759263" y="3245066"/>
                  </a:lnTo>
                  <a:lnTo>
                    <a:pt x="759263" y="2617567"/>
                  </a:lnTo>
                  <a:lnTo>
                    <a:pt x="1108114" y="2617567"/>
                  </a:lnTo>
                  <a:lnTo>
                    <a:pt x="1108114" y="3245066"/>
                  </a:lnTo>
                  <a:lnTo>
                    <a:pt x="1128634" y="3245066"/>
                  </a:lnTo>
                  <a:lnTo>
                    <a:pt x="1128634" y="2617567"/>
                  </a:lnTo>
                  <a:lnTo>
                    <a:pt x="1477485" y="2617567"/>
                  </a:lnTo>
                  <a:lnTo>
                    <a:pt x="1477485" y="3245066"/>
                  </a:lnTo>
                  <a:lnTo>
                    <a:pt x="1498005" y="3245066"/>
                  </a:lnTo>
                  <a:lnTo>
                    <a:pt x="1498005" y="2617567"/>
                  </a:lnTo>
                  <a:lnTo>
                    <a:pt x="1857116" y="2617567"/>
                  </a:lnTo>
                  <a:lnTo>
                    <a:pt x="1857116" y="2581710"/>
                  </a:lnTo>
                  <a:lnTo>
                    <a:pt x="1498005" y="2581710"/>
                  </a:lnTo>
                  <a:lnTo>
                    <a:pt x="1498005" y="1972140"/>
                  </a:lnTo>
                  <a:lnTo>
                    <a:pt x="1857116" y="1972140"/>
                  </a:lnTo>
                  <a:lnTo>
                    <a:pt x="1857116" y="1936282"/>
                  </a:lnTo>
                  <a:lnTo>
                    <a:pt x="1498005" y="1936282"/>
                  </a:lnTo>
                  <a:lnTo>
                    <a:pt x="1498005" y="1326712"/>
                  </a:lnTo>
                  <a:lnTo>
                    <a:pt x="1857116" y="1326712"/>
                  </a:lnTo>
                  <a:lnTo>
                    <a:pt x="1857116" y="1290855"/>
                  </a:lnTo>
                  <a:lnTo>
                    <a:pt x="1498005" y="1290855"/>
                  </a:lnTo>
                  <a:lnTo>
                    <a:pt x="1498005" y="681285"/>
                  </a:lnTo>
                  <a:lnTo>
                    <a:pt x="1857116" y="681285"/>
                  </a:lnTo>
                  <a:lnTo>
                    <a:pt x="1857116" y="645427"/>
                  </a:lnTo>
                  <a:lnTo>
                    <a:pt x="1498005" y="645427"/>
                  </a:lnTo>
                  <a:lnTo>
                    <a:pt x="1498005" y="35857"/>
                  </a:lnTo>
                  <a:lnTo>
                    <a:pt x="1857116" y="35857"/>
                  </a:lnTo>
                  <a:close/>
                  <a:moveTo>
                    <a:pt x="389892" y="645427"/>
                  </a:moveTo>
                  <a:lnTo>
                    <a:pt x="389892" y="35857"/>
                  </a:lnTo>
                  <a:lnTo>
                    <a:pt x="738742" y="35857"/>
                  </a:lnTo>
                  <a:lnTo>
                    <a:pt x="738742" y="645427"/>
                  </a:lnTo>
                  <a:lnTo>
                    <a:pt x="389892" y="645427"/>
                  </a:lnTo>
                  <a:close/>
                  <a:moveTo>
                    <a:pt x="738742" y="681285"/>
                  </a:moveTo>
                  <a:lnTo>
                    <a:pt x="738742" y="1290855"/>
                  </a:lnTo>
                  <a:lnTo>
                    <a:pt x="389892" y="1290855"/>
                  </a:lnTo>
                  <a:lnTo>
                    <a:pt x="389892" y="681285"/>
                  </a:lnTo>
                  <a:lnTo>
                    <a:pt x="738742" y="681285"/>
                  </a:lnTo>
                  <a:close/>
                  <a:moveTo>
                    <a:pt x="369371" y="645427"/>
                  </a:moveTo>
                  <a:lnTo>
                    <a:pt x="20521" y="645427"/>
                  </a:lnTo>
                  <a:lnTo>
                    <a:pt x="20521" y="35857"/>
                  </a:lnTo>
                  <a:lnTo>
                    <a:pt x="369371" y="35857"/>
                  </a:lnTo>
                  <a:lnTo>
                    <a:pt x="369371" y="645427"/>
                  </a:lnTo>
                  <a:close/>
                  <a:moveTo>
                    <a:pt x="369371" y="681285"/>
                  </a:moveTo>
                  <a:lnTo>
                    <a:pt x="369371" y="1290855"/>
                  </a:lnTo>
                  <a:lnTo>
                    <a:pt x="20521" y="1290855"/>
                  </a:lnTo>
                  <a:lnTo>
                    <a:pt x="20521" y="681285"/>
                  </a:lnTo>
                  <a:lnTo>
                    <a:pt x="369371" y="681285"/>
                  </a:lnTo>
                  <a:close/>
                  <a:moveTo>
                    <a:pt x="369371" y="1326712"/>
                  </a:moveTo>
                  <a:lnTo>
                    <a:pt x="369371" y="1936282"/>
                  </a:lnTo>
                  <a:lnTo>
                    <a:pt x="20521" y="1936282"/>
                  </a:lnTo>
                  <a:lnTo>
                    <a:pt x="20521" y="1326712"/>
                  </a:lnTo>
                  <a:lnTo>
                    <a:pt x="369371" y="1326712"/>
                  </a:lnTo>
                  <a:close/>
                  <a:moveTo>
                    <a:pt x="389892" y="1326712"/>
                  </a:moveTo>
                  <a:lnTo>
                    <a:pt x="738742" y="1326712"/>
                  </a:lnTo>
                  <a:lnTo>
                    <a:pt x="738742" y="1936282"/>
                  </a:lnTo>
                  <a:lnTo>
                    <a:pt x="389892" y="1936282"/>
                  </a:lnTo>
                  <a:lnTo>
                    <a:pt x="389892" y="1326712"/>
                  </a:lnTo>
                  <a:close/>
                  <a:moveTo>
                    <a:pt x="759263" y="1326712"/>
                  </a:moveTo>
                  <a:lnTo>
                    <a:pt x="1108114" y="1326712"/>
                  </a:lnTo>
                  <a:lnTo>
                    <a:pt x="1108114" y="1936282"/>
                  </a:lnTo>
                  <a:lnTo>
                    <a:pt x="759263" y="1936282"/>
                  </a:lnTo>
                  <a:lnTo>
                    <a:pt x="759263" y="1326712"/>
                  </a:lnTo>
                  <a:close/>
                  <a:moveTo>
                    <a:pt x="759263" y="1290855"/>
                  </a:moveTo>
                  <a:lnTo>
                    <a:pt x="759263" y="681285"/>
                  </a:lnTo>
                  <a:lnTo>
                    <a:pt x="1108114" y="681285"/>
                  </a:lnTo>
                  <a:lnTo>
                    <a:pt x="1108114" y="1290855"/>
                  </a:lnTo>
                  <a:lnTo>
                    <a:pt x="759263" y="1290855"/>
                  </a:lnTo>
                  <a:close/>
                  <a:moveTo>
                    <a:pt x="759263" y="645427"/>
                  </a:moveTo>
                  <a:lnTo>
                    <a:pt x="759263" y="35857"/>
                  </a:lnTo>
                  <a:lnTo>
                    <a:pt x="1108114" y="35857"/>
                  </a:lnTo>
                  <a:lnTo>
                    <a:pt x="1108114" y="645427"/>
                  </a:lnTo>
                  <a:lnTo>
                    <a:pt x="759263" y="645427"/>
                  </a:lnTo>
                  <a:close/>
                  <a:moveTo>
                    <a:pt x="20521" y="2581710"/>
                  </a:moveTo>
                  <a:lnTo>
                    <a:pt x="20521" y="1972140"/>
                  </a:lnTo>
                  <a:lnTo>
                    <a:pt x="369371" y="1972140"/>
                  </a:lnTo>
                  <a:lnTo>
                    <a:pt x="369371" y="2581710"/>
                  </a:lnTo>
                  <a:lnTo>
                    <a:pt x="20521" y="2581710"/>
                  </a:lnTo>
                  <a:close/>
                  <a:moveTo>
                    <a:pt x="389892" y="2581710"/>
                  </a:moveTo>
                  <a:lnTo>
                    <a:pt x="389892" y="1972140"/>
                  </a:lnTo>
                  <a:lnTo>
                    <a:pt x="738742" y="1972140"/>
                  </a:lnTo>
                  <a:lnTo>
                    <a:pt x="738742" y="2581710"/>
                  </a:lnTo>
                  <a:lnTo>
                    <a:pt x="389892" y="2581710"/>
                  </a:lnTo>
                  <a:close/>
                  <a:moveTo>
                    <a:pt x="759263" y="2581710"/>
                  </a:moveTo>
                  <a:lnTo>
                    <a:pt x="759263" y="1972140"/>
                  </a:lnTo>
                  <a:lnTo>
                    <a:pt x="1108114" y="1972140"/>
                  </a:lnTo>
                  <a:lnTo>
                    <a:pt x="1108114" y="2581710"/>
                  </a:lnTo>
                  <a:lnTo>
                    <a:pt x="759263" y="2581710"/>
                  </a:lnTo>
                  <a:close/>
                  <a:moveTo>
                    <a:pt x="1477485" y="2581710"/>
                  </a:moveTo>
                  <a:lnTo>
                    <a:pt x="1128634" y="2581710"/>
                  </a:lnTo>
                  <a:lnTo>
                    <a:pt x="1128634" y="1972140"/>
                  </a:lnTo>
                  <a:lnTo>
                    <a:pt x="1477485" y="1972140"/>
                  </a:lnTo>
                  <a:lnTo>
                    <a:pt x="1477485" y="2581710"/>
                  </a:lnTo>
                  <a:close/>
                  <a:moveTo>
                    <a:pt x="1477485" y="1936282"/>
                  </a:moveTo>
                  <a:lnTo>
                    <a:pt x="1128634" y="1936282"/>
                  </a:lnTo>
                  <a:lnTo>
                    <a:pt x="1128634" y="1326712"/>
                  </a:lnTo>
                  <a:lnTo>
                    <a:pt x="1477485" y="1326712"/>
                  </a:lnTo>
                  <a:lnTo>
                    <a:pt x="1477485" y="1936282"/>
                  </a:lnTo>
                  <a:close/>
                  <a:moveTo>
                    <a:pt x="1477485" y="1290855"/>
                  </a:moveTo>
                  <a:lnTo>
                    <a:pt x="1128634" y="1290855"/>
                  </a:lnTo>
                  <a:lnTo>
                    <a:pt x="1128634" y="681285"/>
                  </a:lnTo>
                  <a:lnTo>
                    <a:pt x="1477485" y="681285"/>
                  </a:lnTo>
                  <a:lnTo>
                    <a:pt x="1477485" y="1290855"/>
                  </a:lnTo>
                  <a:close/>
                  <a:moveTo>
                    <a:pt x="1477485" y="645427"/>
                  </a:moveTo>
                  <a:lnTo>
                    <a:pt x="1128634" y="645427"/>
                  </a:lnTo>
                  <a:lnTo>
                    <a:pt x="1128634" y="35857"/>
                  </a:lnTo>
                  <a:lnTo>
                    <a:pt x="1477485" y="35857"/>
                  </a:lnTo>
                  <a:lnTo>
                    <a:pt x="1477485" y="645427"/>
                  </a:ln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7201682">
            <a:off x="15992967" y="-602413"/>
            <a:ext cx="3569025" cy="47906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2305949">
            <a:off x="-1694729" y="6817578"/>
            <a:ext cx="4159743" cy="3842563"/>
          </a:xfrm>
          <a:prstGeom prst="rect">
            <a:avLst/>
          </a:prstGeom>
        </p:spPr>
      </p:pic>
      <p:pic>
        <p:nvPicPr>
          <p:cNvPr id="16" name="Picture 33">
            <a:extLst>
              <a:ext uri="{FF2B5EF4-FFF2-40B4-BE49-F238E27FC236}">
                <a16:creationId xmlns:a16="http://schemas.microsoft.com/office/drawing/2014/main" id="{A8FDB1F2-1E7B-7512-F518-417271C15E4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6544941">
            <a:off x="155513" y="-1574155"/>
            <a:ext cx="3077265" cy="3501867"/>
          </a:xfrm>
          <a:prstGeom prst="rect">
            <a:avLst/>
          </a:prstGeom>
        </p:spPr>
      </p:pic>
      <p:pic>
        <p:nvPicPr>
          <p:cNvPr id="17" name="Picture 34">
            <a:extLst>
              <a:ext uri="{FF2B5EF4-FFF2-40B4-BE49-F238E27FC236}">
                <a16:creationId xmlns:a16="http://schemas.microsoft.com/office/drawing/2014/main" id="{FDF8D1CB-B214-3486-1E91-E178BD4937A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8031246">
            <a:off x="-891298" y="-245636"/>
            <a:ext cx="2275418" cy="2589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975F05-B41C-F485-7C69-C85A8C105D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95" y="1711245"/>
            <a:ext cx="6864510" cy="68645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4ECF79-E2E2-DC5D-FBB1-90F16F10D502}"/>
              </a:ext>
            </a:extLst>
          </p:cNvPr>
          <p:cNvSpPr txBox="1"/>
          <p:nvPr/>
        </p:nvSpPr>
        <p:spPr>
          <a:xfrm>
            <a:off x="1702586" y="3774092"/>
            <a:ext cx="408304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1. Nội dung</a:t>
            </a:r>
          </a:p>
          <a:p>
            <a:pPr algn="ctr"/>
            <a:r>
              <a:rPr lang="pt-BR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Làm rõ được vẻ đẹp của con người và thiên nhiên trong tác phẩm 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"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Đất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rừng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phương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Nam"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đối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Đoàn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Giỏi</a:t>
            </a:r>
            <a:r>
              <a:rPr lang="en-US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2788C0-600C-3B83-B5E7-66963FC821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92" y="1361835"/>
            <a:ext cx="7347077" cy="78202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361C70-318A-34E7-FE7D-CF038FD857E8}"/>
              </a:ext>
            </a:extLst>
          </p:cNvPr>
          <p:cNvSpPr txBox="1"/>
          <p:nvPr/>
        </p:nvSpPr>
        <p:spPr>
          <a:xfrm>
            <a:off x="9372601" y="3416821"/>
            <a:ext cx="44958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spcBef>
                <a:spcPts val="1200"/>
              </a:spcBef>
              <a:spcAft>
                <a:spcPts val="1200"/>
              </a:spcAft>
              <a:defRPr sz="240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defRPr>
            </a:lvl1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28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2. Nghệ thuật: </a:t>
            </a:r>
            <a:endParaRPr lang="en-US" sz="2800" b="1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Thể hiện rõ đặc điểm và yêu cầu của văn bản nghị luận văn học: cách nêu ý kiến, lý lẽ và các bằng chứng; trình bày rõ ràng, sáng sủa, ngắn gọn, súc tích và dễ hiểu.</a:t>
            </a:r>
            <a:endParaRPr lang="en-US" sz="28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Cách phân tích/so sánh nhân vật mạch lạc, nhất quán.</a:t>
            </a:r>
            <a:endParaRPr lang="en-US" sz="28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28A072-22F1-C668-5104-82D0F71D673E}"/>
              </a:ext>
            </a:extLst>
          </p:cNvPr>
          <p:cNvSpPr txBox="1"/>
          <p:nvPr/>
        </p:nvSpPr>
        <p:spPr>
          <a:xfrm>
            <a:off x="6976845" y="751635"/>
            <a:ext cx="3034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  <a:cs typeface="+mn-cs"/>
              </a:rPr>
              <a:t>III.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  <a:cs typeface="+mn-cs"/>
              </a:rPr>
              <a:t>Tổng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  <a:cs typeface="+mn-cs"/>
              </a:rPr>
              <a:t>kết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oosterNextFYBlack" panose="02000A03000000020004" pitchFamily="2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564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62738">
            <a:off x="13929030" y="-3003411"/>
            <a:ext cx="6660539" cy="72792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05349">
            <a:off x="-4580271" y="7246607"/>
            <a:ext cx="8430468" cy="660737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5400000">
            <a:off x="5256844" y="-3153812"/>
            <a:ext cx="7774311" cy="15525914"/>
            <a:chOff x="0" y="0"/>
            <a:chExt cx="1149350" cy="1149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57116" cy="3245066"/>
            </a:xfrm>
            <a:custGeom>
              <a:avLst/>
              <a:gdLst/>
              <a:ahLst/>
              <a:cxnLst/>
              <a:rect l="l" t="t" r="r" b="b"/>
              <a:pathLst>
                <a:path w="1857116" h="3245066">
                  <a:moveTo>
                    <a:pt x="1857116" y="35857"/>
                  </a:moveTo>
                  <a:lnTo>
                    <a:pt x="1857116" y="0"/>
                  </a:lnTo>
                  <a:lnTo>
                    <a:pt x="10260" y="0"/>
                  </a:lnTo>
                  <a:lnTo>
                    <a:pt x="10260" y="17929"/>
                  </a:lnTo>
                  <a:lnTo>
                    <a:pt x="0" y="17929"/>
                  </a:lnTo>
                  <a:lnTo>
                    <a:pt x="0" y="3245066"/>
                  </a:lnTo>
                  <a:lnTo>
                    <a:pt x="20521" y="3245066"/>
                  </a:lnTo>
                  <a:lnTo>
                    <a:pt x="20521" y="2617567"/>
                  </a:lnTo>
                  <a:lnTo>
                    <a:pt x="369371" y="2617567"/>
                  </a:lnTo>
                  <a:lnTo>
                    <a:pt x="369371" y="3245066"/>
                  </a:lnTo>
                  <a:lnTo>
                    <a:pt x="389892" y="3245066"/>
                  </a:lnTo>
                  <a:lnTo>
                    <a:pt x="389892" y="2617567"/>
                  </a:lnTo>
                  <a:lnTo>
                    <a:pt x="738742" y="2617567"/>
                  </a:lnTo>
                  <a:lnTo>
                    <a:pt x="738742" y="3245066"/>
                  </a:lnTo>
                  <a:lnTo>
                    <a:pt x="759263" y="3245066"/>
                  </a:lnTo>
                  <a:lnTo>
                    <a:pt x="759263" y="2617567"/>
                  </a:lnTo>
                  <a:lnTo>
                    <a:pt x="1108114" y="2617567"/>
                  </a:lnTo>
                  <a:lnTo>
                    <a:pt x="1108114" y="3245066"/>
                  </a:lnTo>
                  <a:lnTo>
                    <a:pt x="1128634" y="3245066"/>
                  </a:lnTo>
                  <a:lnTo>
                    <a:pt x="1128634" y="2617567"/>
                  </a:lnTo>
                  <a:lnTo>
                    <a:pt x="1477485" y="2617567"/>
                  </a:lnTo>
                  <a:lnTo>
                    <a:pt x="1477485" y="3245066"/>
                  </a:lnTo>
                  <a:lnTo>
                    <a:pt x="1498005" y="3245066"/>
                  </a:lnTo>
                  <a:lnTo>
                    <a:pt x="1498005" y="2617567"/>
                  </a:lnTo>
                  <a:lnTo>
                    <a:pt x="1857116" y="2617567"/>
                  </a:lnTo>
                  <a:lnTo>
                    <a:pt x="1857116" y="2581710"/>
                  </a:lnTo>
                  <a:lnTo>
                    <a:pt x="1498005" y="2581710"/>
                  </a:lnTo>
                  <a:lnTo>
                    <a:pt x="1498005" y="1972140"/>
                  </a:lnTo>
                  <a:lnTo>
                    <a:pt x="1857116" y="1972140"/>
                  </a:lnTo>
                  <a:lnTo>
                    <a:pt x="1857116" y="1936282"/>
                  </a:lnTo>
                  <a:lnTo>
                    <a:pt x="1498005" y="1936282"/>
                  </a:lnTo>
                  <a:lnTo>
                    <a:pt x="1498005" y="1326712"/>
                  </a:lnTo>
                  <a:lnTo>
                    <a:pt x="1857116" y="1326712"/>
                  </a:lnTo>
                  <a:lnTo>
                    <a:pt x="1857116" y="1290855"/>
                  </a:lnTo>
                  <a:lnTo>
                    <a:pt x="1498005" y="1290855"/>
                  </a:lnTo>
                  <a:lnTo>
                    <a:pt x="1498005" y="681285"/>
                  </a:lnTo>
                  <a:lnTo>
                    <a:pt x="1857116" y="681285"/>
                  </a:lnTo>
                  <a:lnTo>
                    <a:pt x="1857116" y="645427"/>
                  </a:lnTo>
                  <a:lnTo>
                    <a:pt x="1498005" y="645427"/>
                  </a:lnTo>
                  <a:lnTo>
                    <a:pt x="1498005" y="35857"/>
                  </a:lnTo>
                  <a:lnTo>
                    <a:pt x="1857116" y="35857"/>
                  </a:lnTo>
                  <a:close/>
                  <a:moveTo>
                    <a:pt x="389892" y="645427"/>
                  </a:moveTo>
                  <a:lnTo>
                    <a:pt x="389892" y="35857"/>
                  </a:lnTo>
                  <a:lnTo>
                    <a:pt x="738742" y="35857"/>
                  </a:lnTo>
                  <a:lnTo>
                    <a:pt x="738742" y="645427"/>
                  </a:lnTo>
                  <a:lnTo>
                    <a:pt x="389892" y="645427"/>
                  </a:lnTo>
                  <a:close/>
                  <a:moveTo>
                    <a:pt x="738742" y="681285"/>
                  </a:moveTo>
                  <a:lnTo>
                    <a:pt x="738742" y="1290855"/>
                  </a:lnTo>
                  <a:lnTo>
                    <a:pt x="389892" y="1290855"/>
                  </a:lnTo>
                  <a:lnTo>
                    <a:pt x="389892" y="681285"/>
                  </a:lnTo>
                  <a:lnTo>
                    <a:pt x="738742" y="681285"/>
                  </a:lnTo>
                  <a:close/>
                  <a:moveTo>
                    <a:pt x="369371" y="645427"/>
                  </a:moveTo>
                  <a:lnTo>
                    <a:pt x="20521" y="645427"/>
                  </a:lnTo>
                  <a:lnTo>
                    <a:pt x="20521" y="35857"/>
                  </a:lnTo>
                  <a:lnTo>
                    <a:pt x="369371" y="35857"/>
                  </a:lnTo>
                  <a:lnTo>
                    <a:pt x="369371" y="645427"/>
                  </a:lnTo>
                  <a:close/>
                  <a:moveTo>
                    <a:pt x="369371" y="681285"/>
                  </a:moveTo>
                  <a:lnTo>
                    <a:pt x="369371" y="1290855"/>
                  </a:lnTo>
                  <a:lnTo>
                    <a:pt x="20521" y="1290855"/>
                  </a:lnTo>
                  <a:lnTo>
                    <a:pt x="20521" y="681285"/>
                  </a:lnTo>
                  <a:lnTo>
                    <a:pt x="369371" y="681285"/>
                  </a:lnTo>
                  <a:close/>
                  <a:moveTo>
                    <a:pt x="369371" y="1326712"/>
                  </a:moveTo>
                  <a:lnTo>
                    <a:pt x="369371" y="1936282"/>
                  </a:lnTo>
                  <a:lnTo>
                    <a:pt x="20521" y="1936282"/>
                  </a:lnTo>
                  <a:lnTo>
                    <a:pt x="20521" y="1326712"/>
                  </a:lnTo>
                  <a:lnTo>
                    <a:pt x="369371" y="1326712"/>
                  </a:lnTo>
                  <a:close/>
                  <a:moveTo>
                    <a:pt x="389892" y="1326712"/>
                  </a:moveTo>
                  <a:lnTo>
                    <a:pt x="738742" y="1326712"/>
                  </a:lnTo>
                  <a:lnTo>
                    <a:pt x="738742" y="1936282"/>
                  </a:lnTo>
                  <a:lnTo>
                    <a:pt x="389892" y="1936282"/>
                  </a:lnTo>
                  <a:lnTo>
                    <a:pt x="389892" y="1326712"/>
                  </a:lnTo>
                  <a:close/>
                  <a:moveTo>
                    <a:pt x="759263" y="1326712"/>
                  </a:moveTo>
                  <a:lnTo>
                    <a:pt x="1108114" y="1326712"/>
                  </a:lnTo>
                  <a:lnTo>
                    <a:pt x="1108114" y="1936282"/>
                  </a:lnTo>
                  <a:lnTo>
                    <a:pt x="759263" y="1936282"/>
                  </a:lnTo>
                  <a:lnTo>
                    <a:pt x="759263" y="1326712"/>
                  </a:lnTo>
                  <a:close/>
                  <a:moveTo>
                    <a:pt x="759263" y="1290855"/>
                  </a:moveTo>
                  <a:lnTo>
                    <a:pt x="759263" y="681285"/>
                  </a:lnTo>
                  <a:lnTo>
                    <a:pt x="1108114" y="681285"/>
                  </a:lnTo>
                  <a:lnTo>
                    <a:pt x="1108114" y="1290855"/>
                  </a:lnTo>
                  <a:lnTo>
                    <a:pt x="759263" y="1290855"/>
                  </a:lnTo>
                  <a:close/>
                  <a:moveTo>
                    <a:pt x="759263" y="645427"/>
                  </a:moveTo>
                  <a:lnTo>
                    <a:pt x="759263" y="35857"/>
                  </a:lnTo>
                  <a:lnTo>
                    <a:pt x="1108114" y="35857"/>
                  </a:lnTo>
                  <a:lnTo>
                    <a:pt x="1108114" y="645427"/>
                  </a:lnTo>
                  <a:lnTo>
                    <a:pt x="759263" y="645427"/>
                  </a:lnTo>
                  <a:close/>
                  <a:moveTo>
                    <a:pt x="20521" y="2581710"/>
                  </a:moveTo>
                  <a:lnTo>
                    <a:pt x="20521" y="1972140"/>
                  </a:lnTo>
                  <a:lnTo>
                    <a:pt x="369371" y="1972140"/>
                  </a:lnTo>
                  <a:lnTo>
                    <a:pt x="369371" y="2581710"/>
                  </a:lnTo>
                  <a:lnTo>
                    <a:pt x="20521" y="2581710"/>
                  </a:lnTo>
                  <a:close/>
                  <a:moveTo>
                    <a:pt x="389892" y="2581710"/>
                  </a:moveTo>
                  <a:lnTo>
                    <a:pt x="389892" y="1972140"/>
                  </a:lnTo>
                  <a:lnTo>
                    <a:pt x="738742" y="1972140"/>
                  </a:lnTo>
                  <a:lnTo>
                    <a:pt x="738742" y="2581710"/>
                  </a:lnTo>
                  <a:lnTo>
                    <a:pt x="389892" y="2581710"/>
                  </a:lnTo>
                  <a:close/>
                  <a:moveTo>
                    <a:pt x="759263" y="2581710"/>
                  </a:moveTo>
                  <a:lnTo>
                    <a:pt x="759263" y="1972140"/>
                  </a:lnTo>
                  <a:lnTo>
                    <a:pt x="1108114" y="1972140"/>
                  </a:lnTo>
                  <a:lnTo>
                    <a:pt x="1108114" y="2581710"/>
                  </a:lnTo>
                  <a:lnTo>
                    <a:pt x="759263" y="2581710"/>
                  </a:lnTo>
                  <a:close/>
                  <a:moveTo>
                    <a:pt x="1477485" y="2581710"/>
                  </a:moveTo>
                  <a:lnTo>
                    <a:pt x="1128634" y="2581710"/>
                  </a:lnTo>
                  <a:lnTo>
                    <a:pt x="1128634" y="1972140"/>
                  </a:lnTo>
                  <a:lnTo>
                    <a:pt x="1477485" y="1972140"/>
                  </a:lnTo>
                  <a:lnTo>
                    <a:pt x="1477485" y="2581710"/>
                  </a:lnTo>
                  <a:close/>
                  <a:moveTo>
                    <a:pt x="1477485" y="1936282"/>
                  </a:moveTo>
                  <a:lnTo>
                    <a:pt x="1128634" y="1936282"/>
                  </a:lnTo>
                  <a:lnTo>
                    <a:pt x="1128634" y="1326712"/>
                  </a:lnTo>
                  <a:lnTo>
                    <a:pt x="1477485" y="1326712"/>
                  </a:lnTo>
                  <a:lnTo>
                    <a:pt x="1477485" y="1936282"/>
                  </a:lnTo>
                  <a:close/>
                  <a:moveTo>
                    <a:pt x="1477485" y="1290855"/>
                  </a:moveTo>
                  <a:lnTo>
                    <a:pt x="1128634" y="1290855"/>
                  </a:lnTo>
                  <a:lnTo>
                    <a:pt x="1128634" y="681285"/>
                  </a:lnTo>
                  <a:lnTo>
                    <a:pt x="1477485" y="681285"/>
                  </a:lnTo>
                  <a:lnTo>
                    <a:pt x="1477485" y="1290855"/>
                  </a:lnTo>
                  <a:close/>
                  <a:moveTo>
                    <a:pt x="1477485" y="645427"/>
                  </a:moveTo>
                  <a:lnTo>
                    <a:pt x="1128634" y="645427"/>
                  </a:lnTo>
                  <a:lnTo>
                    <a:pt x="1128634" y="35857"/>
                  </a:lnTo>
                  <a:lnTo>
                    <a:pt x="1477485" y="35857"/>
                  </a:lnTo>
                  <a:lnTo>
                    <a:pt x="1477485" y="645427"/>
                  </a:ln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7201682">
            <a:off x="15992967" y="-602413"/>
            <a:ext cx="3569025" cy="47906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2305949">
            <a:off x="-1694729" y="6817578"/>
            <a:ext cx="4159743" cy="3842563"/>
          </a:xfrm>
          <a:prstGeom prst="rect">
            <a:avLst/>
          </a:prstGeom>
        </p:spPr>
      </p:pic>
      <p:pic>
        <p:nvPicPr>
          <p:cNvPr id="16" name="Picture 33">
            <a:extLst>
              <a:ext uri="{FF2B5EF4-FFF2-40B4-BE49-F238E27FC236}">
                <a16:creationId xmlns:a16="http://schemas.microsoft.com/office/drawing/2014/main" id="{A8FDB1F2-1E7B-7512-F518-417271C15E4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6544941">
            <a:off x="155513" y="-1574155"/>
            <a:ext cx="3077265" cy="3501867"/>
          </a:xfrm>
          <a:prstGeom prst="rect">
            <a:avLst/>
          </a:prstGeom>
        </p:spPr>
      </p:pic>
      <p:pic>
        <p:nvPicPr>
          <p:cNvPr id="17" name="Picture 34">
            <a:extLst>
              <a:ext uri="{FF2B5EF4-FFF2-40B4-BE49-F238E27FC236}">
                <a16:creationId xmlns:a16="http://schemas.microsoft.com/office/drawing/2014/main" id="{FDF8D1CB-B214-3486-1E91-E178BD4937A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8031246">
            <a:off x="-891298" y="-245636"/>
            <a:ext cx="2275418" cy="25893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FFFA0D-ED03-01BA-1F2F-666FA1258E0E}"/>
              </a:ext>
            </a:extLst>
          </p:cNvPr>
          <p:cNvSpPr txBox="1"/>
          <p:nvPr/>
        </p:nvSpPr>
        <p:spPr>
          <a:xfrm>
            <a:off x="1408467" y="1256731"/>
            <a:ext cx="15715485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spcBef>
                <a:spcPts val="1200"/>
              </a:spcBef>
              <a:spcAft>
                <a:spcPts val="1200"/>
              </a:spcAft>
              <a:defRPr sz="240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defRPr>
            </a:lvl1pPr>
          </a:lstStyle>
          <a:p>
            <a:pPr algn="ctr"/>
            <a:r>
              <a:rPr lang="it-IT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3.  Cách đọc văn bản nghị luận</a:t>
            </a:r>
          </a:p>
          <a:p>
            <a:pPr algn="ctr"/>
            <a:endParaRPr lang="en-US" sz="36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r>
              <a:rPr lang="pt-BR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B1: Xác định vấn đề nghị luận được nêu ra trong bài văn là gì? Nhan đề văn bản thể hiện vấn đề ấy như thế nào? </a:t>
            </a:r>
            <a:endParaRPr 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r>
              <a:rPr lang="pt-BR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B2: Xác định mục đích viết và hiểu được nội dung bài viết có làm rõ được mục đích đó không?</a:t>
            </a:r>
            <a:endParaRPr 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r>
              <a:rPr lang="pt-BR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B3: Tìm được lí lẽ và bằng chứng trong văn bản, hiểu được mối quan hệ giữa ý kiến, lí lẽ và bằng chứng.</a:t>
            </a:r>
            <a:endParaRPr 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r>
              <a:rPr lang="pt-BR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B4: Nhận biết cách phân tích/so sánh nhân vật trong tác phẩm truyện của tác giả.</a:t>
            </a:r>
            <a:endParaRPr 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r>
              <a:rPr lang="pt-BR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B5: Nhận xét đặc sắc nghệ thuật nghị luận và giá trị nội dung trong văn bản.</a:t>
            </a:r>
            <a:endParaRPr 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77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62738">
            <a:off x="13929030" y="-3003411"/>
            <a:ext cx="6660539" cy="72792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05349">
            <a:off x="-4580271" y="7246607"/>
            <a:ext cx="8430468" cy="660737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122445" y="6693556"/>
            <a:ext cx="3569025" cy="479063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5087684">
            <a:off x="-1134907" y="-520016"/>
            <a:ext cx="4233985" cy="3911144"/>
          </a:xfrm>
          <a:prstGeom prst="rect">
            <a:avLst/>
          </a:prstGeom>
        </p:spPr>
      </p:pic>
      <p:grpSp>
        <p:nvGrpSpPr>
          <p:cNvPr id="21" name="Group 6">
            <a:extLst>
              <a:ext uri="{FF2B5EF4-FFF2-40B4-BE49-F238E27FC236}">
                <a16:creationId xmlns:a16="http://schemas.microsoft.com/office/drawing/2014/main" id="{05217E3B-920C-2B38-6001-15ECBB50D45A}"/>
              </a:ext>
            </a:extLst>
          </p:cNvPr>
          <p:cNvGrpSpPr/>
          <p:nvPr/>
        </p:nvGrpSpPr>
        <p:grpSpPr>
          <a:xfrm>
            <a:off x="2057400" y="3309904"/>
            <a:ext cx="6553200" cy="4571361"/>
            <a:chOff x="0" y="0"/>
            <a:chExt cx="7247691" cy="8819737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25E15C84-C0D4-1E6D-7103-E9FB53C96757}"/>
                </a:ext>
              </a:extLst>
            </p:cNvPr>
            <p:cNvSpPr/>
            <p:nvPr/>
          </p:nvSpPr>
          <p:spPr>
            <a:xfrm>
              <a:off x="0" y="-4073"/>
              <a:ext cx="7254082" cy="8826340"/>
            </a:xfrm>
            <a:custGeom>
              <a:avLst/>
              <a:gdLst/>
              <a:ahLst/>
              <a:cxnLst/>
              <a:rect l="l" t="t" r="r" b="b"/>
              <a:pathLst>
                <a:path w="7254082" h="8826340">
                  <a:moveTo>
                    <a:pt x="6626304" y="8771862"/>
                  </a:moveTo>
                  <a:cubicBezTo>
                    <a:pt x="6626304" y="8771862"/>
                    <a:pt x="5895430" y="8826340"/>
                    <a:pt x="4953603" y="8823718"/>
                  </a:cubicBezTo>
                  <a:cubicBezTo>
                    <a:pt x="2834690" y="8821556"/>
                    <a:pt x="1057074" y="8813731"/>
                    <a:pt x="1057074" y="8813731"/>
                  </a:cubicBezTo>
                  <a:cubicBezTo>
                    <a:pt x="812932" y="8804897"/>
                    <a:pt x="449110" y="8783667"/>
                    <a:pt x="282371" y="8725489"/>
                  </a:cubicBezTo>
                  <a:cubicBezTo>
                    <a:pt x="4469" y="8628526"/>
                    <a:pt x="0" y="8455247"/>
                    <a:pt x="0" y="6910879"/>
                  </a:cubicBezTo>
                  <a:lnTo>
                    <a:pt x="0" y="691080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945615" y="15681"/>
                    <a:pt x="4172289" y="7673"/>
                  </a:cubicBezTo>
                  <a:cubicBezTo>
                    <a:pt x="5676502" y="0"/>
                    <a:pt x="6393235" y="6979"/>
                    <a:pt x="6393235" y="6979"/>
                  </a:cubicBezTo>
                  <a:cubicBezTo>
                    <a:pt x="6761543" y="14458"/>
                    <a:pt x="6899803" y="42638"/>
                    <a:pt x="7097543" y="165219"/>
                  </a:cubicBezTo>
                  <a:cubicBezTo>
                    <a:pt x="7248560" y="258836"/>
                    <a:pt x="7254082" y="476157"/>
                    <a:pt x="7244941" y="6910800"/>
                  </a:cubicBezTo>
                  <a:lnTo>
                    <a:pt x="7244941" y="6910878"/>
                  </a:lnTo>
                  <a:cubicBezTo>
                    <a:pt x="7244941" y="8573213"/>
                    <a:pt x="7202157" y="8721800"/>
                    <a:pt x="6626304" y="877186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sp>
      </p:grpSp>
      <p:grpSp>
        <p:nvGrpSpPr>
          <p:cNvPr id="23" name="Group 6">
            <a:extLst>
              <a:ext uri="{FF2B5EF4-FFF2-40B4-BE49-F238E27FC236}">
                <a16:creationId xmlns:a16="http://schemas.microsoft.com/office/drawing/2014/main" id="{8ECA4DE8-3D89-127F-1BA7-232BE6B7B57F}"/>
              </a:ext>
            </a:extLst>
          </p:cNvPr>
          <p:cNvGrpSpPr/>
          <p:nvPr/>
        </p:nvGrpSpPr>
        <p:grpSpPr>
          <a:xfrm>
            <a:off x="10411072" y="3272570"/>
            <a:ext cx="5949377" cy="4574784"/>
            <a:chOff x="0" y="0"/>
            <a:chExt cx="7247691" cy="8819737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CC951352-A9EB-9814-7250-E573F2763AF7}"/>
                </a:ext>
              </a:extLst>
            </p:cNvPr>
            <p:cNvSpPr/>
            <p:nvPr/>
          </p:nvSpPr>
          <p:spPr>
            <a:xfrm>
              <a:off x="0" y="-4073"/>
              <a:ext cx="7254082" cy="8826340"/>
            </a:xfrm>
            <a:custGeom>
              <a:avLst/>
              <a:gdLst/>
              <a:ahLst/>
              <a:cxnLst/>
              <a:rect l="l" t="t" r="r" b="b"/>
              <a:pathLst>
                <a:path w="7254082" h="8826340">
                  <a:moveTo>
                    <a:pt x="6626304" y="8771862"/>
                  </a:moveTo>
                  <a:cubicBezTo>
                    <a:pt x="6626304" y="8771862"/>
                    <a:pt x="5895430" y="8826340"/>
                    <a:pt x="4953603" y="8823718"/>
                  </a:cubicBezTo>
                  <a:cubicBezTo>
                    <a:pt x="2834690" y="8821556"/>
                    <a:pt x="1057074" y="8813731"/>
                    <a:pt x="1057074" y="8813731"/>
                  </a:cubicBezTo>
                  <a:cubicBezTo>
                    <a:pt x="812932" y="8804897"/>
                    <a:pt x="449110" y="8783667"/>
                    <a:pt x="282371" y="8725489"/>
                  </a:cubicBezTo>
                  <a:cubicBezTo>
                    <a:pt x="4469" y="8628526"/>
                    <a:pt x="0" y="8455247"/>
                    <a:pt x="0" y="6910879"/>
                  </a:cubicBezTo>
                  <a:lnTo>
                    <a:pt x="0" y="691080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945615" y="15681"/>
                    <a:pt x="4172289" y="7673"/>
                  </a:cubicBezTo>
                  <a:cubicBezTo>
                    <a:pt x="5676502" y="0"/>
                    <a:pt x="6393235" y="6979"/>
                    <a:pt x="6393235" y="6979"/>
                  </a:cubicBezTo>
                  <a:cubicBezTo>
                    <a:pt x="6761543" y="14458"/>
                    <a:pt x="6899803" y="42638"/>
                    <a:pt x="7097543" y="165219"/>
                  </a:cubicBezTo>
                  <a:cubicBezTo>
                    <a:pt x="7248560" y="258836"/>
                    <a:pt x="7254082" y="476157"/>
                    <a:pt x="7244941" y="6910800"/>
                  </a:cubicBezTo>
                  <a:lnTo>
                    <a:pt x="7244941" y="6910878"/>
                  </a:lnTo>
                  <a:cubicBezTo>
                    <a:pt x="7244941" y="8573213"/>
                    <a:pt x="7202157" y="8721800"/>
                    <a:pt x="6626304" y="877186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A2A8631-E2D4-2B21-9647-107F4D0A198F}"/>
              </a:ext>
            </a:extLst>
          </p:cNvPr>
          <p:cNvSpPr txBox="1"/>
          <p:nvPr/>
        </p:nvSpPr>
        <p:spPr>
          <a:xfrm>
            <a:off x="2320593" y="3914398"/>
            <a:ext cx="585841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spcBef>
                <a:spcPts val="1200"/>
              </a:spcBef>
              <a:spcAft>
                <a:spcPts val="1200"/>
              </a:spcAft>
              <a:defRPr sz="2400"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defRPr>
            </a:lvl1pPr>
          </a:lstStyle>
          <a:p>
            <a:pPr algn="ctr"/>
            <a:r>
              <a:rPr lang="vi-VN" sz="3200" dirty="0"/>
              <a:t>1.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r>
              <a:rPr lang="en-US" sz="3200" dirty="0"/>
              <a:t> </a:t>
            </a:r>
            <a:r>
              <a:rPr lang="en-US" sz="3200" i="1" dirty="0" err="1"/>
              <a:t>Thiên</a:t>
            </a:r>
            <a:r>
              <a:rPr lang="en-US" sz="3200" i="1" dirty="0"/>
              <a:t> </a:t>
            </a:r>
            <a:r>
              <a:rPr lang="en-US" sz="3200" i="1" dirty="0" err="1"/>
              <a:t>nhiên</a:t>
            </a:r>
            <a:r>
              <a:rPr lang="en-US" sz="3200" i="1" dirty="0"/>
              <a:t> </a:t>
            </a:r>
            <a:r>
              <a:rPr lang="en-US" sz="3200" i="1" dirty="0" err="1"/>
              <a:t>và</a:t>
            </a:r>
            <a:r>
              <a:rPr lang="en-US" sz="3200" i="1" dirty="0"/>
              <a:t> con </a:t>
            </a:r>
            <a:r>
              <a:rPr lang="en-US" sz="3200" i="1" dirty="0" err="1"/>
              <a:t>người</a:t>
            </a:r>
            <a:r>
              <a:rPr lang="en-US" sz="3200" i="1" dirty="0"/>
              <a:t> </a:t>
            </a:r>
            <a:r>
              <a:rPr lang="en-US" sz="3200" i="1" dirty="0" err="1"/>
              <a:t>trong</a:t>
            </a:r>
            <a:r>
              <a:rPr lang="en-US" sz="3200" i="1" dirty="0"/>
              <a:t> </a:t>
            </a:r>
            <a:r>
              <a:rPr lang="en-US" sz="3200" i="1" dirty="0" err="1"/>
              <a:t>truyện</a:t>
            </a:r>
            <a:r>
              <a:rPr lang="en-US" sz="3200" i="1" dirty="0"/>
              <a:t> "</a:t>
            </a:r>
            <a:r>
              <a:rPr lang="en-US" sz="3200" i="1" dirty="0" err="1"/>
              <a:t>Đất</a:t>
            </a:r>
            <a:r>
              <a:rPr lang="en-US" sz="3200" i="1" dirty="0"/>
              <a:t> </a:t>
            </a:r>
            <a:r>
              <a:rPr lang="en-US" sz="3200" i="1" dirty="0" err="1"/>
              <a:t>rừng</a:t>
            </a:r>
            <a:r>
              <a:rPr lang="en-US" sz="3200" i="1" dirty="0"/>
              <a:t> </a:t>
            </a:r>
            <a:r>
              <a:rPr lang="en-US" sz="3200" i="1" dirty="0" err="1"/>
              <a:t>phương</a:t>
            </a:r>
            <a:r>
              <a:rPr lang="en-US" sz="3200" i="1" dirty="0"/>
              <a:t> Nam"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giúp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góp</a:t>
            </a:r>
            <a:r>
              <a:rPr lang="en-US" sz="3200" dirty="0"/>
              <a:t>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mở</a:t>
            </a:r>
            <a:r>
              <a:rPr lang="en-US" sz="3200" dirty="0"/>
              <a:t> </a:t>
            </a:r>
            <a:r>
              <a:rPr lang="en-US" sz="3200" dirty="0" err="1"/>
              <a:t>rộng</a:t>
            </a:r>
            <a:r>
              <a:rPr lang="en-US" sz="3200" dirty="0"/>
              <a:t> </a:t>
            </a:r>
            <a:r>
              <a:rPr lang="en-US" sz="3200" dirty="0" err="1"/>
              <a:t>kiến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con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giới</a:t>
            </a:r>
            <a:r>
              <a:rPr lang="en-US" sz="3200" dirty="0"/>
              <a:t> </a:t>
            </a:r>
            <a:r>
              <a:rPr lang="en-US" sz="3200" dirty="0" err="1"/>
              <a:t>xung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?</a:t>
            </a:r>
          </a:p>
        </p:txBody>
      </p:sp>
      <p:grpSp>
        <p:nvGrpSpPr>
          <p:cNvPr id="4" name="Group 4"/>
          <p:cNvGrpSpPr/>
          <p:nvPr/>
        </p:nvGrpSpPr>
        <p:grpSpPr>
          <a:xfrm rot="5400000">
            <a:off x="7009068" y="-2684072"/>
            <a:ext cx="8885314" cy="15525914"/>
            <a:chOff x="0" y="0"/>
            <a:chExt cx="1149350" cy="1149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57116" cy="3245066"/>
            </a:xfrm>
            <a:custGeom>
              <a:avLst/>
              <a:gdLst/>
              <a:ahLst/>
              <a:cxnLst/>
              <a:rect l="l" t="t" r="r" b="b"/>
              <a:pathLst>
                <a:path w="1857116" h="3245066">
                  <a:moveTo>
                    <a:pt x="1857116" y="35857"/>
                  </a:moveTo>
                  <a:lnTo>
                    <a:pt x="1857116" y="0"/>
                  </a:lnTo>
                  <a:lnTo>
                    <a:pt x="10260" y="0"/>
                  </a:lnTo>
                  <a:lnTo>
                    <a:pt x="10260" y="17929"/>
                  </a:lnTo>
                  <a:lnTo>
                    <a:pt x="0" y="17929"/>
                  </a:lnTo>
                  <a:lnTo>
                    <a:pt x="0" y="3245066"/>
                  </a:lnTo>
                  <a:lnTo>
                    <a:pt x="20521" y="3245066"/>
                  </a:lnTo>
                  <a:lnTo>
                    <a:pt x="20521" y="2617567"/>
                  </a:lnTo>
                  <a:lnTo>
                    <a:pt x="369371" y="2617567"/>
                  </a:lnTo>
                  <a:lnTo>
                    <a:pt x="369371" y="3245066"/>
                  </a:lnTo>
                  <a:lnTo>
                    <a:pt x="389892" y="3245066"/>
                  </a:lnTo>
                  <a:lnTo>
                    <a:pt x="389892" y="2617567"/>
                  </a:lnTo>
                  <a:lnTo>
                    <a:pt x="738742" y="2617567"/>
                  </a:lnTo>
                  <a:lnTo>
                    <a:pt x="738742" y="3245066"/>
                  </a:lnTo>
                  <a:lnTo>
                    <a:pt x="759263" y="3245066"/>
                  </a:lnTo>
                  <a:lnTo>
                    <a:pt x="759263" y="2617567"/>
                  </a:lnTo>
                  <a:lnTo>
                    <a:pt x="1108114" y="2617567"/>
                  </a:lnTo>
                  <a:lnTo>
                    <a:pt x="1108114" y="3245066"/>
                  </a:lnTo>
                  <a:lnTo>
                    <a:pt x="1128634" y="3245066"/>
                  </a:lnTo>
                  <a:lnTo>
                    <a:pt x="1128634" y="2617567"/>
                  </a:lnTo>
                  <a:lnTo>
                    <a:pt x="1477485" y="2617567"/>
                  </a:lnTo>
                  <a:lnTo>
                    <a:pt x="1477485" y="3245066"/>
                  </a:lnTo>
                  <a:lnTo>
                    <a:pt x="1498005" y="3245066"/>
                  </a:lnTo>
                  <a:lnTo>
                    <a:pt x="1498005" y="2617567"/>
                  </a:lnTo>
                  <a:lnTo>
                    <a:pt x="1857116" y="2617567"/>
                  </a:lnTo>
                  <a:lnTo>
                    <a:pt x="1857116" y="2581710"/>
                  </a:lnTo>
                  <a:lnTo>
                    <a:pt x="1498005" y="2581710"/>
                  </a:lnTo>
                  <a:lnTo>
                    <a:pt x="1498005" y="1972140"/>
                  </a:lnTo>
                  <a:lnTo>
                    <a:pt x="1857116" y="1972140"/>
                  </a:lnTo>
                  <a:lnTo>
                    <a:pt x="1857116" y="1936282"/>
                  </a:lnTo>
                  <a:lnTo>
                    <a:pt x="1498005" y="1936282"/>
                  </a:lnTo>
                  <a:lnTo>
                    <a:pt x="1498005" y="1326712"/>
                  </a:lnTo>
                  <a:lnTo>
                    <a:pt x="1857116" y="1326712"/>
                  </a:lnTo>
                  <a:lnTo>
                    <a:pt x="1857116" y="1290855"/>
                  </a:lnTo>
                  <a:lnTo>
                    <a:pt x="1498005" y="1290855"/>
                  </a:lnTo>
                  <a:lnTo>
                    <a:pt x="1498005" y="681285"/>
                  </a:lnTo>
                  <a:lnTo>
                    <a:pt x="1857116" y="681285"/>
                  </a:lnTo>
                  <a:lnTo>
                    <a:pt x="1857116" y="645427"/>
                  </a:lnTo>
                  <a:lnTo>
                    <a:pt x="1498005" y="645427"/>
                  </a:lnTo>
                  <a:lnTo>
                    <a:pt x="1498005" y="35857"/>
                  </a:lnTo>
                  <a:lnTo>
                    <a:pt x="1857116" y="35857"/>
                  </a:lnTo>
                  <a:close/>
                  <a:moveTo>
                    <a:pt x="389892" y="645427"/>
                  </a:moveTo>
                  <a:lnTo>
                    <a:pt x="389892" y="35857"/>
                  </a:lnTo>
                  <a:lnTo>
                    <a:pt x="738742" y="35857"/>
                  </a:lnTo>
                  <a:lnTo>
                    <a:pt x="738742" y="645427"/>
                  </a:lnTo>
                  <a:lnTo>
                    <a:pt x="389892" y="645427"/>
                  </a:lnTo>
                  <a:close/>
                  <a:moveTo>
                    <a:pt x="738742" y="681285"/>
                  </a:moveTo>
                  <a:lnTo>
                    <a:pt x="738742" y="1290855"/>
                  </a:lnTo>
                  <a:lnTo>
                    <a:pt x="389892" y="1290855"/>
                  </a:lnTo>
                  <a:lnTo>
                    <a:pt x="389892" y="681285"/>
                  </a:lnTo>
                  <a:lnTo>
                    <a:pt x="738742" y="681285"/>
                  </a:lnTo>
                  <a:close/>
                  <a:moveTo>
                    <a:pt x="369371" y="645427"/>
                  </a:moveTo>
                  <a:lnTo>
                    <a:pt x="20521" y="645427"/>
                  </a:lnTo>
                  <a:lnTo>
                    <a:pt x="20521" y="35857"/>
                  </a:lnTo>
                  <a:lnTo>
                    <a:pt x="369371" y="35857"/>
                  </a:lnTo>
                  <a:lnTo>
                    <a:pt x="369371" y="645427"/>
                  </a:lnTo>
                  <a:close/>
                  <a:moveTo>
                    <a:pt x="369371" y="681285"/>
                  </a:moveTo>
                  <a:lnTo>
                    <a:pt x="369371" y="1290855"/>
                  </a:lnTo>
                  <a:lnTo>
                    <a:pt x="20521" y="1290855"/>
                  </a:lnTo>
                  <a:lnTo>
                    <a:pt x="20521" y="681285"/>
                  </a:lnTo>
                  <a:lnTo>
                    <a:pt x="369371" y="681285"/>
                  </a:lnTo>
                  <a:close/>
                  <a:moveTo>
                    <a:pt x="369371" y="1326712"/>
                  </a:moveTo>
                  <a:lnTo>
                    <a:pt x="369371" y="1936282"/>
                  </a:lnTo>
                  <a:lnTo>
                    <a:pt x="20521" y="1936282"/>
                  </a:lnTo>
                  <a:lnTo>
                    <a:pt x="20521" y="1326712"/>
                  </a:lnTo>
                  <a:lnTo>
                    <a:pt x="369371" y="1326712"/>
                  </a:lnTo>
                  <a:close/>
                  <a:moveTo>
                    <a:pt x="389892" y="1326712"/>
                  </a:moveTo>
                  <a:lnTo>
                    <a:pt x="738742" y="1326712"/>
                  </a:lnTo>
                  <a:lnTo>
                    <a:pt x="738742" y="1936282"/>
                  </a:lnTo>
                  <a:lnTo>
                    <a:pt x="389892" y="1936282"/>
                  </a:lnTo>
                  <a:lnTo>
                    <a:pt x="389892" y="1326712"/>
                  </a:lnTo>
                  <a:close/>
                  <a:moveTo>
                    <a:pt x="759263" y="1326712"/>
                  </a:moveTo>
                  <a:lnTo>
                    <a:pt x="1108114" y="1326712"/>
                  </a:lnTo>
                  <a:lnTo>
                    <a:pt x="1108114" y="1936282"/>
                  </a:lnTo>
                  <a:lnTo>
                    <a:pt x="759263" y="1936282"/>
                  </a:lnTo>
                  <a:lnTo>
                    <a:pt x="759263" y="1326712"/>
                  </a:lnTo>
                  <a:close/>
                  <a:moveTo>
                    <a:pt x="759263" y="1290855"/>
                  </a:moveTo>
                  <a:lnTo>
                    <a:pt x="759263" y="681285"/>
                  </a:lnTo>
                  <a:lnTo>
                    <a:pt x="1108114" y="681285"/>
                  </a:lnTo>
                  <a:lnTo>
                    <a:pt x="1108114" y="1290855"/>
                  </a:lnTo>
                  <a:lnTo>
                    <a:pt x="759263" y="1290855"/>
                  </a:lnTo>
                  <a:close/>
                  <a:moveTo>
                    <a:pt x="759263" y="645427"/>
                  </a:moveTo>
                  <a:lnTo>
                    <a:pt x="759263" y="35857"/>
                  </a:lnTo>
                  <a:lnTo>
                    <a:pt x="1108114" y="35857"/>
                  </a:lnTo>
                  <a:lnTo>
                    <a:pt x="1108114" y="645427"/>
                  </a:lnTo>
                  <a:lnTo>
                    <a:pt x="759263" y="645427"/>
                  </a:lnTo>
                  <a:close/>
                  <a:moveTo>
                    <a:pt x="20521" y="2581710"/>
                  </a:moveTo>
                  <a:lnTo>
                    <a:pt x="20521" y="1972140"/>
                  </a:lnTo>
                  <a:lnTo>
                    <a:pt x="369371" y="1972140"/>
                  </a:lnTo>
                  <a:lnTo>
                    <a:pt x="369371" y="2581710"/>
                  </a:lnTo>
                  <a:lnTo>
                    <a:pt x="20521" y="2581710"/>
                  </a:lnTo>
                  <a:close/>
                  <a:moveTo>
                    <a:pt x="389892" y="2581710"/>
                  </a:moveTo>
                  <a:lnTo>
                    <a:pt x="389892" y="1972140"/>
                  </a:lnTo>
                  <a:lnTo>
                    <a:pt x="738742" y="1972140"/>
                  </a:lnTo>
                  <a:lnTo>
                    <a:pt x="738742" y="2581710"/>
                  </a:lnTo>
                  <a:lnTo>
                    <a:pt x="389892" y="2581710"/>
                  </a:lnTo>
                  <a:close/>
                  <a:moveTo>
                    <a:pt x="759263" y="2581710"/>
                  </a:moveTo>
                  <a:lnTo>
                    <a:pt x="759263" y="1972140"/>
                  </a:lnTo>
                  <a:lnTo>
                    <a:pt x="1108114" y="1972140"/>
                  </a:lnTo>
                  <a:lnTo>
                    <a:pt x="1108114" y="2581710"/>
                  </a:lnTo>
                  <a:lnTo>
                    <a:pt x="759263" y="2581710"/>
                  </a:lnTo>
                  <a:close/>
                  <a:moveTo>
                    <a:pt x="1477485" y="2581710"/>
                  </a:moveTo>
                  <a:lnTo>
                    <a:pt x="1128634" y="2581710"/>
                  </a:lnTo>
                  <a:lnTo>
                    <a:pt x="1128634" y="1972140"/>
                  </a:lnTo>
                  <a:lnTo>
                    <a:pt x="1477485" y="1972140"/>
                  </a:lnTo>
                  <a:lnTo>
                    <a:pt x="1477485" y="2581710"/>
                  </a:lnTo>
                  <a:close/>
                  <a:moveTo>
                    <a:pt x="1477485" y="1936282"/>
                  </a:moveTo>
                  <a:lnTo>
                    <a:pt x="1128634" y="1936282"/>
                  </a:lnTo>
                  <a:lnTo>
                    <a:pt x="1128634" y="1326712"/>
                  </a:lnTo>
                  <a:lnTo>
                    <a:pt x="1477485" y="1326712"/>
                  </a:lnTo>
                  <a:lnTo>
                    <a:pt x="1477485" y="1936282"/>
                  </a:lnTo>
                  <a:close/>
                  <a:moveTo>
                    <a:pt x="1477485" y="1290855"/>
                  </a:moveTo>
                  <a:lnTo>
                    <a:pt x="1128634" y="1290855"/>
                  </a:lnTo>
                  <a:lnTo>
                    <a:pt x="1128634" y="681285"/>
                  </a:lnTo>
                  <a:lnTo>
                    <a:pt x="1477485" y="681285"/>
                  </a:lnTo>
                  <a:lnTo>
                    <a:pt x="1477485" y="1290855"/>
                  </a:lnTo>
                  <a:close/>
                  <a:moveTo>
                    <a:pt x="1477485" y="645427"/>
                  </a:moveTo>
                  <a:lnTo>
                    <a:pt x="1128634" y="645427"/>
                  </a:lnTo>
                  <a:lnTo>
                    <a:pt x="1128634" y="35857"/>
                  </a:lnTo>
                  <a:lnTo>
                    <a:pt x="1477485" y="35857"/>
                  </a:lnTo>
                  <a:lnTo>
                    <a:pt x="1477485" y="645427"/>
                  </a:ln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AB0A0F5-9E24-34A4-CCA6-70B1767123BF}"/>
              </a:ext>
            </a:extLst>
          </p:cNvPr>
          <p:cNvSpPr txBox="1"/>
          <p:nvPr/>
        </p:nvSpPr>
        <p:spPr>
          <a:xfrm>
            <a:off x="10880353" y="3778622"/>
            <a:ext cx="500013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just">
              <a:spcBef>
                <a:spcPts val="1200"/>
              </a:spcBef>
              <a:spcAft>
                <a:spcPts val="1200"/>
              </a:spcAft>
              <a:defRPr sz="2400">
                <a:solidFill>
                  <a:schemeClr val="bg1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</a:defRPr>
            </a:lvl1pPr>
          </a:lstStyle>
          <a:p>
            <a:pPr algn="ctr"/>
            <a:r>
              <a:rPr lang="vi-VN" sz="3200" dirty="0">
                <a:solidFill>
                  <a:schemeClr val="tx1"/>
                </a:solidFill>
              </a:rPr>
              <a:t>2. Viết một đoạn văn (</a:t>
            </a:r>
            <a:r>
              <a:rPr lang="en-US" sz="3200" dirty="0" err="1">
                <a:solidFill>
                  <a:schemeClr val="tx1"/>
                </a:solidFill>
              </a:rPr>
              <a:t>khoảng</a:t>
            </a:r>
            <a:r>
              <a:rPr lang="vi-VN" sz="3200" dirty="0">
                <a:solidFill>
                  <a:schemeClr val="tx1"/>
                </a:solidFill>
              </a:rPr>
              <a:t> 7 - 10 câu) thể hiện suy nghĩ của em về nhà văn </a:t>
            </a:r>
            <a:r>
              <a:rPr lang="en-US" sz="3200" dirty="0" err="1">
                <a:solidFill>
                  <a:schemeClr val="tx1"/>
                </a:solidFill>
              </a:rPr>
              <a:t>Đoàn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Giỏi</a:t>
            </a:r>
            <a:r>
              <a:rPr lang="vi-VN" sz="3200" dirty="0">
                <a:solidFill>
                  <a:schemeClr val="tx1"/>
                </a:solidFill>
              </a:rPr>
              <a:t> hoặc </a:t>
            </a:r>
            <a:r>
              <a:rPr lang="en-US" sz="3200" dirty="0" err="1">
                <a:solidFill>
                  <a:schemeClr val="tx1"/>
                </a:solidFill>
              </a:rPr>
              <a:t>một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nhân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vật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trong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vi-VN" sz="3200" dirty="0">
                <a:solidFill>
                  <a:schemeClr val="tx1"/>
                </a:solidFill>
              </a:rPr>
              <a:t>đoạn trích </a:t>
            </a:r>
            <a:r>
              <a:rPr lang="en-US" sz="3200" dirty="0">
                <a:solidFill>
                  <a:schemeClr val="tx1"/>
                </a:solidFill>
              </a:rPr>
              <a:t>"</a:t>
            </a:r>
            <a:r>
              <a:rPr lang="en-US" sz="3200" dirty="0" err="1">
                <a:solidFill>
                  <a:schemeClr val="tx1"/>
                </a:solidFill>
              </a:rPr>
              <a:t>Người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đàn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ông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cô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độc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giữa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rừng</a:t>
            </a:r>
            <a:r>
              <a:rPr lang="en-US" sz="3200" dirty="0">
                <a:solidFill>
                  <a:schemeClr val="tx1"/>
                </a:solidFill>
              </a:rPr>
              <a:t>".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9641F0-A1A2-CD60-391D-1C1279B28D48}"/>
              </a:ext>
            </a:extLst>
          </p:cNvPr>
          <p:cNvSpPr txBox="1"/>
          <p:nvPr/>
        </p:nvSpPr>
        <p:spPr>
          <a:xfrm>
            <a:off x="5622022" y="1025243"/>
            <a:ext cx="70439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/>
            </a:pPr>
            <a:r>
              <a:rPr lang="en-US" sz="3600" b="1" dirty="0">
                <a:solidFill>
                  <a:prstClr val="white"/>
                </a:solidFill>
                <a:latin typeface="#9Slide03 BoosterNextFYBlack" panose="02000A03000000020004" pitchFamily="2" charset="0"/>
                <a:ea typeface="Times New Roman" panose="02020603050405020304" pitchFamily="18" charset="0"/>
              </a:rPr>
              <a:t>IV. </a:t>
            </a:r>
            <a:r>
              <a:rPr lang="en-US" sz="3600" b="1" dirty="0" err="1">
                <a:solidFill>
                  <a:prstClr val="white"/>
                </a:solidFill>
                <a:latin typeface="#9Slide03 BoosterNextFYBlack" panose="02000A03000000020004" pitchFamily="2" charset="0"/>
                <a:ea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prstClr val="white"/>
                </a:solidFill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#9Slide03 BoosterNextFYBlack" panose="02000A03000000020004" pitchFamily="2" charset="0"/>
                <a:ea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prstClr val="white"/>
                </a:solidFill>
                <a:latin typeface="#9Slide03 BoosterNextFYBlack" panose="02000A03000000020004" pitchFamily="2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white"/>
                </a:solidFill>
                <a:latin typeface="#9Slide03 BoosterNextFYBlack" panose="02000A03000000020004" pitchFamily="2" charset="0"/>
                <a:ea typeface="Times New Roman" panose="02020603050405020304" pitchFamily="18" charset="0"/>
              </a:rPr>
              <a:t>vận</a:t>
            </a:r>
            <a:r>
              <a:rPr lang="en-US" sz="3600" b="1" dirty="0">
                <a:solidFill>
                  <a:prstClr val="white"/>
                </a:solidFill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#9Slide03 BoosterNextFYBlack" panose="02000A03000000020004" pitchFamily="2" charset="0"/>
                <a:ea typeface="Times New Roman" panose="02020603050405020304" pitchFamily="18" charset="0"/>
              </a:rPr>
              <a:t>dụng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oosterNextFYBlack" panose="02000A03000000020004" pitchFamily="2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62738">
            <a:off x="13929030" y="-3003411"/>
            <a:ext cx="6660539" cy="72792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05349">
            <a:off x="-4834656" y="7350253"/>
            <a:ext cx="8430468" cy="660737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122445" y="6693556"/>
            <a:ext cx="3569025" cy="479063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5087684">
            <a:off x="-1134907" y="-520016"/>
            <a:ext cx="4233985" cy="39111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FA7485-0684-99DE-3E8C-79DD6D04E3C3}"/>
              </a:ext>
            </a:extLst>
          </p:cNvPr>
          <p:cNvSpPr txBox="1"/>
          <p:nvPr/>
        </p:nvSpPr>
        <p:spPr>
          <a:xfrm>
            <a:off x="3739087" y="1435556"/>
            <a:ext cx="10809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spcBef>
                <a:spcPts val="600"/>
              </a:spcBef>
              <a:spcAft>
                <a:spcPts val="0"/>
              </a:spcAft>
              <a:defRPr sz="2800" b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pt-BR" sz="3600" dirty="0"/>
              <a:t>Tiêu chí đánh giá đoạn văn theo bảng kiểm</a:t>
            </a:r>
            <a:endParaRPr lang="en-US" sz="36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41DB565-81CB-D132-FC11-C3C279394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341328"/>
              </p:ext>
            </p:extLst>
          </p:nvPr>
        </p:nvGraphicFramePr>
        <p:xfrm>
          <a:off x="1581235" y="2865142"/>
          <a:ext cx="15325722" cy="596952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439522">
                  <a:extLst>
                    <a:ext uri="{9D8B030D-6E8A-4147-A177-3AD203B41FA5}">
                      <a16:colId xmlns:a16="http://schemas.microsoft.com/office/drawing/2014/main" val="2350841769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57223534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155262252"/>
                    </a:ext>
                  </a:extLst>
                </a:gridCol>
              </a:tblGrid>
              <a:tr h="12191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Tiêu chí/Mức độ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>
                          <a:effectLst/>
                        </a:rPr>
                        <a:t>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>
                          <a:effectLst/>
                        </a:rPr>
                        <a:t>Không 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8686078"/>
                  </a:ext>
                </a:extLst>
              </a:tr>
              <a:tr h="830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1. Hình thức: </a:t>
                      </a:r>
                      <a:r>
                        <a:rPr lang="en-US" sz="2800" dirty="0" err="1">
                          <a:effectLst/>
                        </a:rPr>
                        <a:t>đảm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bảo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yêu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cầu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của</a:t>
                      </a:r>
                      <a:r>
                        <a:rPr lang="en-US" sz="2800" dirty="0">
                          <a:effectLst/>
                        </a:rPr>
                        <a:t> 1 </a:t>
                      </a:r>
                      <a:r>
                        <a:rPr lang="pt-BR" sz="2800" dirty="0">
                          <a:effectLst/>
                        </a:rPr>
                        <a:t>đoạn văn </a:t>
                      </a:r>
                      <a:r>
                        <a:rPr lang="en-US" sz="2800" dirty="0">
                          <a:effectLst/>
                        </a:rPr>
                        <a:t>(7-10 </a:t>
                      </a:r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8034881"/>
                  </a:ext>
                </a:extLst>
              </a:tr>
              <a:tr h="27006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2. Nội dung: 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- Nêu rõ </a:t>
                      </a:r>
                      <a:r>
                        <a:rPr lang="en-US" sz="2800" dirty="0" err="1">
                          <a:effectLst/>
                        </a:rPr>
                        <a:t>suy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nghĩ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của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bản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thân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về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văn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Đoàn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Giỏi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hoặc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về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nhân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trong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đoạn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trích</a:t>
                      </a:r>
                      <a:r>
                        <a:rPr lang="en-US" sz="2800" dirty="0">
                          <a:effectLst/>
                        </a:rPr>
                        <a:t> "</a:t>
                      </a:r>
                      <a:r>
                        <a:rPr lang="en-US" sz="2800" dirty="0" err="1">
                          <a:effectLst/>
                        </a:rPr>
                        <a:t>Người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đàn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ông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cô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độc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giữa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rừng</a:t>
                      </a:r>
                      <a:r>
                        <a:rPr lang="en-US" sz="2800" dirty="0">
                          <a:effectLst/>
                        </a:rPr>
                        <a:t>"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Có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một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lý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giải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những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suy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nghĩ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của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về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văn</a:t>
                      </a:r>
                      <a:r>
                        <a:rPr lang="en-US" sz="2800" dirty="0">
                          <a:effectLst/>
                        </a:rPr>
                        <a:t>/</a:t>
                      </a:r>
                      <a:r>
                        <a:rPr lang="en-US" sz="2800" dirty="0" err="1">
                          <a:effectLst/>
                        </a:rPr>
                        <a:t>nhân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7502682"/>
                  </a:ext>
                </a:extLst>
              </a:tr>
              <a:tr h="12191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3. Chính tả, diễn đạt, chữ viết: đúng chính tả, diễn đạt mạch lạc, trong sáng; chữ viết đúng chính tả, rõ ràng.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0005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363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1251856" y="1485900"/>
            <a:ext cx="15784286" cy="3341915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Câu 2: Mục đích của văn bản nghị luận văn học là:</a:t>
            </a:r>
            <a:endParaRPr lang="en-US" sz="2800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A. thuyết phục người đọc về một vấn đề văn học.</a:t>
            </a:r>
            <a:endParaRPr lang="en-US" sz="2800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dirty="0">
                <a:latin typeface="#9Slide03 AllRoundGothic" panose="020B0703020202020104" pitchFamily="34" charset="0"/>
              </a:rPr>
              <a:t>B. giúp người đọc hình dung về đối tượng được miêu tả.</a:t>
            </a:r>
            <a:endParaRPr lang="en-US" sz="2800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dirty="0">
                <a:latin typeface="#9Slide03 AllRoundGothic" panose="020B0703020202020104" pitchFamily="34" charset="0"/>
              </a:rPr>
              <a:t>C. khơi gợi suy nghĩ và sự đồng cảm của người đọc</a:t>
            </a:r>
            <a:endParaRPr lang="en-US" sz="2800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dirty="0">
                <a:latin typeface="#9Slide03 AllRoundGothic" panose="020B0703020202020104" pitchFamily="34" charset="0"/>
              </a:rPr>
              <a:t>D. thuyết phục người đọc về một vấn đề tư tưởng, đạo lý.</a:t>
            </a:r>
            <a:endParaRPr lang="en-US" sz="2800" dirty="0">
              <a:latin typeface="#9Slide03 AllRoundGothic" panose="020B0703020202020104" pitchFamily="34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6717920" y="6134100"/>
            <a:ext cx="4852159" cy="1656565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3600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: A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0" y="8082308"/>
            <a:ext cx="3600450" cy="220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1251856" y="1562100"/>
            <a:ext cx="15784286" cy="3341915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Câu 3: Nội dung bài nghị luận văn học thường:</a:t>
            </a:r>
            <a:endParaRPr lang="en-US" sz="2800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dirty="0">
                <a:latin typeface="#9Slide03 AllRoundGothic" panose="020B0703020202020104" pitchFamily="34" charset="0"/>
              </a:rPr>
              <a:t>A. kể lại hệ thống các sự kiện có mở đầu, diễn biến và kết thúc.</a:t>
            </a:r>
            <a:endParaRPr lang="en-US" sz="2800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dirty="0">
                <a:latin typeface="#9Slide03 AllRoundGothic" panose="020B0703020202020104" pitchFamily="34" charset="0"/>
              </a:rPr>
              <a:t>B. tái hiện đặc điểm của của sự vật, con người.</a:t>
            </a:r>
            <a:endParaRPr lang="en-US" sz="2800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dirty="0">
                <a:latin typeface="#9Slide03 AllRoundGothic" panose="020B0703020202020104" pitchFamily="34" charset="0"/>
              </a:rPr>
              <a:t>C. nêu ra quan điểm, ý kiến về một sự việc hiện tượng đời sống.</a:t>
            </a:r>
            <a:endParaRPr lang="en-US" sz="2800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D. phân tích vẻ đẹp nội dung và hình thức của tác phẩm văn học.</a:t>
            </a:r>
            <a:endParaRPr lang="en-US" sz="2800" b="1" dirty="0">
              <a:solidFill>
                <a:prstClr val="white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7022720" y="6057900"/>
            <a:ext cx="4242559" cy="1656565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3600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: D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0" y="8082308"/>
            <a:ext cx="3600450" cy="220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1251856" y="1643742"/>
            <a:ext cx="15784286" cy="3341915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Câu 4: Theo em, để thuyết phục người đọc, văn bản nghị luận văn học cần phải:</a:t>
            </a:r>
            <a:endParaRPr lang="en-US" sz="2800" b="1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A. Đảm bảo bố cục 3 phần: mở bài, thân bài, kết bài</a:t>
            </a:r>
            <a:endParaRPr lang="en-US" sz="2800" b="1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B. Nêu ra những ý kiến, nhận định về tác phẩm văn học đó.</a:t>
            </a:r>
            <a:endParaRPr lang="en-US" sz="2800" b="1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C. Đưa ra dẫn chứng cụ thể trong các tác phẩm thơ/truyện</a:t>
            </a:r>
            <a:endParaRPr lang="en-US" sz="2800" b="1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D. Nêu ý kiến rõ ràng, lí lẽ thuyết phục, dẫn chứng cụ thể, sinh động.</a:t>
            </a:r>
            <a:endParaRPr lang="en-US" sz="2800" b="1" dirty="0">
              <a:latin typeface="#9Slide03 AllRoundGothic" panose="020B0703020202020104" pitchFamily="34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6908420" y="6972300"/>
            <a:ext cx="4471159" cy="1504165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4800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/>
              </a:rPr>
              <a:t>: D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0" y="8082308"/>
            <a:ext cx="3600450" cy="220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1251857" y="1485900"/>
            <a:ext cx="15784286" cy="3341915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Câu 5: Nhận định nào sau đây đúng với tác giả của đoạn trích “Người đàn ông cô độc giữa rừng”?</a:t>
            </a:r>
            <a:endParaRPr lang="en-US" sz="2800" b="1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A. Nhà văn của phụ nữ, trẻ em và những người cùng khổ.</a:t>
            </a:r>
            <a:endParaRPr lang="en-US" sz="2800" b="1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B. Nhà văn của cuộc sống, thiên nhiên và con người vùng đất phương Nam.</a:t>
            </a:r>
            <a:endParaRPr lang="en-US" sz="2800" b="1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C. Nhà văn của cuộc sống, con người và văn hóa Hà Nội.</a:t>
            </a:r>
            <a:endParaRPr lang="en-US" sz="2800" b="1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D. Nhà văn của tầng lớp nông dân và tri thức nghèo trong xã hội cũ.</a:t>
            </a:r>
            <a:endParaRPr lang="en-US" sz="2800" b="1" dirty="0">
              <a:latin typeface="#9Slide03 AllRoundGothic" panose="020B0703020202020104" pitchFamily="34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6663566" y="6819900"/>
            <a:ext cx="4928359" cy="1732765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4800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/>
              </a:rPr>
              <a:t>: B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0" y="8082308"/>
            <a:ext cx="3600450" cy="220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1251856" y="1562100"/>
            <a:ext cx="15784286" cy="3341915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Câu 6. Nội dung chính trong tác phẩm “Đất rừng phương Nam” viết về:</a:t>
            </a:r>
            <a:endParaRPr lang="en-US" sz="2800" b="1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A. cuộc đời phiêu bạt của cậu bé An</a:t>
            </a:r>
            <a:endParaRPr lang="en-US" sz="2800" b="1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B. cuộc sống trong gia đình ông Hai bán rắn</a:t>
            </a:r>
            <a:endParaRPr lang="en-US" sz="2800" b="1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C. cuộc sống của chú Võ Tòng săn bắn thú rừng</a:t>
            </a:r>
            <a:endParaRPr lang="en-US" sz="2800" b="1" dirty="0">
              <a:latin typeface="#9Slide03 AllRoundGothic" panose="020B07030202020201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800" b="1" dirty="0">
                <a:latin typeface="#9Slide03 AllRoundGothic" panose="020B0703020202020104" pitchFamily="34" charset="0"/>
              </a:rPr>
              <a:t>D. cuộc sống của người dân vùng đất phương Nam</a:t>
            </a:r>
            <a:endParaRPr lang="en-US" sz="2800" b="1" dirty="0">
              <a:latin typeface="#9Slide03 AllRoundGothic" panose="020B0703020202020104" pitchFamily="34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6298820" y="6328683"/>
            <a:ext cx="5690359" cy="1808965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4800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/>
              </a:rPr>
              <a:t>: A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0" y="8082308"/>
            <a:ext cx="3600450" cy="220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5400000">
            <a:off x="4703958" y="-2600926"/>
            <a:ext cx="8880083" cy="15525914"/>
            <a:chOff x="0" y="0"/>
            <a:chExt cx="1149350" cy="1149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56023" cy="3245066"/>
            </a:xfrm>
            <a:custGeom>
              <a:avLst/>
              <a:gdLst/>
              <a:ahLst/>
              <a:cxnLst/>
              <a:rect l="l" t="t" r="r" b="b"/>
              <a:pathLst>
                <a:path w="1856023" h="3245066">
                  <a:moveTo>
                    <a:pt x="1856023" y="35857"/>
                  </a:moveTo>
                  <a:lnTo>
                    <a:pt x="1856023" y="0"/>
                  </a:lnTo>
                  <a:lnTo>
                    <a:pt x="10254" y="0"/>
                  </a:lnTo>
                  <a:lnTo>
                    <a:pt x="10254" y="17929"/>
                  </a:lnTo>
                  <a:lnTo>
                    <a:pt x="0" y="17929"/>
                  </a:lnTo>
                  <a:lnTo>
                    <a:pt x="0" y="3245066"/>
                  </a:lnTo>
                  <a:lnTo>
                    <a:pt x="20509" y="3245066"/>
                  </a:lnTo>
                  <a:lnTo>
                    <a:pt x="20509" y="2617567"/>
                  </a:lnTo>
                  <a:lnTo>
                    <a:pt x="369154" y="2617567"/>
                  </a:lnTo>
                  <a:lnTo>
                    <a:pt x="369154" y="3245066"/>
                  </a:lnTo>
                  <a:lnTo>
                    <a:pt x="389662" y="3245066"/>
                  </a:lnTo>
                  <a:lnTo>
                    <a:pt x="389662" y="2617567"/>
                  </a:lnTo>
                  <a:lnTo>
                    <a:pt x="738308" y="2617567"/>
                  </a:lnTo>
                  <a:lnTo>
                    <a:pt x="738308" y="3245066"/>
                  </a:lnTo>
                  <a:lnTo>
                    <a:pt x="758816" y="3245066"/>
                  </a:lnTo>
                  <a:lnTo>
                    <a:pt x="758816" y="2617567"/>
                  </a:lnTo>
                  <a:lnTo>
                    <a:pt x="1107461" y="2617567"/>
                  </a:lnTo>
                  <a:lnTo>
                    <a:pt x="1107461" y="3245066"/>
                  </a:lnTo>
                  <a:lnTo>
                    <a:pt x="1127970" y="3245066"/>
                  </a:lnTo>
                  <a:lnTo>
                    <a:pt x="1127970" y="2617567"/>
                  </a:lnTo>
                  <a:lnTo>
                    <a:pt x="1476615" y="2617567"/>
                  </a:lnTo>
                  <a:lnTo>
                    <a:pt x="1476615" y="3245066"/>
                  </a:lnTo>
                  <a:lnTo>
                    <a:pt x="1497124" y="3245066"/>
                  </a:lnTo>
                  <a:lnTo>
                    <a:pt x="1497124" y="2617567"/>
                  </a:lnTo>
                  <a:lnTo>
                    <a:pt x="1856023" y="2617567"/>
                  </a:lnTo>
                  <a:lnTo>
                    <a:pt x="1856023" y="2581710"/>
                  </a:lnTo>
                  <a:lnTo>
                    <a:pt x="1497124" y="2581710"/>
                  </a:lnTo>
                  <a:lnTo>
                    <a:pt x="1497124" y="1972140"/>
                  </a:lnTo>
                  <a:lnTo>
                    <a:pt x="1856023" y="1972140"/>
                  </a:lnTo>
                  <a:lnTo>
                    <a:pt x="1856023" y="1936282"/>
                  </a:lnTo>
                  <a:lnTo>
                    <a:pt x="1497124" y="1936282"/>
                  </a:lnTo>
                  <a:lnTo>
                    <a:pt x="1497124" y="1326712"/>
                  </a:lnTo>
                  <a:lnTo>
                    <a:pt x="1856023" y="1326712"/>
                  </a:lnTo>
                  <a:lnTo>
                    <a:pt x="1856023" y="1290855"/>
                  </a:lnTo>
                  <a:lnTo>
                    <a:pt x="1497124" y="1290855"/>
                  </a:lnTo>
                  <a:lnTo>
                    <a:pt x="1497124" y="681285"/>
                  </a:lnTo>
                  <a:lnTo>
                    <a:pt x="1856023" y="681285"/>
                  </a:lnTo>
                  <a:lnTo>
                    <a:pt x="1856023" y="645427"/>
                  </a:lnTo>
                  <a:lnTo>
                    <a:pt x="1497124" y="645427"/>
                  </a:lnTo>
                  <a:lnTo>
                    <a:pt x="1497124" y="35857"/>
                  </a:lnTo>
                  <a:lnTo>
                    <a:pt x="1856023" y="35857"/>
                  </a:lnTo>
                  <a:close/>
                  <a:moveTo>
                    <a:pt x="389662" y="645427"/>
                  </a:moveTo>
                  <a:lnTo>
                    <a:pt x="389662" y="35857"/>
                  </a:lnTo>
                  <a:lnTo>
                    <a:pt x="738308" y="35857"/>
                  </a:lnTo>
                  <a:lnTo>
                    <a:pt x="738308" y="645427"/>
                  </a:lnTo>
                  <a:lnTo>
                    <a:pt x="389662" y="645427"/>
                  </a:lnTo>
                  <a:close/>
                  <a:moveTo>
                    <a:pt x="738308" y="681285"/>
                  </a:moveTo>
                  <a:lnTo>
                    <a:pt x="738308" y="1290855"/>
                  </a:lnTo>
                  <a:lnTo>
                    <a:pt x="389662" y="1290855"/>
                  </a:lnTo>
                  <a:lnTo>
                    <a:pt x="389662" y="681285"/>
                  </a:lnTo>
                  <a:lnTo>
                    <a:pt x="738308" y="681285"/>
                  </a:lnTo>
                  <a:close/>
                  <a:moveTo>
                    <a:pt x="369154" y="645427"/>
                  </a:moveTo>
                  <a:lnTo>
                    <a:pt x="20509" y="645427"/>
                  </a:lnTo>
                  <a:lnTo>
                    <a:pt x="20509" y="35857"/>
                  </a:lnTo>
                  <a:lnTo>
                    <a:pt x="369154" y="35857"/>
                  </a:lnTo>
                  <a:lnTo>
                    <a:pt x="369154" y="645427"/>
                  </a:lnTo>
                  <a:close/>
                  <a:moveTo>
                    <a:pt x="369154" y="681285"/>
                  </a:moveTo>
                  <a:lnTo>
                    <a:pt x="369154" y="1290855"/>
                  </a:lnTo>
                  <a:lnTo>
                    <a:pt x="20509" y="1290855"/>
                  </a:lnTo>
                  <a:lnTo>
                    <a:pt x="20509" y="681285"/>
                  </a:lnTo>
                  <a:lnTo>
                    <a:pt x="369154" y="681285"/>
                  </a:lnTo>
                  <a:close/>
                  <a:moveTo>
                    <a:pt x="369154" y="1326712"/>
                  </a:moveTo>
                  <a:lnTo>
                    <a:pt x="369154" y="1936282"/>
                  </a:lnTo>
                  <a:lnTo>
                    <a:pt x="20509" y="1936282"/>
                  </a:lnTo>
                  <a:lnTo>
                    <a:pt x="20509" y="1326712"/>
                  </a:lnTo>
                  <a:lnTo>
                    <a:pt x="369154" y="1326712"/>
                  </a:lnTo>
                  <a:close/>
                  <a:moveTo>
                    <a:pt x="389662" y="1326712"/>
                  </a:moveTo>
                  <a:lnTo>
                    <a:pt x="738308" y="1326712"/>
                  </a:lnTo>
                  <a:lnTo>
                    <a:pt x="738308" y="1936282"/>
                  </a:lnTo>
                  <a:lnTo>
                    <a:pt x="389662" y="1936282"/>
                  </a:lnTo>
                  <a:lnTo>
                    <a:pt x="389662" y="1326712"/>
                  </a:lnTo>
                  <a:close/>
                  <a:moveTo>
                    <a:pt x="758816" y="1326712"/>
                  </a:moveTo>
                  <a:lnTo>
                    <a:pt x="1107461" y="1326712"/>
                  </a:lnTo>
                  <a:lnTo>
                    <a:pt x="1107461" y="1936282"/>
                  </a:lnTo>
                  <a:lnTo>
                    <a:pt x="758816" y="1936282"/>
                  </a:lnTo>
                  <a:lnTo>
                    <a:pt x="758816" y="1326712"/>
                  </a:lnTo>
                  <a:close/>
                  <a:moveTo>
                    <a:pt x="758816" y="1290855"/>
                  </a:moveTo>
                  <a:lnTo>
                    <a:pt x="758816" y="681285"/>
                  </a:lnTo>
                  <a:lnTo>
                    <a:pt x="1107461" y="681285"/>
                  </a:lnTo>
                  <a:lnTo>
                    <a:pt x="1107461" y="1290855"/>
                  </a:lnTo>
                  <a:lnTo>
                    <a:pt x="758816" y="1290855"/>
                  </a:lnTo>
                  <a:close/>
                  <a:moveTo>
                    <a:pt x="758816" y="645427"/>
                  </a:moveTo>
                  <a:lnTo>
                    <a:pt x="758816" y="35857"/>
                  </a:lnTo>
                  <a:lnTo>
                    <a:pt x="1107461" y="35857"/>
                  </a:lnTo>
                  <a:lnTo>
                    <a:pt x="1107461" y="645427"/>
                  </a:lnTo>
                  <a:lnTo>
                    <a:pt x="758816" y="645427"/>
                  </a:lnTo>
                  <a:close/>
                  <a:moveTo>
                    <a:pt x="20509" y="2581710"/>
                  </a:moveTo>
                  <a:lnTo>
                    <a:pt x="20509" y="1972140"/>
                  </a:lnTo>
                  <a:lnTo>
                    <a:pt x="369154" y="1972140"/>
                  </a:lnTo>
                  <a:lnTo>
                    <a:pt x="369154" y="2581710"/>
                  </a:lnTo>
                  <a:lnTo>
                    <a:pt x="20509" y="2581710"/>
                  </a:lnTo>
                  <a:close/>
                  <a:moveTo>
                    <a:pt x="389662" y="2581710"/>
                  </a:moveTo>
                  <a:lnTo>
                    <a:pt x="389662" y="1972140"/>
                  </a:lnTo>
                  <a:lnTo>
                    <a:pt x="738308" y="1972140"/>
                  </a:lnTo>
                  <a:lnTo>
                    <a:pt x="738308" y="2581710"/>
                  </a:lnTo>
                  <a:lnTo>
                    <a:pt x="389662" y="2581710"/>
                  </a:lnTo>
                  <a:close/>
                  <a:moveTo>
                    <a:pt x="758816" y="2581710"/>
                  </a:moveTo>
                  <a:lnTo>
                    <a:pt x="758816" y="1972140"/>
                  </a:lnTo>
                  <a:lnTo>
                    <a:pt x="1107461" y="1972140"/>
                  </a:lnTo>
                  <a:lnTo>
                    <a:pt x="1107461" y="2581710"/>
                  </a:lnTo>
                  <a:lnTo>
                    <a:pt x="758816" y="2581710"/>
                  </a:lnTo>
                  <a:close/>
                  <a:moveTo>
                    <a:pt x="1476615" y="2581710"/>
                  </a:moveTo>
                  <a:lnTo>
                    <a:pt x="1127970" y="2581710"/>
                  </a:lnTo>
                  <a:lnTo>
                    <a:pt x="1127970" y="1972140"/>
                  </a:lnTo>
                  <a:lnTo>
                    <a:pt x="1476615" y="1972140"/>
                  </a:lnTo>
                  <a:lnTo>
                    <a:pt x="1476615" y="2581710"/>
                  </a:lnTo>
                  <a:close/>
                  <a:moveTo>
                    <a:pt x="1476615" y="1936282"/>
                  </a:moveTo>
                  <a:lnTo>
                    <a:pt x="1127970" y="1936282"/>
                  </a:lnTo>
                  <a:lnTo>
                    <a:pt x="1127970" y="1326712"/>
                  </a:lnTo>
                  <a:lnTo>
                    <a:pt x="1476615" y="1326712"/>
                  </a:lnTo>
                  <a:lnTo>
                    <a:pt x="1476615" y="1936282"/>
                  </a:lnTo>
                  <a:close/>
                  <a:moveTo>
                    <a:pt x="1476615" y="1290855"/>
                  </a:moveTo>
                  <a:lnTo>
                    <a:pt x="1127970" y="1290855"/>
                  </a:lnTo>
                  <a:lnTo>
                    <a:pt x="1127970" y="681285"/>
                  </a:lnTo>
                  <a:lnTo>
                    <a:pt x="1476615" y="681285"/>
                  </a:lnTo>
                  <a:lnTo>
                    <a:pt x="1476615" y="1290855"/>
                  </a:lnTo>
                  <a:close/>
                  <a:moveTo>
                    <a:pt x="1476615" y="645427"/>
                  </a:moveTo>
                  <a:lnTo>
                    <a:pt x="1127970" y="645427"/>
                  </a:lnTo>
                  <a:lnTo>
                    <a:pt x="1127970" y="35857"/>
                  </a:lnTo>
                  <a:lnTo>
                    <a:pt x="1476615" y="35857"/>
                  </a:lnTo>
                  <a:lnTo>
                    <a:pt x="1476615" y="645427"/>
                  </a:ln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4541DD9-9BDE-F580-1BCD-A72323E5D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60"/>
            <a:ext cx="18288000" cy="10256368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764C674-C46E-1CCF-81EE-21A83D06C28F}"/>
              </a:ext>
            </a:extLst>
          </p:cNvPr>
          <p:cNvSpPr/>
          <p:nvPr/>
        </p:nvSpPr>
        <p:spPr>
          <a:xfrm>
            <a:off x="1859604" y="3162300"/>
            <a:ext cx="14325600" cy="3579489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EB09A9-98C2-5CD4-0FB8-DBE63774B4C3}"/>
              </a:ext>
            </a:extLst>
          </p:cNvPr>
          <p:cNvSpPr txBox="1"/>
          <p:nvPr/>
        </p:nvSpPr>
        <p:spPr>
          <a:xfrm>
            <a:off x="716604" y="3617870"/>
            <a:ext cx="1622115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7200" b="1" dirty="0">
                <a:solidFill>
                  <a:schemeClr val="tx2"/>
                </a:solidFill>
                <a:effectLst/>
                <a:latin typeface="#9Slide05 SVNMercury Script" pitchFamily="2" charset="0"/>
                <a:ea typeface="Times New Roman" panose="02020603050405020304" pitchFamily="18" charset="0"/>
              </a:rPr>
              <a:t>Thiên nhiên và con người</a:t>
            </a:r>
          </a:p>
          <a:p>
            <a:pPr algn="ctr"/>
            <a:r>
              <a:rPr lang="pt-BR" sz="7200" b="1" dirty="0">
                <a:solidFill>
                  <a:schemeClr val="tx2"/>
                </a:solidFill>
                <a:effectLst/>
                <a:latin typeface="#9Slide05 SVNMercury Script" pitchFamily="2" charset="0"/>
                <a:ea typeface="Times New Roman" panose="02020603050405020304" pitchFamily="18" charset="0"/>
              </a:rPr>
              <a:t> trong truyện </a:t>
            </a:r>
            <a:r>
              <a:rPr lang="pt-BR" sz="7200" b="1" i="1" dirty="0">
                <a:solidFill>
                  <a:schemeClr val="tx2"/>
                </a:solidFill>
                <a:effectLst/>
                <a:latin typeface="#9Slide05 SVNMercury Script" pitchFamily="2" charset="0"/>
                <a:ea typeface="Times New Roman" panose="02020603050405020304" pitchFamily="18" charset="0"/>
              </a:rPr>
              <a:t>Đất rừng phương Nam</a:t>
            </a:r>
          </a:p>
          <a:p>
            <a:pPr algn="ctr"/>
            <a:r>
              <a:rPr lang="pt-BR" sz="5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Bùi</a:t>
            </a:r>
            <a:r>
              <a:rPr lang="pt-BR" sz="5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pt-BR" sz="5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Hồng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4477E9-5A9A-ABB4-5B7A-6595743DB636}"/>
              </a:ext>
            </a:extLst>
          </p:cNvPr>
          <p:cNvSpPr txBox="1"/>
          <p:nvPr/>
        </p:nvSpPr>
        <p:spPr>
          <a:xfrm rot="10800000" flipV="1">
            <a:off x="4955229" y="2226334"/>
            <a:ext cx="81343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Tiết</a:t>
            </a:r>
            <a:r>
              <a:rPr lang="pt-BR" sz="5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44 + 45 + 46: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62738">
            <a:off x="13929029" y="-2993274"/>
            <a:ext cx="6660539" cy="72792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710509">
            <a:off x="-3810863" y="6615528"/>
            <a:ext cx="8430468" cy="660737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5400000">
            <a:off x="4703181" y="-2590013"/>
            <a:ext cx="8881636" cy="15525914"/>
            <a:chOff x="0" y="0"/>
            <a:chExt cx="1149350" cy="1149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56348" cy="3245066"/>
            </a:xfrm>
            <a:custGeom>
              <a:avLst/>
              <a:gdLst/>
              <a:ahLst/>
              <a:cxnLst/>
              <a:rect l="l" t="t" r="r" b="b"/>
              <a:pathLst>
                <a:path w="1856348" h="3245066">
                  <a:moveTo>
                    <a:pt x="1856348" y="35857"/>
                  </a:moveTo>
                  <a:lnTo>
                    <a:pt x="1856348" y="0"/>
                  </a:lnTo>
                  <a:lnTo>
                    <a:pt x="10256" y="0"/>
                  </a:lnTo>
                  <a:lnTo>
                    <a:pt x="10256" y="17929"/>
                  </a:lnTo>
                  <a:lnTo>
                    <a:pt x="0" y="17929"/>
                  </a:lnTo>
                  <a:lnTo>
                    <a:pt x="0" y="3245066"/>
                  </a:lnTo>
                  <a:lnTo>
                    <a:pt x="20512" y="3245066"/>
                  </a:lnTo>
                  <a:lnTo>
                    <a:pt x="20512" y="2617567"/>
                  </a:lnTo>
                  <a:lnTo>
                    <a:pt x="369218" y="2617567"/>
                  </a:lnTo>
                  <a:lnTo>
                    <a:pt x="369218" y="3245066"/>
                  </a:lnTo>
                  <a:lnTo>
                    <a:pt x="389730" y="3245066"/>
                  </a:lnTo>
                  <a:lnTo>
                    <a:pt x="389730" y="2617567"/>
                  </a:lnTo>
                  <a:lnTo>
                    <a:pt x="738437" y="2617567"/>
                  </a:lnTo>
                  <a:lnTo>
                    <a:pt x="738437" y="3245066"/>
                  </a:lnTo>
                  <a:lnTo>
                    <a:pt x="758949" y="3245066"/>
                  </a:lnTo>
                  <a:lnTo>
                    <a:pt x="758949" y="2617567"/>
                  </a:lnTo>
                  <a:lnTo>
                    <a:pt x="1107655" y="2617567"/>
                  </a:lnTo>
                  <a:lnTo>
                    <a:pt x="1107655" y="3245066"/>
                  </a:lnTo>
                  <a:lnTo>
                    <a:pt x="1128167" y="3245066"/>
                  </a:lnTo>
                  <a:lnTo>
                    <a:pt x="1128167" y="2617567"/>
                  </a:lnTo>
                  <a:lnTo>
                    <a:pt x="1476873" y="2617567"/>
                  </a:lnTo>
                  <a:lnTo>
                    <a:pt x="1476873" y="3245066"/>
                  </a:lnTo>
                  <a:lnTo>
                    <a:pt x="1497385" y="3245066"/>
                  </a:lnTo>
                  <a:lnTo>
                    <a:pt x="1497385" y="2617567"/>
                  </a:lnTo>
                  <a:lnTo>
                    <a:pt x="1856348" y="2617567"/>
                  </a:lnTo>
                  <a:lnTo>
                    <a:pt x="1856348" y="2581710"/>
                  </a:lnTo>
                  <a:lnTo>
                    <a:pt x="1497385" y="2581710"/>
                  </a:lnTo>
                  <a:lnTo>
                    <a:pt x="1497385" y="1972140"/>
                  </a:lnTo>
                  <a:lnTo>
                    <a:pt x="1856348" y="1972140"/>
                  </a:lnTo>
                  <a:lnTo>
                    <a:pt x="1856348" y="1936282"/>
                  </a:lnTo>
                  <a:lnTo>
                    <a:pt x="1497385" y="1936282"/>
                  </a:lnTo>
                  <a:lnTo>
                    <a:pt x="1497385" y="1326712"/>
                  </a:lnTo>
                  <a:lnTo>
                    <a:pt x="1856348" y="1326712"/>
                  </a:lnTo>
                  <a:lnTo>
                    <a:pt x="1856348" y="1290855"/>
                  </a:lnTo>
                  <a:lnTo>
                    <a:pt x="1497385" y="1290855"/>
                  </a:lnTo>
                  <a:lnTo>
                    <a:pt x="1497385" y="681285"/>
                  </a:lnTo>
                  <a:lnTo>
                    <a:pt x="1856348" y="681285"/>
                  </a:lnTo>
                  <a:lnTo>
                    <a:pt x="1856348" y="645427"/>
                  </a:lnTo>
                  <a:lnTo>
                    <a:pt x="1497385" y="645427"/>
                  </a:lnTo>
                  <a:lnTo>
                    <a:pt x="1497385" y="35857"/>
                  </a:lnTo>
                  <a:lnTo>
                    <a:pt x="1856348" y="35857"/>
                  </a:lnTo>
                  <a:close/>
                  <a:moveTo>
                    <a:pt x="389730" y="645427"/>
                  </a:moveTo>
                  <a:lnTo>
                    <a:pt x="389730" y="35857"/>
                  </a:lnTo>
                  <a:lnTo>
                    <a:pt x="738437" y="35857"/>
                  </a:lnTo>
                  <a:lnTo>
                    <a:pt x="738437" y="645427"/>
                  </a:lnTo>
                  <a:lnTo>
                    <a:pt x="389730" y="645427"/>
                  </a:lnTo>
                  <a:close/>
                  <a:moveTo>
                    <a:pt x="738437" y="681285"/>
                  </a:moveTo>
                  <a:lnTo>
                    <a:pt x="738437" y="1290855"/>
                  </a:lnTo>
                  <a:lnTo>
                    <a:pt x="389730" y="1290855"/>
                  </a:lnTo>
                  <a:lnTo>
                    <a:pt x="389730" y="681285"/>
                  </a:lnTo>
                  <a:lnTo>
                    <a:pt x="738437" y="681285"/>
                  </a:lnTo>
                  <a:close/>
                  <a:moveTo>
                    <a:pt x="369218" y="645427"/>
                  </a:moveTo>
                  <a:lnTo>
                    <a:pt x="20512" y="645427"/>
                  </a:lnTo>
                  <a:lnTo>
                    <a:pt x="20512" y="35857"/>
                  </a:lnTo>
                  <a:lnTo>
                    <a:pt x="369218" y="35857"/>
                  </a:lnTo>
                  <a:lnTo>
                    <a:pt x="369218" y="645427"/>
                  </a:lnTo>
                  <a:close/>
                  <a:moveTo>
                    <a:pt x="369218" y="681285"/>
                  </a:moveTo>
                  <a:lnTo>
                    <a:pt x="369218" y="1290855"/>
                  </a:lnTo>
                  <a:lnTo>
                    <a:pt x="20512" y="1290855"/>
                  </a:lnTo>
                  <a:lnTo>
                    <a:pt x="20512" y="681285"/>
                  </a:lnTo>
                  <a:lnTo>
                    <a:pt x="369218" y="681285"/>
                  </a:lnTo>
                  <a:close/>
                  <a:moveTo>
                    <a:pt x="369218" y="1326712"/>
                  </a:moveTo>
                  <a:lnTo>
                    <a:pt x="369218" y="1936282"/>
                  </a:lnTo>
                  <a:lnTo>
                    <a:pt x="20512" y="1936282"/>
                  </a:lnTo>
                  <a:lnTo>
                    <a:pt x="20512" y="1326712"/>
                  </a:lnTo>
                  <a:lnTo>
                    <a:pt x="369218" y="1326712"/>
                  </a:lnTo>
                  <a:close/>
                  <a:moveTo>
                    <a:pt x="389730" y="1326712"/>
                  </a:moveTo>
                  <a:lnTo>
                    <a:pt x="738437" y="1326712"/>
                  </a:lnTo>
                  <a:lnTo>
                    <a:pt x="738437" y="1936282"/>
                  </a:lnTo>
                  <a:lnTo>
                    <a:pt x="389730" y="1936282"/>
                  </a:lnTo>
                  <a:lnTo>
                    <a:pt x="389730" y="1326712"/>
                  </a:lnTo>
                  <a:close/>
                  <a:moveTo>
                    <a:pt x="758949" y="1326712"/>
                  </a:moveTo>
                  <a:lnTo>
                    <a:pt x="1107655" y="1326712"/>
                  </a:lnTo>
                  <a:lnTo>
                    <a:pt x="1107655" y="1936282"/>
                  </a:lnTo>
                  <a:lnTo>
                    <a:pt x="758949" y="1936282"/>
                  </a:lnTo>
                  <a:lnTo>
                    <a:pt x="758949" y="1326712"/>
                  </a:lnTo>
                  <a:close/>
                  <a:moveTo>
                    <a:pt x="758949" y="1290855"/>
                  </a:moveTo>
                  <a:lnTo>
                    <a:pt x="758949" y="681285"/>
                  </a:lnTo>
                  <a:lnTo>
                    <a:pt x="1107655" y="681285"/>
                  </a:lnTo>
                  <a:lnTo>
                    <a:pt x="1107655" y="1290855"/>
                  </a:lnTo>
                  <a:lnTo>
                    <a:pt x="758949" y="1290855"/>
                  </a:lnTo>
                  <a:close/>
                  <a:moveTo>
                    <a:pt x="758949" y="645427"/>
                  </a:moveTo>
                  <a:lnTo>
                    <a:pt x="758949" y="35857"/>
                  </a:lnTo>
                  <a:lnTo>
                    <a:pt x="1107655" y="35857"/>
                  </a:lnTo>
                  <a:lnTo>
                    <a:pt x="1107655" y="645427"/>
                  </a:lnTo>
                  <a:lnTo>
                    <a:pt x="758949" y="645427"/>
                  </a:lnTo>
                  <a:close/>
                  <a:moveTo>
                    <a:pt x="20512" y="2581710"/>
                  </a:moveTo>
                  <a:lnTo>
                    <a:pt x="20512" y="1972140"/>
                  </a:lnTo>
                  <a:lnTo>
                    <a:pt x="369218" y="1972140"/>
                  </a:lnTo>
                  <a:lnTo>
                    <a:pt x="369218" y="2581710"/>
                  </a:lnTo>
                  <a:lnTo>
                    <a:pt x="20512" y="2581710"/>
                  </a:lnTo>
                  <a:close/>
                  <a:moveTo>
                    <a:pt x="389730" y="2581710"/>
                  </a:moveTo>
                  <a:lnTo>
                    <a:pt x="389730" y="1972140"/>
                  </a:lnTo>
                  <a:lnTo>
                    <a:pt x="738437" y="1972140"/>
                  </a:lnTo>
                  <a:lnTo>
                    <a:pt x="738437" y="2581710"/>
                  </a:lnTo>
                  <a:lnTo>
                    <a:pt x="389730" y="2581710"/>
                  </a:lnTo>
                  <a:close/>
                  <a:moveTo>
                    <a:pt x="758949" y="2581710"/>
                  </a:moveTo>
                  <a:lnTo>
                    <a:pt x="758949" y="1972140"/>
                  </a:lnTo>
                  <a:lnTo>
                    <a:pt x="1107655" y="1972140"/>
                  </a:lnTo>
                  <a:lnTo>
                    <a:pt x="1107655" y="2581710"/>
                  </a:lnTo>
                  <a:lnTo>
                    <a:pt x="758949" y="2581710"/>
                  </a:lnTo>
                  <a:close/>
                  <a:moveTo>
                    <a:pt x="1476873" y="2581710"/>
                  </a:moveTo>
                  <a:lnTo>
                    <a:pt x="1128167" y="2581710"/>
                  </a:lnTo>
                  <a:lnTo>
                    <a:pt x="1128167" y="1972140"/>
                  </a:lnTo>
                  <a:lnTo>
                    <a:pt x="1476873" y="1972140"/>
                  </a:lnTo>
                  <a:lnTo>
                    <a:pt x="1476873" y="2581710"/>
                  </a:lnTo>
                  <a:close/>
                  <a:moveTo>
                    <a:pt x="1476873" y="1936282"/>
                  </a:moveTo>
                  <a:lnTo>
                    <a:pt x="1128167" y="1936282"/>
                  </a:lnTo>
                  <a:lnTo>
                    <a:pt x="1128167" y="1326712"/>
                  </a:lnTo>
                  <a:lnTo>
                    <a:pt x="1476873" y="1326712"/>
                  </a:lnTo>
                  <a:lnTo>
                    <a:pt x="1476873" y="1936282"/>
                  </a:lnTo>
                  <a:close/>
                  <a:moveTo>
                    <a:pt x="1476873" y="1290855"/>
                  </a:moveTo>
                  <a:lnTo>
                    <a:pt x="1128167" y="1290855"/>
                  </a:lnTo>
                  <a:lnTo>
                    <a:pt x="1128167" y="681285"/>
                  </a:lnTo>
                  <a:lnTo>
                    <a:pt x="1476873" y="681285"/>
                  </a:lnTo>
                  <a:lnTo>
                    <a:pt x="1476873" y="1290855"/>
                  </a:lnTo>
                  <a:close/>
                  <a:moveTo>
                    <a:pt x="1476873" y="645427"/>
                  </a:moveTo>
                  <a:lnTo>
                    <a:pt x="1128167" y="645427"/>
                  </a:lnTo>
                  <a:lnTo>
                    <a:pt x="1128167" y="35857"/>
                  </a:lnTo>
                  <a:lnTo>
                    <a:pt x="1476873" y="35857"/>
                  </a:lnTo>
                  <a:lnTo>
                    <a:pt x="1476873" y="645427"/>
                  </a:ln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45863">
            <a:off x="-1134262" y="7002593"/>
            <a:ext cx="3077265" cy="35018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440441">
            <a:off x="578642" y="8524439"/>
            <a:ext cx="2275418" cy="25893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7129131">
            <a:off x="15788096" y="710399"/>
            <a:ext cx="5018386" cy="578488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527987" y="732126"/>
            <a:ext cx="3733596" cy="56074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5087684">
            <a:off x="-1134908" y="-509879"/>
            <a:ext cx="4233985" cy="3911144"/>
          </a:xfrm>
          <a:prstGeom prst="rect">
            <a:avLst/>
          </a:prstGeom>
        </p:spPr>
      </p:pic>
      <p:grpSp>
        <p:nvGrpSpPr>
          <p:cNvPr id="13" name="Group 8">
            <a:extLst>
              <a:ext uri="{FF2B5EF4-FFF2-40B4-BE49-F238E27FC236}">
                <a16:creationId xmlns:a16="http://schemas.microsoft.com/office/drawing/2014/main" id="{3B8DC931-A4F3-83F3-993C-AD530F9FC567}"/>
              </a:ext>
            </a:extLst>
          </p:cNvPr>
          <p:cNvGrpSpPr/>
          <p:nvPr/>
        </p:nvGrpSpPr>
        <p:grpSpPr>
          <a:xfrm>
            <a:off x="3987224" y="2524726"/>
            <a:ext cx="8855100" cy="4670818"/>
            <a:chOff x="0" y="0"/>
            <a:chExt cx="8588917" cy="1089474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5B83EF0-9CA0-4060-1FD4-FDC9636DD293}"/>
                </a:ext>
              </a:extLst>
            </p:cNvPr>
            <p:cNvSpPr/>
            <p:nvPr/>
          </p:nvSpPr>
          <p:spPr>
            <a:xfrm>
              <a:off x="0" y="-4073"/>
              <a:ext cx="8595307" cy="1096076"/>
            </a:xfrm>
            <a:custGeom>
              <a:avLst/>
              <a:gdLst/>
              <a:ahLst/>
              <a:cxnLst/>
              <a:rect l="l" t="t" r="r" b="b"/>
              <a:pathLst>
                <a:path w="8595307" h="1096076">
                  <a:moveTo>
                    <a:pt x="7967530" y="1041599"/>
                  </a:moveTo>
                  <a:cubicBezTo>
                    <a:pt x="7967530" y="1041599"/>
                    <a:pt x="7236655" y="1096077"/>
                    <a:pt x="6102338" y="1093455"/>
                  </a:cubicBezTo>
                  <a:cubicBezTo>
                    <a:pt x="3285673" y="1091292"/>
                    <a:pt x="1057074" y="1083468"/>
                    <a:pt x="1057074" y="1083468"/>
                  </a:cubicBezTo>
                  <a:cubicBezTo>
                    <a:pt x="812932" y="1074634"/>
                    <a:pt x="449110" y="1053403"/>
                    <a:pt x="282371" y="995226"/>
                  </a:cubicBezTo>
                  <a:cubicBezTo>
                    <a:pt x="4469" y="898263"/>
                    <a:pt x="0" y="724984"/>
                    <a:pt x="0" y="545982"/>
                  </a:cubicBezTo>
                  <a:lnTo>
                    <a:pt x="0" y="545982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103829" y="15681"/>
                    <a:pt x="5063739" y="7673"/>
                  </a:cubicBezTo>
                  <a:cubicBezTo>
                    <a:pt x="7017727" y="0"/>
                    <a:pt x="7734460" y="6979"/>
                    <a:pt x="7734460" y="6979"/>
                  </a:cubicBezTo>
                  <a:cubicBezTo>
                    <a:pt x="8102768" y="14458"/>
                    <a:pt x="8241028" y="42638"/>
                    <a:pt x="8438769" y="165219"/>
                  </a:cubicBezTo>
                  <a:cubicBezTo>
                    <a:pt x="8589785" y="258836"/>
                    <a:pt x="8595307" y="476157"/>
                    <a:pt x="8586167" y="545982"/>
                  </a:cubicBezTo>
                  <a:lnTo>
                    <a:pt x="8586167" y="545982"/>
                  </a:lnTo>
                  <a:cubicBezTo>
                    <a:pt x="8586166" y="842949"/>
                    <a:pt x="8543382" y="991537"/>
                    <a:pt x="7967530" y="1041599"/>
                  </a:cubicBezTo>
                  <a:close/>
                </a:path>
              </a:pathLst>
            </a:custGeom>
            <a:solidFill>
              <a:srgbClr val="3B523B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4154827" y="3265187"/>
            <a:ext cx="8255439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30480" algn="ctr">
              <a:spcBef>
                <a:spcPts val="6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8800" b="1" dirty="0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I. </a:t>
            </a:r>
            <a:r>
              <a:rPr lang="en-US" sz="8800" b="1" dirty="0" err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Đọc</a:t>
            </a:r>
            <a:r>
              <a:rPr lang="en-US" sz="8800" b="1" dirty="0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và</a:t>
            </a:r>
            <a:r>
              <a:rPr lang="en-US" sz="8800" b="1" dirty="0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tìm</a:t>
            </a:r>
            <a:r>
              <a:rPr lang="en-US" sz="8800" b="1" dirty="0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hiểu</a:t>
            </a:r>
            <a:r>
              <a:rPr lang="en-US" sz="8800" b="1" dirty="0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chung</a:t>
            </a:r>
            <a:r>
              <a:rPr lang="en-US" sz="8800" b="1" dirty="0">
                <a:solidFill>
                  <a:schemeClr val="bg1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endParaRPr lang="en-US" sz="8800" dirty="0">
              <a:solidFill>
                <a:schemeClr val="bg1"/>
              </a:solidFill>
              <a:effectLst/>
              <a:latin typeface="#9Slide03 BoosterNextFYBlack" panose="02000A03000000020004" pitchFamily="2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2202</Words>
  <Application>Microsoft Macintosh PowerPoint</Application>
  <PresentationFormat>Custom</PresentationFormat>
  <Paragraphs>135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Times New Roman</vt:lpstr>
      <vt:lpstr>Calibri</vt:lpstr>
      <vt:lpstr>#9Slide05 SVNMercury Script</vt:lpstr>
      <vt:lpstr>#9Slide03 AllRoundGothic</vt:lpstr>
      <vt:lpstr>#9Slide03 BoosterNextFYBlack</vt:lpstr>
      <vt:lpstr>Arial</vt:lpstr>
      <vt:lpstr>#9Slide03 Arima Madurai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Green Watercolor Nature Themed Back to School Presentation</dc:title>
  <cp:lastModifiedBy>Microsoft Office User</cp:lastModifiedBy>
  <cp:revision>9</cp:revision>
  <dcterms:created xsi:type="dcterms:W3CDTF">2006-08-16T00:00:00Z</dcterms:created>
  <dcterms:modified xsi:type="dcterms:W3CDTF">2023-11-27T07:58:32Z</dcterms:modified>
  <dc:identifier>DAFJE56aBYM</dc:identifier>
</cp:coreProperties>
</file>