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447" r:id="rId4"/>
    <p:sldId id="442" r:id="rId5"/>
    <p:sldId id="448" r:id="rId6"/>
    <p:sldId id="450" r:id="rId7"/>
    <p:sldId id="445" r:id="rId8"/>
    <p:sldId id="45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60" autoAdjust="0"/>
    <p:restoredTop sz="94660"/>
  </p:normalViewPr>
  <p:slideViewPr>
    <p:cSldViewPr snapToGrid="0">
      <p:cViewPr varScale="1">
        <p:scale>
          <a:sx n="80" d="100"/>
          <a:sy n="80" d="100"/>
        </p:scale>
        <p:origin x="56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5" y="3428997"/>
            <a:ext cx="9" cy="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0688" y="134035"/>
            <a:ext cx="11596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10. DỰ ÁN: GIA CÔNG CHI TIẾT BẰNG DỤNG CỤ CẦM TAY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22" y="835269"/>
            <a:ext cx="11591193" cy="582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5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7394331" y="80354"/>
            <a:ext cx="4696825" cy="5939622"/>
          </a:xfrm>
          <a:prstGeom prst="cloudCallout">
            <a:avLst>
              <a:gd name="adj1" fmla="val -84528"/>
              <a:gd name="adj2" fmla="val 5880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Mai có một chiếc khóa phòng ngủ của bạn ấy. Để giữ cho chiếc khóa đó không bị mất khi sử dụng thì cần phụ kiện nào đi kèm?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93" y="142508"/>
            <a:ext cx="6467475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4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7394331" y="80354"/>
            <a:ext cx="4696825" cy="5939622"/>
          </a:xfrm>
          <a:prstGeom prst="cloudCallout">
            <a:avLst>
              <a:gd name="adj1" fmla="val -84528"/>
              <a:gd name="adj2" fmla="val 5880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Mai có một chiếc khóa phòng ngủ của bạn ấy. Để giữ cho chiếc khóa đó không bị mất khi sử dụng thì cần phụ kiện nào đi kèm?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27" y="227349"/>
            <a:ext cx="6467475" cy="44470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65700" y="5233390"/>
            <a:ext cx="71962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 kế móc khóa phù hợp với sở thích cá nhân.</a:t>
            </a:r>
          </a:p>
        </p:txBody>
      </p:sp>
    </p:spTree>
    <p:extLst>
      <p:ext uri="{BB962C8B-B14F-4D97-AF65-F5344CB8AC3E}">
        <p14:creationId xmlns:p14="http://schemas.microsoft.com/office/powerpoint/2010/main" val="125896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9958" y="955831"/>
            <a:ext cx="114975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I.Nhiệm vụ</a:t>
            </a:r>
            <a:endParaRPr lang="en-US" sz="2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Thiết kế được một chiếc móc chìa khóa thỏa mãn các yêu cầu đã cho</a:t>
            </a:r>
            <a:endParaRPr 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Yêu cầu của dự án</a:t>
            </a:r>
            <a:endParaRPr 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Móc khóa có kích thước phù hợp</a:t>
            </a:r>
            <a:endParaRPr 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Hình dạng của móc khóa có tính sáng tạo và hình dạng độc đáo</a:t>
            </a:r>
            <a:endParaRPr 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Móc khóa có độ nhẵn và tính thẩm mỹ.</a:t>
            </a:r>
            <a:endParaRPr 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60" y="81572"/>
            <a:ext cx="11601694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6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6408" y="561436"/>
            <a:ext cx="114975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Tiêu chí đánh giá</a:t>
            </a: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của dự án đánh giá theo tiêu chí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60" y="62259"/>
            <a:ext cx="11601694" cy="75597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730971"/>
              </p:ext>
            </p:extLst>
          </p:nvPr>
        </p:nvGraphicFramePr>
        <p:xfrm>
          <a:off x="276408" y="1509308"/>
          <a:ext cx="11384657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7576229">
                  <a:extLst>
                    <a:ext uri="{9D8B030D-6E8A-4147-A177-3AD203B41FA5}">
                      <a16:colId xmlns:a16="http://schemas.microsoft.com/office/drawing/2014/main" val="1581892778"/>
                    </a:ext>
                  </a:extLst>
                </a:gridCol>
                <a:gridCol w="2017336">
                  <a:extLst>
                    <a:ext uri="{9D8B030D-6E8A-4147-A177-3AD203B41FA5}">
                      <a16:colId xmlns:a16="http://schemas.microsoft.com/office/drawing/2014/main" val="1805048474"/>
                    </a:ext>
                  </a:extLst>
                </a:gridCol>
                <a:gridCol w="1791092">
                  <a:extLst>
                    <a:ext uri="{9D8B030D-6E8A-4147-A177-3AD203B41FA5}">
                      <a16:colId xmlns:a16="http://schemas.microsoft.com/office/drawing/2014/main" val="3354677960"/>
                    </a:ext>
                  </a:extLst>
                </a:gridCol>
              </a:tblGrid>
              <a:tr h="21463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 giá  kỹ thuật sản phẩm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583452"/>
                  </a:ext>
                </a:extLst>
              </a:tr>
              <a:tr h="20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5416762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 phẩm có các kích thước cho phép sai khác ±1 mm so với kích thước tương ứng trong bản thiết kế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1071650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Kích thước móc khóa phù hợp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5300263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 phẩm móc khóa có độ nhẵn, tính thẩm mỹ cao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43336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298526"/>
              </p:ext>
            </p:extLst>
          </p:nvPr>
        </p:nvGraphicFramePr>
        <p:xfrm>
          <a:off x="276408" y="3477621"/>
          <a:ext cx="11516633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6322464">
                  <a:extLst>
                    <a:ext uri="{9D8B030D-6E8A-4147-A177-3AD203B41FA5}">
                      <a16:colId xmlns:a16="http://schemas.microsoft.com/office/drawing/2014/main" val="609392768"/>
                    </a:ext>
                  </a:extLst>
                </a:gridCol>
                <a:gridCol w="2648932">
                  <a:extLst>
                    <a:ext uri="{9D8B030D-6E8A-4147-A177-3AD203B41FA5}">
                      <a16:colId xmlns:a16="http://schemas.microsoft.com/office/drawing/2014/main" val="4235832673"/>
                    </a:ext>
                  </a:extLst>
                </a:gridCol>
                <a:gridCol w="2545237">
                  <a:extLst>
                    <a:ext uri="{9D8B030D-6E8A-4147-A177-3AD203B41FA5}">
                      <a16:colId xmlns:a16="http://schemas.microsoft.com/office/drawing/2014/main" val="732560894"/>
                    </a:ext>
                  </a:extLst>
                </a:gridCol>
              </a:tblGrid>
              <a:tr h="21463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Thao tác gia công sản phẩm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914887"/>
                  </a:ext>
                </a:extLst>
              </a:tr>
              <a:tr h="20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944578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Thao tác vạch dấu, chấm dấu, dũa, cưa chính xác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4227464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Nơi làm việc gọn gàng, khoa học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0261434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Đảm bảo an toàn cho người, thiết bị, dụng cụ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0078236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Hoàn thành đúng thời gian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6307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225063"/>
              </p:ext>
            </p:extLst>
          </p:nvPr>
        </p:nvGraphicFramePr>
        <p:xfrm>
          <a:off x="332859" y="5445934"/>
          <a:ext cx="11460181" cy="1371600"/>
        </p:xfrm>
        <a:graphic>
          <a:graphicData uri="http://schemas.openxmlformats.org/drawingml/2006/table">
            <a:tbl>
              <a:tblPr firstRow="1" firstCol="1" bandRow="1"/>
              <a:tblGrid>
                <a:gridCol w="4970659">
                  <a:extLst>
                    <a:ext uri="{9D8B030D-6E8A-4147-A177-3AD203B41FA5}">
                      <a16:colId xmlns:a16="http://schemas.microsoft.com/office/drawing/2014/main" val="2650541828"/>
                    </a:ext>
                  </a:extLst>
                </a:gridCol>
                <a:gridCol w="3244761">
                  <a:extLst>
                    <a:ext uri="{9D8B030D-6E8A-4147-A177-3AD203B41FA5}">
                      <a16:colId xmlns:a16="http://schemas.microsoft.com/office/drawing/2014/main" val="1688530850"/>
                    </a:ext>
                  </a:extLst>
                </a:gridCol>
                <a:gridCol w="3244761">
                  <a:extLst>
                    <a:ext uri="{9D8B030D-6E8A-4147-A177-3AD203B41FA5}">
                      <a16:colId xmlns:a16="http://schemas.microsoft.com/office/drawing/2014/main" val="3519821486"/>
                    </a:ext>
                  </a:extLst>
                </a:gridCol>
              </a:tblGrid>
              <a:tr h="21463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Báo cáo kết quả sản phẩm dự án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590016"/>
                  </a:ext>
                </a:extLst>
              </a:tr>
              <a:tr h="20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397826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Cấu trúc báo cáo đầy đủ, nội dung rõ ràng, chặt chẽ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023952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Quy trình gia công sản phẩm phù hợp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1202395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Diễn đạt tự tin, trôi chảy, thuyết phục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338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35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507" y="119722"/>
            <a:ext cx="110639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ây dựng dự án qua tiến trình sau</a:t>
            </a:r>
          </a:p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1.Thiết kế hình sạng móc khóa trên giấy</a:t>
            </a:r>
          </a:p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2.Vạch dấu phôi theo bản vẽ thiết kế</a:t>
            </a:r>
          </a:p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3.Gia công móc khóa theo đường vạch dấu bằng dụng cụ cơ khí</a:t>
            </a:r>
          </a:p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4. Dũa cạnh sắc và hoàn thiện sản phẩm</a:t>
            </a:r>
          </a:p>
        </p:txBody>
      </p:sp>
    </p:spTree>
    <p:extLst>
      <p:ext uri="{BB962C8B-B14F-4D97-AF65-F5344CB8AC3E}">
        <p14:creationId xmlns:p14="http://schemas.microsoft.com/office/powerpoint/2010/main" val="169522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9897" y="1288645"/>
            <a:ext cx="106962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. Kế hoạch thực hiện nhiệm vụ dự án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Công việc cần làm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Thời gian thực hiện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Người thực hiện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Vật liệu và dụng cụ thực hiện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Địa điểm thực hiện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12" y="532675"/>
            <a:ext cx="11601694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6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6408" y="561436"/>
            <a:ext cx="114975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Tiêu chí đánh giá</a:t>
            </a: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của dự án đánh giá theo tiêu chí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60" y="62259"/>
            <a:ext cx="11601694" cy="75597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76408" y="1509308"/>
          <a:ext cx="11384657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7576229">
                  <a:extLst>
                    <a:ext uri="{9D8B030D-6E8A-4147-A177-3AD203B41FA5}">
                      <a16:colId xmlns:a16="http://schemas.microsoft.com/office/drawing/2014/main" val="1581892778"/>
                    </a:ext>
                  </a:extLst>
                </a:gridCol>
                <a:gridCol w="2017336">
                  <a:extLst>
                    <a:ext uri="{9D8B030D-6E8A-4147-A177-3AD203B41FA5}">
                      <a16:colId xmlns:a16="http://schemas.microsoft.com/office/drawing/2014/main" val="1805048474"/>
                    </a:ext>
                  </a:extLst>
                </a:gridCol>
                <a:gridCol w="1791092">
                  <a:extLst>
                    <a:ext uri="{9D8B030D-6E8A-4147-A177-3AD203B41FA5}">
                      <a16:colId xmlns:a16="http://schemas.microsoft.com/office/drawing/2014/main" val="3354677960"/>
                    </a:ext>
                  </a:extLst>
                </a:gridCol>
              </a:tblGrid>
              <a:tr h="21463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 giá  kỹ thuật sản phẩm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583452"/>
                  </a:ext>
                </a:extLst>
              </a:tr>
              <a:tr h="20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5416762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 phẩm có các kích thước cho phép sai khác ±1 mm so với kích thước tương ứng trong bản thiết kế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1071650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Kích thước móc khóa phù hợp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5300263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 phẩm móc khóa có độ nhẵn, tính thẩm mỹ cao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43336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76408" y="3477621"/>
          <a:ext cx="11516633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6322464">
                  <a:extLst>
                    <a:ext uri="{9D8B030D-6E8A-4147-A177-3AD203B41FA5}">
                      <a16:colId xmlns:a16="http://schemas.microsoft.com/office/drawing/2014/main" val="609392768"/>
                    </a:ext>
                  </a:extLst>
                </a:gridCol>
                <a:gridCol w="2648932">
                  <a:extLst>
                    <a:ext uri="{9D8B030D-6E8A-4147-A177-3AD203B41FA5}">
                      <a16:colId xmlns:a16="http://schemas.microsoft.com/office/drawing/2014/main" val="4235832673"/>
                    </a:ext>
                  </a:extLst>
                </a:gridCol>
                <a:gridCol w="2545237">
                  <a:extLst>
                    <a:ext uri="{9D8B030D-6E8A-4147-A177-3AD203B41FA5}">
                      <a16:colId xmlns:a16="http://schemas.microsoft.com/office/drawing/2014/main" val="732560894"/>
                    </a:ext>
                  </a:extLst>
                </a:gridCol>
              </a:tblGrid>
              <a:tr h="21463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Thao tác gia công sản phẩm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914887"/>
                  </a:ext>
                </a:extLst>
              </a:tr>
              <a:tr h="20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944578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Thao tác vạch dấu, chấm dấu, dũa, cưa chính xác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4227464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Nơi làm việc gọn gàng, khoa học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0261434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Đảm bảo an toàn cho người, thiết bị, dụng cụ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0078236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Hoàn thành đúng thời gian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6307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32859" y="5445934"/>
          <a:ext cx="11460181" cy="1371600"/>
        </p:xfrm>
        <a:graphic>
          <a:graphicData uri="http://schemas.openxmlformats.org/drawingml/2006/table">
            <a:tbl>
              <a:tblPr firstRow="1" firstCol="1" bandRow="1"/>
              <a:tblGrid>
                <a:gridCol w="4970659">
                  <a:extLst>
                    <a:ext uri="{9D8B030D-6E8A-4147-A177-3AD203B41FA5}">
                      <a16:colId xmlns:a16="http://schemas.microsoft.com/office/drawing/2014/main" val="2650541828"/>
                    </a:ext>
                  </a:extLst>
                </a:gridCol>
                <a:gridCol w="3244761">
                  <a:extLst>
                    <a:ext uri="{9D8B030D-6E8A-4147-A177-3AD203B41FA5}">
                      <a16:colId xmlns:a16="http://schemas.microsoft.com/office/drawing/2014/main" val="1688530850"/>
                    </a:ext>
                  </a:extLst>
                </a:gridCol>
                <a:gridCol w="3244761">
                  <a:extLst>
                    <a:ext uri="{9D8B030D-6E8A-4147-A177-3AD203B41FA5}">
                      <a16:colId xmlns:a16="http://schemas.microsoft.com/office/drawing/2014/main" val="3519821486"/>
                    </a:ext>
                  </a:extLst>
                </a:gridCol>
              </a:tblGrid>
              <a:tr h="21463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Báo cáo kết quả sản phẩm dự án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590016"/>
                  </a:ext>
                </a:extLst>
              </a:tr>
              <a:tr h="20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397826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Cấu trúc báo cáo đầy đủ, nội dung rõ ràng, chặt chẽ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023952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Quy trình gia công sản phẩm phù hợp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1202395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Diễn đạt tự tin, trôi chảy, thuyết phục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338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88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1188</TotalTime>
  <Words>602</Words>
  <Application>Microsoft Office PowerPoint</Application>
  <PresentationFormat>Widescreen</PresentationFormat>
  <Paragraphs>109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Gekombe, Amon</cp:lastModifiedBy>
  <cp:revision>144</cp:revision>
  <dcterms:created xsi:type="dcterms:W3CDTF">2023-06-21T22:05:51Z</dcterms:created>
  <dcterms:modified xsi:type="dcterms:W3CDTF">2024-02-24T14:31:16Z</dcterms:modified>
</cp:coreProperties>
</file>