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5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 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image" Target="../media/image36.png" 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image" Target="../media/image36.png" 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 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image" Target="../media/image36.png" 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image" Target="../media/image36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vi-VN" sz="17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dirty="0">
              <a:latin typeface="Cambria" pitchFamily="18" charset="0"/>
              <a:ea typeface="Cambria" pitchFamily="18" charset="0"/>
            </a:rPr>
            <a:t> 2020.</a:t>
          </a: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b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b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2020.</a:t>
          </a: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b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b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2.png" /><Relationship Id="rId5" Type="http://schemas.openxmlformats.org/officeDocument/2006/relationships/image" Target="../media/image1.png" /><Relationship Id="rId4" Type="http://schemas.openxmlformats.org/officeDocument/2006/relationships/notesSlide" Target="../notesSlides/notesSlide1.xml" 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27.png" /><Relationship Id="rId5" Type="http://schemas.openxmlformats.org/officeDocument/2006/relationships/image" Target="../media/image11.png" /><Relationship Id="rId10" Type="http://schemas.openxmlformats.org/officeDocument/2006/relationships/image" Target="../media/image26.jpe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29.png" /><Relationship Id="rId5" Type="http://schemas.openxmlformats.org/officeDocument/2006/relationships/image" Target="../media/image11.png" /><Relationship Id="rId10" Type="http://schemas.openxmlformats.org/officeDocument/2006/relationships/image" Target="../media/image28.jpe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eg" /><Relationship Id="rId5" Type="http://schemas.openxmlformats.org/officeDocument/2006/relationships/image" Target="../media/image24.jpeg" /><Relationship Id="rId4" Type="http://schemas.openxmlformats.org/officeDocument/2006/relationships/image" Target="../media/image10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3" Type="http://schemas.openxmlformats.org/officeDocument/2006/relationships/image" Target="../media/image4.png" /><Relationship Id="rId7" Type="http://schemas.openxmlformats.org/officeDocument/2006/relationships/image" Target="../media/image32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10" Type="http://schemas.openxmlformats.org/officeDocument/2006/relationships/image" Target="../media/image35.jpeg" /><Relationship Id="rId4" Type="http://schemas.openxmlformats.org/officeDocument/2006/relationships/image" Target="../media/image10.jpeg" /><Relationship Id="rId9" Type="http://schemas.openxmlformats.org/officeDocument/2006/relationships/image" Target="../media/image34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 /><Relationship Id="rId3" Type="http://schemas.openxmlformats.org/officeDocument/2006/relationships/image" Target="../media/image4.png" /><Relationship Id="rId7" Type="http://schemas.openxmlformats.org/officeDocument/2006/relationships/diagramQuickStyle" Target="../diagrams/quickStyle2.xml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diagramLayout" Target="../diagrams/layout2.xml" /><Relationship Id="rId5" Type="http://schemas.openxmlformats.org/officeDocument/2006/relationships/diagramData" Target="../diagrams/data2.xml" /><Relationship Id="rId10" Type="http://schemas.openxmlformats.org/officeDocument/2006/relationships/image" Target="../media/image30.png" /><Relationship Id="rId4" Type="http://schemas.openxmlformats.org/officeDocument/2006/relationships/image" Target="../media/image10.jpeg" /><Relationship Id="rId9" Type="http://schemas.microsoft.com/office/2007/relationships/diagramDrawing" Target="../diagrams/drawing2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 /><Relationship Id="rId3" Type="http://schemas.openxmlformats.org/officeDocument/2006/relationships/image" Target="../media/image4.png" /><Relationship Id="rId7" Type="http://schemas.openxmlformats.org/officeDocument/2006/relationships/diagramQuickStyle" Target="../diagrams/quickStyle3.xml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diagramLayout" Target="../diagrams/layout3.xml" /><Relationship Id="rId5" Type="http://schemas.openxmlformats.org/officeDocument/2006/relationships/diagramData" Target="../diagrams/data3.xml" /><Relationship Id="rId10" Type="http://schemas.openxmlformats.org/officeDocument/2006/relationships/image" Target="../media/image30.png" /><Relationship Id="rId4" Type="http://schemas.openxmlformats.org/officeDocument/2006/relationships/image" Target="../media/image10.jpeg" /><Relationship Id="rId9" Type="http://schemas.microsoft.com/office/2007/relationships/diagramDrawing" Target="../diagrams/drawing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eg" /><Relationship Id="rId5" Type="http://schemas.openxmlformats.org/officeDocument/2006/relationships/image" Target="../media/image24.jpeg" /><Relationship Id="rId4" Type="http://schemas.openxmlformats.org/officeDocument/2006/relationships/image" Target="../media/image10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41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eg" /><Relationship Id="rId5" Type="http://schemas.openxmlformats.org/officeDocument/2006/relationships/image" Target="../media/image24.jpeg" /><Relationship Id="rId4" Type="http://schemas.openxmlformats.org/officeDocument/2006/relationships/image" Target="../media/image10.jpeg" 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12" Type="http://schemas.microsoft.com/office/2007/relationships/hdphoto" Target="../media/hdphoto3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18.png" /><Relationship Id="rId5" Type="http://schemas.openxmlformats.org/officeDocument/2006/relationships/image" Target="../media/image11.png" /><Relationship Id="rId10" Type="http://schemas.openxmlformats.org/officeDocument/2006/relationships/image" Target="../media/image17.pn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43.png" /><Relationship Id="rId5" Type="http://schemas.openxmlformats.org/officeDocument/2006/relationships/image" Target="../media/image11.png" /><Relationship Id="rId10" Type="http://schemas.openxmlformats.org/officeDocument/2006/relationships/image" Target="../media/image42.pn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jpeg" /><Relationship Id="rId5" Type="http://schemas.openxmlformats.org/officeDocument/2006/relationships/image" Target="../media/image5.jpeg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gif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15.jpeg" /><Relationship Id="rId5" Type="http://schemas.openxmlformats.org/officeDocument/2006/relationships/image" Target="../media/image11.png" /><Relationship Id="rId10" Type="http://schemas.openxmlformats.org/officeDocument/2006/relationships/image" Target="../media/image14.png" /><Relationship Id="rId4" Type="http://schemas.openxmlformats.org/officeDocument/2006/relationships/image" Target="../media/image10.jpeg" /><Relationship Id="rId9" Type="http://schemas.openxmlformats.org/officeDocument/2006/relationships/image" Target="../media/image13.jpeg" 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12" Type="http://schemas.microsoft.com/office/2007/relationships/hdphoto" Target="../media/hdphoto3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18.png" /><Relationship Id="rId5" Type="http://schemas.openxmlformats.org/officeDocument/2006/relationships/image" Target="../media/image11.png" /><Relationship Id="rId10" Type="http://schemas.openxmlformats.org/officeDocument/2006/relationships/image" Target="../media/image17.pn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12" Type="http://schemas.microsoft.com/office/2007/relationships/hdphoto" Target="../media/hdphoto3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18.png" /><Relationship Id="rId5" Type="http://schemas.openxmlformats.org/officeDocument/2006/relationships/image" Target="../media/image11.png" /><Relationship Id="rId10" Type="http://schemas.openxmlformats.org/officeDocument/2006/relationships/image" Target="../media/image19.pn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13" Type="http://schemas.openxmlformats.org/officeDocument/2006/relationships/diagramLayout" Target="../diagrams/layout1.xml" /><Relationship Id="rId3" Type="http://schemas.openxmlformats.org/officeDocument/2006/relationships/image" Target="../media/image4.png" /><Relationship Id="rId7" Type="http://schemas.openxmlformats.org/officeDocument/2006/relationships/image" Target="../media/image12.png" /><Relationship Id="rId12" Type="http://schemas.openxmlformats.org/officeDocument/2006/relationships/diagramData" Target="../diagrams/data1.xml" /><Relationship Id="rId2" Type="http://schemas.openxmlformats.org/officeDocument/2006/relationships/image" Target="../media/image9.png" /><Relationship Id="rId16" Type="http://schemas.microsoft.com/office/2007/relationships/diagramDrawing" Target="../diagrams/drawing1.xml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11" Type="http://schemas.openxmlformats.org/officeDocument/2006/relationships/image" Target="../media/image21.jpeg" /><Relationship Id="rId5" Type="http://schemas.openxmlformats.org/officeDocument/2006/relationships/image" Target="../media/image11.png" /><Relationship Id="rId15" Type="http://schemas.openxmlformats.org/officeDocument/2006/relationships/diagramColors" Target="../diagrams/colors1.xml" /><Relationship Id="rId10" Type="http://schemas.openxmlformats.org/officeDocument/2006/relationships/image" Target="../media/image20.png" /><Relationship Id="rId4" Type="http://schemas.openxmlformats.org/officeDocument/2006/relationships/image" Target="../media/image10.jpeg" /><Relationship Id="rId9" Type="http://schemas.openxmlformats.org/officeDocument/2006/relationships/image" Target="../media/image16.jpeg" /><Relationship Id="rId14" Type="http://schemas.openxmlformats.org/officeDocument/2006/relationships/diagramQuickStyle" Target="../diagrams/quickStyle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5" Type="http://schemas.openxmlformats.org/officeDocument/2006/relationships/image" Target="../media/image23.png" /><Relationship Id="rId4" Type="http://schemas.openxmlformats.org/officeDocument/2006/relationships/notesSlide" Target="../notesSlides/notesSlide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eg" /><Relationship Id="rId5" Type="http://schemas.openxmlformats.org/officeDocument/2006/relationships/image" Target="../media/image24.jpeg" /><Relationship Id="rId4" Type="http://schemas.openxmlformats.org/officeDocument/2006/relationships/image" Target="../media/image10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Nam)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hồ đầm và nước 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 gia tăng của số ngày hạn hán đã làm cho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ực nước của các hồ đầm xuống 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ực nước ngầm cũng hạ thấp hơn nhiều so với trung bình nhiều năm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Cạn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ở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An (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Nai</a:t>
            </a:r>
            <a:r>
              <a:rPr lang="en-US" dirty="0"/>
              <a:t>)</a:t>
            </a:r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Mực</a:t>
            </a:r>
            <a:r>
              <a:rPr lang="en-US" sz="1600" dirty="0"/>
              <a:t> </a:t>
            </a:r>
            <a:r>
              <a:rPr lang="en-US" sz="1600" dirty="0" err="1"/>
              <a:t>nước</a:t>
            </a:r>
            <a:r>
              <a:rPr lang="en-US" sz="1600" dirty="0"/>
              <a:t> </a:t>
            </a:r>
            <a:r>
              <a:rPr lang="en-US" sz="1600" dirty="0" err="1"/>
              <a:t>ngầm</a:t>
            </a:r>
            <a:r>
              <a:rPr lang="en-US" sz="1600" dirty="0"/>
              <a:t> </a:t>
            </a:r>
            <a:r>
              <a:rPr lang="en-US" sz="1600" dirty="0" err="1"/>
              <a:t>xuống</a:t>
            </a:r>
            <a:r>
              <a:rPr lang="en-US" sz="1600" dirty="0"/>
              <a:t> </a:t>
            </a:r>
            <a:r>
              <a:rPr lang="en-US" sz="1600" dirty="0" err="1"/>
              <a:t>thấp</a:t>
            </a:r>
            <a:r>
              <a:rPr lang="en-US" sz="1600" dirty="0"/>
              <a:t> </a:t>
            </a:r>
            <a:r>
              <a:rPr lang="en-US" sz="1600" dirty="0" err="1"/>
              <a:t>báo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ở </a:t>
            </a:r>
            <a:r>
              <a:rPr lang="en-US" sz="1600" dirty="0" err="1"/>
              <a:t>miền</a:t>
            </a:r>
            <a:r>
              <a:rPr lang="en-US" sz="1600" dirty="0"/>
              <a:t> </a:t>
            </a:r>
            <a:r>
              <a:rPr lang="en-US" sz="1600" dirty="0" err="1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 ở nước ta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gì? Nêu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giải pháp thích ứng với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đổi khí hậu ở nước ta và cho ví 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La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giải pháp giảm nhẹ biến đổi khí hậu: </a:t>
            </a: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Sử dụng tiết kiệm năng 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Sử dụng tiết kiệm và bảo vệ tài nguyên nước.</a:t>
            </a: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Trồng và bảo vệ rừng, giảm thiểu và xử lí rác thải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giải pháp thích ứng với biến đổi khí hậu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Trong nông nghiệp: thay đổi cơ cấu mùa vụ, cây trồng, vật nuôi, nâng cấp hệ thống thủy lợi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khoa học – công nghệ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tầng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EM CÓ BIẾT?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lụt trên diện rộng, làm 249 người chết, mất tích; khoảng 50.000 ha lúa, hoa màu bị thiệt hại; nhiều 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8.1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TPHCM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HẬU ĐỐI VỚI KHÍ HẬU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TÁC ĐỘNG CỦA BIẾN ĐỔI KHÍ HẬU ĐỐI VỚI KHÍ HẬU VÀ THỦY VĂN VIỆT NAM</a:t>
            </a:r>
          </a:p>
          <a:p>
            <a:r>
              <a:rPr lang="en-US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THỦY 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là gì? Nguyên nhân nào gây ra biến đổi khí hậu?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sự thay đổi trạng thái của khí hậu so với trung bình nhiều năm.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tác động của con người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đốt nhiên liệu như than, dầu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tạo 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1958 – 2018.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TPHCM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(TP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): 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2020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</TotalTime>
  <Words>1748</Words>
  <Application>Microsoft Office PowerPoint</Application>
  <PresentationFormat>Trình chiếu Trên màn hình (4:3)</PresentationFormat>
  <Paragraphs>172</Paragraphs>
  <Slides>19</Slides>
  <Notes>3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0" baseType="lpstr">
      <vt:lpstr>Office Theme</vt:lpstr>
      <vt:lpstr>KHỞI ĐỘNG</vt:lpstr>
      <vt:lpstr>TÁC ĐỘNG CỦA BIẾN ĐỔI  KHÍ HẬU ĐỐI VỚI KHÍ HẬU  VÀ THỦY VĂN VIỆT NAM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VnTeach.Com</dc:creator>
  <cp:keywords>VnTeach.Com</cp:keywords>
  <cp:lastModifiedBy>Trường Nguyễn</cp:lastModifiedBy>
  <cp:revision>1</cp:revision>
  <dcterms:created xsi:type="dcterms:W3CDTF">2016-02-15T14:28:12Z</dcterms:created>
  <dcterms:modified xsi:type="dcterms:W3CDTF">2023-07-25T16:22:56Z</dcterms:modified>
</cp:coreProperties>
</file>