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96" r:id="rId3"/>
    <p:sldId id="318" r:id="rId4"/>
    <p:sldId id="319" r:id="rId5"/>
    <p:sldId id="320" r:id="rId6"/>
    <p:sldId id="321" r:id="rId7"/>
    <p:sldId id="322" r:id="rId8"/>
    <p:sldId id="263" r:id="rId9"/>
    <p:sldId id="323" r:id="rId10"/>
    <p:sldId id="326" r:id="rId11"/>
    <p:sldId id="327" r:id="rId12"/>
    <p:sldId id="328" r:id="rId13"/>
    <p:sldId id="329" r:id="rId14"/>
    <p:sldId id="330" r:id="rId15"/>
    <p:sldId id="331" r:id="rId16"/>
    <p:sldId id="332" r:id="rId17"/>
  </p:sldIdLst>
  <p:sldSz cx="12192000" cy="6858000"/>
  <p:notesSz cx="6858000" cy="9144000"/>
  <p:custDataLst>
    <p:tags r:id="rId1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ACFEA"/>
    <a:srgbClr val="84AEF1"/>
    <a:srgbClr val="FFC52F"/>
    <a:srgbClr val="FF8203"/>
    <a:srgbClr val="FF7B65"/>
    <a:srgbClr val="00B9F1"/>
    <a:srgbClr val="DBF0F9"/>
    <a:srgbClr val="9AD6ED"/>
    <a:srgbClr val="E2F3FA"/>
    <a:srgbClr val="B0E3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04" autoAdjust="0"/>
    <p:restoredTop sz="96314" autoAdjust="0"/>
  </p:normalViewPr>
  <p:slideViewPr>
    <p:cSldViewPr snapToGrid="0" showGuides="1">
      <p:cViewPr varScale="1">
        <p:scale>
          <a:sx n="63" d="100"/>
          <a:sy n="63" d="100"/>
        </p:scale>
        <p:origin x="80" y="148"/>
      </p:cViewPr>
      <p:guideLst>
        <p:guide orient="horz" pos="2137"/>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93DEDE-07B8-4FAC-9522-042787A7ACF7}" type="datetimeFigureOut">
              <a:rPr lang="zh-CN" altLang="en-US" smtClean="0"/>
              <a:t>2022/1/13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7965A4-4F9B-42AD-97F6-5956B56DB139}" type="slidenum">
              <a:rPr lang="zh-CN" altLang="en-US" smtClean="0"/>
              <a:t>‹#›</a:t>
            </a:fld>
            <a:endParaRPr lang="zh-CN" altLang="en-US"/>
          </a:p>
        </p:txBody>
      </p:sp>
    </p:spTree>
    <p:extLst>
      <p:ext uri="{BB962C8B-B14F-4D97-AF65-F5344CB8AC3E}">
        <p14:creationId xmlns:p14="http://schemas.microsoft.com/office/powerpoint/2010/main" val="17654552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E7965A4-4F9B-42AD-97F6-5956B56DB139}" type="slidenum">
              <a:rPr lang="zh-CN" altLang="en-US" smtClean="0"/>
              <a:t>1</a:t>
            </a:fld>
            <a:endParaRPr lang="zh-CN" altLang="en-US"/>
          </a:p>
        </p:txBody>
      </p:sp>
    </p:spTree>
    <p:extLst>
      <p:ext uri="{BB962C8B-B14F-4D97-AF65-F5344CB8AC3E}">
        <p14:creationId xmlns:p14="http://schemas.microsoft.com/office/powerpoint/2010/main" val="14964282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E7965A4-4F9B-42AD-97F6-5956B56DB139}" type="slidenum">
              <a:rPr lang="zh-CN" altLang="en-US" smtClean="0"/>
              <a:t>10</a:t>
            </a:fld>
            <a:endParaRPr lang="zh-CN" altLang="en-US"/>
          </a:p>
        </p:txBody>
      </p:sp>
    </p:spTree>
    <p:extLst>
      <p:ext uri="{BB962C8B-B14F-4D97-AF65-F5344CB8AC3E}">
        <p14:creationId xmlns:p14="http://schemas.microsoft.com/office/powerpoint/2010/main" val="39026263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E7965A4-4F9B-42AD-97F6-5956B56DB139}" type="slidenum">
              <a:rPr lang="zh-CN" altLang="en-US" smtClean="0"/>
              <a:t>11</a:t>
            </a:fld>
            <a:endParaRPr lang="zh-CN" altLang="en-US"/>
          </a:p>
        </p:txBody>
      </p:sp>
    </p:spTree>
    <p:extLst>
      <p:ext uri="{BB962C8B-B14F-4D97-AF65-F5344CB8AC3E}">
        <p14:creationId xmlns:p14="http://schemas.microsoft.com/office/powerpoint/2010/main" val="25593076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E7965A4-4F9B-42AD-97F6-5956B56DB139}" type="slidenum">
              <a:rPr lang="zh-CN" altLang="en-US" smtClean="0"/>
              <a:t>12</a:t>
            </a:fld>
            <a:endParaRPr lang="zh-CN" altLang="en-US"/>
          </a:p>
        </p:txBody>
      </p:sp>
    </p:spTree>
    <p:extLst>
      <p:ext uri="{BB962C8B-B14F-4D97-AF65-F5344CB8AC3E}">
        <p14:creationId xmlns:p14="http://schemas.microsoft.com/office/powerpoint/2010/main" val="11079436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E7965A4-4F9B-42AD-97F6-5956B56DB139}" type="slidenum">
              <a:rPr lang="zh-CN" altLang="en-US" smtClean="0"/>
              <a:t>13</a:t>
            </a:fld>
            <a:endParaRPr lang="zh-CN" altLang="en-US"/>
          </a:p>
        </p:txBody>
      </p:sp>
    </p:spTree>
    <p:extLst>
      <p:ext uri="{BB962C8B-B14F-4D97-AF65-F5344CB8AC3E}">
        <p14:creationId xmlns:p14="http://schemas.microsoft.com/office/powerpoint/2010/main" val="34143108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E7965A4-4F9B-42AD-97F6-5956B56DB139}" type="slidenum">
              <a:rPr lang="zh-CN" altLang="en-US" smtClean="0"/>
              <a:t>14</a:t>
            </a:fld>
            <a:endParaRPr lang="zh-CN" altLang="en-US"/>
          </a:p>
        </p:txBody>
      </p:sp>
    </p:spTree>
    <p:extLst>
      <p:ext uri="{BB962C8B-B14F-4D97-AF65-F5344CB8AC3E}">
        <p14:creationId xmlns:p14="http://schemas.microsoft.com/office/powerpoint/2010/main" val="24301733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E7965A4-4F9B-42AD-97F6-5956B56DB139}" type="slidenum">
              <a:rPr lang="zh-CN" altLang="en-US" smtClean="0"/>
              <a:t>15</a:t>
            </a:fld>
            <a:endParaRPr lang="zh-CN" altLang="en-US"/>
          </a:p>
        </p:txBody>
      </p:sp>
    </p:spTree>
    <p:extLst>
      <p:ext uri="{BB962C8B-B14F-4D97-AF65-F5344CB8AC3E}">
        <p14:creationId xmlns:p14="http://schemas.microsoft.com/office/powerpoint/2010/main" val="12142059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E7965A4-4F9B-42AD-97F6-5956B56DB139}" type="slidenum">
              <a:rPr lang="zh-CN" altLang="en-US" smtClean="0"/>
              <a:t>16</a:t>
            </a:fld>
            <a:endParaRPr lang="zh-CN" altLang="en-US"/>
          </a:p>
        </p:txBody>
      </p:sp>
    </p:spTree>
    <p:extLst>
      <p:ext uri="{BB962C8B-B14F-4D97-AF65-F5344CB8AC3E}">
        <p14:creationId xmlns:p14="http://schemas.microsoft.com/office/powerpoint/2010/main" val="14989940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E7965A4-4F9B-42AD-97F6-5956B56DB139}" type="slidenum">
              <a:rPr lang="zh-CN" altLang="en-US" smtClean="0"/>
              <a:t>2</a:t>
            </a:fld>
            <a:endParaRPr lang="zh-CN" altLang="en-US"/>
          </a:p>
        </p:txBody>
      </p:sp>
    </p:spTree>
    <p:extLst>
      <p:ext uri="{BB962C8B-B14F-4D97-AF65-F5344CB8AC3E}">
        <p14:creationId xmlns:p14="http://schemas.microsoft.com/office/powerpoint/2010/main" val="7208564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E7965A4-4F9B-42AD-97F6-5956B56DB139}" type="slidenum">
              <a:rPr lang="zh-CN" altLang="en-US" smtClean="0"/>
              <a:t>3</a:t>
            </a:fld>
            <a:endParaRPr lang="zh-CN" altLang="en-US"/>
          </a:p>
        </p:txBody>
      </p:sp>
    </p:spTree>
    <p:extLst>
      <p:ext uri="{BB962C8B-B14F-4D97-AF65-F5344CB8AC3E}">
        <p14:creationId xmlns:p14="http://schemas.microsoft.com/office/powerpoint/2010/main" val="32097828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E7965A4-4F9B-42AD-97F6-5956B56DB139}" type="slidenum">
              <a:rPr lang="zh-CN" altLang="en-US" smtClean="0"/>
              <a:t>4</a:t>
            </a:fld>
            <a:endParaRPr lang="zh-CN" altLang="en-US"/>
          </a:p>
        </p:txBody>
      </p:sp>
    </p:spTree>
    <p:extLst>
      <p:ext uri="{BB962C8B-B14F-4D97-AF65-F5344CB8AC3E}">
        <p14:creationId xmlns:p14="http://schemas.microsoft.com/office/powerpoint/2010/main" val="15158697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E7965A4-4F9B-42AD-97F6-5956B56DB139}" type="slidenum">
              <a:rPr lang="zh-CN" altLang="en-US" smtClean="0"/>
              <a:t>5</a:t>
            </a:fld>
            <a:endParaRPr lang="zh-CN" altLang="en-US"/>
          </a:p>
        </p:txBody>
      </p:sp>
    </p:spTree>
    <p:extLst>
      <p:ext uri="{BB962C8B-B14F-4D97-AF65-F5344CB8AC3E}">
        <p14:creationId xmlns:p14="http://schemas.microsoft.com/office/powerpoint/2010/main" val="13841496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E7965A4-4F9B-42AD-97F6-5956B56DB139}" type="slidenum">
              <a:rPr lang="zh-CN" altLang="en-US" smtClean="0"/>
              <a:t>6</a:t>
            </a:fld>
            <a:endParaRPr lang="zh-CN" altLang="en-US"/>
          </a:p>
        </p:txBody>
      </p:sp>
    </p:spTree>
    <p:extLst>
      <p:ext uri="{BB962C8B-B14F-4D97-AF65-F5344CB8AC3E}">
        <p14:creationId xmlns:p14="http://schemas.microsoft.com/office/powerpoint/2010/main" val="16391992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E7965A4-4F9B-42AD-97F6-5956B56DB139}" type="slidenum">
              <a:rPr lang="zh-CN" altLang="en-US" smtClean="0"/>
              <a:t>7</a:t>
            </a:fld>
            <a:endParaRPr lang="zh-CN" altLang="en-US"/>
          </a:p>
        </p:txBody>
      </p:sp>
    </p:spTree>
    <p:extLst>
      <p:ext uri="{BB962C8B-B14F-4D97-AF65-F5344CB8AC3E}">
        <p14:creationId xmlns:p14="http://schemas.microsoft.com/office/powerpoint/2010/main" val="42366669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E7965A4-4F9B-42AD-97F6-5956B56DB139}" type="slidenum">
              <a:rPr lang="zh-CN" altLang="en-US" smtClean="0"/>
              <a:t>8</a:t>
            </a:fld>
            <a:endParaRPr lang="zh-CN" altLang="en-US"/>
          </a:p>
        </p:txBody>
      </p:sp>
    </p:spTree>
    <p:extLst>
      <p:ext uri="{BB962C8B-B14F-4D97-AF65-F5344CB8AC3E}">
        <p14:creationId xmlns:p14="http://schemas.microsoft.com/office/powerpoint/2010/main" val="42891406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E7965A4-4F9B-42AD-97F6-5956B56DB139}" type="slidenum">
              <a:rPr lang="zh-CN" altLang="en-US" smtClean="0"/>
              <a:t>9</a:t>
            </a:fld>
            <a:endParaRPr lang="zh-CN" altLang="en-US"/>
          </a:p>
        </p:txBody>
      </p:sp>
    </p:spTree>
    <p:extLst>
      <p:ext uri="{BB962C8B-B14F-4D97-AF65-F5344CB8AC3E}">
        <p14:creationId xmlns:p14="http://schemas.microsoft.com/office/powerpoint/2010/main" val="36426643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p:cNvSpPr>
            <a:spLocks noGrp="1"/>
          </p:cNvSpPr>
          <p:nvPr>
            <p:ph type="dt" sz="half" idx="10"/>
          </p:nvPr>
        </p:nvSpPr>
        <p:spPr/>
        <p:txBody>
          <a:bodyPr/>
          <a:lstStyle/>
          <a:p>
            <a:fld id="{A6E5F6AD-1DCF-4F18-9BBA-2BC622BDF2FB}" type="datetimeFigureOut">
              <a:rPr lang="zh-CN" altLang="en-US" smtClean="0"/>
              <a:t>2022/1/13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1B0D12B-A1F6-4D3F-98AE-9ADCFED71E04}" type="slidenum">
              <a:rPr lang="zh-CN" altLang="en-US" smtClean="0"/>
              <a:t>‹#›</a:t>
            </a:fld>
            <a:endParaRPr lang="zh-CN" altLang="en-US"/>
          </a:p>
        </p:txBody>
      </p:sp>
    </p:spTree>
    <p:extLst>
      <p:ext uri="{BB962C8B-B14F-4D97-AF65-F5344CB8AC3E}">
        <p14:creationId xmlns:p14="http://schemas.microsoft.com/office/powerpoint/2010/main" val="1803982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A6E5F6AD-1DCF-4F18-9BBA-2BC622BDF2FB}" type="datetimeFigureOut">
              <a:rPr lang="zh-CN" altLang="en-US" smtClean="0"/>
              <a:t>2022/1/13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1B0D12B-A1F6-4D3F-98AE-9ADCFED71E04}" type="slidenum">
              <a:rPr lang="zh-CN" altLang="en-US" smtClean="0"/>
              <a:t>‹#›</a:t>
            </a:fld>
            <a:endParaRPr lang="zh-CN" altLang="en-US"/>
          </a:p>
        </p:txBody>
      </p:sp>
    </p:spTree>
    <p:extLst>
      <p:ext uri="{BB962C8B-B14F-4D97-AF65-F5344CB8AC3E}">
        <p14:creationId xmlns:p14="http://schemas.microsoft.com/office/powerpoint/2010/main" val="2854680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A6E5F6AD-1DCF-4F18-9BBA-2BC622BDF2FB}" type="datetimeFigureOut">
              <a:rPr lang="zh-CN" altLang="en-US" smtClean="0"/>
              <a:t>2022/1/13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1B0D12B-A1F6-4D3F-98AE-9ADCFED71E04}" type="slidenum">
              <a:rPr lang="zh-CN" altLang="en-US" smtClean="0"/>
              <a:t>‹#›</a:t>
            </a:fld>
            <a:endParaRPr lang="zh-CN" altLang="en-US"/>
          </a:p>
        </p:txBody>
      </p:sp>
    </p:spTree>
    <p:extLst>
      <p:ext uri="{BB962C8B-B14F-4D97-AF65-F5344CB8AC3E}">
        <p14:creationId xmlns:p14="http://schemas.microsoft.com/office/powerpoint/2010/main" val="1485562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A6E5F6AD-1DCF-4F18-9BBA-2BC622BDF2FB}" type="datetimeFigureOut">
              <a:rPr lang="zh-CN" altLang="en-US" smtClean="0"/>
              <a:t>2022/1/13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1B0D12B-A1F6-4D3F-98AE-9ADCFED71E04}" type="slidenum">
              <a:rPr lang="zh-CN" altLang="en-US" smtClean="0"/>
              <a:t>‹#›</a:t>
            </a:fld>
            <a:endParaRPr lang="zh-CN" altLang="en-US"/>
          </a:p>
        </p:txBody>
      </p:sp>
    </p:spTree>
    <p:extLst>
      <p:ext uri="{BB962C8B-B14F-4D97-AF65-F5344CB8AC3E}">
        <p14:creationId xmlns:p14="http://schemas.microsoft.com/office/powerpoint/2010/main" val="60139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A6E5F6AD-1DCF-4F18-9BBA-2BC622BDF2FB}" type="datetimeFigureOut">
              <a:rPr lang="zh-CN" altLang="en-US" smtClean="0"/>
              <a:t>2022/1/13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1B0D12B-A1F6-4D3F-98AE-9ADCFED71E04}" type="slidenum">
              <a:rPr lang="zh-CN" altLang="en-US" smtClean="0"/>
              <a:t>‹#›</a:t>
            </a:fld>
            <a:endParaRPr lang="zh-CN" altLang="en-US"/>
          </a:p>
        </p:txBody>
      </p:sp>
    </p:spTree>
    <p:extLst>
      <p:ext uri="{BB962C8B-B14F-4D97-AF65-F5344CB8AC3E}">
        <p14:creationId xmlns:p14="http://schemas.microsoft.com/office/powerpoint/2010/main" val="3538312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A6E5F6AD-1DCF-4F18-9BBA-2BC622BDF2FB}" type="datetimeFigureOut">
              <a:rPr lang="zh-CN" altLang="en-US" smtClean="0"/>
              <a:t>2022/1/13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1B0D12B-A1F6-4D3F-98AE-9ADCFED71E04}" type="slidenum">
              <a:rPr lang="zh-CN" altLang="en-US" smtClean="0"/>
              <a:t>‹#›</a:t>
            </a:fld>
            <a:endParaRPr lang="zh-CN" altLang="en-US"/>
          </a:p>
        </p:txBody>
      </p:sp>
    </p:spTree>
    <p:extLst>
      <p:ext uri="{BB962C8B-B14F-4D97-AF65-F5344CB8AC3E}">
        <p14:creationId xmlns:p14="http://schemas.microsoft.com/office/powerpoint/2010/main" val="1750609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A6E5F6AD-1DCF-4F18-9BBA-2BC622BDF2FB}" type="datetimeFigureOut">
              <a:rPr lang="zh-CN" altLang="en-US" smtClean="0"/>
              <a:t>2022/1/13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1B0D12B-A1F6-4D3F-98AE-9ADCFED71E04}" type="slidenum">
              <a:rPr lang="zh-CN" altLang="en-US" smtClean="0"/>
              <a:t>‹#›</a:t>
            </a:fld>
            <a:endParaRPr lang="zh-CN" altLang="en-US"/>
          </a:p>
        </p:txBody>
      </p:sp>
    </p:spTree>
    <p:extLst>
      <p:ext uri="{BB962C8B-B14F-4D97-AF65-F5344CB8AC3E}">
        <p14:creationId xmlns:p14="http://schemas.microsoft.com/office/powerpoint/2010/main" val="546714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A6E5F6AD-1DCF-4F18-9BBA-2BC622BDF2FB}" type="datetimeFigureOut">
              <a:rPr lang="zh-CN" altLang="en-US" smtClean="0"/>
              <a:t>2022/1/13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1B0D12B-A1F6-4D3F-98AE-9ADCFED71E04}" type="slidenum">
              <a:rPr lang="zh-CN" altLang="en-US" smtClean="0"/>
              <a:t>‹#›</a:t>
            </a:fld>
            <a:endParaRPr lang="zh-CN" altLang="en-US"/>
          </a:p>
        </p:txBody>
      </p:sp>
    </p:spTree>
    <p:extLst>
      <p:ext uri="{BB962C8B-B14F-4D97-AF65-F5344CB8AC3E}">
        <p14:creationId xmlns:p14="http://schemas.microsoft.com/office/powerpoint/2010/main" val="12997628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A6E5F6AD-1DCF-4F18-9BBA-2BC622BDF2FB}" type="datetimeFigureOut">
              <a:rPr lang="zh-CN" altLang="en-US" smtClean="0"/>
              <a:t>2022/1/13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1B0D12B-A1F6-4D3F-98AE-9ADCFED71E04}" type="slidenum">
              <a:rPr lang="zh-CN" altLang="en-US" smtClean="0"/>
              <a:t>‹#›</a:t>
            </a:fld>
            <a:endParaRPr lang="zh-CN" altLang="en-US"/>
          </a:p>
        </p:txBody>
      </p:sp>
      <p:sp>
        <p:nvSpPr>
          <p:cNvPr id="10" name="标题 9"/>
          <p:cNvSpPr>
            <a:spLocks noGrp="1"/>
          </p:cNvSpPr>
          <p:nvPr>
            <p:ph type="title"/>
          </p:nvPr>
        </p:nvSpPr>
        <p:spPr/>
        <p:txBody>
          <a:bodyPr/>
          <a:lstStyle/>
          <a:p>
            <a:r>
              <a:rPr lang="zh-CN" altLang="en-US"/>
              <a:t>单击此处编辑母版标题样式</a:t>
            </a:r>
          </a:p>
        </p:txBody>
      </p:sp>
      <p:grpSp>
        <p:nvGrpSpPr>
          <p:cNvPr id="11" name="组合 10"/>
          <p:cNvGrpSpPr/>
          <p:nvPr userDrawn="1"/>
        </p:nvGrpSpPr>
        <p:grpSpPr>
          <a:xfrm>
            <a:off x="0" y="-293511"/>
            <a:ext cx="12895093" cy="8048541"/>
            <a:chOff x="0" y="-221063"/>
            <a:chExt cx="12895093" cy="7946844"/>
          </a:xfrm>
        </p:grpSpPr>
        <p:sp>
          <p:nvSpPr>
            <p:cNvPr id="12" name="矩形 11"/>
            <p:cNvSpPr/>
            <p:nvPr/>
          </p:nvSpPr>
          <p:spPr>
            <a:xfrm>
              <a:off x="0" y="0"/>
              <a:ext cx="12192000" cy="6858000"/>
            </a:xfrm>
            <a:prstGeom prst="rect">
              <a:avLst/>
            </a:prstGeom>
            <a:solidFill>
              <a:srgbClr val="9AD6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3" name="组合 12"/>
            <p:cNvGrpSpPr/>
            <p:nvPr/>
          </p:nvGrpSpPr>
          <p:grpSpPr>
            <a:xfrm>
              <a:off x="144150" y="-221063"/>
              <a:ext cx="12750943" cy="7946844"/>
              <a:chOff x="2627224" y="-795141"/>
              <a:chExt cx="10013806" cy="7040780"/>
            </a:xfrm>
          </p:grpSpPr>
          <p:sp>
            <p:nvSpPr>
              <p:cNvPr id="14" name="矩形 13"/>
              <p:cNvSpPr/>
              <p:nvPr/>
            </p:nvSpPr>
            <p:spPr>
              <a:xfrm>
                <a:off x="2627224" y="-599283"/>
                <a:ext cx="5758249" cy="5957676"/>
              </a:xfrm>
              <a:prstGeom prst="rect">
                <a:avLst/>
              </a:prstGeom>
              <a:blipFill dpi="0" rotWithShape="1">
                <a:blip r:embed="rId2">
                  <a:alphaModFix amt="17000"/>
                  <a:lum bright="70000" contrast="-7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p>
            </p:txBody>
          </p:sp>
          <p:sp>
            <p:nvSpPr>
              <p:cNvPr id="15" name="矩形 14"/>
              <p:cNvSpPr/>
              <p:nvPr/>
            </p:nvSpPr>
            <p:spPr>
              <a:xfrm rot="10601959">
                <a:off x="6872592" y="-795141"/>
                <a:ext cx="5768438" cy="7040780"/>
              </a:xfrm>
              <a:prstGeom prst="rect">
                <a:avLst/>
              </a:prstGeom>
              <a:blipFill dpi="0" rotWithShape="1">
                <a:blip r:embed="rId3">
                  <a:alphaModFix amt="17000"/>
                  <a:lum bright="70000" contrast="-7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p>
            </p:txBody>
          </p:sp>
        </p:grpSp>
      </p:grpSp>
    </p:spTree>
    <p:extLst>
      <p:ext uri="{BB962C8B-B14F-4D97-AF65-F5344CB8AC3E}">
        <p14:creationId xmlns:p14="http://schemas.microsoft.com/office/powerpoint/2010/main" val="3229175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A6E5F6AD-1DCF-4F18-9BBA-2BC622BDF2FB}" type="datetimeFigureOut">
              <a:rPr lang="zh-CN" altLang="en-US" smtClean="0"/>
              <a:t>2022/1/13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1B0D12B-A1F6-4D3F-98AE-9ADCFED71E04}" type="slidenum">
              <a:rPr lang="zh-CN" altLang="en-US" smtClean="0"/>
              <a:t>‹#›</a:t>
            </a:fld>
            <a:endParaRPr lang="zh-CN" altLang="en-US"/>
          </a:p>
        </p:txBody>
      </p:sp>
    </p:spTree>
    <p:extLst>
      <p:ext uri="{BB962C8B-B14F-4D97-AF65-F5344CB8AC3E}">
        <p14:creationId xmlns:p14="http://schemas.microsoft.com/office/powerpoint/2010/main" val="352609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A6E5F6AD-1DCF-4F18-9BBA-2BC622BDF2FB}" type="datetimeFigureOut">
              <a:rPr lang="zh-CN" altLang="en-US" smtClean="0"/>
              <a:t>2022/1/13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1B0D12B-A1F6-4D3F-98AE-9ADCFED71E04}" type="slidenum">
              <a:rPr lang="zh-CN" altLang="en-US" smtClean="0"/>
              <a:t>‹#›</a:t>
            </a:fld>
            <a:endParaRPr lang="zh-CN" altLang="en-US"/>
          </a:p>
        </p:txBody>
      </p:sp>
    </p:spTree>
    <p:extLst>
      <p:ext uri="{BB962C8B-B14F-4D97-AF65-F5344CB8AC3E}">
        <p14:creationId xmlns:p14="http://schemas.microsoft.com/office/powerpoint/2010/main" val="38030811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E5F6AD-1DCF-4F18-9BBA-2BC622BDF2FB}" type="datetimeFigureOut">
              <a:rPr lang="zh-CN" altLang="en-US" smtClean="0"/>
              <a:t>2022/1/13</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B0D12B-A1F6-4D3F-98AE-9ADCFED71E04}" type="slidenum">
              <a:rPr lang="zh-CN" altLang="en-US" smtClean="0"/>
              <a:t>‹#›</a:t>
            </a:fld>
            <a:endParaRPr lang="zh-CN" altLang="en-US"/>
          </a:p>
        </p:txBody>
      </p:sp>
    </p:spTree>
    <p:extLst>
      <p:ext uri="{BB962C8B-B14F-4D97-AF65-F5344CB8AC3E}">
        <p14:creationId xmlns:p14="http://schemas.microsoft.com/office/powerpoint/2010/main" val="42838979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0" y="-221063"/>
            <a:ext cx="12895093" cy="7946844"/>
            <a:chOff x="0" y="-221063"/>
            <a:chExt cx="12895093" cy="7946844"/>
          </a:xfrm>
        </p:grpSpPr>
        <p:sp>
          <p:nvSpPr>
            <p:cNvPr id="17" name="矩形 16"/>
            <p:cNvSpPr/>
            <p:nvPr/>
          </p:nvSpPr>
          <p:spPr>
            <a:xfrm>
              <a:off x="0" y="0"/>
              <a:ext cx="12192000" cy="6858000"/>
            </a:xfrm>
            <a:prstGeom prst="rect">
              <a:avLst/>
            </a:prstGeom>
            <a:solidFill>
              <a:srgbClr val="9AD6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8" name="组合 17"/>
            <p:cNvGrpSpPr/>
            <p:nvPr/>
          </p:nvGrpSpPr>
          <p:grpSpPr>
            <a:xfrm>
              <a:off x="144150" y="-221063"/>
              <a:ext cx="12750943" cy="7946844"/>
              <a:chOff x="2627224" y="-795141"/>
              <a:chExt cx="10013806" cy="7040780"/>
            </a:xfrm>
          </p:grpSpPr>
          <p:sp>
            <p:nvSpPr>
              <p:cNvPr id="19" name="矩形 18"/>
              <p:cNvSpPr/>
              <p:nvPr/>
            </p:nvSpPr>
            <p:spPr>
              <a:xfrm>
                <a:off x="2627224" y="-599283"/>
                <a:ext cx="5758249" cy="5957676"/>
              </a:xfrm>
              <a:prstGeom prst="rect">
                <a:avLst/>
              </a:prstGeom>
              <a:blipFill dpi="0" rotWithShape="1">
                <a:blip r:embed="rId3">
                  <a:alphaModFix amt="17000"/>
                  <a:lum bright="70000" contrast="-7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p>
            </p:txBody>
          </p:sp>
          <p:sp>
            <p:nvSpPr>
              <p:cNvPr id="22" name="矩形 21"/>
              <p:cNvSpPr/>
              <p:nvPr/>
            </p:nvSpPr>
            <p:spPr>
              <a:xfrm rot="10601959">
                <a:off x="6872592" y="-795141"/>
                <a:ext cx="5768438" cy="7040780"/>
              </a:xfrm>
              <a:prstGeom prst="rect">
                <a:avLst/>
              </a:prstGeom>
              <a:blipFill dpi="0" rotWithShape="1">
                <a:blip r:embed="rId4">
                  <a:alphaModFix amt="17000"/>
                  <a:lum bright="70000" contrast="-7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p>
            </p:txBody>
          </p:sp>
        </p:grpSp>
      </p:grpSp>
      <p:grpSp>
        <p:nvGrpSpPr>
          <p:cNvPr id="82" name="组合 81"/>
          <p:cNvGrpSpPr/>
          <p:nvPr/>
        </p:nvGrpSpPr>
        <p:grpSpPr>
          <a:xfrm>
            <a:off x="0" y="5207212"/>
            <a:ext cx="12523845" cy="1647370"/>
            <a:chOff x="0" y="5207212"/>
            <a:chExt cx="12523845" cy="1647370"/>
          </a:xfrm>
        </p:grpSpPr>
        <p:pic>
          <p:nvPicPr>
            <p:cNvPr id="83" name="图片 8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5207212"/>
              <a:ext cx="6427845" cy="1647370"/>
            </a:xfrm>
            <a:prstGeom prst="rect">
              <a:avLst/>
            </a:prstGeom>
          </p:spPr>
        </p:pic>
        <p:pic>
          <p:nvPicPr>
            <p:cNvPr id="84" name="图片 8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096000" y="5207212"/>
              <a:ext cx="6427845" cy="1647370"/>
            </a:xfrm>
            <a:prstGeom prst="rect">
              <a:avLst/>
            </a:prstGeom>
          </p:spPr>
        </p:pic>
      </p:grpSp>
      <p:grpSp>
        <p:nvGrpSpPr>
          <p:cNvPr id="87" name="组合 86"/>
          <p:cNvGrpSpPr/>
          <p:nvPr/>
        </p:nvGrpSpPr>
        <p:grpSpPr>
          <a:xfrm>
            <a:off x="2516470" y="548138"/>
            <a:ext cx="7443321" cy="4759928"/>
            <a:chOff x="2516470" y="548138"/>
            <a:chExt cx="7443321" cy="4759928"/>
          </a:xfrm>
        </p:grpSpPr>
        <p:sp>
          <p:nvSpPr>
            <p:cNvPr id="21" name="云形 20"/>
            <p:cNvSpPr/>
            <p:nvPr/>
          </p:nvSpPr>
          <p:spPr>
            <a:xfrm>
              <a:off x="2516470" y="548138"/>
              <a:ext cx="7443321" cy="4759928"/>
            </a:xfrm>
            <a:prstGeom prst="cloud">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6" name="云形 85"/>
            <p:cNvSpPr/>
            <p:nvPr/>
          </p:nvSpPr>
          <p:spPr>
            <a:xfrm>
              <a:off x="2922743" y="818421"/>
              <a:ext cx="6658840" cy="4258256"/>
            </a:xfrm>
            <a:prstGeom prst="cloud">
              <a:avLst/>
            </a:prstGeom>
            <a:noFill/>
            <a:ln>
              <a:solidFill>
                <a:srgbClr val="8ACFEA"/>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7" name="图片 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711522" y="3769651"/>
            <a:ext cx="1343455" cy="1343455"/>
          </a:xfrm>
          <a:prstGeom prst="rect">
            <a:avLst/>
          </a:prstGeom>
        </p:spPr>
      </p:pic>
      <p:pic>
        <p:nvPicPr>
          <p:cNvPr id="14" name="图片 1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925228" y="544720"/>
            <a:ext cx="1112666" cy="1112666"/>
          </a:xfrm>
          <a:prstGeom prst="rect">
            <a:avLst/>
          </a:prstGeom>
        </p:spPr>
      </p:pic>
      <p:pic>
        <p:nvPicPr>
          <p:cNvPr id="89" name="图片 88"/>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82263" y="407859"/>
            <a:ext cx="2981702" cy="4020157"/>
          </a:xfrm>
          <a:prstGeom prst="rect">
            <a:avLst/>
          </a:prstGeom>
        </p:spPr>
      </p:pic>
      <p:sp>
        <p:nvSpPr>
          <p:cNvPr id="39" name="文本框 38"/>
          <p:cNvSpPr txBox="1"/>
          <p:nvPr/>
        </p:nvSpPr>
        <p:spPr>
          <a:xfrm>
            <a:off x="3423853" y="1861640"/>
            <a:ext cx="5390157" cy="1754326"/>
          </a:xfrm>
          <a:prstGeom prst="rect">
            <a:avLst/>
          </a:prstGeom>
          <a:noFill/>
        </p:spPr>
        <p:txBody>
          <a:bodyPr wrap="square" rtlCol="0">
            <a:spAutoFit/>
          </a:bodyPr>
          <a:lstStyle/>
          <a:p>
            <a:pPr algn="ctr"/>
            <a:r>
              <a:rPr lang="en-US" sz="5400" b="1" i="1" dirty="0" err="1">
                <a:latin typeface="Times New Roman" panose="02020603050405020304" pitchFamily="18" charset="0"/>
                <a:cs typeface="Times New Roman" panose="02020603050405020304" pitchFamily="18" charset="0"/>
              </a:rPr>
              <a:t>Trò</a:t>
            </a:r>
            <a:r>
              <a:rPr lang="en-US" sz="5400" b="1" i="1" dirty="0">
                <a:latin typeface="Times New Roman" panose="02020603050405020304" pitchFamily="18" charset="0"/>
                <a:cs typeface="Times New Roman" panose="02020603050405020304" pitchFamily="18" charset="0"/>
              </a:rPr>
              <a:t> </a:t>
            </a:r>
            <a:r>
              <a:rPr lang="en-US" sz="5400" b="1" i="1" dirty="0" err="1">
                <a:latin typeface="Times New Roman" panose="02020603050405020304" pitchFamily="18" charset="0"/>
                <a:cs typeface="Times New Roman" panose="02020603050405020304" pitchFamily="18" charset="0"/>
              </a:rPr>
              <a:t>chơi</a:t>
            </a:r>
            <a:r>
              <a:rPr lang="en-US" sz="5400" b="1" i="1" dirty="0">
                <a:latin typeface="Times New Roman" panose="02020603050405020304" pitchFamily="18" charset="0"/>
                <a:cs typeface="Times New Roman" panose="02020603050405020304" pitchFamily="18" charset="0"/>
              </a:rPr>
              <a:t>: “</a:t>
            </a:r>
            <a:r>
              <a:rPr lang="en-US" sz="5400" b="1" i="1" dirty="0" err="1">
                <a:latin typeface="Times New Roman" panose="02020603050405020304" pitchFamily="18" charset="0"/>
                <a:cs typeface="Times New Roman" panose="02020603050405020304" pitchFamily="18" charset="0"/>
              </a:rPr>
              <a:t>Hỏi</a:t>
            </a:r>
            <a:r>
              <a:rPr lang="en-US" sz="5400" b="1" i="1" dirty="0">
                <a:latin typeface="Times New Roman" panose="02020603050405020304" pitchFamily="18" charset="0"/>
                <a:cs typeface="Times New Roman" panose="02020603050405020304" pitchFamily="18" charset="0"/>
              </a:rPr>
              <a:t> </a:t>
            </a:r>
            <a:r>
              <a:rPr lang="en-US" sz="5400" b="1" i="1" dirty="0" err="1">
                <a:latin typeface="Times New Roman" panose="02020603050405020304" pitchFamily="18" charset="0"/>
                <a:cs typeface="Times New Roman" panose="02020603050405020304" pitchFamily="18" charset="0"/>
              </a:rPr>
              <a:t>nhanh</a:t>
            </a:r>
            <a:r>
              <a:rPr lang="en-US" sz="5400" b="1" i="1" dirty="0">
                <a:latin typeface="Times New Roman" panose="02020603050405020304" pitchFamily="18" charset="0"/>
                <a:cs typeface="Times New Roman" panose="02020603050405020304" pitchFamily="18" charset="0"/>
              </a:rPr>
              <a:t>, </a:t>
            </a:r>
            <a:r>
              <a:rPr lang="en-US" sz="5400" b="1" i="1" dirty="0" err="1">
                <a:latin typeface="Times New Roman" panose="02020603050405020304" pitchFamily="18" charset="0"/>
                <a:cs typeface="Times New Roman" panose="02020603050405020304" pitchFamily="18" charset="0"/>
              </a:rPr>
              <a:t>đáp</a:t>
            </a:r>
            <a:r>
              <a:rPr lang="en-US" sz="5400" b="1" i="1" dirty="0">
                <a:latin typeface="Times New Roman" panose="02020603050405020304" pitchFamily="18" charset="0"/>
                <a:cs typeface="Times New Roman" panose="02020603050405020304" pitchFamily="18" charset="0"/>
              </a:rPr>
              <a:t> </a:t>
            </a:r>
            <a:r>
              <a:rPr lang="en-US" sz="5400" b="1" i="1" dirty="0" err="1">
                <a:latin typeface="Times New Roman" panose="02020603050405020304" pitchFamily="18" charset="0"/>
                <a:cs typeface="Times New Roman" panose="02020603050405020304" pitchFamily="18" charset="0"/>
              </a:rPr>
              <a:t>ngay</a:t>
            </a:r>
            <a:r>
              <a:rPr lang="en-US" sz="5400" b="1" i="1" dirty="0">
                <a:latin typeface="Times New Roman" panose="02020603050405020304" pitchFamily="18" charset="0"/>
                <a:cs typeface="Times New Roman" panose="02020603050405020304" pitchFamily="18" charset="0"/>
              </a:rPr>
              <a:t>”</a:t>
            </a:r>
            <a:endParaRPr lang="en-US" altLang="zh-CN" sz="23900" dirty="0">
              <a:solidFill>
                <a:srgbClr val="8ACFEA"/>
              </a:solidFill>
              <a:latin typeface="Times New Roman" panose="02020603050405020304" pitchFamily="18" charset="0"/>
              <a:ea typeface="方正汉真广标简体" panose="02000000000000000000" pitchFamily="2" charset="-122"/>
              <a:cs typeface="Times New Roman" panose="02020603050405020304" pitchFamily="18" charset="0"/>
            </a:endParaRPr>
          </a:p>
        </p:txBody>
      </p:sp>
      <p:grpSp>
        <p:nvGrpSpPr>
          <p:cNvPr id="24" name="组合 23"/>
          <p:cNvGrpSpPr/>
          <p:nvPr/>
        </p:nvGrpSpPr>
        <p:grpSpPr>
          <a:xfrm>
            <a:off x="9913428" y="618813"/>
            <a:ext cx="1633494" cy="1044603"/>
            <a:chOff x="8985779" y="3960837"/>
            <a:chExt cx="2199915" cy="1406823"/>
          </a:xfrm>
        </p:grpSpPr>
        <p:sp>
          <p:nvSpPr>
            <p:cNvPr id="40" name="云形 39"/>
            <p:cNvSpPr/>
            <p:nvPr/>
          </p:nvSpPr>
          <p:spPr>
            <a:xfrm>
              <a:off x="8985779" y="3960837"/>
              <a:ext cx="2199915" cy="1406823"/>
            </a:xfrm>
            <a:prstGeom prst="cloud">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云形 43"/>
            <p:cNvSpPr/>
            <p:nvPr/>
          </p:nvSpPr>
          <p:spPr>
            <a:xfrm>
              <a:off x="9217452" y="4084959"/>
              <a:ext cx="1756042" cy="1122971"/>
            </a:xfrm>
            <a:prstGeom prst="cloud">
              <a:avLst/>
            </a:prstGeom>
            <a:noFill/>
            <a:ln>
              <a:solidFill>
                <a:srgbClr val="8ACFEA"/>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13" name="图片 1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rot="3200954">
            <a:off x="10507206" y="920160"/>
            <a:ext cx="482031" cy="445033"/>
          </a:xfrm>
          <a:prstGeom prst="rect">
            <a:avLst/>
          </a:prstGeom>
        </p:spPr>
      </p:pic>
      <p:grpSp>
        <p:nvGrpSpPr>
          <p:cNvPr id="66" name="组合 65"/>
          <p:cNvGrpSpPr/>
          <p:nvPr/>
        </p:nvGrpSpPr>
        <p:grpSpPr>
          <a:xfrm>
            <a:off x="598641" y="3543055"/>
            <a:ext cx="1891025" cy="1209291"/>
            <a:chOff x="392658" y="3679279"/>
            <a:chExt cx="1466266" cy="937662"/>
          </a:xfrm>
        </p:grpSpPr>
        <p:grpSp>
          <p:nvGrpSpPr>
            <p:cNvPr id="23" name="组合 22"/>
            <p:cNvGrpSpPr/>
            <p:nvPr/>
          </p:nvGrpSpPr>
          <p:grpSpPr>
            <a:xfrm>
              <a:off x="392658" y="3679279"/>
              <a:ext cx="1466266" cy="937662"/>
              <a:chOff x="1281153" y="5632171"/>
              <a:chExt cx="1466266" cy="937662"/>
            </a:xfrm>
          </p:grpSpPr>
          <p:sp>
            <p:nvSpPr>
              <p:cNvPr id="42" name="云形 41"/>
              <p:cNvSpPr/>
              <p:nvPr/>
            </p:nvSpPr>
            <p:spPr>
              <a:xfrm>
                <a:off x="1281153" y="5632171"/>
                <a:ext cx="1466266" cy="937662"/>
              </a:xfrm>
              <a:prstGeom prst="cloud">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云形 42"/>
              <p:cNvSpPr/>
              <p:nvPr/>
            </p:nvSpPr>
            <p:spPr>
              <a:xfrm>
                <a:off x="1414367" y="5706781"/>
                <a:ext cx="1199837" cy="767283"/>
              </a:xfrm>
              <a:prstGeom prst="cloud">
                <a:avLst/>
              </a:prstGeom>
              <a:noFill/>
              <a:ln>
                <a:solidFill>
                  <a:srgbClr val="8ACFEA"/>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5" name="图片 4"/>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rot="21180129">
              <a:off x="717070" y="4035686"/>
              <a:ext cx="810723" cy="274088"/>
            </a:xfrm>
            <a:prstGeom prst="rect">
              <a:avLst/>
            </a:prstGeom>
          </p:spPr>
        </p:pic>
      </p:grpSp>
      <p:pic>
        <p:nvPicPr>
          <p:cNvPr id="80" name="图片 79"/>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8558538" y="2488701"/>
            <a:ext cx="2551261" cy="5582247"/>
          </a:xfrm>
          <a:prstGeom prst="rect">
            <a:avLst/>
          </a:prstGeom>
        </p:spPr>
      </p:pic>
    </p:spTree>
    <p:extLst>
      <p:ext uri="{BB962C8B-B14F-4D97-AF65-F5344CB8AC3E}">
        <p14:creationId xmlns:p14="http://schemas.microsoft.com/office/powerpoint/2010/main" val="15772682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2"/>
          <p:cNvSpPr>
            <a:spLocks noGrp="1"/>
          </p:cNvSpPr>
          <p:nvPr/>
        </p:nvSpPr>
        <p:spPr>
          <a:xfrm>
            <a:off x="11282492" y="5790558"/>
            <a:ext cx="640080" cy="365125"/>
          </a:xfrm>
          <a:prstGeom prst="rect">
            <a:avLst/>
          </a:prstGeom>
        </p:spPr>
        <p:txBody>
          <a:bodyPr vert="horz" lIns="91440" tIns="45720" rIns="91440" bIns="45720" rtlCol="0" anchor="ctr"/>
          <a:lstStyle>
            <a:defPPr>
              <a:defRPr lang="en-US"/>
            </a:defPPr>
            <a:lvl1pPr marL="0" algn="ctr" defTabSz="914400" rtl="0" eaLnBrk="1" latinLnBrk="0" hangingPunct="1">
              <a:defRPr sz="1400" b="1" kern="1200">
                <a:solidFill>
                  <a:srgbClr val="FFFFFF"/>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3481812-CA6E-4CF7-A597-B03BE0D22F0C}" type="slidenum">
              <a:rPr lang="en-GB" smtClean="0"/>
              <a:pPr/>
              <a:t>10</a:t>
            </a:fld>
            <a:endParaRPr lang="en-GB"/>
          </a:p>
        </p:txBody>
      </p:sp>
      <p:sp>
        <p:nvSpPr>
          <p:cNvPr id="18" name="文本框 64"/>
          <p:cNvSpPr txBox="1"/>
          <p:nvPr/>
        </p:nvSpPr>
        <p:spPr>
          <a:xfrm>
            <a:off x="6330774" y="2254573"/>
            <a:ext cx="681597" cy="461665"/>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400" b="1" dirty="0">
                <a:solidFill>
                  <a:srgbClr val="8ACFEA"/>
                </a:solidFill>
                <a:latin typeface="+mn-ea"/>
              </a:rPr>
              <a:t>70%</a:t>
            </a:r>
            <a:endParaRPr lang="zh-CN" altLang="en-US" sz="2400" b="1" dirty="0">
              <a:solidFill>
                <a:srgbClr val="8ACFEA"/>
              </a:solidFill>
              <a:latin typeface="+mn-ea"/>
            </a:endParaRPr>
          </a:p>
        </p:txBody>
      </p:sp>
      <p:graphicFrame>
        <p:nvGraphicFramePr>
          <p:cNvPr id="2" name="Table 1">
            <a:extLst>
              <a:ext uri="{FF2B5EF4-FFF2-40B4-BE49-F238E27FC236}">
                <a16:creationId xmlns:a16="http://schemas.microsoft.com/office/drawing/2014/main" id="{271979F6-333C-4090-8414-9D1D9BEEA855}"/>
              </a:ext>
            </a:extLst>
          </p:cNvPr>
          <p:cNvGraphicFramePr>
            <a:graphicFrameLocks noGrp="1"/>
          </p:cNvGraphicFramePr>
          <p:nvPr>
            <p:extLst>
              <p:ext uri="{D42A27DB-BD31-4B8C-83A1-F6EECF244321}">
                <p14:modId xmlns:p14="http://schemas.microsoft.com/office/powerpoint/2010/main" val="2884002792"/>
              </p:ext>
            </p:extLst>
          </p:nvPr>
        </p:nvGraphicFramePr>
        <p:xfrm>
          <a:off x="178373" y="138552"/>
          <a:ext cx="11744198" cy="6534965"/>
        </p:xfrm>
        <a:graphic>
          <a:graphicData uri="http://schemas.openxmlformats.org/drawingml/2006/table">
            <a:tbl>
              <a:tblPr firstRow="1" firstCol="1" bandRow="1">
                <a:tableStyleId>{5C22544A-7EE6-4342-B048-85BDC9FD1C3A}</a:tableStyleId>
              </a:tblPr>
              <a:tblGrid>
                <a:gridCol w="1498027">
                  <a:extLst>
                    <a:ext uri="{9D8B030D-6E8A-4147-A177-3AD203B41FA5}">
                      <a16:colId xmlns:a16="http://schemas.microsoft.com/office/drawing/2014/main" val="3982830633"/>
                    </a:ext>
                  </a:extLst>
                </a:gridCol>
                <a:gridCol w="863600">
                  <a:extLst>
                    <a:ext uri="{9D8B030D-6E8A-4147-A177-3AD203B41FA5}">
                      <a16:colId xmlns:a16="http://schemas.microsoft.com/office/drawing/2014/main" val="4203260935"/>
                    </a:ext>
                  </a:extLst>
                </a:gridCol>
                <a:gridCol w="2794000">
                  <a:extLst>
                    <a:ext uri="{9D8B030D-6E8A-4147-A177-3AD203B41FA5}">
                      <a16:colId xmlns:a16="http://schemas.microsoft.com/office/drawing/2014/main" val="2828392026"/>
                    </a:ext>
                  </a:extLst>
                </a:gridCol>
                <a:gridCol w="1666240">
                  <a:extLst>
                    <a:ext uri="{9D8B030D-6E8A-4147-A177-3AD203B41FA5}">
                      <a16:colId xmlns:a16="http://schemas.microsoft.com/office/drawing/2014/main" val="72935796"/>
                    </a:ext>
                  </a:extLst>
                </a:gridCol>
                <a:gridCol w="4922331">
                  <a:extLst>
                    <a:ext uri="{9D8B030D-6E8A-4147-A177-3AD203B41FA5}">
                      <a16:colId xmlns:a16="http://schemas.microsoft.com/office/drawing/2014/main" val="1607811455"/>
                    </a:ext>
                  </a:extLst>
                </a:gridCol>
              </a:tblGrid>
              <a:tr h="589215">
                <a:tc gridSpan="5">
                  <a:txBody>
                    <a:bodyPr/>
                    <a:lstStyle/>
                    <a:p>
                      <a:pPr marL="0" marR="0" algn="ctr">
                        <a:lnSpc>
                          <a:spcPct val="107000"/>
                        </a:lnSpc>
                        <a:spcBef>
                          <a:spcPts val="0"/>
                        </a:spcBef>
                        <a:spcAft>
                          <a:spcPts val="0"/>
                        </a:spcAft>
                      </a:pPr>
                      <a:r>
                        <a:rPr lang="en-US" sz="1800" kern="100" dirty="0">
                          <a:effectLst/>
                          <a:latin typeface="Times New Roman" panose="02020603050405020304" pitchFamily="18" charset="0"/>
                          <a:cs typeface="Times New Roman" panose="02020603050405020304" pitchFamily="18" charset="0"/>
                        </a:rPr>
                        <a:t>PHIẾU HỌC TẬP SỐ 2</a:t>
                      </a:r>
                      <a:endParaRPr lang="en-US" sz="1800" dirty="0">
                        <a:effectLst/>
                        <a:latin typeface="Times New Roman" panose="02020603050405020304" pitchFamily="18" charset="0"/>
                        <a:cs typeface="Times New Roman" panose="02020603050405020304" pitchFamily="18" charset="0"/>
                      </a:endParaRPr>
                    </a:p>
                    <a:p>
                      <a:pPr marL="0" marR="0" algn="ctr">
                        <a:lnSpc>
                          <a:spcPct val="107000"/>
                        </a:lnSpc>
                        <a:spcBef>
                          <a:spcPts val="0"/>
                        </a:spcBef>
                        <a:spcAft>
                          <a:spcPts val="0"/>
                        </a:spcAft>
                      </a:pPr>
                      <a:r>
                        <a:rPr lang="en-US" sz="1800" kern="100" dirty="0" err="1">
                          <a:effectLst/>
                          <a:latin typeface="Times New Roman" panose="02020603050405020304" pitchFamily="18" charset="0"/>
                          <a:cs typeface="Times New Roman" panose="02020603050405020304" pitchFamily="18" charset="0"/>
                        </a:rPr>
                        <a:t>Biên</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bản</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sinh</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hoạt</a:t>
                      </a:r>
                      <a:r>
                        <a:rPr lang="en-US" sz="1800" kern="100" dirty="0">
                          <a:effectLst/>
                          <a:latin typeface="Times New Roman" panose="02020603050405020304" pitchFamily="18" charset="0"/>
                          <a:cs typeface="Times New Roman" panose="02020603050405020304" pitchFamily="18" charset="0"/>
                        </a:rPr>
                        <a:t> chi </a:t>
                      </a:r>
                      <a:r>
                        <a:rPr lang="en-US" sz="1800" kern="100" dirty="0" err="1">
                          <a:effectLst/>
                          <a:latin typeface="Times New Roman" panose="02020603050405020304" pitchFamily="18" charset="0"/>
                          <a:cs typeface="Times New Roman" panose="02020603050405020304" pitchFamily="18" charset="0"/>
                        </a:rPr>
                        <a:t>đội</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tuần</a:t>
                      </a:r>
                      <a:r>
                        <a:rPr lang="en-US" sz="1800" kern="100" dirty="0">
                          <a:effectLst/>
                          <a:latin typeface="Times New Roman" panose="02020603050405020304" pitchFamily="18" charset="0"/>
                          <a:cs typeface="Times New Roman" panose="02020603050405020304" pitchFamily="18" charset="0"/>
                        </a:rPr>
                        <a:t> 9</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907" marR="10907"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21315340"/>
                  </a:ext>
                </a:extLst>
              </a:tr>
              <a:tr h="284351">
                <a:tc>
                  <a:txBody>
                    <a:bodyPr/>
                    <a:lstStyle/>
                    <a:p>
                      <a:pPr marL="0" marR="0" algn="ctr">
                        <a:lnSpc>
                          <a:spcPct val="107000"/>
                        </a:lnSpc>
                        <a:spcBef>
                          <a:spcPts val="0"/>
                        </a:spcBef>
                        <a:spcAft>
                          <a:spcPts val="0"/>
                        </a:spcAft>
                      </a:pPr>
                      <a:r>
                        <a:rPr lang="en-US" sz="1800" kern="100" dirty="0" err="1">
                          <a:effectLst/>
                          <a:latin typeface="Times New Roman" panose="02020603050405020304" pitchFamily="18" charset="0"/>
                          <a:cs typeface="Times New Roman" panose="02020603050405020304" pitchFamily="18" charset="0"/>
                        </a:rPr>
                        <a:t>Vê</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hình</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thức</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907" marR="10907" marT="0" marB="0" anchor="ctr"/>
                </a:tc>
                <a:tc gridSpan="4">
                  <a:txBody>
                    <a:bodyPr/>
                    <a:lstStyle/>
                    <a:p>
                      <a:pPr marL="0" marR="0" algn="just">
                        <a:lnSpc>
                          <a:spcPct val="107000"/>
                        </a:lnSpc>
                        <a:spcBef>
                          <a:spcPts val="0"/>
                        </a:spcBef>
                        <a:spcAft>
                          <a:spcPts val="0"/>
                        </a:spcAft>
                      </a:pPr>
                      <a:r>
                        <a:rPr lang="en-US" sz="1800" kern="100" dirty="0" err="1">
                          <a:effectLst/>
                          <a:latin typeface="Times New Roman" panose="02020603050405020304" pitchFamily="18" charset="0"/>
                          <a:cs typeface="Times New Roman" panose="02020603050405020304" pitchFamily="18" charset="0"/>
                        </a:rPr>
                        <a:t>Viết</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theo</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mẫu</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907" marR="10907" marT="0"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32747657"/>
                  </a:ext>
                </a:extLst>
              </a:tr>
              <a:tr h="589215">
                <a:tc rowSpan="15">
                  <a:txBody>
                    <a:bodyPr/>
                    <a:lstStyle/>
                    <a:p>
                      <a:pPr marL="0" marR="0" algn="ctr">
                        <a:lnSpc>
                          <a:spcPct val="107000"/>
                        </a:lnSpc>
                        <a:spcBef>
                          <a:spcPts val="0"/>
                        </a:spcBef>
                        <a:spcAft>
                          <a:spcPts val="0"/>
                        </a:spcAft>
                      </a:pPr>
                      <a:r>
                        <a:rPr lang="en-US" sz="1800" kern="100" dirty="0" err="1">
                          <a:effectLst/>
                          <a:latin typeface="Times New Roman" panose="02020603050405020304" pitchFamily="18" charset="0"/>
                          <a:cs typeface="Times New Roman" panose="02020603050405020304" pitchFamily="18" charset="0"/>
                        </a:rPr>
                        <a:t>Vê</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bô</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cục</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nội</a:t>
                      </a:r>
                      <a:r>
                        <a:rPr lang="en-US" sz="1800" kern="100" dirty="0">
                          <a:effectLst/>
                          <a:latin typeface="Times New Roman" panose="02020603050405020304" pitchFamily="18" charset="0"/>
                          <a:cs typeface="Times New Roman" panose="02020603050405020304" pitchFamily="18" charset="0"/>
                        </a:rPr>
                        <a:t> dung</a:t>
                      </a:r>
                      <a:endParaRPr lang="en-US" sz="1800" dirty="0">
                        <a:effectLst/>
                        <a:latin typeface="Times New Roman" panose="02020603050405020304" pitchFamily="18" charset="0"/>
                        <a:cs typeface="Times New Roman" panose="02020603050405020304" pitchFamily="18" charset="0"/>
                      </a:endParaRPr>
                    </a:p>
                    <a:p>
                      <a:pPr marL="0" marR="0" algn="just">
                        <a:lnSpc>
                          <a:spcPct val="107000"/>
                        </a:lnSpc>
                        <a:spcBef>
                          <a:spcPts val="0"/>
                        </a:spcBef>
                        <a:spcAft>
                          <a:spcPts val="0"/>
                        </a:spcAft>
                        <a:tabLst>
                          <a:tab pos="457200" algn="l"/>
                        </a:tabLst>
                      </a:pPr>
                      <a:r>
                        <a:rPr lang="en-US" sz="1800" kern="100" dirty="0">
                          <a:effectLst/>
                          <a:latin typeface="Times New Roman" panose="02020603050405020304" pitchFamily="18" charset="0"/>
                          <a:cs typeface="Times New Roman" panose="02020603050405020304" pitchFamily="18" charset="0"/>
                        </a:rPr>
                        <a:t>	</a:t>
                      </a:r>
                      <a:endParaRPr lang="en-US" sz="1800" dirty="0">
                        <a:effectLst/>
                        <a:latin typeface="Times New Roman" panose="02020603050405020304" pitchFamily="18" charset="0"/>
                        <a:cs typeface="Times New Roman" panose="02020603050405020304" pitchFamily="18" charset="0"/>
                      </a:endParaRPr>
                    </a:p>
                    <a:p>
                      <a:pPr marL="0" marR="0" algn="just">
                        <a:lnSpc>
                          <a:spcPct val="107000"/>
                        </a:lnSpc>
                        <a:spcBef>
                          <a:spcPts val="0"/>
                        </a:spcBef>
                        <a:spcAft>
                          <a:spcPts val="0"/>
                        </a:spcAft>
                        <a:tabLst>
                          <a:tab pos="457200" algn="l"/>
                        </a:tabLst>
                      </a:pPr>
                      <a:r>
                        <a:rPr lang="en-US" sz="1800" kern="100" dirty="0">
                          <a:effectLst/>
                          <a:latin typeface="Times New Roman" panose="02020603050405020304" pitchFamily="18" charset="0"/>
                          <a:cs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907" marR="10907" marT="0" marB="0" anchor="ctr"/>
                </a:tc>
                <a:tc rowSpan="8">
                  <a:txBody>
                    <a:bodyPr/>
                    <a:lstStyle/>
                    <a:p>
                      <a:pPr marL="0" marR="0" algn="ctr">
                        <a:lnSpc>
                          <a:spcPct val="107000"/>
                        </a:lnSpc>
                        <a:spcBef>
                          <a:spcPts val="0"/>
                        </a:spcBef>
                        <a:spcAft>
                          <a:spcPts val="0"/>
                        </a:spcAft>
                      </a:pPr>
                      <a:r>
                        <a:rPr lang="en-US" sz="1800" kern="100" dirty="0" err="1">
                          <a:effectLst/>
                          <a:latin typeface="Times New Roman" panose="02020603050405020304" pitchFamily="18" charset="0"/>
                          <a:cs typeface="Times New Roman" panose="02020603050405020304" pitchFamily="18" charset="0"/>
                        </a:rPr>
                        <a:t>Phần</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đầu</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907" marR="10907" marT="0" marB="0" anchor="ctr"/>
                </a:tc>
                <a:tc>
                  <a:txBody>
                    <a:bodyPr/>
                    <a:lstStyle/>
                    <a:p>
                      <a:pPr marL="0" marR="0" algn="just">
                        <a:lnSpc>
                          <a:spcPct val="107000"/>
                        </a:lnSpc>
                        <a:spcBef>
                          <a:spcPts val="0"/>
                        </a:spcBef>
                        <a:spcAft>
                          <a:spcPts val="0"/>
                        </a:spcAft>
                      </a:pPr>
                      <a:r>
                        <a:rPr lang="en-US" sz="1800" kern="100" dirty="0" err="1">
                          <a:effectLst/>
                          <a:latin typeface="Times New Roman" panose="02020603050405020304" pitchFamily="18" charset="0"/>
                          <a:cs typeface="Times New Roman" panose="02020603050405020304" pitchFamily="18" charset="0"/>
                        </a:rPr>
                        <a:t>Quốc</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hiệu</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tiêu</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ngữ</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907" marR="10907" marT="0" marB="0" anchor="ctr"/>
                </a:tc>
                <a:tc gridSpan="2">
                  <a:txBody>
                    <a:bodyPr/>
                    <a:lstStyle/>
                    <a:p>
                      <a:pPr marL="0" marR="0" algn="just">
                        <a:lnSpc>
                          <a:spcPct val="107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907" marR="10907" marT="0" marB="0" anchor="ctr"/>
                </a:tc>
                <a:tc hMerge="1">
                  <a:txBody>
                    <a:bodyPr/>
                    <a:lstStyle/>
                    <a:p>
                      <a:endParaRPr lang="en-US"/>
                    </a:p>
                  </a:txBody>
                  <a:tcPr/>
                </a:tc>
                <a:extLst>
                  <a:ext uri="{0D108BD9-81ED-4DB2-BD59-A6C34878D82A}">
                    <a16:rowId xmlns:a16="http://schemas.microsoft.com/office/drawing/2014/main" val="1447029041"/>
                  </a:ext>
                </a:extLst>
              </a:tr>
              <a:tr h="589215">
                <a:tc vMerge="1">
                  <a:txBody>
                    <a:bodyPr/>
                    <a:lstStyle/>
                    <a:p>
                      <a:endParaRPr lang="en-US"/>
                    </a:p>
                  </a:txBody>
                  <a:tcPr/>
                </a:tc>
                <a:tc vMerge="1">
                  <a:txBody>
                    <a:bodyPr/>
                    <a:lstStyle/>
                    <a:p>
                      <a:endParaRPr lang="en-US"/>
                    </a:p>
                  </a:txBody>
                  <a:tcPr/>
                </a:tc>
                <a:tc>
                  <a:txBody>
                    <a:bodyPr/>
                    <a:lstStyle/>
                    <a:p>
                      <a:pPr marL="0" marR="0" algn="just">
                        <a:lnSpc>
                          <a:spcPct val="107000"/>
                        </a:lnSpc>
                        <a:spcBef>
                          <a:spcPts val="0"/>
                        </a:spcBef>
                        <a:spcAft>
                          <a:spcPts val="0"/>
                        </a:spcAft>
                      </a:pPr>
                      <a:r>
                        <a:rPr lang="en-US" sz="1800" kern="100">
                          <a:effectLst/>
                          <a:latin typeface="Times New Roman" panose="02020603050405020304" pitchFamily="18" charset="0"/>
                          <a:cs typeface="Times New Roman" panose="02020603050405020304" pitchFamily="18" charset="0"/>
                        </a:rPr>
                        <a:t>Nơi làm biên</a:t>
                      </a:r>
                      <a:endParaRPr lang="en-US" sz="1800">
                        <a:effectLst/>
                        <a:latin typeface="Times New Roman" panose="02020603050405020304" pitchFamily="18" charset="0"/>
                        <a:cs typeface="Times New Roman" panose="02020603050405020304" pitchFamily="18" charset="0"/>
                      </a:endParaRPr>
                    </a:p>
                    <a:p>
                      <a:pPr marL="0" marR="0" algn="just">
                        <a:lnSpc>
                          <a:spcPct val="107000"/>
                        </a:lnSpc>
                        <a:spcBef>
                          <a:spcPts val="0"/>
                        </a:spcBef>
                        <a:spcAft>
                          <a:spcPts val="0"/>
                        </a:spcAft>
                      </a:pPr>
                      <a:r>
                        <a:rPr lang="en-US" sz="1800" kern="100">
                          <a:effectLst/>
                          <a:latin typeface="Times New Roman" panose="02020603050405020304" pitchFamily="18" charset="0"/>
                          <a:cs typeface="Times New Roman" panose="02020603050405020304" pitchFamily="18" charset="0"/>
                        </a:rPr>
                        <a:t>bản/ số BB</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907" marR="10907" marT="0" marB="0" anchor="ctr"/>
                </a:tc>
                <a:tc gridSpan="2">
                  <a:txBody>
                    <a:bodyPr/>
                    <a:lstStyle/>
                    <a:p>
                      <a:pPr marL="0" marR="0" algn="just">
                        <a:lnSpc>
                          <a:spcPct val="107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907" marR="10907" marT="0" marB="0" anchor="ctr"/>
                </a:tc>
                <a:tc hMerge="1">
                  <a:txBody>
                    <a:bodyPr/>
                    <a:lstStyle/>
                    <a:p>
                      <a:endParaRPr lang="en-US"/>
                    </a:p>
                  </a:txBody>
                  <a:tcPr/>
                </a:tc>
                <a:extLst>
                  <a:ext uri="{0D108BD9-81ED-4DB2-BD59-A6C34878D82A}">
                    <a16:rowId xmlns:a16="http://schemas.microsoft.com/office/drawing/2014/main" val="1151374284"/>
                  </a:ext>
                </a:extLst>
              </a:tr>
              <a:tr h="284351">
                <a:tc vMerge="1">
                  <a:txBody>
                    <a:bodyPr/>
                    <a:lstStyle/>
                    <a:p>
                      <a:endParaRPr lang="en-US"/>
                    </a:p>
                  </a:txBody>
                  <a:tcPr/>
                </a:tc>
                <a:tc vMerge="1">
                  <a:txBody>
                    <a:bodyPr/>
                    <a:lstStyle/>
                    <a:p>
                      <a:endParaRPr lang="en-US"/>
                    </a:p>
                  </a:txBody>
                  <a:tcPr/>
                </a:tc>
                <a:tc>
                  <a:txBody>
                    <a:bodyPr/>
                    <a:lstStyle/>
                    <a:p>
                      <a:pPr marL="0" marR="0" algn="just">
                        <a:lnSpc>
                          <a:spcPct val="107000"/>
                        </a:lnSpc>
                        <a:spcBef>
                          <a:spcPts val="0"/>
                        </a:spcBef>
                        <a:spcAft>
                          <a:spcPts val="0"/>
                        </a:spcAft>
                      </a:pPr>
                      <a:r>
                        <a:rPr lang="en-US" sz="1800" kern="100" dirty="0" err="1">
                          <a:effectLst/>
                          <a:latin typeface="Times New Roman" panose="02020603050405020304" pitchFamily="18" charset="0"/>
                          <a:cs typeface="Times New Roman" panose="02020603050405020304" pitchFamily="18" charset="0"/>
                        </a:rPr>
                        <a:t>Tên</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biên</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bản</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907" marR="10907" marT="0" marB="0" anchor="ctr"/>
                </a:tc>
                <a:tc gridSpan="2">
                  <a:txBody>
                    <a:bodyPr/>
                    <a:lstStyle/>
                    <a:p>
                      <a:pPr marL="0" marR="0" algn="just">
                        <a:lnSpc>
                          <a:spcPct val="107000"/>
                        </a:lnSpc>
                        <a:spcBef>
                          <a:spcPts val="0"/>
                        </a:spcBef>
                        <a:spcAft>
                          <a:spcPts val="0"/>
                        </a:spcAft>
                      </a:pPr>
                      <a:endParaRPr lang="en-US" sz="1800" dirty="0">
                        <a:effectLst/>
                        <a:latin typeface="Times New Roman" panose="02020603050405020304" pitchFamily="18" charset="0"/>
                        <a:cs typeface="Times New Roman" panose="02020603050405020304" pitchFamily="18" charset="0"/>
                      </a:endParaRPr>
                    </a:p>
                  </a:txBody>
                  <a:tcPr marL="10907" marR="10907" marT="0" marB="0" anchor="ctr"/>
                </a:tc>
                <a:tc hMerge="1">
                  <a:txBody>
                    <a:bodyPr/>
                    <a:lstStyle/>
                    <a:p>
                      <a:endParaRPr lang="en-US"/>
                    </a:p>
                  </a:txBody>
                  <a:tcPr/>
                </a:tc>
                <a:extLst>
                  <a:ext uri="{0D108BD9-81ED-4DB2-BD59-A6C34878D82A}">
                    <a16:rowId xmlns:a16="http://schemas.microsoft.com/office/drawing/2014/main" val="3333351873"/>
                  </a:ext>
                </a:extLst>
              </a:tr>
              <a:tr h="359811">
                <a:tc vMerge="1">
                  <a:txBody>
                    <a:bodyPr/>
                    <a:lstStyle/>
                    <a:p>
                      <a:endParaRPr lang="en-US"/>
                    </a:p>
                  </a:txBody>
                  <a:tcPr/>
                </a:tc>
                <a:tc vMerge="1">
                  <a:txBody>
                    <a:bodyPr/>
                    <a:lstStyle/>
                    <a:p>
                      <a:endParaRPr lang="en-US"/>
                    </a:p>
                  </a:txBody>
                  <a:tcPr/>
                </a:tc>
                <a:tc rowSpan="5">
                  <a:txBody>
                    <a:bodyPr/>
                    <a:lstStyle/>
                    <a:p>
                      <a:pPr marL="0" marR="0" algn="just">
                        <a:lnSpc>
                          <a:spcPct val="107000"/>
                        </a:lnSpc>
                        <a:spcBef>
                          <a:spcPts val="0"/>
                        </a:spcBef>
                        <a:spcAft>
                          <a:spcPts val="0"/>
                        </a:spcAft>
                      </a:pPr>
                      <a:r>
                        <a:rPr lang="en-US" sz="1800" kern="100" dirty="0" err="1">
                          <a:effectLst/>
                          <a:latin typeface="Times New Roman" panose="02020603050405020304" pitchFamily="18" charset="0"/>
                          <a:cs typeface="Times New Roman" panose="02020603050405020304" pitchFamily="18" charset="0"/>
                        </a:rPr>
                        <a:t>Thông</a:t>
                      </a:r>
                      <a:r>
                        <a:rPr lang="en-US" sz="1800" kern="100" dirty="0">
                          <a:effectLst/>
                          <a:latin typeface="Times New Roman" panose="02020603050405020304" pitchFamily="18" charset="0"/>
                          <a:cs typeface="Times New Roman" panose="02020603050405020304" pitchFamily="18" charset="0"/>
                        </a:rPr>
                        <a:t> tin </a:t>
                      </a:r>
                      <a:r>
                        <a:rPr lang="en-US" sz="1800" kern="100" dirty="0" err="1">
                          <a:effectLst/>
                          <a:latin typeface="Times New Roman" panose="02020603050405020304" pitchFamily="18" charset="0"/>
                          <a:cs typeface="Times New Roman" panose="02020603050405020304" pitchFamily="18" charset="0"/>
                        </a:rPr>
                        <a:t>buổi</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sinh</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hoạt</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907" marR="10907" marT="0" marB="0" anchor="ctr"/>
                </a:tc>
                <a:tc>
                  <a:txBody>
                    <a:bodyPr/>
                    <a:lstStyle/>
                    <a:p>
                      <a:pPr marL="0" marR="0" algn="just">
                        <a:lnSpc>
                          <a:spcPct val="107000"/>
                        </a:lnSpc>
                        <a:spcBef>
                          <a:spcPts val="0"/>
                        </a:spcBef>
                        <a:spcAft>
                          <a:spcPts val="0"/>
                        </a:spcAft>
                      </a:pPr>
                      <a:r>
                        <a:rPr lang="en-US" sz="1800" kern="100" dirty="0" err="1">
                          <a:effectLst/>
                          <a:latin typeface="Times New Roman" panose="02020603050405020304" pitchFamily="18" charset="0"/>
                          <a:cs typeface="Times New Roman" panose="02020603050405020304" pitchFamily="18" charset="0"/>
                        </a:rPr>
                        <a:t>Thời</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gian</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bắt</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đầu</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907" marR="10907" marT="0" marB="0" anchor="ctr"/>
                </a:tc>
                <a:tc>
                  <a:txBody>
                    <a:bodyPr/>
                    <a:lstStyle/>
                    <a:p>
                      <a:pPr marL="0" marR="0" algn="just">
                        <a:lnSpc>
                          <a:spcPct val="107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907" marR="10907" marT="0" marB="0" anchor="ctr"/>
                </a:tc>
                <a:extLst>
                  <a:ext uri="{0D108BD9-81ED-4DB2-BD59-A6C34878D82A}">
                    <a16:rowId xmlns:a16="http://schemas.microsoft.com/office/drawing/2014/main" val="2336071075"/>
                  </a:ext>
                </a:extLst>
              </a:tr>
              <a:tr h="385779">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just">
                        <a:lnSpc>
                          <a:spcPct val="107000"/>
                        </a:lnSpc>
                        <a:spcBef>
                          <a:spcPts val="0"/>
                        </a:spcBef>
                        <a:spcAft>
                          <a:spcPts val="0"/>
                        </a:spcAft>
                      </a:pPr>
                      <a:r>
                        <a:rPr lang="en-US" sz="1800" kern="100" dirty="0" err="1">
                          <a:effectLst/>
                          <a:latin typeface="Times New Roman" panose="02020603050405020304" pitchFamily="18" charset="0"/>
                          <a:cs typeface="Times New Roman" panose="02020603050405020304" pitchFamily="18" charset="0"/>
                        </a:rPr>
                        <a:t>Địa</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điểm</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907" marR="10907" marT="0" marB="0" anchor="ctr"/>
                </a:tc>
                <a:tc>
                  <a:txBody>
                    <a:bodyPr/>
                    <a:lstStyle/>
                    <a:p>
                      <a:pPr marL="0" marR="0" algn="just">
                        <a:lnSpc>
                          <a:spcPct val="107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907" marR="10907" marT="0" marB="0" anchor="ctr"/>
                </a:tc>
                <a:extLst>
                  <a:ext uri="{0D108BD9-81ED-4DB2-BD59-A6C34878D82A}">
                    <a16:rowId xmlns:a16="http://schemas.microsoft.com/office/drawing/2014/main" val="1694532674"/>
                  </a:ext>
                </a:extLst>
              </a:tr>
              <a:tr h="418479">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just">
                        <a:lnSpc>
                          <a:spcPct val="107000"/>
                        </a:lnSpc>
                        <a:spcBef>
                          <a:spcPts val="0"/>
                        </a:spcBef>
                        <a:spcAft>
                          <a:spcPts val="0"/>
                        </a:spcAft>
                      </a:pPr>
                      <a:r>
                        <a:rPr lang="en-US" sz="1800" kern="100" dirty="0">
                          <a:effectLst/>
                          <a:latin typeface="Times New Roman" panose="02020603050405020304" pitchFamily="18" charset="0"/>
                          <a:cs typeface="Times New Roman" panose="02020603050405020304" pitchFamily="18" charset="0"/>
                        </a:rPr>
                        <a:t>TP </a:t>
                      </a:r>
                      <a:r>
                        <a:rPr lang="en-US" sz="1800" kern="100" dirty="0" err="1">
                          <a:effectLst/>
                          <a:latin typeface="Times New Roman" panose="02020603050405020304" pitchFamily="18" charset="0"/>
                          <a:cs typeface="Times New Roman" panose="02020603050405020304" pitchFamily="18" charset="0"/>
                        </a:rPr>
                        <a:t>tham</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dư</a:t>
                      </a:r>
                      <a:r>
                        <a:rPr lang="en-US" sz="1800" kern="100" dirty="0">
                          <a:effectLst/>
                          <a:latin typeface="Times New Roman" panose="02020603050405020304" pitchFamily="18" charset="0"/>
                          <a:cs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907" marR="10907" marT="0" marB="0" anchor="ctr"/>
                </a:tc>
                <a:tc>
                  <a:txBody>
                    <a:bodyPr/>
                    <a:lstStyle/>
                    <a:p>
                      <a:pPr marL="0" marR="0" algn="just">
                        <a:lnSpc>
                          <a:spcPct val="107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907" marR="10907" marT="0" marB="0" anchor="ctr"/>
                </a:tc>
                <a:extLst>
                  <a:ext uri="{0D108BD9-81ED-4DB2-BD59-A6C34878D82A}">
                    <a16:rowId xmlns:a16="http://schemas.microsoft.com/office/drawing/2014/main" val="3243048654"/>
                  </a:ext>
                </a:extLst>
              </a:tr>
              <a:tr h="288789">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just">
                        <a:lnSpc>
                          <a:spcPct val="107000"/>
                        </a:lnSpc>
                        <a:spcBef>
                          <a:spcPts val="0"/>
                        </a:spcBef>
                        <a:spcAft>
                          <a:spcPts val="0"/>
                        </a:spcAft>
                      </a:pPr>
                      <a:r>
                        <a:rPr lang="en-US" sz="1800" kern="100" dirty="0">
                          <a:effectLst/>
                          <a:latin typeface="Times New Roman" panose="02020603050405020304" pitchFamily="18" charset="0"/>
                          <a:cs typeface="Times New Roman" panose="02020603050405020304" pitchFamily="18" charset="0"/>
                        </a:rPr>
                        <a:t>Chủ trì</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907" marR="10907" marT="0" marB="0" anchor="ctr"/>
                </a:tc>
                <a:tc>
                  <a:txBody>
                    <a:bodyPr/>
                    <a:lstStyle/>
                    <a:p>
                      <a:pPr marL="0" marR="0" algn="just">
                        <a:lnSpc>
                          <a:spcPct val="107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907" marR="10907" marT="0" marB="0" anchor="ctr"/>
                </a:tc>
                <a:extLst>
                  <a:ext uri="{0D108BD9-81ED-4DB2-BD59-A6C34878D82A}">
                    <a16:rowId xmlns:a16="http://schemas.microsoft.com/office/drawing/2014/main" val="1959694723"/>
                  </a:ext>
                </a:extLst>
              </a:tr>
              <a:tr h="450439">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just">
                        <a:lnSpc>
                          <a:spcPct val="107000"/>
                        </a:lnSpc>
                        <a:spcBef>
                          <a:spcPts val="0"/>
                        </a:spcBef>
                        <a:spcAft>
                          <a:spcPts val="0"/>
                        </a:spcAft>
                      </a:pPr>
                      <a:r>
                        <a:rPr lang="en-US" sz="1800" kern="100" dirty="0" err="1">
                          <a:effectLst/>
                          <a:latin typeface="Times New Roman" panose="02020603050405020304" pitchFamily="18" charset="0"/>
                          <a:cs typeface="Times New Roman" panose="02020603050405020304" pitchFamily="18" charset="0"/>
                        </a:rPr>
                        <a:t>Thư</a:t>
                      </a:r>
                      <a:r>
                        <a:rPr lang="en-US" sz="1800" kern="100" dirty="0">
                          <a:effectLst/>
                          <a:latin typeface="Times New Roman" panose="02020603050405020304" pitchFamily="18" charset="0"/>
                          <a:cs typeface="Times New Roman" panose="02020603050405020304" pitchFamily="18" charset="0"/>
                        </a:rPr>
                        <a:t> kí</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907" marR="10907" marT="0" marB="0" anchor="ctr"/>
                </a:tc>
                <a:tc>
                  <a:txBody>
                    <a:bodyPr/>
                    <a:lstStyle/>
                    <a:p>
                      <a:pPr marL="0" marR="0" algn="just">
                        <a:lnSpc>
                          <a:spcPct val="107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907" marR="10907" marT="0" marB="0" anchor="ctr"/>
                </a:tc>
                <a:extLst>
                  <a:ext uri="{0D108BD9-81ED-4DB2-BD59-A6C34878D82A}">
                    <a16:rowId xmlns:a16="http://schemas.microsoft.com/office/drawing/2014/main" val="1677071018"/>
                  </a:ext>
                </a:extLst>
              </a:tr>
              <a:tr h="589215">
                <a:tc vMerge="1">
                  <a:txBody>
                    <a:bodyPr/>
                    <a:lstStyle/>
                    <a:p>
                      <a:endParaRPr lang="en-US"/>
                    </a:p>
                  </a:txBody>
                  <a:tcPr/>
                </a:tc>
                <a:tc rowSpan="3">
                  <a:txBody>
                    <a:bodyPr/>
                    <a:lstStyle/>
                    <a:p>
                      <a:pPr marL="0" marR="0" algn="ctr">
                        <a:lnSpc>
                          <a:spcPct val="107000"/>
                        </a:lnSpc>
                        <a:spcBef>
                          <a:spcPts val="0"/>
                        </a:spcBef>
                        <a:spcAft>
                          <a:spcPts val="0"/>
                        </a:spcAft>
                      </a:pPr>
                      <a:r>
                        <a:rPr lang="en-US" sz="1800" kern="100" dirty="0" err="1">
                          <a:effectLst/>
                          <a:latin typeface="Times New Roman" panose="02020603050405020304" pitchFamily="18" charset="0"/>
                          <a:cs typeface="Times New Roman" panose="02020603050405020304" pitchFamily="18" charset="0"/>
                        </a:rPr>
                        <a:t>Phần</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chính</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907" marR="10907" marT="0" marB="0" anchor="ctr"/>
                </a:tc>
                <a:tc rowSpan="3">
                  <a:txBody>
                    <a:bodyPr/>
                    <a:lstStyle/>
                    <a:p>
                      <a:pPr marL="0" marR="0" algn="just">
                        <a:lnSpc>
                          <a:spcPct val="107000"/>
                        </a:lnSpc>
                        <a:spcBef>
                          <a:spcPts val="0"/>
                        </a:spcBef>
                        <a:spcAft>
                          <a:spcPts val="0"/>
                        </a:spcAft>
                      </a:pPr>
                      <a:r>
                        <a:rPr lang="en-US" sz="1800" kern="100">
                          <a:effectLst/>
                          <a:latin typeface="Times New Roman" panose="02020603050405020304" pitchFamily="18" charset="0"/>
                          <a:cs typeface="Times New Roman" panose="02020603050405020304" pitchFamily="18" charset="0"/>
                        </a:rPr>
                        <a:t>Nội dung buổi sinh hoạt</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907" marR="10907" marT="0" marB="0" anchor="ctr"/>
                </a:tc>
                <a:tc gridSpan="2">
                  <a:txBody>
                    <a:bodyPr/>
                    <a:lstStyle/>
                    <a:p>
                      <a:pPr marL="0" marR="0" algn="just">
                        <a:lnSpc>
                          <a:spcPct val="107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907" marR="10907" marT="0" marB="0" anchor="ctr"/>
                </a:tc>
                <a:tc hMerge="1">
                  <a:txBody>
                    <a:bodyPr/>
                    <a:lstStyle/>
                    <a:p>
                      <a:endParaRPr lang="en-US"/>
                    </a:p>
                  </a:txBody>
                  <a:tcPr/>
                </a:tc>
                <a:extLst>
                  <a:ext uri="{0D108BD9-81ED-4DB2-BD59-A6C34878D82A}">
                    <a16:rowId xmlns:a16="http://schemas.microsoft.com/office/drawing/2014/main" val="515840524"/>
                  </a:ext>
                </a:extLst>
              </a:tr>
              <a:tr h="284351">
                <a:tc vMerge="1">
                  <a:txBody>
                    <a:bodyPr/>
                    <a:lstStyle/>
                    <a:p>
                      <a:endParaRPr lang="en-US"/>
                    </a:p>
                  </a:txBody>
                  <a:tcPr/>
                </a:tc>
                <a:tc vMerge="1">
                  <a:txBody>
                    <a:bodyPr/>
                    <a:lstStyle/>
                    <a:p>
                      <a:endParaRPr lang="en-US"/>
                    </a:p>
                  </a:txBody>
                  <a:tcPr/>
                </a:tc>
                <a:tc vMerge="1">
                  <a:txBody>
                    <a:bodyPr/>
                    <a:lstStyle/>
                    <a:p>
                      <a:endParaRPr lang="en-US"/>
                    </a:p>
                  </a:txBody>
                  <a:tcPr/>
                </a:tc>
                <a:tc gridSpan="2">
                  <a:txBody>
                    <a:bodyPr/>
                    <a:lstStyle/>
                    <a:p>
                      <a:pPr marL="0" marR="0" algn="just">
                        <a:lnSpc>
                          <a:spcPct val="107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907" marR="10907" marT="0" marB="0" anchor="ctr"/>
                </a:tc>
                <a:tc hMerge="1">
                  <a:txBody>
                    <a:bodyPr/>
                    <a:lstStyle/>
                    <a:p>
                      <a:endParaRPr lang="en-US"/>
                    </a:p>
                  </a:txBody>
                  <a:tcPr/>
                </a:tc>
                <a:extLst>
                  <a:ext uri="{0D108BD9-81ED-4DB2-BD59-A6C34878D82A}">
                    <a16:rowId xmlns:a16="http://schemas.microsoft.com/office/drawing/2014/main" val="2400269171"/>
                  </a:ext>
                </a:extLst>
              </a:tr>
              <a:tr h="284351">
                <a:tc vMerge="1">
                  <a:txBody>
                    <a:bodyPr/>
                    <a:lstStyle/>
                    <a:p>
                      <a:endParaRPr lang="en-US"/>
                    </a:p>
                  </a:txBody>
                  <a:tcPr/>
                </a:tc>
                <a:tc vMerge="1">
                  <a:txBody>
                    <a:bodyPr/>
                    <a:lstStyle/>
                    <a:p>
                      <a:endParaRPr lang="en-US"/>
                    </a:p>
                  </a:txBody>
                  <a:tcPr/>
                </a:tc>
                <a:tc vMerge="1">
                  <a:txBody>
                    <a:bodyPr/>
                    <a:lstStyle/>
                    <a:p>
                      <a:endParaRPr lang="en-US"/>
                    </a:p>
                  </a:txBody>
                  <a:tcPr/>
                </a:tc>
                <a:tc gridSpan="2">
                  <a:txBody>
                    <a:bodyPr/>
                    <a:lstStyle/>
                    <a:p>
                      <a:pPr marL="0" marR="0" algn="just">
                        <a:lnSpc>
                          <a:spcPct val="107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907" marR="10907" marT="0" marB="0" anchor="ctr"/>
                </a:tc>
                <a:tc hMerge="1">
                  <a:txBody>
                    <a:bodyPr/>
                    <a:lstStyle/>
                    <a:p>
                      <a:endParaRPr lang="en-US"/>
                    </a:p>
                  </a:txBody>
                  <a:tcPr/>
                </a:tc>
                <a:extLst>
                  <a:ext uri="{0D108BD9-81ED-4DB2-BD59-A6C34878D82A}">
                    <a16:rowId xmlns:a16="http://schemas.microsoft.com/office/drawing/2014/main" val="29263725"/>
                  </a:ext>
                </a:extLst>
              </a:tr>
              <a:tr h="284351">
                <a:tc vMerge="1">
                  <a:txBody>
                    <a:bodyPr/>
                    <a:lstStyle/>
                    <a:p>
                      <a:endParaRPr lang="en-US"/>
                    </a:p>
                  </a:txBody>
                  <a:tcPr/>
                </a:tc>
                <a:tc>
                  <a:txBody>
                    <a:bodyPr/>
                    <a:lstStyle/>
                    <a:p>
                      <a:pPr marL="0" marR="0" algn="just">
                        <a:lnSpc>
                          <a:spcPct val="107000"/>
                        </a:lnSpc>
                        <a:spcBef>
                          <a:spcPts val="0"/>
                        </a:spcBef>
                        <a:spcAft>
                          <a:spcPts val="0"/>
                        </a:spcAft>
                      </a:pPr>
                      <a:r>
                        <a:rPr lang="en-US" sz="1800" kern="1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907" marR="10907" marT="0" marB="0" anchor="ctr"/>
                </a:tc>
                <a:tc>
                  <a:txBody>
                    <a:bodyPr/>
                    <a:lstStyle/>
                    <a:p>
                      <a:pPr marL="0" marR="0" algn="just">
                        <a:lnSpc>
                          <a:spcPct val="107000"/>
                        </a:lnSpc>
                        <a:spcBef>
                          <a:spcPts val="0"/>
                        </a:spcBef>
                        <a:spcAft>
                          <a:spcPts val="0"/>
                        </a:spcAft>
                      </a:pPr>
                      <a:r>
                        <a:rPr lang="en-US" sz="1800" kern="1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907" marR="10907" marT="0" marB="0" anchor="ctr"/>
                </a:tc>
                <a:tc gridSpan="2">
                  <a:txBody>
                    <a:bodyPr/>
                    <a:lstStyle/>
                    <a:p>
                      <a:pPr marL="0" marR="0" algn="just">
                        <a:lnSpc>
                          <a:spcPct val="107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907" marR="10907" marT="0" marB="0" anchor="ctr"/>
                </a:tc>
                <a:tc hMerge="1">
                  <a:txBody>
                    <a:bodyPr/>
                    <a:lstStyle/>
                    <a:p>
                      <a:endParaRPr lang="en-US"/>
                    </a:p>
                  </a:txBody>
                  <a:tcPr/>
                </a:tc>
                <a:extLst>
                  <a:ext uri="{0D108BD9-81ED-4DB2-BD59-A6C34878D82A}">
                    <a16:rowId xmlns:a16="http://schemas.microsoft.com/office/drawing/2014/main" val="822685709"/>
                  </a:ext>
                </a:extLst>
              </a:tr>
              <a:tr h="284351">
                <a:tc vMerge="1">
                  <a:txBody>
                    <a:bodyPr/>
                    <a:lstStyle/>
                    <a:p>
                      <a:endParaRPr lang="en-US"/>
                    </a:p>
                  </a:txBody>
                  <a:tcPr/>
                </a:tc>
                <a:tc rowSpan="3">
                  <a:txBody>
                    <a:bodyPr/>
                    <a:lstStyle/>
                    <a:p>
                      <a:pPr marL="0" marR="0" algn="ctr">
                        <a:lnSpc>
                          <a:spcPct val="107000"/>
                        </a:lnSpc>
                        <a:spcBef>
                          <a:spcPts val="0"/>
                        </a:spcBef>
                        <a:spcAft>
                          <a:spcPts val="0"/>
                        </a:spcAft>
                      </a:pPr>
                      <a:r>
                        <a:rPr lang="en-US" sz="1800" kern="100" dirty="0" err="1">
                          <a:effectLst/>
                          <a:latin typeface="Times New Roman" panose="02020603050405020304" pitchFamily="18" charset="0"/>
                          <a:cs typeface="Times New Roman" panose="02020603050405020304" pitchFamily="18" charset="0"/>
                        </a:rPr>
                        <a:t>Phần</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cuối</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907" marR="10907" marT="0" marB="0" anchor="ctr"/>
                </a:tc>
                <a:tc>
                  <a:txBody>
                    <a:bodyPr/>
                    <a:lstStyle/>
                    <a:p>
                      <a:pPr marL="0" marR="0" algn="just">
                        <a:lnSpc>
                          <a:spcPct val="107000"/>
                        </a:lnSpc>
                        <a:spcBef>
                          <a:spcPts val="0"/>
                        </a:spcBef>
                        <a:spcAft>
                          <a:spcPts val="0"/>
                        </a:spcAft>
                      </a:pPr>
                      <a:r>
                        <a:rPr lang="en-US" sz="1800" kern="100">
                          <a:effectLst/>
                          <a:latin typeface="Times New Roman" panose="02020603050405020304" pitchFamily="18" charset="0"/>
                          <a:cs typeface="Times New Roman" panose="02020603050405020304" pitchFamily="18" charset="0"/>
                        </a:rPr>
                        <a:t>Thời điểm kết thúc cuộc họp</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907" marR="10907" marT="0" marB="0" anchor="ctr"/>
                </a:tc>
                <a:tc gridSpan="2">
                  <a:txBody>
                    <a:bodyPr/>
                    <a:lstStyle/>
                    <a:p>
                      <a:pPr marL="0" marR="0" algn="just">
                        <a:lnSpc>
                          <a:spcPct val="107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907" marR="10907" marT="0" marB="0" anchor="ctr"/>
                </a:tc>
                <a:tc hMerge="1">
                  <a:txBody>
                    <a:bodyPr/>
                    <a:lstStyle/>
                    <a:p>
                      <a:endParaRPr lang="en-US"/>
                    </a:p>
                  </a:txBody>
                  <a:tcPr/>
                </a:tc>
                <a:extLst>
                  <a:ext uri="{0D108BD9-81ED-4DB2-BD59-A6C34878D82A}">
                    <a16:rowId xmlns:a16="http://schemas.microsoft.com/office/drawing/2014/main" val="3945908834"/>
                  </a:ext>
                </a:extLst>
              </a:tr>
              <a:tr h="284351">
                <a:tc vMerge="1">
                  <a:txBody>
                    <a:bodyPr/>
                    <a:lstStyle/>
                    <a:p>
                      <a:endParaRPr lang="en-US"/>
                    </a:p>
                  </a:txBody>
                  <a:tcPr/>
                </a:tc>
                <a:tc vMerge="1">
                  <a:txBody>
                    <a:bodyPr/>
                    <a:lstStyle/>
                    <a:p>
                      <a:endParaRPr lang="en-US"/>
                    </a:p>
                  </a:txBody>
                  <a:tcPr/>
                </a:tc>
                <a:tc>
                  <a:txBody>
                    <a:bodyPr/>
                    <a:lstStyle/>
                    <a:p>
                      <a:pPr marL="0" marR="0" algn="just">
                        <a:lnSpc>
                          <a:spcPct val="107000"/>
                        </a:lnSpc>
                        <a:spcBef>
                          <a:spcPts val="0"/>
                        </a:spcBef>
                        <a:spcAft>
                          <a:spcPts val="0"/>
                        </a:spcAft>
                      </a:pPr>
                      <a:r>
                        <a:rPr lang="en-US" sz="1800" kern="100">
                          <a:effectLst/>
                          <a:latin typeface="Times New Roman" panose="02020603050405020304" pitchFamily="18" charset="0"/>
                          <a:cs typeface="Times New Roman" panose="02020603050405020304" pitchFamily="18" charset="0"/>
                        </a:rPr>
                        <a:t>Chữ kí xác nhận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907" marR="10907" marT="0" marB="0" anchor="ctr"/>
                </a:tc>
                <a:tc gridSpan="2">
                  <a:txBody>
                    <a:bodyPr/>
                    <a:lstStyle/>
                    <a:p>
                      <a:pPr marL="0" marR="0" algn="just">
                        <a:lnSpc>
                          <a:spcPct val="107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907" marR="10907" marT="0" marB="0" anchor="ctr"/>
                </a:tc>
                <a:tc hMerge="1">
                  <a:txBody>
                    <a:bodyPr/>
                    <a:lstStyle/>
                    <a:p>
                      <a:endParaRPr lang="en-US"/>
                    </a:p>
                  </a:txBody>
                  <a:tcPr/>
                </a:tc>
                <a:extLst>
                  <a:ext uri="{0D108BD9-81ED-4DB2-BD59-A6C34878D82A}">
                    <a16:rowId xmlns:a16="http://schemas.microsoft.com/office/drawing/2014/main" val="4052880262"/>
                  </a:ext>
                </a:extLst>
              </a:tr>
              <a:tr h="284351">
                <a:tc vMerge="1">
                  <a:txBody>
                    <a:bodyPr/>
                    <a:lstStyle/>
                    <a:p>
                      <a:endParaRPr lang="en-US"/>
                    </a:p>
                  </a:txBody>
                  <a:tcPr/>
                </a:tc>
                <a:tc vMerge="1">
                  <a:txBody>
                    <a:bodyPr/>
                    <a:lstStyle/>
                    <a:p>
                      <a:endParaRPr lang="en-US"/>
                    </a:p>
                  </a:txBody>
                  <a:tcPr/>
                </a:tc>
                <a:tc>
                  <a:txBody>
                    <a:bodyPr/>
                    <a:lstStyle/>
                    <a:p>
                      <a:pPr marL="0" marR="0" algn="just">
                        <a:lnSpc>
                          <a:spcPct val="107000"/>
                        </a:lnSpc>
                        <a:spcBef>
                          <a:spcPts val="0"/>
                        </a:spcBef>
                        <a:spcAft>
                          <a:spcPts val="0"/>
                        </a:spcAft>
                      </a:pPr>
                      <a:r>
                        <a:rPr lang="en-US" sz="1800" kern="100">
                          <a:effectLst/>
                          <a:latin typeface="Times New Roman" panose="02020603050405020304" pitchFamily="18" charset="0"/>
                          <a:cs typeface="Times New Roman" panose="02020603050405020304" pitchFamily="18" charset="0"/>
                        </a:rPr>
                        <a:t>Nơi nhận</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907" marR="10907" marT="0" marB="0" anchor="ctr"/>
                </a:tc>
                <a:tc gridSpan="2">
                  <a:txBody>
                    <a:bodyPr/>
                    <a:lstStyle/>
                    <a:p>
                      <a:pPr marL="0" marR="0" algn="just">
                        <a:lnSpc>
                          <a:spcPct val="107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907" marR="10907" marT="0" marB="0" anchor="ctr"/>
                </a:tc>
                <a:tc hMerge="1">
                  <a:txBody>
                    <a:bodyPr/>
                    <a:lstStyle/>
                    <a:p>
                      <a:endParaRPr lang="en-US"/>
                    </a:p>
                  </a:txBody>
                  <a:tcPr/>
                </a:tc>
                <a:extLst>
                  <a:ext uri="{0D108BD9-81ED-4DB2-BD59-A6C34878D82A}">
                    <a16:rowId xmlns:a16="http://schemas.microsoft.com/office/drawing/2014/main" val="1306673346"/>
                  </a:ext>
                </a:extLst>
              </a:tr>
            </a:tbl>
          </a:graphicData>
        </a:graphic>
      </p:graphicFrame>
      <p:sp>
        <p:nvSpPr>
          <p:cNvPr id="6" name="TextBox 5">
            <a:extLst>
              <a:ext uri="{FF2B5EF4-FFF2-40B4-BE49-F238E27FC236}">
                <a16:creationId xmlns:a16="http://schemas.microsoft.com/office/drawing/2014/main" id="{C74C5DF4-3259-485E-A041-B76CD7D10524}"/>
              </a:ext>
            </a:extLst>
          </p:cNvPr>
          <p:cNvSpPr txBox="1"/>
          <p:nvPr/>
        </p:nvSpPr>
        <p:spPr>
          <a:xfrm>
            <a:off x="5359211" y="964121"/>
            <a:ext cx="6563360" cy="671018"/>
          </a:xfrm>
          <a:prstGeom prst="rect">
            <a:avLst/>
          </a:prstGeom>
          <a:noFill/>
        </p:spPr>
        <p:txBody>
          <a:bodyPr wrap="square">
            <a:spAutoFit/>
          </a:bodyPr>
          <a:lstStyle/>
          <a:p>
            <a:pPr marL="0" marR="0" algn="just">
              <a:lnSpc>
                <a:spcPct val="107000"/>
              </a:lnSpc>
              <a:spcBef>
                <a:spcPts val="0"/>
              </a:spcBef>
              <a:spcAft>
                <a:spcPts val="0"/>
              </a:spcAft>
            </a:pPr>
            <a:r>
              <a:rPr lang="en-US" sz="1800" kern="100" dirty="0" err="1">
                <a:effectLst/>
                <a:latin typeface="Times New Roman" panose="02020603050405020304" pitchFamily="18" charset="0"/>
                <a:cs typeface="Times New Roman" panose="02020603050405020304" pitchFamily="18" charset="0"/>
              </a:rPr>
              <a:t>Cộng</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hòa</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xã</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hội</a:t>
            </a:r>
            <a:r>
              <a:rPr lang="en-US" sz="1800" kern="100" dirty="0">
                <a:effectLst/>
                <a:latin typeface="Times New Roman" panose="02020603050405020304" pitchFamily="18" charset="0"/>
                <a:cs typeface="Times New Roman" panose="02020603050405020304" pitchFamily="18" charset="0"/>
              </a:rPr>
              <a:t> chủ </a:t>
            </a:r>
            <a:r>
              <a:rPr lang="en-US" sz="1800" kern="100" dirty="0" err="1">
                <a:effectLst/>
                <a:latin typeface="Times New Roman" panose="02020603050405020304" pitchFamily="18" charset="0"/>
                <a:cs typeface="Times New Roman" panose="02020603050405020304" pitchFamily="18" charset="0"/>
              </a:rPr>
              <a:t>nghĩa</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Việt</a:t>
            </a:r>
            <a:r>
              <a:rPr lang="en-US" sz="1800" kern="100" dirty="0">
                <a:effectLst/>
                <a:latin typeface="Times New Roman" panose="02020603050405020304" pitchFamily="18" charset="0"/>
                <a:cs typeface="Times New Roman" panose="02020603050405020304" pitchFamily="18" charset="0"/>
              </a:rPr>
              <a:t> Nam;</a:t>
            </a:r>
            <a:endParaRPr lang="en-US" sz="1800" dirty="0">
              <a:effectLst/>
              <a:latin typeface="Times New Roman" panose="02020603050405020304" pitchFamily="18" charset="0"/>
              <a:cs typeface="Times New Roman" panose="02020603050405020304" pitchFamily="18" charset="0"/>
            </a:endParaRPr>
          </a:p>
          <a:p>
            <a:pPr marL="0" marR="0" algn="just">
              <a:lnSpc>
                <a:spcPct val="107000"/>
              </a:lnSpc>
              <a:spcBef>
                <a:spcPts val="0"/>
              </a:spcBef>
              <a:spcAft>
                <a:spcPts val="0"/>
              </a:spcAft>
            </a:pPr>
            <a:r>
              <a:rPr lang="en-US" sz="1800" kern="100" dirty="0" err="1">
                <a:effectLst/>
                <a:latin typeface="Times New Roman" panose="02020603050405020304" pitchFamily="18" charset="0"/>
                <a:cs typeface="Times New Roman" panose="02020603050405020304" pitchFamily="18" charset="0"/>
              </a:rPr>
              <a:t>Độc</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lập</a:t>
            </a:r>
            <a:r>
              <a:rPr lang="en-US" sz="1800" kern="100" dirty="0">
                <a:effectLst/>
                <a:latin typeface="Times New Roman" panose="02020603050405020304" pitchFamily="18" charset="0"/>
                <a:cs typeface="Times New Roman" panose="02020603050405020304" pitchFamily="18" charset="0"/>
              </a:rPr>
              <a:t> - </a:t>
            </a:r>
            <a:r>
              <a:rPr lang="en-US" sz="1800" kern="100" dirty="0" err="1">
                <a:effectLst/>
                <a:latin typeface="Times New Roman" panose="02020603050405020304" pitchFamily="18" charset="0"/>
                <a:cs typeface="Times New Roman" panose="02020603050405020304" pitchFamily="18" charset="0"/>
              </a:rPr>
              <a:t>Tư</a:t>
            </a:r>
            <a:r>
              <a:rPr lang="en-US" sz="1800" kern="100" dirty="0">
                <a:effectLst/>
                <a:latin typeface="Times New Roman" panose="02020603050405020304" pitchFamily="18" charset="0"/>
                <a:cs typeface="Times New Roman" panose="02020603050405020304" pitchFamily="18" charset="0"/>
              </a:rPr>
              <a:t>̣ do - </a:t>
            </a:r>
            <a:r>
              <a:rPr lang="en-US" sz="1800" kern="100" dirty="0" err="1">
                <a:effectLst/>
                <a:latin typeface="Times New Roman" panose="02020603050405020304" pitchFamily="18" charset="0"/>
                <a:cs typeface="Times New Roman" panose="02020603050405020304" pitchFamily="18" charset="0"/>
              </a:rPr>
              <a:t>Hạnh</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phúc</a:t>
            </a:r>
            <a:endParaRPr lang="en-US" dirty="0"/>
          </a:p>
        </p:txBody>
      </p:sp>
      <p:sp>
        <p:nvSpPr>
          <p:cNvPr id="8" name="TextBox 7">
            <a:extLst>
              <a:ext uri="{FF2B5EF4-FFF2-40B4-BE49-F238E27FC236}">
                <a16:creationId xmlns:a16="http://schemas.microsoft.com/office/drawing/2014/main" id="{92DED348-D091-4E65-B050-4DE0DA01DF4D}"/>
              </a:ext>
            </a:extLst>
          </p:cNvPr>
          <p:cNvSpPr txBox="1"/>
          <p:nvPr/>
        </p:nvSpPr>
        <p:spPr>
          <a:xfrm>
            <a:off x="5359211" y="1561497"/>
            <a:ext cx="6563360" cy="665118"/>
          </a:xfrm>
          <a:prstGeom prst="rect">
            <a:avLst/>
          </a:prstGeom>
          <a:noFill/>
        </p:spPr>
        <p:txBody>
          <a:bodyPr wrap="square">
            <a:spAutoFit/>
          </a:bodyPr>
          <a:lstStyle/>
          <a:p>
            <a:pPr marL="0" marR="0" algn="just">
              <a:lnSpc>
                <a:spcPct val="107000"/>
              </a:lnSpc>
              <a:spcBef>
                <a:spcPts val="0"/>
              </a:spcBef>
              <a:spcAft>
                <a:spcPts val="0"/>
              </a:spcAft>
            </a:pPr>
            <a:r>
              <a:rPr lang="en-US" sz="1800" kern="100" dirty="0">
                <a:effectLst/>
                <a:latin typeface="Times New Roman" panose="02020603050405020304" pitchFamily="18" charset="0"/>
                <a:cs typeface="Times New Roman" panose="02020603050405020304" pitchFamily="18" charset="0"/>
              </a:rPr>
              <a:t>- Chi </a:t>
            </a:r>
            <a:r>
              <a:rPr lang="en-US" sz="1800" kern="100" dirty="0" err="1">
                <a:effectLst/>
                <a:latin typeface="Times New Roman" panose="02020603050405020304" pitchFamily="18" charset="0"/>
                <a:cs typeface="Times New Roman" panose="02020603050405020304" pitchFamily="18" charset="0"/>
              </a:rPr>
              <a:t>đội</a:t>
            </a:r>
            <a:r>
              <a:rPr lang="en-US" sz="1800" kern="100" dirty="0">
                <a:effectLst/>
                <a:latin typeface="Times New Roman" panose="02020603050405020304" pitchFamily="18" charset="0"/>
                <a:cs typeface="Times New Roman" panose="02020603050405020304" pitchFamily="18" charset="0"/>
              </a:rPr>
              <a:t> 6A, </a:t>
            </a:r>
            <a:r>
              <a:rPr lang="en-US" sz="1800" kern="100" dirty="0" err="1">
                <a:effectLst/>
                <a:latin typeface="Times New Roman" panose="02020603050405020304" pitchFamily="18" charset="0"/>
                <a:cs typeface="Times New Roman" panose="02020603050405020304" pitchFamily="18" charset="0"/>
              </a:rPr>
              <a:t>Trường</a:t>
            </a:r>
            <a:r>
              <a:rPr lang="en-US" sz="1800" kern="100" dirty="0">
                <a:effectLst/>
                <a:latin typeface="Times New Roman" panose="02020603050405020304" pitchFamily="18" charset="0"/>
                <a:cs typeface="Times New Roman" panose="02020603050405020304" pitchFamily="18" charset="0"/>
              </a:rPr>
              <a:t> THCS Lê </a:t>
            </a:r>
            <a:r>
              <a:rPr lang="en-US" sz="1800" kern="100" dirty="0" err="1">
                <a:effectLst/>
                <a:latin typeface="Times New Roman" panose="02020603050405020304" pitchFamily="18" charset="0"/>
                <a:cs typeface="Times New Roman" panose="02020603050405020304" pitchFamily="18" charset="0"/>
              </a:rPr>
              <a:t>Quý</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Đôn</a:t>
            </a:r>
            <a:r>
              <a:rPr lang="en-US" sz="1800" kern="100" dirty="0">
                <a:effectLst/>
                <a:latin typeface="Times New Roman" panose="02020603050405020304" pitchFamily="18" charset="0"/>
                <a:cs typeface="Times New Roman" panose="02020603050405020304" pitchFamily="18" charset="0"/>
              </a:rPr>
              <a:t>- TP HCM</a:t>
            </a:r>
            <a:endParaRPr lang="en-US" sz="1800" dirty="0">
              <a:effectLst/>
              <a:latin typeface="Times New Roman" panose="02020603050405020304" pitchFamily="18" charset="0"/>
              <a:cs typeface="Times New Roman" panose="02020603050405020304" pitchFamily="18" charset="0"/>
            </a:endParaRPr>
          </a:p>
          <a:p>
            <a:pPr marL="0" marR="0" algn="just">
              <a:lnSpc>
                <a:spcPct val="107000"/>
              </a:lnSpc>
              <a:spcBef>
                <a:spcPts val="0"/>
              </a:spcBef>
              <a:spcAft>
                <a:spcPts val="0"/>
              </a:spcAft>
            </a:pP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Sô</a:t>
            </a:r>
            <a:r>
              <a:rPr lang="en-US" sz="1800" kern="100" dirty="0">
                <a:effectLst/>
                <a:latin typeface="Times New Roman" panose="02020603050405020304" pitchFamily="18" charset="0"/>
                <a:cs typeface="Times New Roman" panose="02020603050405020304" pitchFamily="18" charset="0"/>
              </a:rPr>
              <a:t>́ BB: 09/BB-SHCĐ</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0E14FFF9-BF30-4568-B8EF-B1A0F5087A90}"/>
              </a:ext>
            </a:extLst>
          </p:cNvPr>
          <p:cNvSpPr txBox="1"/>
          <p:nvPr/>
        </p:nvSpPr>
        <p:spPr>
          <a:xfrm>
            <a:off x="5323462" y="2126936"/>
            <a:ext cx="6563360" cy="368755"/>
          </a:xfrm>
          <a:prstGeom prst="rect">
            <a:avLst/>
          </a:prstGeom>
          <a:noFill/>
        </p:spPr>
        <p:txBody>
          <a:bodyPr wrap="square">
            <a:spAutoFit/>
          </a:bodyPr>
          <a:lstStyle/>
          <a:p>
            <a:pPr marL="0" marR="0" algn="just">
              <a:lnSpc>
                <a:spcPct val="107000"/>
              </a:lnSpc>
              <a:spcBef>
                <a:spcPts val="0"/>
              </a:spcBef>
              <a:spcAft>
                <a:spcPts val="0"/>
              </a:spcAft>
            </a:pPr>
            <a:r>
              <a:rPr lang="en-US" sz="1800" kern="100" dirty="0" err="1">
                <a:effectLst/>
                <a:latin typeface="Times New Roman" panose="02020603050405020304" pitchFamily="18" charset="0"/>
                <a:cs typeface="Times New Roman" panose="02020603050405020304" pitchFamily="18" charset="0"/>
              </a:rPr>
              <a:t>Biên</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bản</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sinh</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hoạt</a:t>
            </a:r>
            <a:r>
              <a:rPr lang="en-US" sz="1800" kern="100" dirty="0">
                <a:effectLst/>
                <a:latin typeface="Times New Roman" panose="02020603050405020304" pitchFamily="18" charset="0"/>
                <a:cs typeface="Times New Roman" panose="02020603050405020304" pitchFamily="18" charset="0"/>
              </a:rPr>
              <a:t> chi </a:t>
            </a:r>
            <a:r>
              <a:rPr lang="en-US" sz="1800" kern="100" dirty="0" err="1">
                <a:effectLst/>
                <a:latin typeface="Times New Roman" panose="02020603050405020304" pitchFamily="18" charset="0"/>
                <a:cs typeface="Times New Roman" panose="02020603050405020304" pitchFamily="18" charset="0"/>
              </a:rPr>
              <a:t>đội</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tuần</a:t>
            </a:r>
            <a:r>
              <a:rPr lang="en-US" sz="1800" kern="100" dirty="0">
                <a:effectLst/>
                <a:latin typeface="Times New Roman" panose="02020603050405020304" pitchFamily="18" charset="0"/>
                <a:cs typeface="Times New Roman" panose="02020603050405020304" pitchFamily="18" charset="0"/>
              </a:rPr>
              <a:t> 9</a:t>
            </a:r>
            <a:endParaRPr lang="en-US" sz="1800" dirty="0">
              <a:effectLst/>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D4E5A586-A85B-4FE3-A01E-48AC95DEBEEE}"/>
              </a:ext>
            </a:extLst>
          </p:cNvPr>
          <p:cNvSpPr txBox="1"/>
          <p:nvPr/>
        </p:nvSpPr>
        <p:spPr>
          <a:xfrm>
            <a:off x="7012371" y="2460709"/>
            <a:ext cx="4651309" cy="368755"/>
          </a:xfrm>
          <a:prstGeom prst="rect">
            <a:avLst/>
          </a:prstGeom>
          <a:noFill/>
        </p:spPr>
        <p:txBody>
          <a:bodyPr wrap="square">
            <a:spAutoFit/>
          </a:bodyPr>
          <a:lstStyle/>
          <a:p>
            <a:pPr marL="0" marR="0" algn="just">
              <a:lnSpc>
                <a:spcPct val="107000"/>
              </a:lnSpc>
              <a:spcBef>
                <a:spcPts val="0"/>
              </a:spcBef>
              <a:spcAft>
                <a:spcPts val="0"/>
              </a:spcAft>
            </a:pPr>
            <a:r>
              <a:rPr lang="en-US" sz="1800" kern="100" dirty="0">
                <a:effectLst/>
                <a:latin typeface="Times New Roman" panose="02020603050405020304" pitchFamily="18" charset="0"/>
                <a:cs typeface="Times New Roman" panose="02020603050405020304" pitchFamily="18" charset="0"/>
              </a:rPr>
              <a:t>10h30 </a:t>
            </a:r>
            <a:r>
              <a:rPr lang="en-US" sz="1800" kern="100" dirty="0" err="1">
                <a:effectLst/>
                <a:latin typeface="Times New Roman" panose="02020603050405020304" pitchFamily="18" charset="0"/>
                <a:cs typeface="Times New Roman" panose="02020603050405020304" pitchFamily="18" charset="0"/>
              </a:rPr>
              <a:t>ngày</a:t>
            </a:r>
            <a:r>
              <a:rPr lang="en-US" sz="1800" kern="100" dirty="0">
                <a:effectLst/>
                <a:latin typeface="Times New Roman" panose="02020603050405020304" pitchFamily="18" charset="0"/>
                <a:cs typeface="Times New Roman" panose="02020603050405020304" pitchFamily="18" charset="0"/>
              </a:rPr>
              <a:t> 06/11/2020</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08392AAA-1702-41F1-9CC5-DE77DDB74BA6}"/>
              </a:ext>
            </a:extLst>
          </p:cNvPr>
          <p:cNvSpPr txBox="1"/>
          <p:nvPr/>
        </p:nvSpPr>
        <p:spPr>
          <a:xfrm>
            <a:off x="7012371" y="2852321"/>
            <a:ext cx="2077531" cy="368755"/>
          </a:xfrm>
          <a:prstGeom prst="rect">
            <a:avLst/>
          </a:prstGeom>
          <a:noFill/>
        </p:spPr>
        <p:txBody>
          <a:bodyPr wrap="square">
            <a:spAutoFit/>
          </a:bodyPr>
          <a:lstStyle/>
          <a:p>
            <a:pPr marL="0" marR="0" algn="just">
              <a:lnSpc>
                <a:spcPct val="107000"/>
              </a:lnSpc>
              <a:spcBef>
                <a:spcPts val="0"/>
              </a:spcBef>
              <a:spcAft>
                <a:spcPts val="0"/>
              </a:spcAft>
            </a:pPr>
            <a:r>
              <a:rPr lang="en-US" sz="1800" kern="100" dirty="0" err="1">
                <a:effectLst/>
                <a:latin typeface="Times New Roman" panose="02020603050405020304" pitchFamily="18" charset="0"/>
                <a:cs typeface="Times New Roman" panose="02020603050405020304" pitchFamily="18" charset="0"/>
              </a:rPr>
              <a:t>Phòng</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học</a:t>
            </a:r>
            <a:r>
              <a:rPr lang="en-US" sz="1800" kern="100" dirty="0">
                <a:effectLst/>
                <a:latin typeface="Times New Roman" panose="02020603050405020304" pitchFamily="18" charset="0"/>
                <a:cs typeface="Times New Roman" panose="02020603050405020304" pitchFamily="18" charset="0"/>
              </a:rPr>
              <a:t> CĐ 6A</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2DAF0C08-5612-43D4-8981-812632A6BAF7}"/>
              </a:ext>
            </a:extLst>
          </p:cNvPr>
          <p:cNvSpPr txBox="1"/>
          <p:nvPr/>
        </p:nvSpPr>
        <p:spPr>
          <a:xfrm>
            <a:off x="7012371" y="3248602"/>
            <a:ext cx="6563360" cy="368755"/>
          </a:xfrm>
          <a:prstGeom prst="rect">
            <a:avLst/>
          </a:prstGeom>
          <a:noFill/>
        </p:spPr>
        <p:txBody>
          <a:bodyPr wrap="square">
            <a:spAutoFit/>
          </a:bodyPr>
          <a:lstStyle/>
          <a:p>
            <a:pPr marL="0" marR="0" algn="just">
              <a:lnSpc>
                <a:spcPct val="107000"/>
              </a:lnSpc>
              <a:spcBef>
                <a:spcPts val="0"/>
              </a:spcBef>
              <a:spcAft>
                <a:spcPts val="0"/>
              </a:spcAft>
            </a:pPr>
            <a:r>
              <a:rPr lang="en-US" sz="1800" kern="100" dirty="0">
                <a:effectLst/>
                <a:latin typeface="Times New Roman" panose="02020603050405020304" pitchFamily="18" charset="0"/>
                <a:cs typeface="Times New Roman" panose="02020603050405020304" pitchFamily="18" charset="0"/>
              </a:rPr>
              <a:t>GVCN, 42 </a:t>
            </a:r>
            <a:r>
              <a:rPr lang="en-US" sz="1800" kern="100" dirty="0" err="1">
                <a:effectLst/>
                <a:latin typeface="Times New Roman" panose="02020603050405020304" pitchFamily="18" charset="0"/>
                <a:cs typeface="Times New Roman" panose="02020603050405020304" pitchFamily="18" charset="0"/>
              </a:rPr>
              <a:t>đội</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viên</a:t>
            </a:r>
            <a:r>
              <a:rPr lang="en-US" sz="1800" kern="100" dirty="0">
                <a:effectLst/>
                <a:latin typeface="Times New Roman" panose="02020603050405020304" pitchFamily="18" charset="0"/>
                <a:cs typeface="Times New Roman" panose="02020603050405020304" pitchFamily="18" charset="0"/>
              </a:rPr>
              <a:t>, LĐT  </a:t>
            </a:r>
            <a:r>
              <a:rPr lang="en-US" sz="1800" kern="100" dirty="0" err="1">
                <a:effectLst/>
                <a:latin typeface="Times New Roman" panose="02020603050405020304" pitchFamily="18" charset="0"/>
                <a:cs typeface="Times New Roman" panose="02020603050405020304" pitchFamily="18" charset="0"/>
              </a:rPr>
              <a:t>Nguyễn</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Ngọc</a:t>
            </a:r>
            <a:r>
              <a:rPr lang="en-US" sz="1800" kern="100" dirty="0">
                <a:effectLst/>
                <a:latin typeface="Times New Roman" panose="02020603050405020304" pitchFamily="18" charset="0"/>
                <a:cs typeface="Times New Roman" panose="02020603050405020304" pitchFamily="18" charset="0"/>
              </a:rPr>
              <a:t> Lan</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9" name="TextBox 18">
            <a:extLst>
              <a:ext uri="{FF2B5EF4-FFF2-40B4-BE49-F238E27FC236}">
                <a16:creationId xmlns:a16="http://schemas.microsoft.com/office/drawing/2014/main" id="{CBB6C91B-0F75-4CCD-84C4-9EBDA5FFB92E}"/>
              </a:ext>
            </a:extLst>
          </p:cNvPr>
          <p:cNvSpPr txBox="1"/>
          <p:nvPr/>
        </p:nvSpPr>
        <p:spPr>
          <a:xfrm>
            <a:off x="7012371" y="3576717"/>
            <a:ext cx="3474720" cy="368755"/>
          </a:xfrm>
          <a:prstGeom prst="rect">
            <a:avLst/>
          </a:prstGeom>
          <a:noFill/>
        </p:spPr>
        <p:txBody>
          <a:bodyPr wrap="square">
            <a:spAutoFit/>
          </a:bodyPr>
          <a:lstStyle/>
          <a:p>
            <a:pPr marL="0" marR="0" algn="just">
              <a:lnSpc>
                <a:spcPct val="107000"/>
              </a:lnSpc>
              <a:spcBef>
                <a:spcPts val="0"/>
              </a:spcBef>
              <a:spcAft>
                <a:spcPts val="0"/>
              </a:spcAft>
            </a:pPr>
            <a:r>
              <a:rPr lang="en-US" sz="1800" kern="100" dirty="0" err="1">
                <a:effectLst/>
                <a:latin typeface="Times New Roman" panose="02020603050405020304" pitchFamily="18" charset="0"/>
                <a:cs typeface="Times New Roman" panose="02020603050405020304" pitchFamily="18" charset="0"/>
              </a:rPr>
              <a:t>Phạm</a:t>
            </a:r>
            <a:r>
              <a:rPr lang="en-US" sz="1800" kern="100" dirty="0">
                <a:effectLst/>
                <a:latin typeface="Times New Roman" panose="02020603050405020304" pitchFamily="18" charset="0"/>
                <a:cs typeface="Times New Roman" panose="02020603050405020304" pitchFamily="18" charset="0"/>
              </a:rPr>
              <a:t> Thu Hà</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0" name="TextBox 19">
            <a:extLst>
              <a:ext uri="{FF2B5EF4-FFF2-40B4-BE49-F238E27FC236}">
                <a16:creationId xmlns:a16="http://schemas.microsoft.com/office/drawing/2014/main" id="{7966F609-6A05-41E9-968A-F92B5779A01B}"/>
              </a:ext>
            </a:extLst>
          </p:cNvPr>
          <p:cNvSpPr txBox="1"/>
          <p:nvPr/>
        </p:nvSpPr>
        <p:spPr>
          <a:xfrm>
            <a:off x="6989702" y="3954064"/>
            <a:ext cx="3230880" cy="368755"/>
          </a:xfrm>
          <a:prstGeom prst="rect">
            <a:avLst/>
          </a:prstGeom>
          <a:noFill/>
        </p:spPr>
        <p:txBody>
          <a:bodyPr wrap="square">
            <a:spAutoFit/>
          </a:bodyPr>
          <a:lstStyle/>
          <a:p>
            <a:pPr marL="0" marR="0" algn="just">
              <a:lnSpc>
                <a:spcPct val="107000"/>
              </a:lnSpc>
              <a:spcBef>
                <a:spcPts val="0"/>
              </a:spcBef>
              <a:spcAft>
                <a:spcPts val="0"/>
              </a:spcAft>
            </a:pPr>
            <a:r>
              <a:rPr lang="en-US" sz="1800" kern="100" dirty="0" err="1">
                <a:effectLst/>
                <a:latin typeface="Times New Roman" panose="02020603050405020304" pitchFamily="18" charset="0"/>
                <a:cs typeface="Times New Roman" panose="02020603050405020304" pitchFamily="18" charset="0"/>
              </a:rPr>
              <a:t>Hoàng</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Phương</a:t>
            </a:r>
            <a:r>
              <a:rPr lang="en-US" sz="1800" kern="100" dirty="0">
                <a:effectLst/>
                <a:latin typeface="Times New Roman" panose="02020603050405020304" pitchFamily="18" charset="0"/>
                <a:cs typeface="Times New Roman" panose="02020603050405020304" pitchFamily="18" charset="0"/>
              </a:rPr>
              <a:t> Nga</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a16="http://schemas.microsoft.com/office/drawing/2014/main" id="{4223F404-DFA4-4D25-93A4-2AE3A137EF71}"/>
              </a:ext>
            </a:extLst>
          </p:cNvPr>
          <p:cNvSpPr txBox="1"/>
          <p:nvPr/>
        </p:nvSpPr>
        <p:spPr>
          <a:xfrm>
            <a:off x="5323462" y="4320872"/>
            <a:ext cx="6599109" cy="665118"/>
          </a:xfrm>
          <a:prstGeom prst="rect">
            <a:avLst/>
          </a:prstGeom>
          <a:noFill/>
        </p:spPr>
        <p:txBody>
          <a:bodyPr wrap="square">
            <a:spAutoFit/>
          </a:bodyPr>
          <a:lstStyle/>
          <a:p>
            <a:pPr marL="0" marR="0" algn="just">
              <a:lnSpc>
                <a:spcPct val="107000"/>
              </a:lnSpc>
              <a:spcBef>
                <a:spcPts val="0"/>
              </a:spcBef>
              <a:spcAft>
                <a:spcPts val="0"/>
              </a:spcAft>
            </a:pPr>
            <a:r>
              <a:rPr lang="en-US" sz="1800" kern="100" dirty="0">
                <a:effectLst/>
                <a:latin typeface="Times New Roman" panose="02020603050405020304" pitchFamily="18" charset="0"/>
                <a:cs typeface="Times New Roman" panose="02020603050405020304" pitchFamily="18" charset="0"/>
              </a:rPr>
              <a:t>1. </a:t>
            </a:r>
            <a:r>
              <a:rPr lang="en-US" sz="1800" kern="100" dirty="0" err="1">
                <a:effectLst/>
                <a:latin typeface="Times New Roman" panose="02020603050405020304" pitchFamily="18" charset="0"/>
                <a:cs typeface="Times New Roman" panose="02020603050405020304" pitchFamily="18" charset="0"/>
              </a:rPr>
              <a:t>Nội</a:t>
            </a:r>
            <a:r>
              <a:rPr lang="en-US" sz="1800" kern="100" dirty="0">
                <a:effectLst/>
                <a:latin typeface="Times New Roman" panose="02020603050405020304" pitchFamily="18" charset="0"/>
                <a:cs typeface="Times New Roman" panose="02020603050405020304" pitchFamily="18" charset="0"/>
              </a:rPr>
              <a:t> dung 1: </a:t>
            </a:r>
            <a:r>
              <a:rPr lang="en-US" sz="1800" kern="100" dirty="0" err="1">
                <a:effectLst/>
                <a:latin typeface="Times New Roman" panose="02020603050405020304" pitchFamily="18" charset="0"/>
                <a:cs typeface="Times New Roman" panose="02020603050405020304" pitchFamily="18" charset="0"/>
              </a:rPr>
              <a:t>Bạn</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Phạm</a:t>
            </a:r>
            <a:r>
              <a:rPr lang="en-US" sz="1800" kern="100" dirty="0">
                <a:effectLst/>
                <a:latin typeface="Times New Roman" panose="02020603050405020304" pitchFamily="18" charset="0"/>
                <a:cs typeface="Times New Roman" panose="02020603050405020304" pitchFamily="18" charset="0"/>
              </a:rPr>
              <a:t> Thu Hà </a:t>
            </a:r>
            <a:r>
              <a:rPr lang="en-US" sz="1800" kern="100" dirty="0" err="1">
                <a:effectLst/>
                <a:latin typeface="Times New Roman" panose="02020603050405020304" pitchFamily="18" charset="0"/>
                <a:cs typeface="Times New Roman" panose="02020603050405020304" pitchFamily="18" charset="0"/>
              </a:rPr>
              <a:t>đánh</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gia</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hoạt</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động</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của</a:t>
            </a:r>
            <a:r>
              <a:rPr lang="en-US" sz="1800" kern="100" dirty="0">
                <a:effectLst/>
                <a:latin typeface="Times New Roman" panose="02020603050405020304" pitchFamily="18" charset="0"/>
                <a:cs typeface="Times New Roman" panose="02020603050405020304" pitchFamily="18" charset="0"/>
              </a:rPr>
              <a:t> chi </a:t>
            </a:r>
            <a:r>
              <a:rPr lang="en-US" sz="1800" kern="100" dirty="0" err="1">
                <a:effectLst/>
                <a:latin typeface="Times New Roman" panose="02020603050405020304" pitchFamily="18" charset="0"/>
                <a:cs typeface="Times New Roman" panose="02020603050405020304" pitchFamily="18" charset="0"/>
              </a:rPr>
              <a:t>đội</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trong</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thời</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gian</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vừa</a:t>
            </a:r>
            <a:r>
              <a:rPr lang="en-US" sz="1800" kern="100" dirty="0">
                <a:effectLst/>
                <a:latin typeface="Times New Roman" panose="02020603050405020304" pitchFamily="18" charset="0"/>
                <a:cs typeface="Times New Roman" panose="02020603050405020304" pitchFamily="18" charset="0"/>
              </a:rPr>
              <a:t> qua </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4" name="TextBox 23">
            <a:extLst>
              <a:ext uri="{FF2B5EF4-FFF2-40B4-BE49-F238E27FC236}">
                <a16:creationId xmlns:a16="http://schemas.microsoft.com/office/drawing/2014/main" id="{FF2063FC-67FE-4387-B8F5-FAD17EDF3322}"/>
              </a:ext>
            </a:extLst>
          </p:cNvPr>
          <p:cNvSpPr txBox="1"/>
          <p:nvPr/>
        </p:nvSpPr>
        <p:spPr>
          <a:xfrm>
            <a:off x="5356291" y="4927748"/>
            <a:ext cx="6786880" cy="368755"/>
          </a:xfrm>
          <a:prstGeom prst="rect">
            <a:avLst/>
          </a:prstGeom>
          <a:noFill/>
        </p:spPr>
        <p:txBody>
          <a:bodyPr wrap="square">
            <a:spAutoFit/>
          </a:bodyPr>
          <a:lstStyle/>
          <a:p>
            <a:pPr marL="0" marR="0" algn="just">
              <a:lnSpc>
                <a:spcPct val="107000"/>
              </a:lnSpc>
              <a:spcBef>
                <a:spcPts val="0"/>
              </a:spcBef>
              <a:spcAft>
                <a:spcPts val="0"/>
              </a:spcAft>
            </a:pPr>
            <a:r>
              <a:rPr lang="en-US" sz="1800" kern="100" dirty="0">
                <a:effectLst/>
                <a:latin typeface="Times New Roman" panose="02020603050405020304" pitchFamily="18" charset="0"/>
                <a:cs typeface="Times New Roman" panose="02020603050405020304" pitchFamily="18" charset="0"/>
              </a:rPr>
              <a:t>2. </a:t>
            </a:r>
            <a:r>
              <a:rPr lang="en-US" sz="1800" kern="100" dirty="0" err="1">
                <a:effectLst/>
                <a:latin typeface="Times New Roman" panose="02020603050405020304" pitchFamily="18" charset="0"/>
                <a:cs typeface="Times New Roman" panose="02020603050405020304" pitchFamily="18" charset="0"/>
              </a:rPr>
              <a:t>Nội</a:t>
            </a:r>
            <a:r>
              <a:rPr lang="en-US" sz="1800" kern="100" dirty="0">
                <a:effectLst/>
                <a:latin typeface="Times New Roman" panose="02020603050405020304" pitchFamily="18" charset="0"/>
                <a:cs typeface="Times New Roman" panose="02020603050405020304" pitchFamily="18" charset="0"/>
              </a:rPr>
              <a:t> dung 2: Ý </a:t>
            </a:r>
            <a:r>
              <a:rPr lang="en-US" sz="1800" kern="100" dirty="0" err="1">
                <a:effectLst/>
                <a:latin typeface="Times New Roman" panose="02020603050405020304" pitchFamily="18" charset="0"/>
                <a:cs typeface="Times New Roman" panose="02020603050405020304" pitchFamily="18" charset="0"/>
              </a:rPr>
              <a:t>kiến</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của</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một</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sô</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đội</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viên</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trong</a:t>
            </a:r>
            <a:r>
              <a:rPr lang="en-US" sz="1800" kern="100" dirty="0">
                <a:effectLst/>
                <a:latin typeface="Times New Roman" panose="02020603050405020304" pitchFamily="18" charset="0"/>
                <a:cs typeface="Times New Roman" panose="02020603050405020304" pitchFamily="18" charset="0"/>
              </a:rPr>
              <a:t> chi </a:t>
            </a:r>
            <a:r>
              <a:rPr lang="en-US" sz="1800" kern="100" dirty="0" err="1">
                <a:effectLst/>
                <a:latin typeface="Times New Roman" panose="02020603050405020304" pitchFamily="18" charset="0"/>
                <a:cs typeface="Times New Roman" panose="02020603050405020304" pitchFamily="18" charset="0"/>
              </a:rPr>
              <a:t>đội</a:t>
            </a:r>
            <a:r>
              <a:rPr lang="en-US" sz="1800" kern="100" dirty="0">
                <a:effectLst/>
                <a:latin typeface="Times New Roman" panose="02020603050405020304" pitchFamily="18" charset="0"/>
                <a:cs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6" name="TextBox 25">
            <a:extLst>
              <a:ext uri="{FF2B5EF4-FFF2-40B4-BE49-F238E27FC236}">
                <a16:creationId xmlns:a16="http://schemas.microsoft.com/office/drawing/2014/main" id="{5583375F-A4E6-4C5C-AA77-706C271FB6F9}"/>
              </a:ext>
            </a:extLst>
          </p:cNvPr>
          <p:cNvSpPr txBox="1"/>
          <p:nvPr/>
        </p:nvSpPr>
        <p:spPr>
          <a:xfrm>
            <a:off x="5323462" y="5198900"/>
            <a:ext cx="6786880" cy="368755"/>
          </a:xfrm>
          <a:prstGeom prst="rect">
            <a:avLst/>
          </a:prstGeom>
          <a:noFill/>
        </p:spPr>
        <p:txBody>
          <a:bodyPr wrap="square">
            <a:spAutoFit/>
          </a:bodyPr>
          <a:lstStyle/>
          <a:p>
            <a:pPr marL="0" marR="0" algn="just">
              <a:lnSpc>
                <a:spcPct val="107000"/>
              </a:lnSpc>
              <a:spcBef>
                <a:spcPts val="0"/>
              </a:spcBef>
              <a:spcAft>
                <a:spcPts val="0"/>
              </a:spcAft>
            </a:pPr>
            <a:r>
              <a:rPr lang="en-US" sz="1800" kern="100" dirty="0">
                <a:effectLst/>
                <a:latin typeface="Times New Roman" panose="02020603050405020304" pitchFamily="18" charset="0"/>
                <a:cs typeface="Times New Roman" panose="02020603050405020304" pitchFamily="18" charset="0"/>
              </a:rPr>
              <a:t>3. </a:t>
            </a:r>
            <a:r>
              <a:rPr lang="en-US" sz="1800" kern="100" dirty="0" err="1">
                <a:effectLst/>
                <a:latin typeface="Times New Roman" panose="02020603050405020304" pitchFamily="18" charset="0"/>
                <a:cs typeface="Times New Roman" panose="02020603050405020304" pitchFamily="18" charset="0"/>
              </a:rPr>
              <a:t>Nội</a:t>
            </a:r>
            <a:r>
              <a:rPr lang="en-US" sz="1800" kern="100" dirty="0">
                <a:effectLst/>
                <a:latin typeface="Times New Roman" panose="02020603050405020304" pitchFamily="18" charset="0"/>
                <a:cs typeface="Times New Roman" panose="02020603050405020304" pitchFamily="18" charset="0"/>
              </a:rPr>
              <a:t> dung 3: </a:t>
            </a:r>
            <a:r>
              <a:rPr lang="en-US" sz="1800" kern="100" dirty="0" err="1">
                <a:effectLst/>
                <a:latin typeface="Times New Roman" panose="02020603050405020304" pitchFamily="18" charset="0"/>
                <a:cs typeface="Times New Roman" panose="02020603050405020304" pitchFamily="18" charset="0"/>
              </a:rPr>
              <a:t>Phát</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biểu</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của</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đại</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biểu</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Nguyễn</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Ngọc</a:t>
            </a:r>
            <a:r>
              <a:rPr lang="en-US" sz="1800" kern="100" dirty="0">
                <a:effectLst/>
                <a:latin typeface="Times New Roman" panose="02020603050405020304" pitchFamily="18" charset="0"/>
                <a:cs typeface="Times New Roman" panose="02020603050405020304" pitchFamily="18" charset="0"/>
              </a:rPr>
              <a:t> Lan.</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8" name="TextBox 27">
            <a:extLst>
              <a:ext uri="{FF2B5EF4-FFF2-40B4-BE49-F238E27FC236}">
                <a16:creationId xmlns:a16="http://schemas.microsoft.com/office/drawing/2014/main" id="{DF436278-4525-4789-8944-5C42CC2E354C}"/>
              </a:ext>
            </a:extLst>
          </p:cNvPr>
          <p:cNvSpPr txBox="1"/>
          <p:nvPr/>
        </p:nvSpPr>
        <p:spPr>
          <a:xfrm>
            <a:off x="5339877" y="5495918"/>
            <a:ext cx="6786880" cy="368755"/>
          </a:xfrm>
          <a:prstGeom prst="rect">
            <a:avLst/>
          </a:prstGeom>
          <a:noFill/>
        </p:spPr>
        <p:txBody>
          <a:bodyPr wrap="square">
            <a:spAutoFit/>
          </a:bodyPr>
          <a:lstStyle/>
          <a:p>
            <a:pPr marL="0" marR="0" algn="just">
              <a:lnSpc>
                <a:spcPct val="107000"/>
              </a:lnSpc>
              <a:spcBef>
                <a:spcPts val="0"/>
              </a:spcBef>
              <a:spcAft>
                <a:spcPts val="0"/>
              </a:spcAft>
            </a:pPr>
            <a:r>
              <a:rPr lang="en-US" sz="1800" kern="100" dirty="0">
                <a:effectLst/>
                <a:latin typeface="Times New Roman" panose="02020603050405020304" pitchFamily="18" charset="0"/>
                <a:cs typeface="Times New Roman" panose="02020603050405020304" pitchFamily="18" charset="0"/>
              </a:rPr>
              <a:t>4. </a:t>
            </a:r>
            <a:r>
              <a:rPr lang="en-US" sz="1800" kern="100" dirty="0" err="1">
                <a:effectLst/>
                <a:latin typeface="Times New Roman" panose="02020603050405020304" pitchFamily="18" charset="0"/>
                <a:cs typeface="Times New Roman" panose="02020603050405020304" pitchFamily="18" charset="0"/>
              </a:rPr>
              <a:t>Nội</a:t>
            </a:r>
            <a:r>
              <a:rPr lang="en-US" sz="1800" kern="100" dirty="0">
                <a:effectLst/>
                <a:latin typeface="Times New Roman" panose="02020603050405020304" pitchFamily="18" charset="0"/>
                <a:cs typeface="Times New Roman" panose="02020603050405020304" pitchFamily="18" charset="0"/>
              </a:rPr>
              <a:t> dung 4: </a:t>
            </a:r>
            <a:r>
              <a:rPr lang="en-US" sz="1800" kern="100" dirty="0" err="1">
                <a:effectLst/>
                <a:latin typeface="Times New Roman" panose="02020603050405020304" pitchFamily="18" charset="0"/>
                <a:cs typeface="Times New Roman" panose="02020603050405020304" pitchFamily="18" charset="0"/>
              </a:rPr>
              <a:t>Bạn</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Phạm</a:t>
            </a:r>
            <a:r>
              <a:rPr lang="en-US" sz="1800" kern="100" dirty="0">
                <a:effectLst/>
                <a:latin typeface="Times New Roman" panose="02020603050405020304" pitchFamily="18" charset="0"/>
                <a:cs typeface="Times New Roman" panose="02020603050405020304" pitchFamily="18" charset="0"/>
              </a:rPr>
              <a:t> Thu Hà </a:t>
            </a:r>
            <a:r>
              <a:rPr lang="en-US" sz="1800" kern="100" dirty="0" err="1">
                <a:effectLst/>
                <a:latin typeface="Times New Roman" panose="02020603050405020304" pitchFamily="18" charset="0"/>
                <a:cs typeface="Times New Roman" panose="02020603050405020304" pitchFamily="18" charset="0"/>
              </a:rPr>
              <a:t>phô</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biến</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công</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tác</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Đội</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tuần</a:t>
            </a:r>
            <a:r>
              <a:rPr lang="en-US" sz="1800" kern="100" dirty="0">
                <a:effectLst/>
                <a:latin typeface="Times New Roman" panose="02020603050405020304" pitchFamily="18" charset="0"/>
                <a:cs typeface="Times New Roman" panose="02020603050405020304" pitchFamily="18" charset="0"/>
              </a:rPr>
              <a:t> 10.</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0" name="TextBox 29">
            <a:extLst>
              <a:ext uri="{FF2B5EF4-FFF2-40B4-BE49-F238E27FC236}">
                <a16:creationId xmlns:a16="http://schemas.microsoft.com/office/drawing/2014/main" id="{46EFE253-0581-4D83-AE4E-09464EEEA299}"/>
              </a:ext>
            </a:extLst>
          </p:cNvPr>
          <p:cNvSpPr txBox="1"/>
          <p:nvPr/>
        </p:nvSpPr>
        <p:spPr>
          <a:xfrm>
            <a:off x="5356291" y="5772972"/>
            <a:ext cx="6786880" cy="368755"/>
          </a:xfrm>
          <a:prstGeom prst="rect">
            <a:avLst/>
          </a:prstGeom>
          <a:noFill/>
        </p:spPr>
        <p:txBody>
          <a:bodyPr wrap="square">
            <a:spAutoFit/>
          </a:bodyPr>
          <a:lstStyle/>
          <a:p>
            <a:pPr marL="0" marR="0" algn="just">
              <a:lnSpc>
                <a:spcPct val="107000"/>
              </a:lnSpc>
              <a:spcBef>
                <a:spcPts val="0"/>
              </a:spcBef>
              <a:spcAft>
                <a:spcPts val="0"/>
              </a:spcAft>
            </a:pPr>
            <a:r>
              <a:rPr lang="en-US" sz="1800" kern="100" dirty="0" err="1">
                <a:effectLst/>
                <a:latin typeface="Times New Roman" panose="02020603050405020304" pitchFamily="18" charset="0"/>
                <a:cs typeface="Times New Roman" panose="02020603050405020304" pitchFamily="18" charset="0"/>
              </a:rPr>
              <a:t>Lúc</a:t>
            </a:r>
            <a:r>
              <a:rPr lang="en-US" sz="1800" kern="100" dirty="0">
                <a:effectLst/>
                <a:latin typeface="Times New Roman" panose="02020603050405020304" pitchFamily="18" charset="0"/>
                <a:cs typeface="Times New Roman" panose="02020603050405020304" pitchFamily="18" charset="0"/>
              </a:rPr>
              <a:t> 11h15, </a:t>
            </a:r>
            <a:r>
              <a:rPr lang="en-US" sz="1800" kern="100" dirty="0" err="1">
                <a:effectLst/>
                <a:latin typeface="Times New Roman" panose="02020603050405020304" pitchFamily="18" charset="0"/>
                <a:cs typeface="Times New Roman" panose="02020603050405020304" pitchFamily="18" charset="0"/>
              </a:rPr>
              <a:t>ngày</a:t>
            </a:r>
            <a:r>
              <a:rPr lang="en-US" sz="1800" kern="100" dirty="0">
                <a:effectLst/>
                <a:latin typeface="Times New Roman" panose="02020603050405020304" pitchFamily="18" charset="0"/>
                <a:cs typeface="Times New Roman" panose="02020603050405020304" pitchFamily="18" charset="0"/>
              </a:rPr>
              <a:t> 06/11/2020</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2" name="TextBox 31">
            <a:extLst>
              <a:ext uri="{FF2B5EF4-FFF2-40B4-BE49-F238E27FC236}">
                <a16:creationId xmlns:a16="http://schemas.microsoft.com/office/drawing/2014/main" id="{C43FA07E-6A81-49FE-B6BF-B5D142D116C7}"/>
              </a:ext>
            </a:extLst>
          </p:cNvPr>
          <p:cNvSpPr txBox="1"/>
          <p:nvPr/>
        </p:nvSpPr>
        <p:spPr>
          <a:xfrm>
            <a:off x="5323462" y="6033241"/>
            <a:ext cx="6786880" cy="368755"/>
          </a:xfrm>
          <a:prstGeom prst="rect">
            <a:avLst/>
          </a:prstGeom>
          <a:noFill/>
        </p:spPr>
        <p:txBody>
          <a:bodyPr wrap="square">
            <a:spAutoFit/>
          </a:bodyPr>
          <a:lstStyle/>
          <a:p>
            <a:pPr marL="0" marR="0" algn="just">
              <a:lnSpc>
                <a:spcPct val="107000"/>
              </a:lnSpc>
              <a:spcBef>
                <a:spcPts val="0"/>
              </a:spcBef>
              <a:spcAft>
                <a:spcPts val="0"/>
              </a:spcAft>
            </a:pPr>
            <a:r>
              <a:rPr lang="en-US" sz="1800" kern="100" dirty="0">
                <a:effectLst/>
                <a:latin typeface="Times New Roman" panose="02020603050405020304" pitchFamily="18" charset="0"/>
                <a:cs typeface="Times New Roman" panose="02020603050405020304" pitchFamily="18" charset="0"/>
              </a:rPr>
              <a:t>Có </a:t>
            </a:r>
            <a:r>
              <a:rPr lang="en-US" sz="1800" kern="100" dirty="0" err="1">
                <a:effectLst/>
                <a:latin typeface="Times New Roman" panose="02020603050405020304" pitchFamily="18" charset="0"/>
                <a:cs typeface="Times New Roman" panose="02020603050405020304" pitchFamily="18" charset="0"/>
              </a:rPr>
              <a:t>chữ</a:t>
            </a:r>
            <a:r>
              <a:rPr lang="en-US" sz="1800" kern="100" dirty="0">
                <a:effectLst/>
                <a:latin typeface="Times New Roman" panose="02020603050405020304" pitchFamily="18" charset="0"/>
                <a:cs typeface="Times New Roman" panose="02020603050405020304" pitchFamily="18" charset="0"/>
              </a:rPr>
              <a:t> kí </a:t>
            </a:r>
            <a:r>
              <a:rPr lang="en-US" sz="1800" kern="100" dirty="0" err="1">
                <a:effectLst/>
                <a:latin typeface="Times New Roman" panose="02020603050405020304" pitchFamily="18" charset="0"/>
                <a:cs typeface="Times New Roman" panose="02020603050405020304" pitchFamily="18" charset="0"/>
              </a:rPr>
              <a:t>của</a:t>
            </a:r>
            <a:r>
              <a:rPr lang="en-US" sz="1800" kern="100" dirty="0">
                <a:effectLst/>
                <a:latin typeface="Times New Roman" panose="02020603050405020304" pitchFamily="18" charset="0"/>
                <a:cs typeface="Times New Roman" panose="02020603050405020304" pitchFamily="18" charset="0"/>
              </a:rPr>
              <a:t> chủ </a:t>
            </a:r>
            <a:r>
              <a:rPr lang="en-US" sz="1800" kern="100" dirty="0" err="1">
                <a:effectLst/>
                <a:latin typeface="Times New Roman" panose="02020603050405020304" pitchFamily="18" charset="0"/>
                <a:cs typeface="Times New Roman" panose="02020603050405020304" pitchFamily="18" charset="0"/>
              </a:rPr>
              <a:t>tọa</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và</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thư</a:t>
            </a:r>
            <a:r>
              <a:rPr lang="en-US" sz="1800" kern="100" dirty="0">
                <a:effectLst/>
                <a:latin typeface="Times New Roman" panose="02020603050405020304" pitchFamily="18" charset="0"/>
                <a:cs typeface="Times New Roman" panose="02020603050405020304" pitchFamily="18" charset="0"/>
              </a:rPr>
              <a:t> kí</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4" name="TextBox 33">
            <a:extLst>
              <a:ext uri="{FF2B5EF4-FFF2-40B4-BE49-F238E27FC236}">
                <a16:creationId xmlns:a16="http://schemas.microsoft.com/office/drawing/2014/main" id="{9BB7FD80-F3B3-40AE-8AAC-5554F1FEABC8}"/>
              </a:ext>
            </a:extLst>
          </p:cNvPr>
          <p:cNvSpPr txBox="1"/>
          <p:nvPr/>
        </p:nvSpPr>
        <p:spPr>
          <a:xfrm>
            <a:off x="5323462" y="6328172"/>
            <a:ext cx="6786880" cy="368755"/>
          </a:xfrm>
          <a:prstGeom prst="rect">
            <a:avLst/>
          </a:prstGeom>
          <a:noFill/>
        </p:spPr>
        <p:txBody>
          <a:bodyPr wrap="square">
            <a:spAutoFit/>
          </a:bodyPr>
          <a:lstStyle/>
          <a:p>
            <a:pPr marL="0" marR="0" algn="just">
              <a:lnSpc>
                <a:spcPct val="107000"/>
              </a:lnSpc>
              <a:spcBef>
                <a:spcPts val="0"/>
              </a:spcBef>
              <a:spcAft>
                <a:spcPts val="0"/>
              </a:spcAft>
            </a:pPr>
            <a:r>
              <a:rPr lang="en-US" sz="1800" kern="100" dirty="0" err="1">
                <a:effectLst/>
                <a:latin typeface="Times New Roman" panose="02020603050405020304" pitchFamily="18" charset="0"/>
                <a:cs typeface="Times New Roman" panose="02020603050405020304" pitchFamily="18" charset="0"/>
              </a:rPr>
              <a:t>Lưu</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hô</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sơ</a:t>
            </a:r>
            <a:r>
              <a:rPr lang="en-US" sz="1800" kern="100" dirty="0">
                <a:effectLst/>
                <a:latin typeface="Times New Roman" panose="02020603050405020304" pitchFamily="18" charset="0"/>
                <a:cs typeface="Times New Roman" panose="02020603050405020304" pitchFamily="18" charset="0"/>
              </a:rPr>
              <a:t> chi </a:t>
            </a:r>
            <a:r>
              <a:rPr lang="en-US" sz="1800" kern="100" dirty="0" err="1">
                <a:effectLst/>
                <a:latin typeface="Times New Roman" panose="02020603050405020304" pitchFamily="18" charset="0"/>
                <a:cs typeface="Times New Roman" panose="02020603050405020304" pitchFamily="18" charset="0"/>
              </a:rPr>
              <a:t>đội</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458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fade">
                                      <p:cBhvr>
                                        <p:cTn id="17" dur="500"/>
                                        <p:tgtEl>
                                          <p:spTgt spid="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xEl>
                                              <p:pRg st="1" end="1"/>
                                            </p:txEl>
                                          </p:spTgt>
                                        </p:tgtEl>
                                        <p:attrNameLst>
                                          <p:attrName>style.visibility</p:attrName>
                                        </p:attrNameLst>
                                      </p:cBhvr>
                                      <p:to>
                                        <p:strVal val="visible"/>
                                      </p:to>
                                    </p:set>
                                    <p:animEffect transition="in" filter="fade">
                                      <p:cBhvr>
                                        <p:cTn id="22" dur="500"/>
                                        <p:tgtEl>
                                          <p:spTgt spid="8">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0">
                                            <p:txEl>
                                              <p:pRg st="0" end="0"/>
                                            </p:txEl>
                                          </p:spTgt>
                                        </p:tgtEl>
                                        <p:attrNameLst>
                                          <p:attrName>style.visibility</p:attrName>
                                        </p:attrNameLst>
                                      </p:cBhvr>
                                      <p:to>
                                        <p:strVal val="visible"/>
                                      </p:to>
                                    </p:set>
                                    <p:animEffect transition="in" filter="fade">
                                      <p:cBhvr>
                                        <p:cTn id="27" dur="500"/>
                                        <p:tgtEl>
                                          <p:spTgt spid="10">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3">
                                            <p:txEl>
                                              <p:pRg st="0" end="0"/>
                                            </p:txEl>
                                          </p:spTgt>
                                        </p:tgtEl>
                                        <p:attrNameLst>
                                          <p:attrName>style.visibility</p:attrName>
                                        </p:attrNameLst>
                                      </p:cBhvr>
                                      <p:to>
                                        <p:strVal val="visible"/>
                                      </p:to>
                                    </p:set>
                                    <p:animEffect transition="in" filter="fade">
                                      <p:cBhvr>
                                        <p:cTn id="32" dur="500"/>
                                        <p:tgtEl>
                                          <p:spTgt spid="13">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fade">
                                      <p:cBhvr>
                                        <p:cTn id="37" dur="5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fade">
                                      <p:cBhvr>
                                        <p:cTn id="42" dur="500"/>
                                        <p:tgtEl>
                                          <p:spTgt spid="16"/>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fade">
                                      <p:cBhvr>
                                        <p:cTn id="47" dur="500"/>
                                        <p:tgtEl>
                                          <p:spTgt spid="19"/>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fade">
                                      <p:cBhvr>
                                        <p:cTn id="52" dur="500"/>
                                        <p:tgtEl>
                                          <p:spTgt spid="20"/>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2"/>
                                        </p:tgtEl>
                                        <p:attrNameLst>
                                          <p:attrName>style.visibility</p:attrName>
                                        </p:attrNameLst>
                                      </p:cBhvr>
                                      <p:to>
                                        <p:strVal val="visible"/>
                                      </p:to>
                                    </p:set>
                                    <p:animEffect transition="in" filter="fade">
                                      <p:cBhvr>
                                        <p:cTn id="57" dur="500"/>
                                        <p:tgtEl>
                                          <p:spTgt spid="22"/>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24"/>
                                        </p:tgtEl>
                                        <p:attrNameLst>
                                          <p:attrName>style.visibility</p:attrName>
                                        </p:attrNameLst>
                                      </p:cBhvr>
                                      <p:to>
                                        <p:strVal val="visible"/>
                                      </p:to>
                                    </p:set>
                                    <p:animEffect transition="in" filter="fade">
                                      <p:cBhvr>
                                        <p:cTn id="62" dur="500"/>
                                        <p:tgtEl>
                                          <p:spTgt spid="24"/>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26"/>
                                        </p:tgtEl>
                                        <p:attrNameLst>
                                          <p:attrName>style.visibility</p:attrName>
                                        </p:attrNameLst>
                                      </p:cBhvr>
                                      <p:to>
                                        <p:strVal val="visible"/>
                                      </p:to>
                                    </p:set>
                                    <p:animEffect transition="in" filter="fade">
                                      <p:cBhvr>
                                        <p:cTn id="67" dur="500"/>
                                        <p:tgtEl>
                                          <p:spTgt spid="26"/>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28"/>
                                        </p:tgtEl>
                                        <p:attrNameLst>
                                          <p:attrName>style.visibility</p:attrName>
                                        </p:attrNameLst>
                                      </p:cBhvr>
                                      <p:to>
                                        <p:strVal val="visible"/>
                                      </p:to>
                                    </p:set>
                                    <p:animEffect transition="in" filter="fade">
                                      <p:cBhvr>
                                        <p:cTn id="72" dur="500"/>
                                        <p:tgtEl>
                                          <p:spTgt spid="28"/>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30"/>
                                        </p:tgtEl>
                                        <p:attrNameLst>
                                          <p:attrName>style.visibility</p:attrName>
                                        </p:attrNameLst>
                                      </p:cBhvr>
                                      <p:to>
                                        <p:strVal val="visible"/>
                                      </p:to>
                                    </p:set>
                                    <p:animEffect transition="in" filter="fade">
                                      <p:cBhvr>
                                        <p:cTn id="77" dur="500"/>
                                        <p:tgtEl>
                                          <p:spTgt spid="30"/>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32"/>
                                        </p:tgtEl>
                                        <p:attrNameLst>
                                          <p:attrName>style.visibility</p:attrName>
                                        </p:attrNameLst>
                                      </p:cBhvr>
                                      <p:to>
                                        <p:strVal val="visible"/>
                                      </p:to>
                                    </p:set>
                                    <p:animEffect transition="in" filter="fade">
                                      <p:cBhvr>
                                        <p:cTn id="82" dur="500"/>
                                        <p:tgtEl>
                                          <p:spTgt spid="32"/>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34"/>
                                        </p:tgtEl>
                                        <p:attrNameLst>
                                          <p:attrName>style.visibility</p:attrName>
                                        </p:attrNameLst>
                                      </p:cBhvr>
                                      <p:to>
                                        <p:strVal val="visible"/>
                                      </p:to>
                                    </p:set>
                                    <p:animEffect transition="in" filter="fade">
                                      <p:cBhvr>
                                        <p:cTn id="87"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p:bldP spid="19" grpId="0"/>
      <p:bldP spid="20" grpId="0"/>
      <p:bldP spid="22" grpId="0"/>
      <p:bldP spid="24" grpId="0"/>
      <p:bldP spid="26" grpId="0"/>
      <p:bldP spid="28" grpId="0"/>
      <p:bldP spid="30" grpId="0"/>
      <p:bldP spid="32" grpId="0"/>
      <p:bldP spid="3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2"/>
          <p:cNvSpPr>
            <a:spLocks noGrp="1"/>
          </p:cNvSpPr>
          <p:nvPr/>
        </p:nvSpPr>
        <p:spPr>
          <a:xfrm>
            <a:off x="11282492" y="5790558"/>
            <a:ext cx="640080" cy="365125"/>
          </a:xfrm>
          <a:prstGeom prst="rect">
            <a:avLst/>
          </a:prstGeom>
        </p:spPr>
        <p:txBody>
          <a:bodyPr vert="horz" lIns="91440" tIns="45720" rIns="91440" bIns="45720" rtlCol="0" anchor="ctr"/>
          <a:lstStyle>
            <a:defPPr>
              <a:defRPr lang="en-US"/>
            </a:defPPr>
            <a:lvl1pPr marL="0" algn="ctr" defTabSz="914400" rtl="0" eaLnBrk="1" latinLnBrk="0" hangingPunct="1">
              <a:defRPr sz="1400" b="1" kern="1200">
                <a:solidFill>
                  <a:srgbClr val="FFFFFF"/>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3481812-CA6E-4CF7-A597-B03BE0D22F0C}" type="slidenum">
              <a:rPr lang="en-GB" smtClean="0"/>
              <a:pPr/>
              <a:t>11</a:t>
            </a:fld>
            <a:endParaRPr lang="en-GB"/>
          </a:p>
        </p:txBody>
      </p:sp>
      <p:sp>
        <p:nvSpPr>
          <p:cNvPr id="18" name="文本框 64"/>
          <p:cNvSpPr txBox="1"/>
          <p:nvPr/>
        </p:nvSpPr>
        <p:spPr>
          <a:xfrm>
            <a:off x="6330774" y="2254573"/>
            <a:ext cx="681597" cy="461665"/>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400" b="1" dirty="0">
                <a:solidFill>
                  <a:srgbClr val="8ACFEA"/>
                </a:solidFill>
                <a:latin typeface="+mn-ea"/>
              </a:rPr>
              <a:t>70%</a:t>
            </a:r>
            <a:endParaRPr lang="zh-CN" altLang="en-US" sz="2400" b="1" dirty="0">
              <a:solidFill>
                <a:srgbClr val="8ACFEA"/>
              </a:solidFill>
              <a:latin typeface="+mn-ea"/>
            </a:endParaRPr>
          </a:p>
        </p:txBody>
      </p:sp>
      <p:grpSp>
        <p:nvGrpSpPr>
          <p:cNvPr id="54" name="组合 53"/>
          <p:cNvGrpSpPr/>
          <p:nvPr/>
        </p:nvGrpSpPr>
        <p:grpSpPr>
          <a:xfrm>
            <a:off x="1651573" y="377184"/>
            <a:ext cx="1144670" cy="732005"/>
            <a:chOff x="1281153" y="5632171"/>
            <a:chExt cx="1466266" cy="937662"/>
          </a:xfrm>
        </p:grpSpPr>
        <p:sp>
          <p:nvSpPr>
            <p:cNvPr id="56" name="云形 55"/>
            <p:cNvSpPr/>
            <p:nvPr/>
          </p:nvSpPr>
          <p:spPr>
            <a:xfrm>
              <a:off x="1281153" y="5632171"/>
              <a:ext cx="1466266" cy="937662"/>
            </a:xfrm>
            <a:prstGeom prst="cloud">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a:solidFill>
                    <a:srgbClr val="00B9F1"/>
                  </a:solidFill>
                </a:rPr>
                <a:t>02</a:t>
              </a:r>
              <a:endParaRPr lang="zh-CN" altLang="en-US" sz="2400" b="1" dirty="0">
                <a:solidFill>
                  <a:srgbClr val="00B9F1"/>
                </a:solidFill>
              </a:endParaRPr>
            </a:p>
          </p:txBody>
        </p:sp>
        <p:sp>
          <p:nvSpPr>
            <p:cNvPr id="57" name="云形 56"/>
            <p:cNvSpPr/>
            <p:nvPr/>
          </p:nvSpPr>
          <p:spPr>
            <a:xfrm>
              <a:off x="1414367" y="5706781"/>
              <a:ext cx="1199837" cy="767283"/>
            </a:xfrm>
            <a:prstGeom prst="cloud">
              <a:avLst/>
            </a:prstGeom>
            <a:noFill/>
            <a:ln>
              <a:solidFill>
                <a:srgbClr val="8ACFEA"/>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b="1">
                <a:solidFill>
                  <a:srgbClr val="00B9F1"/>
                </a:solidFill>
              </a:endParaRPr>
            </a:p>
          </p:txBody>
        </p:sp>
      </p:grpSp>
      <p:sp>
        <p:nvSpPr>
          <p:cNvPr id="8" name="TextBox 7">
            <a:extLst>
              <a:ext uri="{FF2B5EF4-FFF2-40B4-BE49-F238E27FC236}">
                <a16:creationId xmlns:a16="http://schemas.microsoft.com/office/drawing/2014/main" id="{189268A5-18B3-405E-BEFC-DEA3BA3137D6}"/>
              </a:ext>
            </a:extLst>
          </p:cNvPr>
          <p:cNvSpPr txBox="1"/>
          <p:nvPr/>
        </p:nvSpPr>
        <p:spPr>
          <a:xfrm>
            <a:off x="477520" y="1798323"/>
            <a:ext cx="11236959" cy="4174797"/>
          </a:xfrm>
          <a:prstGeom prst="rect">
            <a:avLst/>
          </a:prstGeom>
          <a:solidFill>
            <a:schemeClr val="accent6">
              <a:lumMod val="20000"/>
              <a:lumOff val="80000"/>
            </a:schemeClr>
          </a:solidFill>
          <a:effectLst>
            <a:glow rad="101600">
              <a:schemeClr val="accent5">
                <a:satMod val="175000"/>
                <a:alpha val="40000"/>
              </a:schemeClr>
            </a:glow>
          </a:effectLst>
        </p:spPr>
        <p:txBody>
          <a:bodyPr wrap="square">
            <a:spAutoFit/>
          </a:bodyPr>
          <a:lstStyle/>
          <a:p>
            <a:pPr marL="0" marR="0">
              <a:lnSpc>
                <a:spcPct val="130000"/>
              </a:lnSpc>
              <a:spcBef>
                <a:spcPts val="600"/>
              </a:spcBef>
              <a:spcAft>
                <a:spcPts val="600"/>
              </a:spcAft>
            </a:pPr>
            <a:r>
              <a:rPr lang="en-US" sz="2400" b="1" spc="-10" dirty="0">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2400" b="1" spc="-10" dirty="0" err="1">
                <a:effectLst/>
                <a:latin typeface="Times New Roman" panose="02020603050405020304" pitchFamily="18" charset="0"/>
                <a:ea typeface="Times New Roman" panose="02020603050405020304" pitchFamily="18" charset="0"/>
                <a:cs typeface="Times New Roman" panose="02020603050405020304" pitchFamily="18" charset="0"/>
              </a:rPr>
              <a:t>Hình</a:t>
            </a:r>
            <a:r>
              <a:rPr lang="en-US" sz="2400" b="1"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spc="-10" dirty="0" err="1">
                <a:effectLst/>
                <a:latin typeface="Times New Roman" panose="02020603050405020304" pitchFamily="18" charset="0"/>
                <a:ea typeface="Times New Roman" panose="02020603050405020304" pitchFamily="18" charset="0"/>
                <a:cs typeface="Times New Roman" panose="02020603050405020304" pitchFamily="18" charset="0"/>
              </a:rPr>
              <a:t>thức</a:t>
            </a:r>
            <a:r>
              <a:rPr lang="en-US" sz="2400" spc="-1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400" kern="100" dirty="0" err="1">
                <a:effectLst/>
                <a:latin typeface="Times New Roman" panose="02020603050405020304" pitchFamily="18" charset="0"/>
                <a:ea typeface="SimSun" panose="02010600030101010101" pitchFamily="2" charset="-122"/>
                <a:cs typeface="Times New Roman" panose="02020603050405020304" pitchFamily="18" charset="0"/>
              </a:rPr>
              <a:t>Viết</a:t>
            </a:r>
            <a:r>
              <a:rPr lang="en-US" sz="24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400" kern="100" dirty="0" err="1">
                <a:effectLst/>
                <a:latin typeface="Times New Roman" panose="02020603050405020304" pitchFamily="18" charset="0"/>
                <a:ea typeface="SimSun" panose="02010600030101010101" pitchFamily="2" charset="-122"/>
                <a:cs typeface="Times New Roman" panose="02020603050405020304" pitchFamily="18" charset="0"/>
              </a:rPr>
              <a:t>theo</a:t>
            </a:r>
            <a:r>
              <a:rPr lang="en-US" sz="24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400" kern="100" dirty="0" err="1">
                <a:effectLst/>
                <a:latin typeface="Times New Roman" panose="02020603050405020304" pitchFamily="18" charset="0"/>
                <a:ea typeface="SimSun" panose="02010600030101010101" pitchFamily="2" charset="-122"/>
                <a:cs typeface="Times New Roman" panose="02020603050405020304" pitchFamily="18" charset="0"/>
              </a:rPr>
              <a:t>mẫu</a:t>
            </a:r>
            <a:r>
              <a:rPr lang="en-US" sz="2400" kern="100" dirty="0">
                <a:effectLst/>
                <a:latin typeface="Times New Roman" panose="02020603050405020304" pitchFamily="18" charset="0"/>
                <a:ea typeface="SimSun" panose="02010600030101010101" pitchFamily="2" charset="-122"/>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30000"/>
              </a:lnSpc>
              <a:spcBef>
                <a:spcPts val="600"/>
              </a:spcBef>
              <a:spcAft>
                <a:spcPts val="600"/>
              </a:spcAf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b.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dung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3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phần</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ct val="130000"/>
              </a:lnSpc>
              <a:spcBef>
                <a:spcPts val="600"/>
              </a:spcBef>
              <a:spcAft>
                <a:spcPts val="60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Phần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đầu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gồm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Quốc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hiệu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00" dirty="0" err="1">
                <a:effectLst/>
                <a:latin typeface="Times New Roman" panose="02020603050405020304" pitchFamily="18" charset="0"/>
                <a:ea typeface="SimSun" panose="02010600030101010101" pitchFamily="2" charset="-122"/>
                <a:cs typeface="Times New Roman" panose="02020603050405020304" pitchFamily="18" charset="0"/>
              </a:rPr>
              <a:t>nơi</a:t>
            </a:r>
            <a:r>
              <a:rPr lang="en-US" sz="24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400" kern="100" dirty="0" err="1">
                <a:effectLst/>
                <a:latin typeface="Times New Roman" panose="02020603050405020304" pitchFamily="18" charset="0"/>
                <a:ea typeface="SimSun" panose="02010600030101010101" pitchFamily="2" charset="-122"/>
                <a:cs typeface="Times New Roman" panose="02020603050405020304" pitchFamily="18" charset="0"/>
              </a:rPr>
              <a:t>làm</a:t>
            </a:r>
            <a:r>
              <a:rPr lang="en-US" sz="24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400" kern="100" dirty="0" err="1">
                <a:effectLst/>
                <a:latin typeface="Times New Roman" panose="02020603050405020304" pitchFamily="18" charset="0"/>
                <a:ea typeface="SimSun" panose="02010600030101010101" pitchFamily="2" charset="-122"/>
                <a:cs typeface="Times New Roman" panose="02020603050405020304" pitchFamily="18" charset="0"/>
              </a:rPr>
              <a:t>biên</a:t>
            </a:r>
            <a:r>
              <a:rPr lang="en-US" sz="24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400" kern="100" dirty="0" err="1">
                <a:effectLst/>
                <a:latin typeface="Times New Roman" panose="02020603050405020304" pitchFamily="18" charset="0"/>
                <a:ea typeface="SimSun" panose="02010600030101010101" pitchFamily="2" charset="-122"/>
                <a:cs typeface="Times New Roman" panose="02020603050405020304" pitchFamily="18" charset="0"/>
              </a:rPr>
              <a:t>bản</a:t>
            </a:r>
            <a:r>
              <a:rPr lang="en-US" sz="2400" kern="100" dirty="0">
                <a:effectLst/>
                <a:latin typeface="Times New Roman" panose="02020603050405020304" pitchFamily="18" charset="0"/>
                <a:ea typeface="SimSun" panose="02010600030101010101" pitchFamily="2" charset="-122"/>
                <a:cs typeface="Times New Roman" panose="02020603050405020304" pitchFamily="18" charset="0"/>
              </a:rPr>
              <a:t>/</a:t>
            </a:r>
            <a:r>
              <a:rPr lang="en-US" sz="2400" kern="100" dirty="0" err="1">
                <a:effectLst/>
                <a:latin typeface="Times New Roman" panose="02020603050405020304" pitchFamily="18" charset="0"/>
                <a:ea typeface="SimSun" panose="02010600030101010101" pitchFamily="2" charset="-122"/>
                <a:cs typeface="Times New Roman" panose="02020603050405020304" pitchFamily="18" charset="0"/>
              </a:rPr>
              <a:t>sô</a:t>
            </a:r>
            <a:r>
              <a:rPr lang="en-US" sz="24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400" kern="100" dirty="0" err="1">
                <a:effectLst/>
                <a:latin typeface="Times New Roman" panose="02020603050405020304" pitchFamily="18" charset="0"/>
                <a:ea typeface="SimSun" panose="02010600030101010101" pitchFamily="2" charset="-122"/>
                <a:cs typeface="Times New Roman" panose="02020603050405020304" pitchFamily="18" charset="0"/>
              </a:rPr>
              <a:t>biên</a:t>
            </a:r>
            <a:r>
              <a:rPr lang="en-US" sz="24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400" kern="100" dirty="0" err="1">
                <a:effectLst/>
                <a:latin typeface="Times New Roman" panose="02020603050405020304" pitchFamily="18" charset="0"/>
                <a:ea typeface="SimSun" panose="02010600030101010101" pitchFamily="2" charset="-122"/>
                <a:cs typeface="Times New Roman" panose="02020603050405020304" pitchFamily="18" charset="0"/>
              </a:rPr>
              <a:t>bản</a:t>
            </a:r>
            <a:r>
              <a:rPr lang="en-US" sz="24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400" kern="100" dirty="0" err="1">
                <a:effectLst/>
                <a:latin typeface="Times New Roman" panose="02020603050405020304" pitchFamily="18" charset="0"/>
                <a:ea typeface="SimSun" panose="02010600030101010101" pitchFamily="2" charset="-122"/>
                <a:cs typeface="Times New Roman" panose="02020603050405020304" pitchFamily="18" charset="0"/>
              </a:rPr>
              <a:t>tên</a:t>
            </a:r>
            <a:r>
              <a:rPr lang="en-US" sz="24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400" kern="100" dirty="0" err="1">
                <a:effectLst/>
                <a:latin typeface="Times New Roman" panose="02020603050405020304" pitchFamily="18" charset="0"/>
                <a:ea typeface="SimSun" panose="02010600030101010101" pitchFamily="2" charset="-122"/>
                <a:cs typeface="Times New Roman" panose="02020603050405020304" pitchFamily="18" charset="0"/>
              </a:rPr>
              <a:t>biên</a:t>
            </a:r>
            <a:r>
              <a:rPr lang="en-US" sz="24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400" kern="100" dirty="0" err="1">
                <a:effectLst/>
                <a:latin typeface="Times New Roman" panose="02020603050405020304" pitchFamily="18" charset="0"/>
                <a:ea typeface="SimSun" panose="02010600030101010101" pitchFamily="2" charset="-122"/>
                <a:cs typeface="Times New Roman" panose="02020603050405020304" pitchFamily="18" charset="0"/>
              </a:rPr>
              <a:t>bản</a:t>
            </a:r>
            <a:r>
              <a:rPr lang="en-US" sz="24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400" kern="100" dirty="0" err="1">
                <a:effectLst/>
                <a:latin typeface="Times New Roman" panose="02020603050405020304" pitchFamily="18" charset="0"/>
                <a:ea typeface="SimSun" panose="02010600030101010101" pitchFamily="2" charset="-122"/>
                <a:cs typeface="Times New Roman" panose="02020603050405020304" pitchFamily="18" charset="0"/>
              </a:rPr>
              <a:t>thông</a:t>
            </a:r>
            <a:r>
              <a:rPr lang="en-US" sz="2400" kern="100" dirty="0">
                <a:effectLst/>
                <a:latin typeface="Times New Roman" panose="02020603050405020304" pitchFamily="18" charset="0"/>
                <a:ea typeface="SimSun" panose="02010600030101010101" pitchFamily="2" charset="-122"/>
                <a:cs typeface="Times New Roman" panose="02020603050405020304" pitchFamily="18" charset="0"/>
              </a:rPr>
              <a:t> tin </a:t>
            </a:r>
            <a:r>
              <a:rPr lang="en-US" sz="2400" kern="100" dirty="0" err="1">
                <a:effectLst/>
                <a:latin typeface="Times New Roman" panose="02020603050405020304" pitchFamily="18" charset="0"/>
                <a:ea typeface="SimSun" panose="02010600030101010101" pitchFamily="2" charset="-122"/>
                <a:cs typeface="Times New Roman" panose="02020603050405020304" pitchFamily="18" charset="0"/>
              </a:rPr>
              <a:t>vê</a:t>
            </a:r>
            <a:r>
              <a:rPr lang="en-US" sz="24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400" kern="100" dirty="0" err="1">
                <a:effectLst/>
                <a:latin typeface="Times New Roman" panose="02020603050405020304" pitchFamily="18" charset="0"/>
                <a:ea typeface="SimSun" panose="02010600030101010101" pitchFamily="2" charset="-122"/>
                <a:cs typeface="Times New Roman" panose="02020603050405020304" pitchFamily="18" charset="0"/>
              </a:rPr>
              <a:t>thời</a:t>
            </a:r>
            <a:r>
              <a:rPr lang="en-US" sz="24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400" kern="100" dirty="0" err="1">
                <a:effectLst/>
                <a:latin typeface="Times New Roman" panose="02020603050405020304" pitchFamily="18" charset="0"/>
                <a:ea typeface="SimSun" panose="02010600030101010101" pitchFamily="2" charset="-122"/>
                <a:cs typeface="Times New Roman" panose="02020603050405020304" pitchFamily="18" charset="0"/>
              </a:rPr>
              <a:t>gian</a:t>
            </a:r>
            <a:r>
              <a:rPr lang="en-US" sz="24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400" kern="100" dirty="0" err="1">
                <a:effectLst/>
                <a:latin typeface="Times New Roman" panose="02020603050405020304" pitchFamily="18" charset="0"/>
                <a:ea typeface="SimSun" panose="02010600030101010101" pitchFamily="2" charset="-122"/>
                <a:cs typeface="Times New Roman" panose="02020603050405020304" pitchFamily="18" charset="0"/>
              </a:rPr>
              <a:t>địa</a:t>
            </a:r>
            <a:r>
              <a:rPr lang="en-US" sz="24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400" kern="100" dirty="0" err="1">
                <a:effectLst/>
                <a:latin typeface="Times New Roman" panose="02020603050405020304" pitchFamily="18" charset="0"/>
                <a:ea typeface="SimSun" panose="02010600030101010101" pitchFamily="2" charset="-122"/>
                <a:cs typeface="Times New Roman" panose="02020603050405020304" pitchFamily="18" charset="0"/>
              </a:rPr>
              <a:t>điểm</a:t>
            </a:r>
            <a:r>
              <a:rPr lang="en-US" sz="24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400" kern="100" dirty="0" err="1">
                <a:effectLst/>
                <a:latin typeface="Times New Roman" panose="02020603050405020304" pitchFamily="18" charset="0"/>
                <a:ea typeface="SimSun" panose="02010600030101010101" pitchFamily="2" charset="-122"/>
                <a:cs typeface="Times New Roman" panose="02020603050405020304" pitchFamily="18" charset="0"/>
              </a:rPr>
              <a:t>thông</a:t>
            </a:r>
            <a:r>
              <a:rPr lang="en-US" sz="2400" kern="100" dirty="0">
                <a:effectLst/>
                <a:latin typeface="Times New Roman" panose="02020603050405020304" pitchFamily="18" charset="0"/>
                <a:ea typeface="SimSun" panose="02010600030101010101" pitchFamily="2" charset="-122"/>
                <a:cs typeface="Times New Roman" panose="02020603050405020304" pitchFamily="18" charset="0"/>
              </a:rPr>
              <a:t> tin </a:t>
            </a:r>
            <a:r>
              <a:rPr lang="en-US" sz="2400" kern="100" dirty="0" err="1">
                <a:effectLst/>
                <a:latin typeface="Times New Roman" panose="02020603050405020304" pitchFamily="18" charset="0"/>
                <a:ea typeface="SimSun" panose="02010600030101010101" pitchFamily="2" charset="-122"/>
                <a:cs typeface="Times New Roman" panose="02020603050405020304" pitchFamily="18" charset="0"/>
              </a:rPr>
              <a:t>thành</a:t>
            </a:r>
            <a:r>
              <a:rPr lang="en-US" sz="24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400" kern="100" dirty="0" err="1">
                <a:effectLst/>
                <a:latin typeface="Times New Roman" panose="02020603050405020304" pitchFamily="18" charset="0"/>
                <a:ea typeface="SimSun" panose="02010600030101010101" pitchFamily="2" charset="-122"/>
                <a:cs typeface="Times New Roman" panose="02020603050405020304" pitchFamily="18" charset="0"/>
              </a:rPr>
              <a:t>phần</a:t>
            </a:r>
            <a:r>
              <a:rPr lang="en-US" sz="24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400" kern="100" dirty="0" err="1">
                <a:effectLst/>
                <a:latin typeface="Times New Roman" panose="02020603050405020304" pitchFamily="18" charset="0"/>
                <a:ea typeface="SimSun" panose="02010600030101010101" pitchFamily="2" charset="-122"/>
                <a:cs typeface="Times New Roman" panose="02020603050405020304" pitchFamily="18" charset="0"/>
              </a:rPr>
              <a:t>tham</a:t>
            </a:r>
            <a:r>
              <a:rPr lang="en-US" sz="24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400" kern="100" dirty="0" err="1">
                <a:effectLst/>
                <a:latin typeface="Times New Roman" panose="02020603050405020304" pitchFamily="18" charset="0"/>
                <a:ea typeface="SimSun" panose="02010600030101010101" pitchFamily="2" charset="-122"/>
                <a:cs typeface="Times New Roman" panose="02020603050405020304" pitchFamily="18" charset="0"/>
              </a:rPr>
              <a:t>dư</a:t>
            </a:r>
            <a:r>
              <a:rPr lang="en-US" sz="24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400" kern="100" dirty="0" err="1">
                <a:effectLst/>
                <a:latin typeface="Times New Roman" panose="02020603050405020304" pitchFamily="18" charset="0"/>
                <a:ea typeface="SimSun" panose="02010600030101010101" pitchFamily="2" charset="-122"/>
                <a:cs typeface="Times New Roman" panose="02020603050405020304" pitchFamily="18" charset="0"/>
              </a:rPr>
              <a:t>người</a:t>
            </a:r>
            <a:r>
              <a:rPr lang="en-US" sz="2400" kern="100" dirty="0">
                <a:effectLst/>
                <a:latin typeface="Times New Roman" panose="02020603050405020304" pitchFamily="18" charset="0"/>
                <a:ea typeface="SimSun" panose="02010600030101010101" pitchFamily="2" charset="-122"/>
                <a:cs typeface="Times New Roman" panose="02020603050405020304" pitchFamily="18" charset="0"/>
              </a:rPr>
              <a:t> chủ trì, </a:t>
            </a:r>
            <a:r>
              <a:rPr lang="en-US" sz="2400" kern="100" dirty="0" err="1">
                <a:effectLst/>
                <a:latin typeface="Times New Roman" panose="02020603050405020304" pitchFamily="18" charset="0"/>
                <a:ea typeface="SimSun" panose="02010600030101010101" pitchFamily="2" charset="-122"/>
                <a:cs typeface="Times New Roman" panose="02020603050405020304" pitchFamily="18" charset="0"/>
              </a:rPr>
              <a:t>thư</a:t>
            </a:r>
            <a:r>
              <a:rPr lang="en-US" sz="2400" kern="100" dirty="0">
                <a:effectLst/>
                <a:latin typeface="Times New Roman" panose="02020603050405020304" pitchFamily="18" charset="0"/>
                <a:ea typeface="SimSun" panose="02010600030101010101" pitchFamily="2" charset="-122"/>
                <a:cs typeface="Times New Roman" panose="02020603050405020304" pitchFamily="18" charset="0"/>
              </a:rPr>
              <a:t> kí.</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ct val="130000"/>
              </a:lnSpc>
              <a:spcBef>
                <a:spcPts val="600"/>
              </a:spcBef>
              <a:spcAft>
                <a:spcPts val="600"/>
              </a:spcAft>
            </a:pPr>
            <a:r>
              <a:rPr lang="en-US" sz="24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400" kern="100" dirty="0" err="1">
                <a:effectLst/>
                <a:latin typeface="Times New Roman" panose="02020603050405020304" pitchFamily="18" charset="0"/>
                <a:ea typeface="SimSun" panose="02010600030101010101" pitchFamily="2" charset="-122"/>
                <a:cs typeface="Times New Roman" panose="02020603050405020304" pitchFamily="18" charset="0"/>
              </a:rPr>
              <a:t>Phần</a:t>
            </a:r>
            <a:r>
              <a:rPr lang="en-US" sz="24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400" kern="100" dirty="0" err="1">
                <a:effectLst/>
                <a:latin typeface="Times New Roman" panose="02020603050405020304" pitchFamily="18" charset="0"/>
                <a:ea typeface="SimSun" panose="02010600030101010101" pitchFamily="2" charset="-122"/>
                <a:cs typeface="Times New Roman" panose="02020603050405020304" pitchFamily="18" charset="0"/>
              </a:rPr>
              <a:t>chính</a:t>
            </a:r>
            <a:r>
              <a:rPr lang="en-US" sz="24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400" kern="100" dirty="0" err="1">
                <a:effectLst/>
                <a:latin typeface="Times New Roman" panose="02020603050405020304" pitchFamily="18" charset="0"/>
                <a:ea typeface="SimSun" panose="02010600030101010101" pitchFamily="2" charset="-122"/>
                <a:cs typeface="Times New Roman" panose="02020603050405020304" pitchFamily="18" charset="0"/>
              </a:rPr>
              <a:t>Diễn</a:t>
            </a:r>
            <a:r>
              <a:rPr lang="en-US" sz="24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400" kern="100" dirty="0" err="1">
                <a:effectLst/>
                <a:latin typeface="Times New Roman" panose="02020603050405020304" pitchFamily="18" charset="0"/>
                <a:ea typeface="SimSun" panose="02010600030101010101" pitchFamily="2" charset="-122"/>
                <a:cs typeface="Times New Roman" panose="02020603050405020304" pitchFamily="18" charset="0"/>
              </a:rPr>
              <a:t>biến</a:t>
            </a:r>
            <a:r>
              <a:rPr lang="en-US" sz="24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400" kern="100" dirty="0" err="1">
                <a:effectLst/>
                <a:latin typeface="Times New Roman" panose="02020603050405020304" pitchFamily="18" charset="0"/>
                <a:ea typeface="SimSun" panose="02010600030101010101" pitchFamily="2" charset="-122"/>
                <a:cs typeface="Times New Roman" panose="02020603050405020304" pitchFamily="18" charset="0"/>
              </a:rPr>
              <a:t>thực</a:t>
            </a:r>
            <a:r>
              <a:rPr lang="en-US" sz="24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400" kern="100" dirty="0" err="1">
                <a:effectLst/>
                <a:latin typeface="Times New Roman" panose="02020603050405020304" pitchFamily="18" charset="0"/>
                <a:ea typeface="SimSun" panose="02010600030101010101" pitchFamily="2" charset="-122"/>
                <a:cs typeface="Times New Roman" panose="02020603050405020304" pitchFamily="18" charset="0"/>
              </a:rPr>
              <a:t>tê</a:t>
            </a:r>
            <a:r>
              <a:rPr lang="en-US" sz="24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400" kern="100" dirty="0" err="1">
                <a:effectLst/>
                <a:latin typeface="Times New Roman" panose="02020603050405020304" pitchFamily="18" charset="0"/>
                <a:ea typeface="SimSun" panose="02010600030101010101" pitchFamily="2" charset="-122"/>
                <a:cs typeface="Times New Roman" panose="02020603050405020304" pitchFamily="18" charset="0"/>
              </a:rPr>
              <a:t>cuộc</a:t>
            </a:r>
            <a:r>
              <a:rPr lang="en-US" sz="24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400" kern="100" dirty="0" err="1">
                <a:effectLst/>
                <a:latin typeface="Times New Roman" panose="02020603050405020304" pitchFamily="18" charset="0"/>
                <a:ea typeface="SimSun" panose="02010600030101010101" pitchFamily="2" charset="-122"/>
                <a:cs typeface="Times New Roman" panose="02020603050405020304" pitchFamily="18" charset="0"/>
              </a:rPr>
              <a:t>họp</a:t>
            </a:r>
            <a:r>
              <a:rPr lang="en-US" sz="24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400" kern="100" dirty="0" err="1">
                <a:effectLst/>
                <a:latin typeface="Times New Roman" panose="02020603050405020304" pitchFamily="18" charset="0"/>
                <a:ea typeface="SimSun" panose="02010600030101010101" pitchFamily="2" charset="-122"/>
                <a:cs typeface="Times New Roman" panose="02020603050405020304" pitchFamily="18" charset="0"/>
              </a:rPr>
              <a:t>cuộc</a:t>
            </a:r>
            <a:r>
              <a:rPr lang="en-US" sz="24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400" kern="100" dirty="0" err="1">
                <a:effectLst/>
                <a:latin typeface="Times New Roman" panose="02020603050405020304" pitchFamily="18" charset="0"/>
                <a:ea typeface="SimSun" panose="02010600030101010101" pitchFamily="2" charset="-122"/>
                <a:cs typeface="Times New Roman" panose="02020603050405020304" pitchFamily="18" charset="0"/>
              </a:rPr>
              <a:t>thảo</a:t>
            </a:r>
            <a:r>
              <a:rPr lang="en-US" sz="24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400" kern="100" dirty="0" err="1">
                <a:effectLst/>
                <a:latin typeface="Times New Roman" panose="02020603050405020304" pitchFamily="18" charset="0"/>
                <a:ea typeface="SimSun" panose="02010600030101010101" pitchFamily="2" charset="-122"/>
                <a:cs typeface="Times New Roman" panose="02020603050405020304" pitchFamily="18" charset="0"/>
              </a:rPr>
              <a:t>luận</a:t>
            </a:r>
            <a:r>
              <a:rPr lang="en-US" sz="2400" kern="100" dirty="0">
                <a:effectLst/>
                <a:latin typeface="Times New Roman" panose="02020603050405020304" pitchFamily="18" charset="0"/>
                <a:ea typeface="SimSun" panose="02010600030101010101" pitchFamily="2" charset="-122"/>
                <a:cs typeface="Times New Roman" panose="02020603050405020304" pitchFamily="18" charset="0"/>
              </a:rPr>
              <a:t> hay vụ </a:t>
            </a:r>
            <a:r>
              <a:rPr lang="en-US" sz="2400" kern="100" dirty="0" err="1">
                <a:effectLst/>
                <a:latin typeface="Times New Roman" panose="02020603050405020304" pitchFamily="18" charset="0"/>
                <a:ea typeface="SimSun" panose="02010600030101010101" pitchFamily="2" charset="-122"/>
                <a:cs typeface="Times New Roman" panose="02020603050405020304" pitchFamily="18" charset="0"/>
              </a:rPr>
              <a:t>việc</a:t>
            </a:r>
            <a:r>
              <a:rPr lang="en-US" sz="2400" kern="100" dirty="0">
                <a:effectLst/>
                <a:latin typeface="Times New Roman" panose="02020603050405020304" pitchFamily="18" charset="0"/>
                <a:ea typeface="SimSun" panose="02010600030101010101" pitchFamily="2" charset="-122"/>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ct val="130000"/>
              </a:lnSpc>
              <a:spcBef>
                <a:spcPts val="600"/>
              </a:spcBef>
              <a:spcAft>
                <a:spcPts val="600"/>
              </a:spcAft>
            </a:pPr>
            <a:r>
              <a:rPr lang="en-US" sz="24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400" kern="100" dirty="0" err="1">
                <a:effectLst/>
                <a:latin typeface="Times New Roman" panose="02020603050405020304" pitchFamily="18" charset="0"/>
                <a:ea typeface="SimSun" panose="02010600030101010101" pitchFamily="2" charset="-122"/>
                <a:cs typeface="Times New Roman" panose="02020603050405020304" pitchFamily="18" charset="0"/>
              </a:rPr>
              <a:t>Phần</a:t>
            </a:r>
            <a:r>
              <a:rPr lang="en-US" sz="24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400" kern="100" dirty="0" err="1">
                <a:effectLst/>
                <a:latin typeface="Times New Roman" panose="02020603050405020304" pitchFamily="18" charset="0"/>
                <a:ea typeface="SimSun" panose="02010600030101010101" pitchFamily="2" charset="-122"/>
                <a:cs typeface="Times New Roman" panose="02020603050405020304" pitchFamily="18" charset="0"/>
              </a:rPr>
              <a:t>cuối</a:t>
            </a:r>
            <a:r>
              <a:rPr lang="en-US" sz="24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400" kern="100" dirty="0" err="1">
                <a:effectLst/>
                <a:latin typeface="Times New Roman" panose="02020603050405020304" pitchFamily="18" charset="0"/>
                <a:ea typeface="SimSun" panose="02010600030101010101" pitchFamily="2" charset="-122"/>
                <a:cs typeface="Times New Roman" panose="02020603050405020304" pitchFamily="18" charset="0"/>
              </a:rPr>
              <a:t>chữ</a:t>
            </a:r>
            <a:r>
              <a:rPr lang="en-US" sz="2400" kern="100" dirty="0">
                <a:effectLst/>
                <a:latin typeface="Times New Roman" panose="02020603050405020304" pitchFamily="18" charset="0"/>
                <a:ea typeface="SimSun" panose="02010600030101010101" pitchFamily="2" charset="-122"/>
                <a:cs typeface="Times New Roman" panose="02020603050405020304" pitchFamily="18" charset="0"/>
              </a:rPr>
              <a:t> kí chủ </a:t>
            </a:r>
            <a:r>
              <a:rPr lang="en-US" sz="2400" kern="100" dirty="0" err="1">
                <a:effectLst/>
                <a:latin typeface="Times New Roman" panose="02020603050405020304" pitchFamily="18" charset="0"/>
                <a:ea typeface="SimSun" panose="02010600030101010101" pitchFamily="2" charset="-122"/>
                <a:cs typeface="Times New Roman" panose="02020603050405020304" pitchFamily="18" charset="0"/>
              </a:rPr>
              <a:t>tọa</a:t>
            </a:r>
            <a:r>
              <a:rPr lang="en-US" sz="24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400" kern="100" dirty="0" err="1">
                <a:effectLst/>
                <a:latin typeface="Times New Roman" panose="02020603050405020304" pitchFamily="18" charset="0"/>
                <a:ea typeface="SimSun" panose="02010600030101010101" pitchFamily="2" charset="-122"/>
                <a:cs typeface="Times New Roman" panose="02020603050405020304" pitchFamily="18" charset="0"/>
              </a:rPr>
              <a:t>thư</a:t>
            </a:r>
            <a:r>
              <a:rPr lang="en-US" sz="2400" kern="100" dirty="0">
                <a:effectLst/>
                <a:latin typeface="Times New Roman" panose="02020603050405020304" pitchFamily="18" charset="0"/>
                <a:ea typeface="SimSun" panose="02010600030101010101" pitchFamily="2" charset="-122"/>
                <a:cs typeface="Times New Roman" panose="02020603050405020304" pitchFamily="18" charset="0"/>
              </a:rPr>
              <a:t> kí, </a:t>
            </a:r>
            <a:r>
              <a:rPr lang="en-US" sz="2400" kern="100" dirty="0" err="1">
                <a:effectLst/>
                <a:latin typeface="Times New Roman" panose="02020603050405020304" pitchFamily="18" charset="0"/>
                <a:ea typeface="SimSun" panose="02010600030101010101" pitchFamily="2" charset="-122"/>
                <a:cs typeface="Times New Roman" panose="02020603050405020304" pitchFamily="18" charset="0"/>
              </a:rPr>
              <a:t>nơi</a:t>
            </a:r>
            <a:r>
              <a:rPr lang="en-US" sz="24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400" kern="100" dirty="0" err="1">
                <a:effectLst/>
                <a:latin typeface="Times New Roman" panose="02020603050405020304" pitchFamily="18" charset="0"/>
                <a:ea typeface="SimSun" panose="02010600030101010101" pitchFamily="2" charset="-122"/>
                <a:cs typeface="Times New Roman" panose="02020603050405020304" pitchFamily="18" charset="0"/>
              </a:rPr>
              <a:t>nhận</a:t>
            </a:r>
            <a:r>
              <a:rPr lang="en-US" sz="2400" kern="100" dirty="0">
                <a:effectLst/>
                <a:latin typeface="Times New Roman" panose="02020603050405020304" pitchFamily="18" charset="0"/>
                <a:ea typeface="SimSun" panose="02010600030101010101" pitchFamily="2" charset="-122"/>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30000"/>
              </a:lnSpc>
              <a:spcBef>
                <a:spcPts val="600"/>
              </a:spcBef>
              <a:spcAft>
                <a:spcPts val="600"/>
              </a:spcAf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c.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liệu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kiện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cụ</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ghi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chép</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trung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suy</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diễn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AEFDB000-C08D-4A90-8289-9F30D224B9FE}"/>
              </a:ext>
            </a:extLst>
          </p:cNvPr>
          <p:cNvSpPr txBox="1"/>
          <p:nvPr/>
        </p:nvSpPr>
        <p:spPr>
          <a:xfrm>
            <a:off x="2702560" y="481577"/>
            <a:ext cx="6563360" cy="523220"/>
          </a:xfrm>
          <a:prstGeom prst="rect">
            <a:avLst/>
          </a:prstGeom>
          <a:noFill/>
        </p:spPr>
        <p:txBody>
          <a:bodyPr wrap="square">
            <a:spAutoFit/>
          </a:bodyPr>
          <a:lstStyle/>
          <a:p>
            <a:pPr marL="0" marR="0" algn="just">
              <a:spcBef>
                <a:spcPts val="600"/>
              </a:spcBef>
              <a:spcAft>
                <a:spcPts val="600"/>
              </a:spcAft>
            </a:pPr>
            <a:r>
              <a:rPr lang="en-US" sz="2800" b="1" kern="100" dirty="0" err="1">
                <a:solidFill>
                  <a:srgbClr val="0070C0"/>
                </a:solidFill>
                <a:effectLst/>
                <a:latin typeface="Times New Roman" panose="02020603050405020304" pitchFamily="18" charset="0"/>
                <a:ea typeface="SimSun" panose="02010600030101010101" pitchFamily="2" charset="-122"/>
                <a:cs typeface="Times New Roman" panose="02020603050405020304" pitchFamily="18" charset="0"/>
              </a:rPr>
              <a:t>Yêu</a:t>
            </a:r>
            <a:r>
              <a:rPr lang="en-US" sz="2800" b="1" kern="100" dirty="0">
                <a:solidFill>
                  <a:srgbClr val="0070C0"/>
                </a:solidFill>
                <a:effectLst/>
                <a:latin typeface="Times New Roman" panose="02020603050405020304" pitchFamily="18" charset="0"/>
                <a:ea typeface="SimSun" panose="02010600030101010101" pitchFamily="2" charset="-122"/>
                <a:cs typeface="Times New Roman" panose="02020603050405020304" pitchFamily="18" charset="0"/>
              </a:rPr>
              <a:t> </a:t>
            </a:r>
            <a:r>
              <a:rPr lang="en-US" sz="2800" b="1" kern="100" dirty="0" err="1">
                <a:solidFill>
                  <a:srgbClr val="0070C0"/>
                </a:solidFill>
                <a:effectLst/>
                <a:latin typeface="Times New Roman" panose="02020603050405020304" pitchFamily="18" charset="0"/>
                <a:ea typeface="SimSun" panose="02010600030101010101" pitchFamily="2" charset="-122"/>
                <a:cs typeface="Times New Roman" panose="02020603050405020304" pitchFamily="18" charset="0"/>
              </a:rPr>
              <a:t>cầu</a:t>
            </a:r>
            <a:r>
              <a:rPr lang="en-US" sz="2800" b="1" kern="100" dirty="0">
                <a:solidFill>
                  <a:srgbClr val="0070C0"/>
                </a:solidFill>
                <a:effectLst/>
                <a:latin typeface="Times New Roman" panose="02020603050405020304" pitchFamily="18" charset="0"/>
                <a:ea typeface="SimSun" panose="02010600030101010101" pitchFamily="2" charset="-122"/>
                <a:cs typeface="Times New Roman" panose="02020603050405020304" pitchFamily="18" charset="0"/>
              </a:rPr>
              <a:t> </a:t>
            </a:r>
            <a:r>
              <a:rPr lang="en-US" sz="2800" b="1" kern="100" dirty="0" err="1">
                <a:solidFill>
                  <a:srgbClr val="0070C0"/>
                </a:solidFill>
                <a:effectLst/>
                <a:latin typeface="Times New Roman" panose="02020603050405020304" pitchFamily="18" charset="0"/>
                <a:ea typeface="SimSun" panose="02010600030101010101" pitchFamily="2" charset="-122"/>
                <a:cs typeface="Times New Roman" panose="02020603050405020304" pitchFamily="18" charset="0"/>
              </a:rPr>
              <a:t>và</a:t>
            </a:r>
            <a:r>
              <a:rPr lang="en-US" sz="2800" b="1" kern="100" dirty="0">
                <a:solidFill>
                  <a:srgbClr val="0070C0"/>
                </a:solidFill>
                <a:effectLst/>
                <a:latin typeface="Times New Roman" panose="02020603050405020304" pitchFamily="18" charset="0"/>
                <a:ea typeface="SimSun" panose="02010600030101010101" pitchFamily="2" charset="-122"/>
                <a:cs typeface="Times New Roman" panose="02020603050405020304" pitchFamily="18" charset="0"/>
              </a:rPr>
              <a:t> </a:t>
            </a:r>
            <a:r>
              <a:rPr lang="en-US" sz="2800" b="1" kern="100" dirty="0" err="1">
                <a:solidFill>
                  <a:srgbClr val="0070C0"/>
                </a:solidFill>
                <a:effectLst/>
                <a:latin typeface="Times New Roman" panose="02020603050405020304" pitchFamily="18" charset="0"/>
                <a:ea typeface="SimSun" panose="02010600030101010101" pitchFamily="2" charset="-122"/>
                <a:cs typeface="Times New Roman" panose="02020603050405020304" pitchFamily="18" charset="0"/>
              </a:rPr>
              <a:t>quy</a:t>
            </a:r>
            <a:r>
              <a:rPr lang="en-US" sz="2800" b="1" kern="100" dirty="0">
                <a:solidFill>
                  <a:srgbClr val="0070C0"/>
                </a:solidFill>
                <a:effectLst/>
                <a:latin typeface="Times New Roman" panose="02020603050405020304" pitchFamily="18" charset="0"/>
                <a:ea typeface="SimSun" panose="02010600030101010101" pitchFamily="2" charset="-122"/>
                <a:cs typeface="Times New Roman" panose="02020603050405020304" pitchFamily="18" charset="0"/>
              </a:rPr>
              <a:t> </a:t>
            </a:r>
            <a:r>
              <a:rPr lang="en-US" sz="2800" b="1" kern="100" dirty="0" err="1">
                <a:solidFill>
                  <a:srgbClr val="0070C0"/>
                </a:solidFill>
                <a:effectLst/>
                <a:latin typeface="Times New Roman" panose="02020603050405020304" pitchFamily="18" charset="0"/>
                <a:ea typeface="SimSun" panose="02010600030101010101" pitchFamily="2" charset="-122"/>
                <a:cs typeface="Times New Roman" panose="02020603050405020304" pitchFamily="18" charset="0"/>
              </a:rPr>
              <a:t>cách</a:t>
            </a:r>
            <a:r>
              <a:rPr lang="en-US" sz="2800" b="1" kern="100" dirty="0">
                <a:solidFill>
                  <a:srgbClr val="0070C0"/>
                </a:solidFill>
                <a:effectLst/>
                <a:latin typeface="Times New Roman" panose="02020603050405020304" pitchFamily="18" charset="0"/>
                <a:ea typeface="SimSun" panose="02010600030101010101" pitchFamily="2" charset="-122"/>
                <a:cs typeface="Times New Roman" panose="02020603050405020304" pitchFamily="18" charset="0"/>
              </a:rPr>
              <a:t> </a:t>
            </a:r>
            <a:r>
              <a:rPr lang="en-US" sz="2800" b="1" kern="100" dirty="0" err="1">
                <a:solidFill>
                  <a:srgbClr val="0070C0"/>
                </a:solidFill>
                <a:effectLst/>
                <a:latin typeface="Times New Roman" panose="02020603050405020304" pitchFamily="18" charset="0"/>
                <a:ea typeface="SimSun" panose="02010600030101010101" pitchFamily="2" charset="-122"/>
                <a:cs typeface="Times New Roman" panose="02020603050405020304" pitchFamily="18" charset="0"/>
              </a:rPr>
              <a:t>viết</a:t>
            </a:r>
            <a:r>
              <a:rPr lang="en-US" sz="2800" b="1" kern="100" dirty="0">
                <a:solidFill>
                  <a:srgbClr val="0070C0"/>
                </a:solidFill>
                <a:effectLst/>
                <a:latin typeface="Times New Roman" panose="02020603050405020304" pitchFamily="18" charset="0"/>
                <a:ea typeface="SimSun" panose="02010600030101010101" pitchFamily="2" charset="-122"/>
                <a:cs typeface="Times New Roman" panose="02020603050405020304" pitchFamily="18" charset="0"/>
              </a:rPr>
              <a:t> </a:t>
            </a:r>
            <a:r>
              <a:rPr lang="en-US" sz="2800" b="1" kern="100" dirty="0" err="1">
                <a:solidFill>
                  <a:srgbClr val="0070C0"/>
                </a:solidFill>
                <a:effectLst/>
                <a:latin typeface="Times New Roman" panose="02020603050405020304" pitchFamily="18" charset="0"/>
                <a:ea typeface="SimSun" panose="02010600030101010101" pitchFamily="2" charset="-122"/>
                <a:cs typeface="Times New Roman" panose="02020603050405020304" pitchFamily="18" charset="0"/>
              </a:rPr>
              <a:t>biên</a:t>
            </a:r>
            <a:r>
              <a:rPr lang="en-US" sz="2800" b="1" kern="100" dirty="0">
                <a:solidFill>
                  <a:srgbClr val="0070C0"/>
                </a:solidFill>
                <a:effectLst/>
                <a:latin typeface="Times New Roman" panose="02020603050405020304" pitchFamily="18" charset="0"/>
                <a:ea typeface="SimSun" panose="02010600030101010101" pitchFamily="2" charset="-122"/>
                <a:cs typeface="Times New Roman" panose="02020603050405020304" pitchFamily="18" charset="0"/>
              </a:rPr>
              <a:t> </a:t>
            </a:r>
            <a:r>
              <a:rPr lang="en-US" sz="2800" b="1" kern="100" dirty="0" err="1">
                <a:solidFill>
                  <a:srgbClr val="0070C0"/>
                </a:solidFill>
                <a:effectLst/>
                <a:latin typeface="Times New Roman" panose="02020603050405020304" pitchFamily="18" charset="0"/>
                <a:ea typeface="SimSun" panose="02010600030101010101" pitchFamily="2" charset="-122"/>
                <a:cs typeface="Times New Roman" panose="02020603050405020304" pitchFamily="18" charset="0"/>
              </a:rPr>
              <a:t>bản</a:t>
            </a:r>
            <a:r>
              <a:rPr lang="en-US" sz="2800" b="1" kern="100" dirty="0">
                <a:solidFill>
                  <a:srgbClr val="0070C0"/>
                </a:solidFill>
                <a:effectLst/>
                <a:latin typeface="Times New Roman" panose="02020603050405020304" pitchFamily="18" charset="0"/>
                <a:ea typeface="SimSun" panose="02010600030101010101" pitchFamily="2" charset="-122"/>
                <a:cs typeface="Times New Roman" panose="02020603050405020304" pitchFamily="18" charset="0"/>
              </a:rPr>
              <a:t> </a:t>
            </a: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7618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arn(inVertical)">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barn(inVertical)">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barn(inVertical)">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barn(inVertical)">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barn(inVertical)">
                                      <p:cBhvr>
                                        <p:cTn id="27" dur="500"/>
                                        <p:tgtEl>
                                          <p:spTgt spid="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8">
                                            <p:txEl>
                                              <p:pRg st="5" end="5"/>
                                            </p:txEl>
                                          </p:spTgt>
                                        </p:tgtEl>
                                        <p:attrNameLst>
                                          <p:attrName>style.visibility</p:attrName>
                                        </p:attrNameLst>
                                      </p:cBhvr>
                                      <p:to>
                                        <p:strVal val="visible"/>
                                      </p:to>
                                    </p:set>
                                    <p:animEffect transition="in" filter="barn(inVertical)">
                                      <p:cBhvr>
                                        <p:cTn id="32" dur="500"/>
                                        <p:tgtEl>
                                          <p:spTgt spid="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2"/>
          <p:cNvSpPr>
            <a:spLocks noGrp="1"/>
          </p:cNvSpPr>
          <p:nvPr/>
        </p:nvSpPr>
        <p:spPr>
          <a:xfrm>
            <a:off x="11282492" y="5790558"/>
            <a:ext cx="640080" cy="365125"/>
          </a:xfrm>
          <a:prstGeom prst="rect">
            <a:avLst/>
          </a:prstGeom>
        </p:spPr>
        <p:txBody>
          <a:bodyPr vert="horz" lIns="91440" tIns="45720" rIns="91440" bIns="45720" rtlCol="0" anchor="ctr"/>
          <a:lstStyle>
            <a:defPPr>
              <a:defRPr lang="en-US"/>
            </a:defPPr>
            <a:lvl1pPr marL="0" algn="ctr" defTabSz="914400" rtl="0" eaLnBrk="1" latinLnBrk="0" hangingPunct="1">
              <a:defRPr sz="1400" b="1" kern="1200">
                <a:solidFill>
                  <a:srgbClr val="FFFFFF"/>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3481812-CA6E-4CF7-A597-B03BE0D22F0C}" type="slidenum">
              <a:rPr lang="en-GB" smtClean="0"/>
              <a:pPr/>
              <a:t>12</a:t>
            </a:fld>
            <a:endParaRPr lang="en-GB"/>
          </a:p>
        </p:txBody>
      </p:sp>
      <p:sp>
        <p:nvSpPr>
          <p:cNvPr id="18" name="文本框 64"/>
          <p:cNvSpPr txBox="1"/>
          <p:nvPr/>
        </p:nvSpPr>
        <p:spPr>
          <a:xfrm>
            <a:off x="6330774" y="2254573"/>
            <a:ext cx="681597" cy="461665"/>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400" b="1" dirty="0">
                <a:solidFill>
                  <a:srgbClr val="8ACFEA"/>
                </a:solidFill>
                <a:latin typeface="+mn-ea"/>
              </a:rPr>
              <a:t>70%</a:t>
            </a:r>
            <a:endParaRPr lang="zh-CN" altLang="en-US" sz="2400" b="1" dirty="0">
              <a:solidFill>
                <a:srgbClr val="8ACFEA"/>
              </a:solidFill>
              <a:latin typeface="+mn-ea"/>
            </a:endParaRPr>
          </a:p>
        </p:txBody>
      </p:sp>
      <p:sp>
        <p:nvSpPr>
          <p:cNvPr id="8" name="TextBox 7">
            <a:extLst>
              <a:ext uri="{FF2B5EF4-FFF2-40B4-BE49-F238E27FC236}">
                <a16:creationId xmlns:a16="http://schemas.microsoft.com/office/drawing/2014/main" id="{AD9232DC-C23F-4362-9FD0-B2B603ADB1E2}"/>
              </a:ext>
            </a:extLst>
          </p:cNvPr>
          <p:cNvSpPr txBox="1"/>
          <p:nvPr/>
        </p:nvSpPr>
        <p:spPr>
          <a:xfrm>
            <a:off x="822355" y="545218"/>
            <a:ext cx="10660808" cy="523220"/>
          </a:xfrm>
          <a:prstGeom prst="rect">
            <a:avLst/>
          </a:prstGeom>
          <a:noFill/>
        </p:spPr>
        <p:txBody>
          <a:bodyPr wrap="square">
            <a:spAutoFit/>
          </a:bodyPr>
          <a:lstStyle/>
          <a:p>
            <a:pPr marL="0" marR="0" algn="just">
              <a:spcBef>
                <a:spcPts val="0"/>
              </a:spcBef>
              <a:spcAft>
                <a:spcPts val="0"/>
              </a:spcAft>
            </a:pPr>
            <a:r>
              <a:rPr lang="en-US" sz="2800" b="1" i="1" dirty="0">
                <a:effectLst/>
                <a:latin typeface="Times New Roman" panose="02020603050405020304" pitchFamily="18" charset="0"/>
                <a:ea typeface="Times New Roman" panose="02020603050405020304" pitchFamily="18" charset="0"/>
              </a:rPr>
              <a:t>1. </a:t>
            </a:r>
            <a:r>
              <a:rPr lang="en-US" sz="2800" b="1" i="1" dirty="0" err="1">
                <a:effectLst/>
                <a:latin typeface="Times New Roman" panose="02020603050405020304" pitchFamily="18" charset="0"/>
                <a:ea typeface="Times New Roman" panose="02020603050405020304" pitchFamily="18" charset="0"/>
              </a:rPr>
              <a:t>Bài</a:t>
            </a:r>
            <a:r>
              <a:rPr lang="en-US" sz="2800" b="1" i="1" dirty="0">
                <a:effectLst/>
                <a:latin typeface="Times New Roman" panose="02020603050405020304" pitchFamily="18" charset="0"/>
                <a:ea typeface="Times New Roman" panose="02020603050405020304" pitchFamily="18" charset="0"/>
              </a:rPr>
              <a:t> tập1: </a:t>
            </a:r>
            <a:r>
              <a:rPr lang="en-US" sz="2800" b="1" dirty="0" err="1">
                <a:effectLst/>
                <a:latin typeface="Times New Roman" panose="02020603050405020304" pitchFamily="18" charset="0"/>
                <a:ea typeface="Times New Roman" panose="02020603050405020304" pitchFamily="18" charset="0"/>
              </a:rPr>
              <a:t>Tóm</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tắt</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văn</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bản</a:t>
            </a:r>
            <a:r>
              <a:rPr lang="en-US" sz="2800" b="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N</a:t>
            </a:r>
            <a:r>
              <a:rPr lang="en-US" sz="2800" b="1" i="1" dirty="0" err="1">
                <a:effectLst/>
                <a:latin typeface="Times New Roman" panose="02020603050405020304" pitchFamily="18" charset="0"/>
                <a:ea typeface="Calibri" panose="020F0502020204030204" pitchFamily="34" charset="0"/>
              </a:rPr>
              <a:t>hững</a:t>
            </a:r>
            <a:r>
              <a:rPr lang="en-US" sz="2800" b="1" i="1" dirty="0">
                <a:effectLst/>
                <a:latin typeface="Times New Roman" panose="02020603050405020304" pitchFamily="18" charset="0"/>
                <a:ea typeface="Calibri" panose="020F0502020204030204" pitchFamily="34" charset="0"/>
              </a:rPr>
              <a:t> </a:t>
            </a:r>
            <a:r>
              <a:rPr lang="en-US" sz="2800" b="1" i="1" dirty="0" err="1">
                <a:effectLst/>
                <a:latin typeface="Times New Roman" panose="02020603050405020304" pitchFamily="18" charset="0"/>
                <a:ea typeface="Calibri" panose="020F0502020204030204" pitchFamily="34" charset="0"/>
              </a:rPr>
              <a:t>phát</a:t>
            </a:r>
            <a:r>
              <a:rPr lang="en-US" sz="2800" b="1" i="1" dirty="0">
                <a:effectLst/>
                <a:latin typeface="Times New Roman" panose="02020603050405020304" pitchFamily="18" charset="0"/>
                <a:ea typeface="Calibri" panose="020F0502020204030204" pitchFamily="34" charset="0"/>
              </a:rPr>
              <a:t> </a:t>
            </a:r>
            <a:r>
              <a:rPr lang="en-US" sz="2800" b="1" i="1" dirty="0" err="1">
                <a:effectLst/>
                <a:latin typeface="Times New Roman" panose="02020603050405020304" pitchFamily="18" charset="0"/>
                <a:ea typeface="Calibri" panose="020F0502020204030204" pitchFamily="34" charset="0"/>
              </a:rPr>
              <a:t>minh</a:t>
            </a:r>
            <a:r>
              <a:rPr lang="en-US" sz="2800" b="1" i="1" dirty="0">
                <a:effectLst/>
                <a:latin typeface="Times New Roman" panose="02020603050405020304" pitchFamily="18" charset="0"/>
                <a:ea typeface="Calibri" panose="020F0502020204030204" pitchFamily="34" charset="0"/>
              </a:rPr>
              <a:t> “</a:t>
            </a:r>
            <a:r>
              <a:rPr lang="en-US" sz="2800" b="1" i="1" dirty="0" err="1">
                <a:effectLst/>
                <a:latin typeface="Times New Roman" panose="02020603050405020304" pitchFamily="18" charset="0"/>
                <a:ea typeface="Calibri" panose="020F0502020204030204" pitchFamily="34" charset="0"/>
              </a:rPr>
              <a:t>tình</a:t>
            </a:r>
            <a:r>
              <a:rPr lang="en-US" sz="2800" b="1" i="1" dirty="0">
                <a:effectLst/>
                <a:latin typeface="Times New Roman" panose="02020603050405020304" pitchFamily="18" charset="0"/>
                <a:ea typeface="Calibri" panose="020F0502020204030204" pitchFamily="34" charset="0"/>
              </a:rPr>
              <a:t> </a:t>
            </a:r>
            <a:r>
              <a:rPr lang="en-US" sz="2800" b="1" i="1" dirty="0" err="1">
                <a:effectLst/>
                <a:latin typeface="Times New Roman" panose="02020603050405020304" pitchFamily="18" charset="0"/>
                <a:ea typeface="Calibri" panose="020F0502020204030204" pitchFamily="34" charset="0"/>
              </a:rPr>
              <a:t>cờ</a:t>
            </a:r>
            <a:r>
              <a:rPr lang="en-US" sz="2800" b="1" i="1" dirty="0">
                <a:effectLst/>
                <a:latin typeface="Times New Roman" panose="02020603050405020304" pitchFamily="18" charset="0"/>
                <a:ea typeface="Calibri" panose="020F0502020204030204" pitchFamily="34" charset="0"/>
              </a:rPr>
              <a:t> </a:t>
            </a:r>
            <a:r>
              <a:rPr lang="en-US" sz="2800" b="1" i="1" dirty="0" err="1">
                <a:effectLst/>
                <a:latin typeface="Times New Roman" panose="02020603050405020304" pitchFamily="18" charset="0"/>
                <a:ea typeface="Calibri" panose="020F0502020204030204" pitchFamily="34" charset="0"/>
              </a:rPr>
              <a:t>và</a:t>
            </a:r>
            <a:r>
              <a:rPr lang="en-US" sz="2800" b="1" i="1" dirty="0">
                <a:effectLst/>
                <a:latin typeface="Times New Roman" panose="02020603050405020304" pitchFamily="18" charset="0"/>
                <a:ea typeface="Calibri" panose="020F0502020204030204" pitchFamily="34" charset="0"/>
              </a:rPr>
              <a:t> </a:t>
            </a:r>
            <a:r>
              <a:rPr lang="en-US" sz="2800" b="1" i="1" dirty="0" err="1">
                <a:effectLst/>
                <a:latin typeface="Times New Roman" panose="02020603050405020304" pitchFamily="18" charset="0"/>
                <a:ea typeface="Calibri" panose="020F0502020204030204" pitchFamily="34" charset="0"/>
              </a:rPr>
              <a:t>bất</a:t>
            </a:r>
            <a:r>
              <a:rPr lang="en-US" sz="2800" b="1" i="1" dirty="0">
                <a:effectLst/>
                <a:latin typeface="Times New Roman" panose="02020603050405020304" pitchFamily="18" charset="0"/>
                <a:ea typeface="Calibri" panose="020F0502020204030204" pitchFamily="34" charset="0"/>
              </a:rPr>
              <a:t> </a:t>
            </a:r>
            <a:r>
              <a:rPr lang="en-US" sz="2800" b="1" i="1" dirty="0" err="1">
                <a:effectLst/>
                <a:latin typeface="Times New Roman" panose="02020603050405020304" pitchFamily="18" charset="0"/>
                <a:ea typeface="Calibri" panose="020F0502020204030204" pitchFamily="34" charset="0"/>
              </a:rPr>
              <a:t>ngờ</a:t>
            </a:r>
            <a:r>
              <a:rPr lang="en-US" sz="2800" b="1" i="1" dirty="0">
                <a:effectLst/>
                <a:latin typeface="Times New Roman" panose="02020603050405020304" pitchFamily="18" charset="0"/>
                <a:ea typeface="Calibri" panose="020F0502020204030204" pitchFamily="34" charset="0"/>
              </a:rPr>
              <a:t>”</a:t>
            </a:r>
            <a:endParaRPr lang="en-US" sz="2400" b="1" dirty="0">
              <a:effectLst/>
              <a:latin typeface="Times New Roman" panose="02020603050405020304" pitchFamily="18" charset="0"/>
              <a:ea typeface="Times New Roman" panose="02020603050405020304" pitchFamily="18" charset="0"/>
            </a:endParaRPr>
          </a:p>
        </p:txBody>
      </p:sp>
      <p:graphicFrame>
        <p:nvGraphicFramePr>
          <p:cNvPr id="3" name="Table 2">
            <a:extLst>
              <a:ext uri="{FF2B5EF4-FFF2-40B4-BE49-F238E27FC236}">
                <a16:creationId xmlns:a16="http://schemas.microsoft.com/office/drawing/2014/main" id="{61AE574E-4BF6-4B2B-BB24-07A7C9D88357}"/>
              </a:ext>
            </a:extLst>
          </p:cNvPr>
          <p:cNvGraphicFramePr>
            <a:graphicFrameLocks noGrp="1"/>
          </p:cNvGraphicFramePr>
          <p:nvPr>
            <p:extLst>
              <p:ext uri="{D42A27DB-BD31-4B8C-83A1-F6EECF244321}">
                <p14:modId xmlns:p14="http://schemas.microsoft.com/office/powerpoint/2010/main" val="1517125308"/>
              </p:ext>
            </p:extLst>
          </p:nvPr>
        </p:nvGraphicFramePr>
        <p:xfrm>
          <a:off x="865931" y="1416774"/>
          <a:ext cx="10460137" cy="4896008"/>
        </p:xfrm>
        <a:graphic>
          <a:graphicData uri="http://schemas.openxmlformats.org/drawingml/2006/table">
            <a:tbl>
              <a:tblPr firstRow="1" firstCol="1" bandRow="1">
                <a:tableStyleId>{5C22544A-7EE6-4342-B048-85BDC9FD1C3A}</a:tableStyleId>
              </a:tblPr>
              <a:tblGrid>
                <a:gridCol w="3767927">
                  <a:extLst>
                    <a:ext uri="{9D8B030D-6E8A-4147-A177-3AD203B41FA5}">
                      <a16:colId xmlns:a16="http://schemas.microsoft.com/office/drawing/2014/main" val="576789526"/>
                    </a:ext>
                  </a:extLst>
                </a:gridCol>
                <a:gridCol w="1231905">
                  <a:extLst>
                    <a:ext uri="{9D8B030D-6E8A-4147-A177-3AD203B41FA5}">
                      <a16:colId xmlns:a16="http://schemas.microsoft.com/office/drawing/2014/main" val="918097149"/>
                    </a:ext>
                  </a:extLst>
                </a:gridCol>
                <a:gridCol w="1474932">
                  <a:extLst>
                    <a:ext uri="{9D8B030D-6E8A-4147-A177-3AD203B41FA5}">
                      <a16:colId xmlns:a16="http://schemas.microsoft.com/office/drawing/2014/main" val="3999816299"/>
                    </a:ext>
                  </a:extLst>
                </a:gridCol>
                <a:gridCol w="1685310">
                  <a:extLst>
                    <a:ext uri="{9D8B030D-6E8A-4147-A177-3AD203B41FA5}">
                      <a16:colId xmlns:a16="http://schemas.microsoft.com/office/drawing/2014/main" val="4014758776"/>
                    </a:ext>
                  </a:extLst>
                </a:gridCol>
                <a:gridCol w="2300063">
                  <a:extLst>
                    <a:ext uri="{9D8B030D-6E8A-4147-A177-3AD203B41FA5}">
                      <a16:colId xmlns:a16="http://schemas.microsoft.com/office/drawing/2014/main" val="416372432"/>
                    </a:ext>
                  </a:extLst>
                </a:gridCol>
              </a:tblGrid>
              <a:tr h="896310">
                <a:tc gridSpan="5">
                  <a:txBody>
                    <a:bodyPr/>
                    <a:lstStyle/>
                    <a:p>
                      <a:pPr marL="91440" marR="182880" algn="ctr">
                        <a:lnSpc>
                          <a:spcPct val="107000"/>
                        </a:lnSpc>
                        <a:spcBef>
                          <a:spcPts val="0"/>
                        </a:spcBef>
                        <a:spcAft>
                          <a:spcPts val="0"/>
                        </a:spcAft>
                      </a:pPr>
                      <a:r>
                        <a:rPr lang="en-US" sz="2000" dirty="0">
                          <a:solidFill>
                            <a:schemeClr val="tx1"/>
                          </a:solidFill>
                          <a:effectLst/>
                          <a:latin typeface="Times New Roman" panose="02020603050405020304" pitchFamily="18" charset="0"/>
                          <a:cs typeface="Times New Roman" panose="02020603050405020304" pitchFamily="18" charset="0"/>
                        </a:rPr>
                        <a:t>BẢNG KIỂM</a:t>
                      </a:r>
                    </a:p>
                    <a:p>
                      <a:pPr marL="91440" marR="182880" algn="ctr">
                        <a:lnSpc>
                          <a:spcPct val="107000"/>
                        </a:lnSpc>
                        <a:spcBef>
                          <a:spcPts val="0"/>
                        </a:spcBef>
                        <a:spcAft>
                          <a:spcPts val="0"/>
                        </a:spcAft>
                      </a:pPr>
                      <a:r>
                        <a:rPr lang="en-US" sz="2000" dirty="0">
                          <a:solidFill>
                            <a:schemeClr val="tx1"/>
                          </a:solidFill>
                          <a:effectLst/>
                          <a:latin typeface="Times New Roman" panose="02020603050405020304" pitchFamily="18" charset="0"/>
                          <a:cs typeface="Times New Roman" panose="02020603050405020304" pitchFamily="18" charset="0"/>
                        </a:rPr>
                        <a:t>(</a:t>
                      </a:r>
                      <a:r>
                        <a:rPr lang="en-US" sz="2000" dirty="0" err="1">
                          <a:solidFill>
                            <a:schemeClr val="tx1"/>
                          </a:solidFill>
                          <a:effectLst/>
                          <a:latin typeface="Times New Roman" panose="02020603050405020304" pitchFamily="18" charset="0"/>
                          <a:cs typeface="Times New Roman" panose="02020603050405020304" pitchFamily="18" charset="0"/>
                        </a:rPr>
                        <a:t>Yêu</a:t>
                      </a:r>
                      <a:r>
                        <a:rPr lang="en-US" sz="2000" dirty="0">
                          <a:solidFill>
                            <a:schemeClr val="tx1"/>
                          </a:solidFill>
                          <a:effectLst/>
                          <a:latin typeface="Times New Roman" panose="02020603050405020304" pitchFamily="18" charset="0"/>
                          <a:cs typeface="Times New Roman" panose="02020603050405020304" pitchFamily="18" charset="0"/>
                        </a:rPr>
                        <a:t> </a:t>
                      </a:r>
                      <a:r>
                        <a:rPr lang="en-US" sz="2000" dirty="0" err="1">
                          <a:solidFill>
                            <a:schemeClr val="tx1"/>
                          </a:solidFill>
                          <a:effectLst/>
                          <a:latin typeface="Times New Roman" panose="02020603050405020304" pitchFamily="18" charset="0"/>
                          <a:cs typeface="Times New Roman" panose="02020603050405020304" pitchFamily="18" charset="0"/>
                        </a:rPr>
                        <a:t>cầu</a:t>
                      </a:r>
                      <a:r>
                        <a:rPr lang="en-US" sz="2000" dirty="0">
                          <a:solidFill>
                            <a:schemeClr val="tx1"/>
                          </a:solidFill>
                          <a:effectLst/>
                          <a:latin typeface="Times New Roman" panose="02020603050405020304" pitchFamily="18" charset="0"/>
                          <a:cs typeface="Times New Roman" panose="02020603050405020304" pitchFamily="18" charset="0"/>
                        </a:rPr>
                        <a:t> </a:t>
                      </a:r>
                      <a:r>
                        <a:rPr lang="en-US" sz="2000" dirty="0" err="1">
                          <a:solidFill>
                            <a:schemeClr val="tx1"/>
                          </a:solidFill>
                          <a:effectLst/>
                          <a:latin typeface="Times New Roman" panose="02020603050405020304" pitchFamily="18" charset="0"/>
                          <a:cs typeface="Times New Roman" panose="02020603050405020304" pitchFamily="18" charset="0"/>
                        </a:rPr>
                        <a:t>đối</a:t>
                      </a:r>
                      <a:r>
                        <a:rPr lang="en-US" sz="2000" dirty="0">
                          <a:solidFill>
                            <a:schemeClr val="tx1"/>
                          </a:solidFill>
                          <a:effectLst/>
                          <a:latin typeface="Times New Roman" panose="02020603050405020304" pitchFamily="18" charset="0"/>
                          <a:cs typeface="Times New Roman" panose="02020603050405020304" pitchFamily="18" charset="0"/>
                        </a:rPr>
                        <a:t> </a:t>
                      </a:r>
                      <a:r>
                        <a:rPr lang="en-US" sz="2000" dirty="0" err="1">
                          <a:solidFill>
                            <a:schemeClr val="tx1"/>
                          </a:solidFill>
                          <a:effectLst/>
                          <a:latin typeface="Times New Roman" panose="02020603050405020304" pitchFamily="18" charset="0"/>
                          <a:cs typeface="Times New Roman" panose="02020603050405020304" pitchFamily="18" charset="0"/>
                        </a:rPr>
                        <a:t>với</a:t>
                      </a:r>
                      <a:r>
                        <a:rPr lang="en-US" sz="2000" dirty="0">
                          <a:solidFill>
                            <a:schemeClr val="tx1"/>
                          </a:solidFill>
                          <a:effectLst/>
                          <a:latin typeface="Times New Roman" panose="02020603050405020304" pitchFamily="18" charset="0"/>
                          <a:cs typeface="Times New Roman" panose="02020603050405020304" pitchFamily="18" charset="0"/>
                        </a:rPr>
                        <a:t> </a:t>
                      </a:r>
                      <a:r>
                        <a:rPr lang="en-US" sz="2000" dirty="0" err="1">
                          <a:solidFill>
                            <a:schemeClr val="tx1"/>
                          </a:solidFill>
                          <a:effectLst/>
                          <a:latin typeface="Times New Roman" panose="02020603050405020304" pitchFamily="18" charset="0"/>
                          <a:cs typeface="Times New Roman" panose="02020603050405020304" pitchFamily="18" charset="0"/>
                        </a:rPr>
                        <a:t>bài</a:t>
                      </a:r>
                      <a:r>
                        <a:rPr lang="en-US" sz="2000" dirty="0">
                          <a:solidFill>
                            <a:schemeClr val="tx1"/>
                          </a:solidFill>
                          <a:effectLst/>
                          <a:latin typeface="Times New Roman" panose="02020603050405020304" pitchFamily="18" charset="0"/>
                          <a:cs typeface="Times New Roman" panose="02020603050405020304" pitchFamily="18" charset="0"/>
                        </a:rPr>
                        <a:t> </a:t>
                      </a:r>
                      <a:r>
                        <a:rPr lang="en-US" sz="2000" dirty="0" err="1">
                          <a:solidFill>
                            <a:schemeClr val="tx1"/>
                          </a:solidFill>
                          <a:effectLst/>
                          <a:latin typeface="Times New Roman" panose="02020603050405020304" pitchFamily="18" charset="0"/>
                          <a:cs typeface="Times New Roman" panose="02020603050405020304" pitchFamily="18" charset="0"/>
                        </a:rPr>
                        <a:t>tóm</a:t>
                      </a:r>
                      <a:r>
                        <a:rPr lang="en-US" sz="2000" dirty="0">
                          <a:solidFill>
                            <a:schemeClr val="tx1"/>
                          </a:solidFill>
                          <a:effectLst/>
                          <a:latin typeface="Times New Roman" panose="02020603050405020304" pitchFamily="18" charset="0"/>
                          <a:cs typeface="Times New Roman" panose="02020603050405020304" pitchFamily="18" charset="0"/>
                        </a:rPr>
                        <a:t> </a:t>
                      </a:r>
                      <a:r>
                        <a:rPr lang="en-US" sz="2000" dirty="0" err="1">
                          <a:solidFill>
                            <a:schemeClr val="tx1"/>
                          </a:solidFill>
                          <a:effectLst/>
                          <a:latin typeface="Times New Roman" panose="02020603050405020304" pitchFamily="18" charset="0"/>
                          <a:cs typeface="Times New Roman" panose="02020603050405020304" pitchFamily="18" charset="0"/>
                        </a:rPr>
                        <a:t>tắt</a:t>
                      </a:r>
                      <a:r>
                        <a:rPr lang="en-US" sz="2000" dirty="0">
                          <a:solidFill>
                            <a:schemeClr val="tx1"/>
                          </a:solidFill>
                          <a:effectLst/>
                          <a:latin typeface="Times New Roman" panose="02020603050405020304" pitchFamily="18" charset="0"/>
                          <a:cs typeface="Times New Roman" panose="02020603050405020304" pitchFamily="18" charset="0"/>
                        </a:rPr>
                        <a:t> </a:t>
                      </a:r>
                      <a:r>
                        <a:rPr lang="en-US" sz="2000" dirty="0" err="1">
                          <a:solidFill>
                            <a:schemeClr val="tx1"/>
                          </a:solidFill>
                          <a:effectLst/>
                          <a:latin typeface="Times New Roman" panose="02020603050405020304" pitchFamily="18" charset="0"/>
                          <a:cs typeface="Times New Roman" panose="02020603050405020304" pitchFamily="18" charset="0"/>
                        </a:rPr>
                        <a:t>văn</a:t>
                      </a:r>
                      <a:r>
                        <a:rPr lang="en-US" sz="2000" dirty="0">
                          <a:solidFill>
                            <a:schemeClr val="tx1"/>
                          </a:solidFill>
                          <a:effectLst/>
                          <a:latin typeface="Times New Roman" panose="02020603050405020304" pitchFamily="18" charset="0"/>
                          <a:cs typeface="Times New Roman" panose="02020603050405020304" pitchFamily="18" charset="0"/>
                        </a:rPr>
                        <a:t> </a:t>
                      </a:r>
                      <a:r>
                        <a:rPr lang="en-US" sz="2000" dirty="0" err="1">
                          <a:solidFill>
                            <a:schemeClr val="tx1"/>
                          </a:solidFill>
                          <a:effectLst/>
                          <a:latin typeface="Times New Roman" panose="02020603050405020304" pitchFamily="18" charset="0"/>
                          <a:cs typeface="Times New Roman" panose="02020603050405020304" pitchFamily="18" charset="0"/>
                        </a:rPr>
                        <a:t>bản</a:t>
                      </a:r>
                      <a:r>
                        <a:rPr lang="en-US" sz="2000" dirty="0">
                          <a:solidFill>
                            <a:schemeClr val="tx1"/>
                          </a:solidFill>
                          <a:effectLst/>
                          <a:latin typeface="Times New Roman" panose="02020603050405020304" pitchFamily="18" charset="0"/>
                          <a:cs typeface="Times New Roman" panose="02020603050405020304" pitchFamily="18" charset="0"/>
                        </a:rPr>
                        <a:t> </a:t>
                      </a:r>
                      <a:r>
                        <a:rPr lang="en-US" sz="2000" dirty="0" err="1">
                          <a:solidFill>
                            <a:schemeClr val="tx1"/>
                          </a:solidFill>
                          <a:effectLst/>
                          <a:latin typeface="Times New Roman" panose="02020603050405020304" pitchFamily="18" charset="0"/>
                          <a:cs typeface="Times New Roman" panose="02020603050405020304" pitchFamily="18" charset="0"/>
                        </a:rPr>
                        <a:t>thông</a:t>
                      </a:r>
                      <a:r>
                        <a:rPr lang="en-US" sz="2000" dirty="0">
                          <a:solidFill>
                            <a:schemeClr val="tx1"/>
                          </a:solidFill>
                          <a:effectLst/>
                          <a:latin typeface="Times New Roman" panose="02020603050405020304" pitchFamily="18" charset="0"/>
                          <a:cs typeface="Times New Roman" panose="02020603050405020304" pitchFamily="18" charset="0"/>
                        </a:rPr>
                        <a:t> tin)</a:t>
                      </a:r>
                      <a:endParaRPr lang="en-US"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34" marR="31334" marT="0" marB="0" anchor="ctr">
                    <a:solidFill>
                      <a:schemeClr val="accent2"/>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88104337"/>
                  </a:ext>
                </a:extLst>
              </a:tr>
              <a:tr h="530477">
                <a:tc>
                  <a:txBody>
                    <a:bodyPr/>
                    <a:lstStyle/>
                    <a:p>
                      <a:pPr marL="0" marR="0" algn="ctr">
                        <a:lnSpc>
                          <a:spcPct val="107000"/>
                        </a:lnSpc>
                        <a:spcBef>
                          <a:spcPts val="0"/>
                        </a:spcBef>
                        <a:spcAft>
                          <a:spcPts val="0"/>
                        </a:spcAft>
                      </a:pPr>
                      <a:r>
                        <a:rPr lang="en-US" sz="2000" dirty="0" err="1">
                          <a:solidFill>
                            <a:schemeClr val="tx1"/>
                          </a:solidFill>
                          <a:effectLst/>
                          <a:latin typeface="Times New Roman" panose="02020603050405020304" pitchFamily="18" charset="0"/>
                          <a:cs typeface="Times New Roman" panose="02020603050405020304" pitchFamily="18" charset="0"/>
                        </a:rPr>
                        <a:t>Yêu</a:t>
                      </a:r>
                      <a:r>
                        <a:rPr lang="en-US" sz="2000" dirty="0">
                          <a:solidFill>
                            <a:schemeClr val="tx1"/>
                          </a:solidFill>
                          <a:effectLst/>
                          <a:latin typeface="Times New Roman" panose="02020603050405020304" pitchFamily="18" charset="0"/>
                          <a:cs typeface="Times New Roman" panose="02020603050405020304" pitchFamily="18" charset="0"/>
                        </a:rPr>
                        <a:t> </a:t>
                      </a:r>
                      <a:r>
                        <a:rPr lang="en-US" sz="2000" dirty="0" err="1">
                          <a:solidFill>
                            <a:schemeClr val="tx1"/>
                          </a:solidFill>
                          <a:effectLst/>
                          <a:latin typeface="Times New Roman" panose="02020603050405020304" pitchFamily="18" charset="0"/>
                          <a:cs typeface="Times New Roman" panose="02020603050405020304" pitchFamily="18" charset="0"/>
                        </a:rPr>
                        <a:t>cầu</a:t>
                      </a:r>
                      <a:endParaRPr lang="en-US"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34" marR="31334" marT="0" marB="0" anchor="ctr">
                    <a:solidFill>
                      <a:schemeClr val="accent2"/>
                    </a:solidFill>
                  </a:tcPr>
                </a:tc>
                <a:tc>
                  <a:txBody>
                    <a:bodyPr/>
                    <a:lstStyle/>
                    <a:p>
                      <a:pPr marL="0" marR="0" algn="ctr">
                        <a:lnSpc>
                          <a:spcPct val="107000"/>
                        </a:lnSpc>
                        <a:spcBef>
                          <a:spcPts val="0"/>
                        </a:spcBef>
                        <a:spcAft>
                          <a:spcPts val="0"/>
                        </a:spcAft>
                      </a:pPr>
                      <a:r>
                        <a:rPr lang="en-US" sz="2000" b="1" dirty="0" err="1">
                          <a:effectLst/>
                          <a:latin typeface="Times New Roman" panose="02020603050405020304" pitchFamily="18" charset="0"/>
                          <a:cs typeface="Times New Roman" panose="02020603050405020304" pitchFamily="18" charset="0"/>
                        </a:rPr>
                        <a:t>Tốt</a:t>
                      </a:r>
                      <a:endPar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34" marR="31334" marT="0" marB="0" anchor="ctr"/>
                </a:tc>
                <a:tc>
                  <a:txBody>
                    <a:bodyPr/>
                    <a:lstStyle/>
                    <a:p>
                      <a:pPr marL="0" marR="0" algn="ctr">
                        <a:lnSpc>
                          <a:spcPct val="107000"/>
                        </a:lnSpc>
                        <a:spcBef>
                          <a:spcPts val="0"/>
                        </a:spcBef>
                        <a:spcAft>
                          <a:spcPts val="0"/>
                        </a:spcAft>
                      </a:pPr>
                      <a:r>
                        <a:rPr lang="en-US" sz="2000" b="1" dirty="0" err="1">
                          <a:effectLst/>
                          <a:latin typeface="Times New Roman" panose="02020603050405020304" pitchFamily="18" charset="0"/>
                          <a:cs typeface="Times New Roman" panose="02020603050405020304" pitchFamily="18" charset="0"/>
                        </a:rPr>
                        <a:t>Đạt</a:t>
                      </a:r>
                      <a:endPar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34" marR="31334" marT="0" marB="0" anchor="ctr"/>
                </a:tc>
                <a:tc>
                  <a:txBody>
                    <a:bodyPr/>
                    <a:lstStyle/>
                    <a:p>
                      <a:pPr marL="0" marR="0" algn="ctr">
                        <a:lnSpc>
                          <a:spcPct val="107000"/>
                        </a:lnSpc>
                        <a:spcBef>
                          <a:spcPts val="0"/>
                        </a:spcBef>
                        <a:spcAft>
                          <a:spcPts val="0"/>
                        </a:spcAft>
                      </a:pPr>
                      <a:r>
                        <a:rPr lang="en-US" sz="2000" b="1" dirty="0" err="1">
                          <a:effectLst/>
                          <a:latin typeface="Times New Roman" panose="02020603050405020304" pitchFamily="18" charset="0"/>
                          <a:cs typeface="Times New Roman" panose="02020603050405020304" pitchFamily="18" charset="0"/>
                        </a:rPr>
                        <a:t>Chưa</a:t>
                      </a:r>
                      <a:r>
                        <a:rPr lang="en-US" sz="2000" b="1" dirty="0">
                          <a:effectLst/>
                          <a:latin typeface="Times New Roman" panose="02020603050405020304" pitchFamily="18" charset="0"/>
                          <a:cs typeface="Times New Roman" panose="02020603050405020304" pitchFamily="18" charset="0"/>
                        </a:rPr>
                        <a:t> </a:t>
                      </a:r>
                      <a:r>
                        <a:rPr lang="en-US" sz="2000" b="1" dirty="0" err="1">
                          <a:effectLst/>
                          <a:latin typeface="Times New Roman" panose="02020603050405020304" pitchFamily="18" charset="0"/>
                          <a:cs typeface="Times New Roman" panose="02020603050405020304" pitchFamily="18" charset="0"/>
                        </a:rPr>
                        <a:t>đạt</a:t>
                      </a:r>
                      <a:endPar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34" marR="31334" marT="0" marB="0" anchor="ctr"/>
                </a:tc>
                <a:tc>
                  <a:txBody>
                    <a:bodyPr/>
                    <a:lstStyle/>
                    <a:p>
                      <a:pPr marL="0" marR="0" algn="ctr">
                        <a:lnSpc>
                          <a:spcPct val="107000"/>
                        </a:lnSpc>
                        <a:spcBef>
                          <a:spcPts val="0"/>
                        </a:spcBef>
                        <a:spcAft>
                          <a:spcPts val="0"/>
                        </a:spcAft>
                      </a:pPr>
                      <a:r>
                        <a:rPr lang="en-US" sz="2000" b="1" dirty="0" err="1">
                          <a:effectLst/>
                          <a:latin typeface="Times New Roman" panose="02020603050405020304" pitchFamily="18" charset="0"/>
                          <a:cs typeface="Times New Roman" panose="02020603050405020304" pitchFamily="18" charset="0"/>
                        </a:rPr>
                        <a:t>Nhận</a:t>
                      </a:r>
                      <a:r>
                        <a:rPr lang="en-US" sz="2000" b="1" dirty="0">
                          <a:effectLst/>
                          <a:latin typeface="Times New Roman" panose="02020603050405020304" pitchFamily="18" charset="0"/>
                          <a:cs typeface="Times New Roman" panose="02020603050405020304" pitchFamily="18" charset="0"/>
                        </a:rPr>
                        <a:t> </a:t>
                      </a:r>
                      <a:r>
                        <a:rPr lang="en-US" sz="2000" b="1" dirty="0" err="1">
                          <a:effectLst/>
                          <a:latin typeface="Times New Roman" panose="02020603050405020304" pitchFamily="18" charset="0"/>
                          <a:cs typeface="Times New Roman" panose="02020603050405020304" pitchFamily="18" charset="0"/>
                        </a:rPr>
                        <a:t>xét</a:t>
                      </a:r>
                      <a:r>
                        <a:rPr lang="en-US" sz="2000" b="1" dirty="0">
                          <a:effectLst/>
                          <a:latin typeface="Times New Roman" panose="02020603050405020304" pitchFamily="18" charset="0"/>
                          <a:cs typeface="Times New Roman" panose="02020603050405020304" pitchFamily="18" charset="0"/>
                        </a:rPr>
                        <a:t>, </a:t>
                      </a:r>
                      <a:r>
                        <a:rPr lang="en-US" sz="2000" b="1" dirty="0" err="1">
                          <a:effectLst/>
                          <a:latin typeface="Times New Roman" panose="02020603050405020304" pitchFamily="18" charset="0"/>
                          <a:cs typeface="Times New Roman" panose="02020603050405020304" pitchFamily="18" charset="0"/>
                        </a:rPr>
                        <a:t>góp</a:t>
                      </a:r>
                      <a:r>
                        <a:rPr lang="en-US" sz="2000" b="1" dirty="0">
                          <a:effectLst/>
                          <a:latin typeface="Times New Roman" panose="02020603050405020304" pitchFamily="18" charset="0"/>
                          <a:cs typeface="Times New Roman" panose="02020603050405020304" pitchFamily="18" charset="0"/>
                        </a:rPr>
                        <a:t> ý</a:t>
                      </a:r>
                      <a:endPar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34" marR="31334" marT="0" marB="0" anchor="ctr"/>
                </a:tc>
                <a:extLst>
                  <a:ext uri="{0D108BD9-81ED-4DB2-BD59-A6C34878D82A}">
                    <a16:rowId xmlns:a16="http://schemas.microsoft.com/office/drawing/2014/main" val="2858439700"/>
                  </a:ext>
                </a:extLst>
              </a:tr>
              <a:tr h="888151">
                <a:tc>
                  <a:txBody>
                    <a:bodyPr/>
                    <a:lstStyle/>
                    <a:p>
                      <a:pPr marL="0" marR="0">
                        <a:lnSpc>
                          <a:spcPct val="107000"/>
                        </a:lnSpc>
                        <a:spcBef>
                          <a:spcPts val="0"/>
                        </a:spcBef>
                        <a:spcAft>
                          <a:spcPts val="0"/>
                        </a:spcAft>
                      </a:pPr>
                      <a:r>
                        <a:rPr lang="en-US" sz="2000" b="0" dirty="0">
                          <a:solidFill>
                            <a:schemeClr val="tx1"/>
                          </a:solidFill>
                          <a:effectLst/>
                          <a:latin typeface="Times New Roman" panose="02020603050405020304" pitchFamily="18" charset="0"/>
                          <a:cs typeface="Times New Roman" panose="02020603050405020304" pitchFamily="18" charset="0"/>
                        </a:rPr>
                        <a:t>1. </a:t>
                      </a:r>
                      <a:r>
                        <a:rPr lang="en-US" sz="2000" b="0" dirty="0" err="1">
                          <a:solidFill>
                            <a:schemeClr val="tx1"/>
                          </a:solidFill>
                          <a:effectLst/>
                          <a:latin typeface="Times New Roman" panose="02020603050405020304" pitchFamily="18" charset="0"/>
                          <a:cs typeface="Times New Roman" panose="02020603050405020304" pitchFamily="18" charset="0"/>
                        </a:rPr>
                        <a:t>Đảm</a:t>
                      </a:r>
                      <a:r>
                        <a:rPr lang="en-US" sz="2000" b="0" dirty="0">
                          <a:solidFill>
                            <a:schemeClr val="tx1"/>
                          </a:solidFill>
                          <a:effectLst/>
                          <a:latin typeface="Times New Roman" panose="02020603050405020304" pitchFamily="18" charset="0"/>
                          <a:cs typeface="Times New Roman" panose="02020603050405020304" pitchFamily="18" charset="0"/>
                        </a:rPr>
                        <a:t> </a:t>
                      </a:r>
                      <a:r>
                        <a:rPr lang="en-US" sz="2000" b="0" dirty="0" err="1">
                          <a:solidFill>
                            <a:schemeClr val="tx1"/>
                          </a:solidFill>
                          <a:effectLst/>
                          <a:latin typeface="Times New Roman" panose="02020603050405020304" pitchFamily="18" charset="0"/>
                          <a:cs typeface="Times New Roman" panose="02020603050405020304" pitchFamily="18" charset="0"/>
                        </a:rPr>
                        <a:t>bảo</a:t>
                      </a:r>
                      <a:r>
                        <a:rPr lang="en-US" sz="2000" b="0" dirty="0">
                          <a:solidFill>
                            <a:schemeClr val="tx1"/>
                          </a:solidFill>
                          <a:effectLst/>
                          <a:latin typeface="Times New Roman" panose="02020603050405020304" pitchFamily="18" charset="0"/>
                          <a:cs typeface="Times New Roman" panose="02020603050405020304" pitchFamily="18" charset="0"/>
                        </a:rPr>
                        <a:t> </a:t>
                      </a:r>
                      <a:r>
                        <a:rPr lang="en-US" sz="2000" b="0" dirty="0" err="1">
                          <a:solidFill>
                            <a:schemeClr val="tx1"/>
                          </a:solidFill>
                          <a:effectLst/>
                          <a:latin typeface="Times New Roman" panose="02020603050405020304" pitchFamily="18" charset="0"/>
                          <a:cs typeface="Times New Roman" panose="02020603050405020304" pitchFamily="18" charset="0"/>
                        </a:rPr>
                        <a:t>hình</a:t>
                      </a:r>
                      <a:r>
                        <a:rPr lang="en-US" sz="2000" b="0" dirty="0">
                          <a:solidFill>
                            <a:schemeClr val="tx1"/>
                          </a:solidFill>
                          <a:effectLst/>
                          <a:latin typeface="Times New Roman" panose="02020603050405020304" pitchFamily="18" charset="0"/>
                          <a:cs typeface="Times New Roman" panose="02020603050405020304" pitchFamily="18" charset="0"/>
                        </a:rPr>
                        <a:t> </a:t>
                      </a:r>
                      <a:r>
                        <a:rPr lang="en-US" sz="2000" b="0" dirty="0" err="1">
                          <a:solidFill>
                            <a:schemeClr val="tx1"/>
                          </a:solidFill>
                          <a:effectLst/>
                          <a:latin typeface="Times New Roman" panose="02020603050405020304" pitchFamily="18" charset="0"/>
                          <a:cs typeface="Times New Roman" panose="02020603050405020304" pitchFamily="18" charset="0"/>
                        </a:rPr>
                        <a:t>thức</a:t>
                      </a:r>
                      <a:r>
                        <a:rPr lang="en-US" sz="2000" b="0" dirty="0">
                          <a:solidFill>
                            <a:schemeClr val="tx1"/>
                          </a:solidFill>
                          <a:effectLst/>
                          <a:latin typeface="Times New Roman" panose="02020603050405020304" pitchFamily="18" charset="0"/>
                          <a:cs typeface="Times New Roman" panose="02020603050405020304" pitchFamily="18" charset="0"/>
                        </a:rPr>
                        <a:t> </a:t>
                      </a:r>
                      <a:r>
                        <a:rPr lang="en-US" sz="2000" b="0" kern="100" dirty="0" err="1">
                          <a:solidFill>
                            <a:schemeClr val="tx1"/>
                          </a:solidFill>
                          <a:effectLst/>
                          <a:latin typeface="Times New Roman" panose="02020603050405020304" pitchFamily="18" charset="0"/>
                          <a:cs typeface="Times New Roman" panose="02020603050405020304" pitchFamily="18" charset="0"/>
                        </a:rPr>
                        <a:t>một</a:t>
                      </a:r>
                      <a:r>
                        <a:rPr lang="en-US" sz="2000" b="0" kern="100" dirty="0">
                          <a:solidFill>
                            <a:schemeClr val="tx1"/>
                          </a:solidFill>
                          <a:effectLst/>
                          <a:latin typeface="Times New Roman" panose="02020603050405020304" pitchFamily="18" charset="0"/>
                          <a:cs typeface="Times New Roman" panose="02020603050405020304" pitchFamily="18" charset="0"/>
                        </a:rPr>
                        <a:t> </a:t>
                      </a:r>
                      <a:r>
                        <a:rPr lang="en-US" sz="2000" b="0" kern="100" dirty="0" err="1">
                          <a:solidFill>
                            <a:schemeClr val="tx1"/>
                          </a:solidFill>
                          <a:effectLst/>
                          <a:latin typeface="Times New Roman" panose="02020603050405020304" pitchFamily="18" charset="0"/>
                          <a:cs typeface="Times New Roman" panose="02020603050405020304" pitchFamily="18" charset="0"/>
                        </a:rPr>
                        <a:t>đoạn</a:t>
                      </a:r>
                      <a:r>
                        <a:rPr lang="en-US" sz="2000" b="0" kern="100" dirty="0">
                          <a:solidFill>
                            <a:schemeClr val="tx1"/>
                          </a:solidFill>
                          <a:effectLst/>
                          <a:latin typeface="Times New Roman" panose="02020603050405020304" pitchFamily="18" charset="0"/>
                          <a:cs typeface="Times New Roman" panose="02020603050405020304" pitchFamily="18" charset="0"/>
                        </a:rPr>
                        <a:t> </a:t>
                      </a:r>
                      <a:r>
                        <a:rPr lang="en-US" sz="2000" b="0" kern="100" dirty="0" err="1">
                          <a:solidFill>
                            <a:schemeClr val="tx1"/>
                          </a:solidFill>
                          <a:effectLst/>
                          <a:latin typeface="Times New Roman" panose="02020603050405020304" pitchFamily="18" charset="0"/>
                          <a:cs typeface="Times New Roman" panose="02020603050405020304" pitchFamily="18" charset="0"/>
                        </a:rPr>
                        <a:t>văn</a:t>
                      </a:r>
                      <a:r>
                        <a:rPr lang="en-US" sz="2000" b="0" kern="100" dirty="0">
                          <a:solidFill>
                            <a:schemeClr val="tx1"/>
                          </a:solidFill>
                          <a:effectLst/>
                          <a:latin typeface="Times New Roman" panose="02020603050405020304" pitchFamily="18" charset="0"/>
                          <a:cs typeface="Times New Roman" panose="02020603050405020304" pitchFamily="18" charset="0"/>
                        </a:rPr>
                        <a:t> </a:t>
                      </a:r>
                      <a:r>
                        <a:rPr lang="en-US" sz="2000" b="0" kern="100" dirty="0" err="1">
                          <a:solidFill>
                            <a:schemeClr val="tx1"/>
                          </a:solidFill>
                          <a:effectLst/>
                          <a:latin typeface="Times New Roman" panose="02020603050405020304" pitchFamily="18" charset="0"/>
                          <a:cs typeface="Times New Roman" panose="02020603050405020304" pitchFamily="18" charset="0"/>
                        </a:rPr>
                        <a:t>hoặc</a:t>
                      </a:r>
                      <a:r>
                        <a:rPr lang="en-US" sz="2000" b="0" kern="100" dirty="0">
                          <a:solidFill>
                            <a:schemeClr val="tx1"/>
                          </a:solidFill>
                          <a:effectLst/>
                          <a:latin typeface="Times New Roman" panose="02020603050405020304" pitchFamily="18" charset="0"/>
                          <a:cs typeface="Times New Roman" panose="02020603050405020304" pitchFamily="18" charset="0"/>
                        </a:rPr>
                        <a:t> </a:t>
                      </a:r>
                      <a:r>
                        <a:rPr lang="en-US" sz="2000" b="0" kern="100" dirty="0" err="1">
                          <a:solidFill>
                            <a:schemeClr val="tx1"/>
                          </a:solidFill>
                          <a:effectLst/>
                          <a:latin typeface="Times New Roman" panose="02020603050405020304" pitchFamily="18" charset="0"/>
                          <a:cs typeface="Times New Roman" panose="02020603050405020304" pitchFamily="18" charset="0"/>
                        </a:rPr>
                        <a:t>một</a:t>
                      </a:r>
                      <a:r>
                        <a:rPr lang="en-US" sz="2000" b="0" kern="100" dirty="0">
                          <a:solidFill>
                            <a:schemeClr val="tx1"/>
                          </a:solidFill>
                          <a:effectLst/>
                          <a:latin typeface="Times New Roman" panose="02020603050405020304" pitchFamily="18" charset="0"/>
                          <a:cs typeface="Times New Roman" panose="02020603050405020304" pitchFamily="18" charset="0"/>
                        </a:rPr>
                        <a:t> </a:t>
                      </a:r>
                      <a:r>
                        <a:rPr lang="en-US" sz="2000" b="0" kern="100" dirty="0" err="1">
                          <a:solidFill>
                            <a:schemeClr val="tx1"/>
                          </a:solidFill>
                          <a:effectLst/>
                          <a:latin typeface="Times New Roman" panose="02020603050405020304" pitchFamily="18" charset="0"/>
                          <a:cs typeface="Times New Roman" panose="02020603050405020304" pitchFamily="18" charset="0"/>
                        </a:rPr>
                        <a:t>sơ</a:t>
                      </a:r>
                      <a:r>
                        <a:rPr lang="en-US" sz="2000" b="0" kern="100" dirty="0">
                          <a:solidFill>
                            <a:schemeClr val="tx1"/>
                          </a:solidFill>
                          <a:effectLst/>
                          <a:latin typeface="Times New Roman" panose="02020603050405020304" pitchFamily="18" charset="0"/>
                          <a:cs typeface="Times New Roman" panose="02020603050405020304" pitchFamily="18" charset="0"/>
                        </a:rPr>
                        <a:t> </a:t>
                      </a:r>
                      <a:r>
                        <a:rPr lang="en-US" sz="2000" b="0" kern="100" dirty="0" err="1">
                          <a:solidFill>
                            <a:schemeClr val="tx1"/>
                          </a:solidFill>
                          <a:effectLst/>
                          <a:latin typeface="Times New Roman" panose="02020603050405020304" pitchFamily="18" charset="0"/>
                          <a:cs typeface="Times New Roman" panose="02020603050405020304" pitchFamily="18" charset="0"/>
                        </a:rPr>
                        <a:t>đô</a:t>
                      </a:r>
                      <a:r>
                        <a:rPr lang="en-US" sz="2000" b="0" kern="100" dirty="0">
                          <a:solidFill>
                            <a:schemeClr val="tx1"/>
                          </a:solidFill>
                          <a:effectLst/>
                          <a:latin typeface="Times New Roman" panose="02020603050405020304" pitchFamily="18" charset="0"/>
                          <a:cs typeface="Times New Roman" panose="02020603050405020304" pitchFamily="18" charset="0"/>
                        </a:rPr>
                        <a:t>̀</a:t>
                      </a:r>
                      <a:endParaRPr lang="en-US" sz="20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34" marR="31334" marT="0" marB="0" anchor="ctr">
                    <a:solidFill>
                      <a:schemeClr val="accent2"/>
                    </a:solidFill>
                  </a:tcPr>
                </a:tc>
                <a:tc>
                  <a:txBody>
                    <a:bodyPr/>
                    <a:lstStyle/>
                    <a:p>
                      <a:pPr marL="91440" marR="182880" algn="just">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34" marR="31334" marT="0" marB="0"/>
                </a:tc>
                <a:tc>
                  <a:txBody>
                    <a:bodyPr/>
                    <a:lstStyle/>
                    <a:p>
                      <a:pPr marL="91440" marR="182880" algn="just">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34" marR="31334" marT="0" marB="0"/>
                </a:tc>
                <a:tc>
                  <a:txBody>
                    <a:bodyPr/>
                    <a:lstStyle/>
                    <a:p>
                      <a:pPr marL="91440" marR="182880" algn="just">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34" marR="31334" marT="0" marB="0"/>
                </a:tc>
                <a:tc>
                  <a:txBody>
                    <a:bodyPr/>
                    <a:lstStyle/>
                    <a:p>
                      <a:pPr marL="91440" marR="182880" algn="just">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34" marR="31334" marT="0" marB="0"/>
                </a:tc>
                <a:extLst>
                  <a:ext uri="{0D108BD9-81ED-4DB2-BD59-A6C34878D82A}">
                    <a16:rowId xmlns:a16="http://schemas.microsoft.com/office/drawing/2014/main" val="4190346308"/>
                  </a:ext>
                </a:extLst>
              </a:tr>
              <a:tr h="977570">
                <a:tc>
                  <a:txBody>
                    <a:bodyPr/>
                    <a:lstStyle/>
                    <a:p>
                      <a:pPr marL="0" marR="0" algn="just">
                        <a:lnSpc>
                          <a:spcPct val="107000"/>
                        </a:lnSpc>
                        <a:spcBef>
                          <a:spcPts val="0"/>
                        </a:spcBef>
                        <a:spcAft>
                          <a:spcPts val="0"/>
                        </a:spcAft>
                      </a:pPr>
                      <a:r>
                        <a:rPr lang="en-US" sz="2000" b="0" dirty="0">
                          <a:solidFill>
                            <a:schemeClr val="tx1"/>
                          </a:solidFill>
                          <a:effectLst/>
                          <a:latin typeface="Times New Roman" panose="02020603050405020304" pitchFamily="18" charset="0"/>
                          <a:cs typeface="Times New Roman" panose="02020603050405020304" pitchFamily="18" charset="0"/>
                        </a:rPr>
                        <a:t>2. </a:t>
                      </a:r>
                      <a:r>
                        <a:rPr lang="en-US" sz="2000" b="0" dirty="0" err="1">
                          <a:solidFill>
                            <a:schemeClr val="tx1"/>
                          </a:solidFill>
                          <a:effectLst/>
                          <a:latin typeface="Times New Roman" panose="02020603050405020304" pitchFamily="18" charset="0"/>
                          <a:cs typeface="Times New Roman" panose="02020603050405020304" pitchFamily="18" charset="0"/>
                        </a:rPr>
                        <a:t>Nêu</a:t>
                      </a:r>
                      <a:r>
                        <a:rPr lang="en-US" sz="2000" b="0" dirty="0">
                          <a:solidFill>
                            <a:schemeClr val="tx1"/>
                          </a:solidFill>
                          <a:effectLst/>
                          <a:latin typeface="Times New Roman" panose="02020603050405020304" pitchFamily="18" charset="0"/>
                          <a:cs typeface="Times New Roman" panose="02020603050405020304" pitchFamily="18" charset="0"/>
                        </a:rPr>
                        <a:t> </a:t>
                      </a:r>
                      <a:r>
                        <a:rPr lang="en-US" sz="2000" b="0" dirty="0" err="1">
                          <a:solidFill>
                            <a:schemeClr val="tx1"/>
                          </a:solidFill>
                          <a:effectLst/>
                          <a:latin typeface="Times New Roman" panose="02020603050405020304" pitchFamily="18" charset="0"/>
                          <a:cs typeface="Times New Roman" panose="02020603050405020304" pitchFamily="18" charset="0"/>
                        </a:rPr>
                        <a:t>ngắn</a:t>
                      </a:r>
                      <a:r>
                        <a:rPr lang="en-US" sz="2000" b="0" dirty="0">
                          <a:solidFill>
                            <a:schemeClr val="tx1"/>
                          </a:solidFill>
                          <a:effectLst/>
                          <a:latin typeface="Times New Roman" panose="02020603050405020304" pitchFamily="18" charset="0"/>
                          <a:cs typeface="Times New Roman" panose="02020603050405020304" pitchFamily="18" charset="0"/>
                        </a:rPr>
                        <a:t> </a:t>
                      </a:r>
                      <a:r>
                        <a:rPr lang="en-US" sz="2000" b="0" dirty="0" err="1">
                          <a:solidFill>
                            <a:schemeClr val="tx1"/>
                          </a:solidFill>
                          <a:effectLst/>
                          <a:latin typeface="Times New Roman" panose="02020603050405020304" pitchFamily="18" charset="0"/>
                          <a:cs typeface="Times New Roman" panose="02020603050405020304" pitchFamily="18" charset="0"/>
                        </a:rPr>
                        <a:t>gọn</a:t>
                      </a:r>
                      <a:r>
                        <a:rPr lang="en-US" sz="2000" b="0" dirty="0">
                          <a:solidFill>
                            <a:schemeClr val="tx1"/>
                          </a:solidFill>
                          <a:effectLst/>
                          <a:latin typeface="Times New Roman" panose="02020603050405020304" pitchFamily="18" charset="0"/>
                          <a:cs typeface="Times New Roman" panose="02020603050405020304" pitchFamily="18" charset="0"/>
                        </a:rPr>
                        <a:t>, </a:t>
                      </a:r>
                      <a:r>
                        <a:rPr lang="en-US" sz="2000" b="0" dirty="0" err="1">
                          <a:solidFill>
                            <a:schemeClr val="tx1"/>
                          </a:solidFill>
                          <a:effectLst/>
                          <a:latin typeface="Times New Roman" panose="02020603050405020304" pitchFamily="18" charset="0"/>
                          <a:cs typeface="Times New Roman" panose="02020603050405020304" pitchFamily="18" charset="0"/>
                        </a:rPr>
                        <a:t>đầy</a:t>
                      </a:r>
                      <a:r>
                        <a:rPr lang="en-US" sz="2000" b="0" dirty="0">
                          <a:solidFill>
                            <a:schemeClr val="tx1"/>
                          </a:solidFill>
                          <a:effectLst/>
                          <a:latin typeface="Times New Roman" panose="02020603050405020304" pitchFamily="18" charset="0"/>
                          <a:cs typeface="Times New Roman" panose="02020603050405020304" pitchFamily="18" charset="0"/>
                        </a:rPr>
                        <a:t> </a:t>
                      </a:r>
                      <a:r>
                        <a:rPr lang="en-US" sz="2000" b="0" dirty="0" err="1">
                          <a:solidFill>
                            <a:schemeClr val="tx1"/>
                          </a:solidFill>
                          <a:effectLst/>
                          <a:latin typeface="Times New Roman" panose="02020603050405020304" pitchFamily="18" charset="0"/>
                          <a:cs typeface="Times New Roman" panose="02020603050405020304" pitchFamily="18" charset="0"/>
                        </a:rPr>
                        <a:t>đu</a:t>
                      </a:r>
                      <a:r>
                        <a:rPr lang="en-US" sz="2000" b="0" dirty="0">
                          <a:solidFill>
                            <a:schemeClr val="tx1"/>
                          </a:solidFill>
                          <a:effectLst/>
                          <a:latin typeface="Times New Roman" panose="02020603050405020304" pitchFamily="18" charset="0"/>
                          <a:cs typeface="Times New Roman" panose="02020603050405020304" pitchFamily="18" charset="0"/>
                        </a:rPr>
                        <a:t>̉ </a:t>
                      </a:r>
                      <a:r>
                        <a:rPr lang="en-US" sz="2000" b="0" dirty="0" err="1">
                          <a:solidFill>
                            <a:schemeClr val="tx1"/>
                          </a:solidFill>
                          <a:effectLst/>
                          <a:latin typeface="Times New Roman" panose="02020603050405020304" pitchFamily="18" charset="0"/>
                          <a:cs typeface="Times New Roman" panose="02020603050405020304" pitchFamily="18" charset="0"/>
                        </a:rPr>
                        <a:t>nội</a:t>
                      </a:r>
                      <a:r>
                        <a:rPr lang="en-US" sz="2000" b="0" dirty="0">
                          <a:solidFill>
                            <a:schemeClr val="tx1"/>
                          </a:solidFill>
                          <a:effectLst/>
                          <a:latin typeface="Times New Roman" panose="02020603050405020304" pitchFamily="18" charset="0"/>
                          <a:cs typeface="Times New Roman" panose="02020603050405020304" pitchFamily="18" charset="0"/>
                        </a:rPr>
                        <a:t> dung </a:t>
                      </a:r>
                      <a:r>
                        <a:rPr lang="en-US" sz="2000" b="0" dirty="0" err="1">
                          <a:solidFill>
                            <a:schemeClr val="tx1"/>
                          </a:solidFill>
                          <a:effectLst/>
                          <a:latin typeface="Times New Roman" panose="02020603050405020304" pitchFamily="18" charset="0"/>
                          <a:cs typeface="Times New Roman" panose="02020603050405020304" pitchFamily="18" charset="0"/>
                        </a:rPr>
                        <a:t>chính</a:t>
                      </a:r>
                      <a:r>
                        <a:rPr lang="en-US" sz="2000" b="0" dirty="0">
                          <a:solidFill>
                            <a:schemeClr val="tx1"/>
                          </a:solidFill>
                          <a:effectLst/>
                          <a:latin typeface="Times New Roman" panose="02020603050405020304" pitchFamily="18" charset="0"/>
                          <a:cs typeface="Times New Roman" panose="02020603050405020304" pitchFamily="18" charset="0"/>
                        </a:rPr>
                        <a:t> </a:t>
                      </a:r>
                      <a:r>
                        <a:rPr lang="en-US" sz="2000" b="0" dirty="0" err="1">
                          <a:solidFill>
                            <a:schemeClr val="tx1"/>
                          </a:solidFill>
                          <a:effectLst/>
                          <a:latin typeface="Times New Roman" panose="02020603050405020304" pitchFamily="18" charset="0"/>
                          <a:cs typeface="Times New Roman" panose="02020603050405020304" pitchFamily="18" charset="0"/>
                        </a:rPr>
                        <a:t>của</a:t>
                      </a:r>
                      <a:r>
                        <a:rPr lang="en-US" sz="2000" b="0" dirty="0">
                          <a:solidFill>
                            <a:schemeClr val="tx1"/>
                          </a:solidFill>
                          <a:effectLst/>
                          <a:latin typeface="Times New Roman" panose="02020603050405020304" pitchFamily="18" charset="0"/>
                          <a:cs typeface="Times New Roman" panose="02020603050405020304" pitchFamily="18" charset="0"/>
                        </a:rPr>
                        <a:t> </a:t>
                      </a:r>
                      <a:r>
                        <a:rPr lang="en-US" sz="2000" b="0" dirty="0" err="1">
                          <a:solidFill>
                            <a:schemeClr val="tx1"/>
                          </a:solidFill>
                          <a:effectLst/>
                          <a:latin typeface="Times New Roman" panose="02020603050405020304" pitchFamily="18" charset="0"/>
                          <a:cs typeface="Times New Roman" panose="02020603050405020304" pitchFamily="18" charset="0"/>
                        </a:rPr>
                        <a:t>văn</a:t>
                      </a:r>
                      <a:r>
                        <a:rPr lang="en-US" sz="2000" b="0" dirty="0">
                          <a:solidFill>
                            <a:schemeClr val="tx1"/>
                          </a:solidFill>
                          <a:effectLst/>
                          <a:latin typeface="Times New Roman" panose="02020603050405020304" pitchFamily="18" charset="0"/>
                          <a:cs typeface="Times New Roman" panose="02020603050405020304" pitchFamily="18" charset="0"/>
                        </a:rPr>
                        <a:t> </a:t>
                      </a:r>
                      <a:r>
                        <a:rPr lang="en-US" sz="2000" b="0" dirty="0" err="1">
                          <a:solidFill>
                            <a:schemeClr val="tx1"/>
                          </a:solidFill>
                          <a:effectLst/>
                          <a:latin typeface="Times New Roman" panose="02020603050405020304" pitchFamily="18" charset="0"/>
                          <a:cs typeface="Times New Roman" panose="02020603050405020304" pitchFamily="18" charset="0"/>
                        </a:rPr>
                        <a:t>bản</a:t>
                      </a:r>
                      <a:r>
                        <a:rPr lang="en-US" sz="2000" b="0" dirty="0">
                          <a:solidFill>
                            <a:schemeClr val="tx1"/>
                          </a:solidFill>
                          <a:effectLst/>
                          <a:latin typeface="Times New Roman" panose="02020603050405020304" pitchFamily="18" charset="0"/>
                          <a:cs typeface="Times New Roman" panose="02020603050405020304" pitchFamily="18" charset="0"/>
                        </a:rPr>
                        <a:t> </a:t>
                      </a:r>
                      <a:r>
                        <a:rPr lang="en-US" sz="2000" b="0" dirty="0" err="1">
                          <a:solidFill>
                            <a:schemeClr val="tx1"/>
                          </a:solidFill>
                          <a:effectLst/>
                          <a:latin typeface="Times New Roman" panose="02020603050405020304" pitchFamily="18" charset="0"/>
                          <a:cs typeface="Times New Roman" panose="02020603050405020304" pitchFamily="18" charset="0"/>
                        </a:rPr>
                        <a:t>thông</a:t>
                      </a:r>
                      <a:r>
                        <a:rPr lang="en-US" sz="2000" b="0" dirty="0">
                          <a:solidFill>
                            <a:schemeClr val="tx1"/>
                          </a:solidFill>
                          <a:effectLst/>
                          <a:latin typeface="Times New Roman" panose="02020603050405020304" pitchFamily="18" charset="0"/>
                          <a:cs typeface="Times New Roman" panose="02020603050405020304" pitchFamily="18" charset="0"/>
                        </a:rPr>
                        <a:t> tin</a:t>
                      </a:r>
                      <a:endParaRPr lang="en-US" sz="20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34" marR="31334" marT="0" marB="0" anchor="ctr">
                    <a:solidFill>
                      <a:schemeClr val="accent2"/>
                    </a:solidFill>
                  </a:tcPr>
                </a:tc>
                <a:tc>
                  <a:txBody>
                    <a:bodyPr/>
                    <a:lstStyle/>
                    <a:p>
                      <a:pPr marL="91440" marR="182880" algn="just">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34" marR="31334" marT="0" marB="0"/>
                </a:tc>
                <a:tc>
                  <a:txBody>
                    <a:bodyPr/>
                    <a:lstStyle/>
                    <a:p>
                      <a:pPr marL="91440" marR="182880" algn="just">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34" marR="31334" marT="0" marB="0"/>
                </a:tc>
                <a:tc>
                  <a:txBody>
                    <a:bodyPr/>
                    <a:lstStyle/>
                    <a:p>
                      <a:pPr marL="91440" marR="182880" algn="just">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34" marR="31334" marT="0" marB="0"/>
                </a:tc>
                <a:tc>
                  <a:txBody>
                    <a:bodyPr/>
                    <a:lstStyle/>
                    <a:p>
                      <a:pPr marL="91440" marR="182880" algn="just">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34" marR="31334" marT="0" marB="0"/>
                </a:tc>
                <a:extLst>
                  <a:ext uri="{0D108BD9-81ED-4DB2-BD59-A6C34878D82A}">
                    <a16:rowId xmlns:a16="http://schemas.microsoft.com/office/drawing/2014/main" val="398508566"/>
                  </a:ext>
                </a:extLst>
              </a:tr>
              <a:tr h="1603500">
                <a:tc>
                  <a:txBody>
                    <a:bodyPr/>
                    <a:lstStyle/>
                    <a:p>
                      <a:pPr marL="0" marR="0" algn="just">
                        <a:lnSpc>
                          <a:spcPct val="107000"/>
                        </a:lnSpc>
                        <a:spcBef>
                          <a:spcPts val="0"/>
                        </a:spcBef>
                        <a:spcAft>
                          <a:spcPts val="0"/>
                        </a:spcAft>
                      </a:pPr>
                      <a:r>
                        <a:rPr lang="en-US" sz="2000" b="0" dirty="0">
                          <a:solidFill>
                            <a:schemeClr val="tx1"/>
                          </a:solidFill>
                          <a:effectLst/>
                          <a:latin typeface="Times New Roman" panose="02020603050405020304" pitchFamily="18" charset="0"/>
                          <a:cs typeface="Times New Roman" panose="02020603050405020304" pitchFamily="18" charset="0"/>
                        </a:rPr>
                        <a:t>3. </a:t>
                      </a:r>
                      <a:r>
                        <a:rPr lang="en-US" sz="2000" b="0" dirty="0" err="1">
                          <a:solidFill>
                            <a:schemeClr val="tx1"/>
                          </a:solidFill>
                          <a:effectLst/>
                          <a:latin typeface="Times New Roman" panose="02020603050405020304" pitchFamily="18" charset="0"/>
                          <a:cs typeface="Times New Roman" panose="02020603050405020304" pitchFamily="18" charset="0"/>
                        </a:rPr>
                        <a:t>Đảm</a:t>
                      </a:r>
                      <a:r>
                        <a:rPr lang="en-US" sz="2000" b="0" dirty="0">
                          <a:solidFill>
                            <a:schemeClr val="tx1"/>
                          </a:solidFill>
                          <a:effectLst/>
                          <a:latin typeface="Times New Roman" panose="02020603050405020304" pitchFamily="18" charset="0"/>
                          <a:cs typeface="Times New Roman" panose="02020603050405020304" pitchFamily="18" charset="0"/>
                        </a:rPr>
                        <a:t> </a:t>
                      </a:r>
                      <a:r>
                        <a:rPr lang="en-US" sz="2000" b="0" dirty="0" err="1">
                          <a:solidFill>
                            <a:schemeClr val="tx1"/>
                          </a:solidFill>
                          <a:effectLst/>
                          <a:latin typeface="Times New Roman" panose="02020603050405020304" pitchFamily="18" charset="0"/>
                          <a:cs typeface="Times New Roman" panose="02020603050405020304" pitchFamily="18" charset="0"/>
                        </a:rPr>
                        <a:t>bảo</a:t>
                      </a:r>
                      <a:r>
                        <a:rPr lang="en-US" sz="2000" b="0" dirty="0">
                          <a:solidFill>
                            <a:schemeClr val="tx1"/>
                          </a:solidFill>
                          <a:effectLst/>
                          <a:latin typeface="Times New Roman" panose="02020603050405020304" pitchFamily="18" charset="0"/>
                          <a:cs typeface="Times New Roman" panose="02020603050405020304" pitchFamily="18" charset="0"/>
                        </a:rPr>
                        <a:t> </a:t>
                      </a:r>
                      <a:r>
                        <a:rPr lang="en-US" sz="2000" b="0" dirty="0" err="1">
                          <a:solidFill>
                            <a:schemeClr val="tx1"/>
                          </a:solidFill>
                          <a:effectLst/>
                          <a:latin typeface="Times New Roman" panose="02020603050405020304" pitchFamily="18" charset="0"/>
                          <a:cs typeface="Times New Roman" panose="02020603050405020304" pitchFamily="18" charset="0"/>
                        </a:rPr>
                        <a:t>chính</a:t>
                      </a:r>
                      <a:r>
                        <a:rPr lang="en-US" sz="2000" b="0" dirty="0">
                          <a:solidFill>
                            <a:schemeClr val="tx1"/>
                          </a:solidFill>
                          <a:effectLst/>
                          <a:latin typeface="Times New Roman" panose="02020603050405020304" pitchFamily="18" charset="0"/>
                          <a:cs typeface="Times New Roman" panose="02020603050405020304" pitchFamily="18" charset="0"/>
                        </a:rPr>
                        <a:t> </a:t>
                      </a:r>
                      <a:r>
                        <a:rPr lang="en-US" sz="2000" b="0" dirty="0" err="1">
                          <a:solidFill>
                            <a:schemeClr val="tx1"/>
                          </a:solidFill>
                          <a:effectLst/>
                          <a:latin typeface="Times New Roman" panose="02020603050405020304" pitchFamily="18" charset="0"/>
                          <a:cs typeface="Times New Roman" panose="02020603050405020304" pitchFamily="18" charset="0"/>
                        </a:rPr>
                        <a:t>tả</a:t>
                      </a:r>
                      <a:r>
                        <a:rPr lang="en-US" sz="2000" b="0" dirty="0">
                          <a:solidFill>
                            <a:schemeClr val="tx1"/>
                          </a:solidFill>
                          <a:effectLst/>
                          <a:latin typeface="Times New Roman" panose="02020603050405020304" pitchFamily="18" charset="0"/>
                          <a:cs typeface="Times New Roman" panose="02020603050405020304" pitchFamily="18" charset="0"/>
                        </a:rPr>
                        <a:t>, </a:t>
                      </a:r>
                      <a:r>
                        <a:rPr lang="en-US" sz="2000" b="0" dirty="0" err="1">
                          <a:solidFill>
                            <a:schemeClr val="tx1"/>
                          </a:solidFill>
                          <a:effectLst/>
                          <a:latin typeface="Times New Roman" panose="02020603050405020304" pitchFamily="18" charset="0"/>
                          <a:cs typeface="Times New Roman" panose="02020603050405020304" pitchFamily="18" charset="0"/>
                        </a:rPr>
                        <a:t>ngữ</a:t>
                      </a:r>
                      <a:r>
                        <a:rPr lang="en-US" sz="2000" b="0" dirty="0">
                          <a:solidFill>
                            <a:schemeClr val="tx1"/>
                          </a:solidFill>
                          <a:effectLst/>
                          <a:latin typeface="Times New Roman" panose="02020603050405020304" pitchFamily="18" charset="0"/>
                          <a:cs typeface="Times New Roman" panose="02020603050405020304" pitchFamily="18" charset="0"/>
                        </a:rPr>
                        <a:t> </a:t>
                      </a:r>
                      <a:r>
                        <a:rPr lang="en-US" sz="2000" b="0" dirty="0" err="1">
                          <a:solidFill>
                            <a:schemeClr val="tx1"/>
                          </a:solidFill>
                          <a:effectLst/>
                          <a:latin typeface="Times New Roman" panose="02020603050405020304" pitchFamily="18" charset="0"/>
                          <a:cs typeface="Times New Roman" panose="02020603050405020304" pitchFamily="18" charset="0"/>
                        </a:rPr>
                        <a:t>pháp</a:t>
                      </a:r>
                      <a:r>
                        <a:rPr lang="en-US" sz="2000" b="0" dirty="0">
                          <a:solidFill>
                            <a:schemeClr val="tx1"/>
                          </a:solidFill>
                          <a:effectLst/>
                          <a:latin typeface="Times New Roman" panose="02020603050405020304" pitchFamily="18" charset="0"/>
                          <a:cs typeface="Times New Roman" panose="02020603050405020304" pitchFamily="18" charset="0"/>
                        </a:rPr>
                        <a:t> (</a:t>
                      </a:r>
                      <a:r>
                        <a:rPr lang="en-US" sz="2000" b="0" dirty="0" err="1">
                          <a:solidFill>
                            <a:schemeClr val="tx1"/>
                          </a:solidFill>
                          <a:effectLst/>
                          <a:latin typeface="Times New Roman" panose="02020603050405020304" pitchFamily="18" charset="0"/>
                          <a:cs typeface="Times New Roman" panose="02020603050405020304" pitchFamily="18" charset="0"/>
                        </a:rPr>
                        <a:t>đối</a:t>
                      </a:r>
                      <a:r>
                        <a:rPr lang="en-US" sz="2000" b="0" dirty="0">
                          <a:solidFill>
                            <a:schemeClr val="tx1"/>
                          </a:solidFill>
                          <a:effectLst/>
                          <a:latin typeface="Times New Roman" panose="02020603050405020304" pitchFamily="18" charset="0"/>
                          <a:cs typeface="Times New Roman" panose="02020603050405020304" pitchFamily="18" charset="0"/>
                        </a:rPr>
                        <a:t> </a:t>
                      </a:r>
                      <a:r>
                        <a:rPr lang="en-US" sz="2000" b="0" dirty="0" err="1">
                          <a:solidFill>
                            <a:schemeClr val="tx1"/>
                          </a:solidFill>
                          <a:effectLst/>
                          <a:latin typeface="Times New Roman" panose="02020603050405020304" pitchFamily="18" charset="0"/>
                          <a:cs typeface="Times New Roman" panose="02020603050405020304" pitchFamily="18" charset="0"/>
                        </a:rPr>
                        <a:t>với</a:t>
                      </a:r>
                      <a:r>
                        <a:rPr lang="en-US" sz="2000" b="0" dirty="0">
                          <a:solidFill>
                            <a:schemeClr val="tx1"/>
                          </a:solidFill>
                          <a:effectLst/>
                          <a:latin typeface="Times New Roman" panose="02020603050405020304" pitchFamily="18" charset="0"/>
                          <a:cs typeface="Times New Roman" panose="02020603050405020304" pitchFamily="18" charset="0"/>
                        </a:rPr>
                        <a:t> </a:t>
                      </a:r>
                      <a:r>
                        <a:rPr lang="en-US" sz="2000" b="0" dirty="0" err="1">
                          <a:solidFill>
                            <a:schemeClr val="tx1"/>
                          </a:solidFill>
                          <a:effectLst/>
                          <a:latin typeface="Times New Roman" panose="02020603050405020304" pitchFamily="18" charset="0"/>
                          <a:cs typeface="Times New Roman" panose="02020603050405020304" pitchFamily="18" charset="0"/>
                        </a:rPr>
                        <a:t>bản</a:t>
                      </a:r>
                      <a:r>
                        <a:rPr lang="en-US" sz="2000" b="0" dirty="0">
                          <a:solidFill>
                            <a:schemeClr val="tx1"/>
                          </a:solidFill>
                          <a:effectLst/>
                          <a:latin typeface="Times New Roman" panose="02020603050405020304" pitchFamily="18" charset="0"/>
                          <a:cs typeface="Times New Roman" panose="02020603050405020304" pitchFamily="18" charset="0"/>
                        </a:rPr>
                        <a:t> </a:t>
                      </a:r>
                      <a:r>
                        <a:rPr lang="en-US" sz="2000" b="0" dirty="0" err="1">
                          <a:solidFill>
                            <a:schemeClr val="tx1"/>
                          </a:solidFill>
                          <a:effectLst/>
                          <a:latin typeface="Times New Roman" panose="02020603050405020304" pitchFamily="18" charset="0"/>
                          <a:cs typeface="Times New Roman" panose="02020603050405020304" pitchFamily="18" charset="0"/>
                        </a:rPr>
                        <a:t>tóm</a:t>
                      </a:r>
                      <a:r>
                        <a:rPr lang="en-US" sz="2000" b="0" dirty="0">
                          <a:solidFill>
                            <a:schemeClr val="tx1"/>
                          </a:solidFill>
                          <a:effectLst/>
                          <a:latin typeface="Times New Roman" panose="02020603050405020304" pitchFamily="18" charset="0"/>
                          <a:cs typeface="Times New Roman" panose="02020603050405020304" pitchFamily="18" charset="0"/>
                        </a:rPr>
                        <a:t> </a:t>
                      </a:r>
                      <a:r>
                        <a:rPr lang="en-US" sz="2000" b="0" dirty="0" err="1">
                          <a:solidFill>
                            <a:schemeClr val="tx1"/>
                          </a:solidFill>
                          <a:effectLst/>
                          <a:latin typeface="Times New Roman" panose="02020603050405020304" pitchFamily="18" charset="0"/>
                          <a:cs typeface="Times New Roman" panose="02020603050405020304" pitchFamily="18" charset="0"/>
                        </a:rPr>
                        <a:t>tắt</a:t>
                      </a:r>
                      <a:r>
                        <a:rPr lang="en-US" sz="2000" b="0" dirty="0">
                          <a:solidFill>
                            <a:schemeClr val="tx1"/>
                          </a:solidFill>
                          <a:effectLst/>
                          <a:latin typeface="Times New Roman" panose="02020603050405020304" pitchFamily="18" charset="0"/>
                          <a:cs typeface="Times New Roman" panose="02020603050405020304" pitchFamily="18" charset="0"/>
                        </a:rPr>
                        <a:t> </a:t>
                      </a:r>
                      <a:r>
                        <a:rPr lang="en-US" sz="2000" b="0" dirty="0" err="1">
                          <a:solidFill>
                            <a:schemeClr val="tx1"/>
                          </a:solidFill>
                          <a:effectLst/>
                          <a:latin typeface="Times New Roman" panose="02020603050405020304" pitchFamily="18" charset="0"/>
                          <a:cs typeface="Times New Roman" panose="02020603050405020304" pitchFamily="18" charset="0"/>
                        </a:rPr>
                        <a:t>thông</a:t>
                      </a:r>
                      <a:r>
                        <a:rPr lang="en-US" sz="2000" b="0" dirty="0">
                          <a:solidFill>
                            <a:schemeClr val="tx1"/>
                          </a:solidFill>
                          <a:effectLst/>
                          <a:latin typeface="Times New Roman" panose="02020603050405020304" pitchFamily="18" charset="0"/>
                          <a:cs typeface="Times New Roman" panose="02020603050405020304" pitchFamily="18" charset="0"/>
                        </a:rPr>
                        <a:t> </a:t>
                      </a:r>
                      <a:r>
                        <a:rPr lang="en-US" sz="2000" b="0" dirty="0" err="1">
                          <a:solidFill>
                            <a:schemeClr val="tx1"/>
                          </a:solidFill>
                          <a:effectLst/>
                          <a:latin typeface="Times New Roman" panose="02020603050405020304" pitchFamily="18" charset="0"/>
                          <a:cs typeface="Times New Roman" panose="02020603050405020304" pitchFamily="18" charset="0"/>
                        </a:rPr>
                        <a:t>thường</a:t>
                      </a:r>
                      <a:r>
                        <a:rPr lang="en-US" sz="2000" b="0" dirty="0">
                          <a:solidFill>
                            <a:schemeClr val="tx1"/>
                          </a:solidFill>
                          <a:effectLst/>
                          <a:latin typeface="Times New Roman" panose="02020603050405020304" pitchFamily="18" charset="0"/>
                          <a:cs typeface="Times New Roman" panose="02020603050405020304" pitchFamily="18" charset="0"/>
                        </a:rPr>
                        <a:t>). </a:t>
                      </a:r>
                      <a:r>
                        <a:rPr lang="en-US" sz="2000" b="0" dirty="0" err="1">
                          <a:solidFill>
                            <a:schemeClr val="tx1"/>
                          </a:solidFill>
                          <a:effectLst/>
                          <a:latin typeface="Times New Roman" panose="02020603050405020304" pitchFamily="18" charset="0"/>
                          <a:cs typeface="Times New Roman" panose="02020603050405020304" pitchFamily="18" charset="0"/>
                        </a:rPr>
                        <a:t>sơ</a:t>
                      </a:r>
                      <a:r>
                        <a:rPr lang="en-US" sz="2000" b="0" dirty="0">
                          <a:solidFill>
                            <a:schemeClr val="tx1"/>
                          </a:solidFill>
                          <a:effectLst/>
                          <a:latin typeface="Times New Roman" panose="02020603050405020304" pitchFamily="18" charset="0"/>
                          <a:cs typeface="Times New Roman" panose="02020603050405020304" pitchFamily="18" charset="0"/>
                        </a:rPr>
                        <a:t> </a:t>
                      </a:r>
                      <a:r>
                        <a:rPr lang="en-US" sz="2000" b="0" dirty="0" err="1">
                          <a:solidFill>
                            <a:schemeClr val="tx1"/>
                          </a:solidFill>
                          <a:effectLst/>
                          <a:latin typeface="Times New Roman" panose="02020603050405020304" pitchFamily="18" charset="0"/>
                          <a:cs typeface="Times New Roman" panose="02020603050405020304" pitchFamily="18" charset="0"/>
                        </a:rPr>
                        <a:t>đô</a:t>
                      </a:r>
                      <a:r>
                        <a:rPr lang="en-US" sz="2000" b="0" dirty="0">
                          <a:solidFill>
                            <a:schemeClr val="tx1"/>
                          </a:solidFill>
                          <a:effectLst/>
                          <a:latin typeface="Times New Roman" panose="02020603050405020304" pitchFamily="18" charset="0"/>
                          <a:cs typeface="Times New Roman" panose="02020603050405020304" pitchFamily="18" charset="0"/>
                        </a:rPr>
                        <a:t>̀, </a:t>
                      </a:r>
                      <a:r>
                        <a:rPr lang="en-US" sz="2000" b="0" dirty="0" err="1">
                          <a:solidFill>
                            <a:schemeClr val="tx1"/>
                          </a:solidFill>
                          <a:effectLst/>
                          <a:latin typeface="Times New Roman" panose="02020603050405020304" pitchFamily="18" charset="0"/>
                          <a:cs typeface="Times New Roman" panose="02020603050405020304" pitchFamily="18" charset="0"/>
                        </a:rPr>
                        <a:t>màu</a:t>
                      </a:r>
                      <a:r>
                        <a:rPr lang="en-US" sz="2000" b="0" dirty="0">
                          <a:solidFill>
                            <a:schemeClr val="tx1"/>
                          </a:solidFill>
                          <a:effectLst/>
                          <a:latin typeface="Times New Roman" panose="02020603050405020304" pitchFamily="18" charset="0"/>
                          <a:cs typeface="Times New Roman" panose="02020603050405020304" pitchFamily="18" charset="0"/>
                        </a:rPr>
                        <a:t> </a:t>
                      </a:r>
                      <a:r>
                        <a:rPr lang="en-US" sz="2000" b="0" dirty="0" err="1">
                          <a:solidFill>
                            <a:schemeClr val="tx1"/>
                          </a:solidFill>
                          <a:effectLst/>
                          <a:latin typeface="Times New Roman" panose="02020603050405020304" pitchFamily="18" charset="0"/>
                          <a:cs typeface="Times New Roman" panose="02020603050405020304" pitchFamily="18" charset="0"/>
                        </a:rPr>
                        <a:t>sắc</a:t>
                      </a:r>
                      <a:r>
                        <a:rPr lang="en-US" sz="2000" b="0" dirty="0">
                          <a:solidFill>
                            <a:schemeClr val="tx1"/>
                          </a:solidFill>
                          <a:effectLst/>
                          <a:latin typeface="Times New Roman" panose="02020603050405020304" pitchFamily="18" charset="0"/>
                          <a:cs typeface="Times New Roman" panose="02020603050405020304" pitchFamily="18" charset="0"/>
                        </a:rPr>
                        <a:t> </a:t>
                      </a:r>
                      <a:r>
                        <a:rPr lang="en-US" sz="2000" b="0" dirty="0" err="1">
                          <a:solidFill>
                            <a:schemeClr val="tx1"/>
                          </a:solidFill>
                          <a:effectLst/>
                          <a:latin typeface="Times New Roman" panose="02020603050405020304" pitchFamily="18" charset="0"/>
                          <a:cs typeface="Times New Roman" panose="02020603050405020304" pitchFamily="18" charset="0"/>
                        </a:rPr>
                        <a:t>của</a:t>
                      </a:r>
                      <a:r>
                        <a:rPr lang="en-US" sz="2000" b="0" dirty="0">
                          <a:solidFill>
                            <a:schemeClr val="tx1"/>
                          </a:solidFill>
                          <a:effectLst/>
                          <a:latin typeface="Times New Roman" panose="02020603050405020304" pitchFamily="18" charset="0"/>
                          <a:cs typeface="Times New Roman" panose="02020603050405020304" pitchFamily="18" charset="0"/>
                        </a:rPr>
                        <a:t> </a:t>
                      </a:r>
                      <a:r>
                        <a:rPr lang="en-US" sz="2000" b="0" dirty="0" err="1">
                          <a:solidFill>
                            <a:schemeClr val="tx1"/>
                          </a:solidFill>
                          <a:effectLst/>
                          <a:latin typeface="Times New Roman" panose="02020603050405020304" pitchFamily="18" charset="0"/>
                          <a:cs typeface="Times New Roman" panose="02020603050405020304" pitchFamily="18" charset="0"/>
                        </a:rPr>
                        <a:t>bản</a:t>
                      </a:r>
                      <a:r>
                        <a:rPr lang="en-US" sz="2000" b="0" dirty="0">
                          <a:solidFill>
                            <a:schemeClr val="tx1"/>
                          </a:solidFill>
                          <a:effectLst/>
                          <a:latin typeface="Times New Roman" panose="02020603050405020304" pitchFamily="18" charset="0"/>
                          <a:cs typeface="Times New Roman" panose="02020603050405020304" pitchFamily="18" charset="0"/>
                        </a:rPr>
                        <a:t> </a:t>
                      </a:r>
                      <a:r>
                        <a:rPr lang="en-US" sz="2000" b="0" dirty="0" err="1">
                          <a:solidFill>
                            <a:schemeClr val="tx1"/>
                          </a:solidFill>
                          <a:effectLst/>
                          <a:latin typeface="Times New Roman" panose="02020603050405020304" pitchFamily="18" charset="0"/>
                          <a:cs typeface="Times New Roman" panose="02020603050405020304" pitchFamily="18" charset="0"/>
                        </a:rPr>
                        <a:t>tóm</a:t>
                      </a:r>
                      <a:r>
                        <a:rPr lang="en-US" sz="2000" b="0" dirty="0">
                          <a:solidFill>
                            <a:schemeClr val="tx1"/>
                          </a:solidFill>
                          <a:effectLst/>
                          <a:latin typeface="Times New Roman" panose="02020603050405020304" pitchFamily="18" charset="0"/>
                          <a:cs typeface="Times New Roman" panose="02020603050405020304" pitchFamily="18" charset="0"/>
                        </a:rPr>
                        <a:t> </a:t>
                      </a:r>
                      <a:r>
                        <a:rPr lang="en-US" sz="2000" b="0" dirty="0" err="1">
                          <a:solidFill>
                            <a:schemeClr val="tx1"/>
                          </a:solidFill>
                          <a:effectLst/>
                          <a:latin typeface="Times New Roman" panose="02020603050405020304" pitchFamily="18" charset="0"/>
                          <a:cs typeface="Times New Roman" panose="02020603050405020304" pitchFamily="18" charset="0"/>
                        </a:rPr>
                        <a:t>tắt</a:t>
                      </a:r>
                      <a:r>
                        <a:rPr lang="en-US" sz="2000" b="0" dirty="0">
                          <a:solidFill>
                            <a:schemeClr val="tx1"/>
                          </a:solidFill>
                          <a:effectLst/>
                          <a:latin typeface="Times New Roman" panose="02020603050405020304" pitchFamily="18" charset="0"/>
                          <a:cs typeface="Times New Roman" panose="02020603050405020304" pitchFamily="18" charset="0"/>
                        </a:rPr>
                        <a:t> (</a:t>
                      </a:r>
                      <a:r>
                        <a:rPr lang="en-US" sz="2000" b="0" dirty="0" err="1">
                          <a:solidFill>
                            <a:schemeClr val="tx1"/>
                          </a:solidFill>
                          <a:effectLst/>
                          <a:latin typeface="Times New Roman" panose="02020603050405020304" pitchFamily="18" charset="0"/>
                          <a:cs typeface="Times New Roman" panose="02020603050405020304" pitchFamily="18" charset="0"/>
                        </a:rPr>
                        <a:t>đối</a:t>
                      </a:r>
                      <a:r>
                        <a:rPr lang="en-US" sz="2000" b="0" dirty="0">
                          <a:solidFill>
                            <a:schemeClr val="tx1"/>
                          </a:solidFill>
                          <a:effectLst/>
                          <a:latin typeface="Times New Roman" panose="02020603050405020304" pitchFamily="18" charset="0"/>
                          <a:cs typeface="Times New Roman" panose="02020603050405020304" pitchFamily="18" charset="0"/>
                        </a:rPr>
                        <a:t> </a:t>
                      </a:r>
                      <a:r>
                        <a:rPr lang="en-US" sz="2000" b="0" dirty="0" err="1">
                          <a:solidFill>
                            <a:schemeClr val="tx1"/>
                          </a:solidFill>
                          <a:effectLst/>
                          <a:latin typeface="Times New Roman" panose="02020603050405020304" pitchFamily="18" charset="0"/>
                          <a:cs typeface="Times New Roman" panose="02020603050405020304" pitchFamily="18" charset="0"/>
                        </a:rPr>
                        <a:t>với</a:t>
                      </a:r>
                      <a:r>
                        <a:rPr lang="en-US" sz="2000" b="0" dirty="0">
                          <a:solidFill>
                            <a:schemeClr val="tx1"/>
                          </a:solidFill>
                          <a:effectLst/>
                          <a:latin typeface="Times New Roman" panose="02020603050405020304" pitchFamily="18" charset="0"/>
                          <a:cs typeface="Times New Roman" panose="02020603050405020304" pitchFamily="18" charset="0"/>
                        </a:rPr>
                        <a:t> </a:t>
                      </a:r>
                      <a:r>
                        <a:rPr lang="en-US" sz="2000" b="0" dirty="0" err="1">
                          <a:solidFill>
                            <a:schemeClr val="tx1"/>
                          </a:solidFill>
                          <a:effectLst/>
                          <a:latin typeface="Times New Roman" panose="02020603050405020304" pitchFamily="18" charset="0"/>
                          <a:cs typeface="Times New Roman" panose="02020603050405020304" pitchFamily="18" charset="0"/>
                        </a:rPr>
                        <a:t>bản</a:t>
                      </a:r>
                      <a:r>
                        <a:rPr lang="en-US" sz="2000" b="0" dirty="0">
                          <a:solidFill>
                            <a:schemeClr val="tx1"/>
                          </a:solidFill>
                          <a:effectLst/>
                          <a:latin typeface="Times New Roman" panose="02020603050405020304" pitchFamily="18" charset="0"/>
                          <a:cs typeface="Times New Roman" panose="02020603050405020304" pitchFamily="18" charset="0"/>
                        </a:rPr>
                        <a:t> </a:t>
                      </a:r>
                      <a:r>
                        <a:rPr lang="en-US" sz="2000" b="0" dirty="0" err="1">
                          <a:solidFill>
                            <a:schemeClr val="tx1"/>
                          </a:solidFill>
                          <a:effectLst/>
                          <a:latin typeface="Times New Roman" panose="02020603050405020304" pitchFamily="18" charset="0"/>
                          <a:cs typeface="Times New Roman" panose="02020603050405020304" pitchFamily="18" charset="0"/>
                        </a:rPr>
                        <a:t>tóm</a:t>
                      </a:r>
                      <a:r>
                        <a:rPr lang="en-US" sz="2000" b="0" dirty="0">
                          <a:solidFill>
                            <a:schemeClr val="tx1"/>
                          </a:solidFill>
                          <a:effectLst/>
                          <a:latin typeface="Times New Roman" panose="02020603050405020304" pitchFamily="18" charset="0"/>
                          <a:cs typeface="Times New Roman" panose="02020603050405020304" pitchFamily="18" charset="0"/>
                        </a:rPr>
                        <a:t> </a:t>
                      </a:r>
                      <a:r>
                        <a:rPr lang="en-US" sz="2000" b="0" dirty="0" err="1">
                          <a:solidFill>
                            <a:schemeClr val="tx1"/>
                          </a:solidFill>
                          <a:effectLst/>
                          <a:latin typeface="Times New Roman" panose="02020603050405020304" pitchFamily="18" charset="0"/>
                          <a:cs typeface="Times New Roman" panose="02020603050405020304" pitchFamily="18" charset="0"/>
                        </a:rPr>
                        <a:t>tắt</a:t>
                      </a:r>
                      <a:r>
                        <a:rPr lang="en-US" sz="2000" b="0" dirty="0">
                          <a:solidFill>
                            <a:schemeClr val="tx1"/>
                          </a:solidFill>
                          <a:effectLst/>
                          <a:latin typeface="Times New Roman" panose="02020603050405020304" pitchFamily="18" charset="0"/>
                          <a:cs typeface="Times New Roman" panose="02020603050405020304" pitchFamily="18" charset="0"/>
                        </a:rPr>
                        <a:t> </a:t>
                      </a:r>
                      <a:r>
                        <a:rPr lang="en-US" sz="2000" b="0" dirty="0" err="1">
                          <a:solidFill>
                            <a:schemeClr val="tx1"/>
                          </a:solidFill>
                          <a:effectLst/>
                          <a:latin typeface="Times New Roman" panose="02020603050405020304" pitchFamily="18" charset="0"/>
                          <a:cs typeface="Times New Roman" panose="02020603050405020304" pitchFamily="18" charset="0"/>
                        </a:rPr>
                        <a:t>theo</a:t>
                      </a:r>
                      <a:r>
                        <a:rPr lang="en-US" sz="2000" b="0" dirty="0">
                          <a:solidFill>
                            <a:schemeClr val="tx1"/>
                          </a:solidFill>
                          <a:effectLst/>
                          <a:latin typeface="Times New Roman" panose="02020603050405020304" pitchFamily="18" charset="0"/>
                          <a:cs typeface="Times New Roman" panose="02020603050405020304" pitchFamily="18" charset="0"/>
                        </a:rPr>
                        <a:t> </a:t>
                      </a:r>
                      <a:r>
                        <a:rPr lang="en-US" sz="2000" b="0" dirty="0" err="1">
                          <a:solidFill>
                            <a:schemeClr val="tx1"/>
                          </a:solidFill>
                          <a:effectLst/>
                          <a:latin typeface="Times New Roman" panose="02020603050405020304" pitchFamily="18" charset="0"/>
                          <a:cs typeface="Times New Roman" panose="02020603050405020304" pitchFamily="18" charset="0"/>
                        </a:rPr>
                        <a:t>sơ</a:t>
                      </a:r>
                      <a:r>
                        <a:rPr lang="en-US" sz="2000" b="0" dirty="0">
                          <a:solidFill>
                            <a:schemeClr val="tx1"/>
                          </a:solidFill>
                          <a:effectLst/>
                          <a:latin typeface="Times New Roman" panose="02020603050405020304" pitchFamily="18" charset="0"/>
                          <a:cs typeface="Times New Roman" panose="02020603050405020304" pitchFamily="18" charset="0"/>
                        </a:rPr>
                        <a:t> </a:t>
                      </a:r>
                      <a:r>
                        <a:rPr lang="en-US" sz="2000" b="0" dirty="0" err="1">
                          <a:solidFill>
                            <a:schemeClr val="tx1"/>
                          </a:solidFill>
                          <a:effectLst/>
                          <a:latin typeface="Times New Roman" panose="02020603050405020304" pitchFamily="18" charset="0"/>
                          <a:cs typeface="Times New Roman" panose="02020603050405020304" pitchFamily="18" charset="0"/>
                        </a:rPr>
                        <a:t>đô</a:t>
                      </a:r>
                      <a:r>
                        <a:rPr lang="en-US" sz="2000" b="0" dirty="0">
                          <a:solidFill>
                            <a:schemeClr val="tx1"/>
                          </a:solidFill>
                          <a:effectLst/>
                          <a:latin typeface="Times New Roman" panose="02020603050405020304" pitchFamily="18" charset="0"/>
                          <a:cs typeface="Times New Roman" panose="02020603050405020304" pitchFamily="18" charset="0"/>
                        </a:rPr>
                        <a:t>̀).</a:t>
                      </a:r>
                      <a:endParaRPr lang="en-US" sz="20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34" marR="31334" marT="0" marB="0" anchor="ctr">
                    <a:solidFill>
                      <a:schemeClr val="accent2"/>
                    </a:solidFill>
                  </a:tcPr>
                </a:tc>
                <a:tc>
                  <a:txBody>
                    <a:bodyPr/>
                    <a:lstStyle/>
                    <a:p>
                      <a:pPr marL="91440" marR="182880" algn="just">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34" marR="31334" marT="0" marB="0"/>
                </a:tc>
                <a:tc>
                  <a:txBody>
                    <a:bodyPr/>
                    <a:lstStyle/>
                    <a:p>
                      <a:pPr marL="91440" marR="182880" algn="just">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34" marR="31334" marT="0" marB="0"/>
                </a:tc>
                <a:tc>
                  <a:txBody>
                    <a:bodyPr/>
                    <a:lstStyle/>
                    <a:p>
                      <a:pPr marL="91440" marR="182880" algn="just">
                        <a:lnSpc>
                          <a:spcPct val="107000"/>
                        </a:lnSpc>
                        <a:spcBef>
                          <a:spcPts val="0"/>
                        </a:spcBef>
                        <a:spcAft>
                          <a:spcPts val="0"/>
                        </a:spcAft>
                      </a:pPr>
                      <a:r>
                        <a:rPr lang="en-US" sz="2000">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34" marR="31334" marT="0" marB="0"/>
                </a:tc>
                <a:tc>
                  <a:txBody>
                    <a:bodyPr/>
                    <a:lstStyle/>
                    <a:p>
                      <a:pPr marL="91440" marR="182880" algn="just">
                        <a:lnSpc>
                          <a:spcPct val="107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34" marR="31334" marT="0" marB="0"/>
                </a:tc>
                <a:extLst>
                  <a:ext uri="{0D108BD9-81ED-4DB2-BD59-A6C34878D82A}">
                    <a16:rowId xmlns:a16="http://schemas.microsoft.com/office/drawing/2014/main" val="349726432"/>
                  </a:ext>
                </a:extLst>
              </a:tr>
            </a:tbl>
          </a:graphicData>
        </a:graphic>
      </p:graphicFrame>
    </p:spTree>
    <p:extLst>
      <p:ext uri="{BB962C8B-B14F-4D97-AF65-F5344CB8AC3E}">
        <p14:creationId xmlns:p14="http://schemas.microsoft.com/office/powerpoint/2010/main" val="38475312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2"/>
          <p:cNvSpPr>
            <a:spLocks noGrp="1"/>
          </p:cNvSpPr>
          <p:nvPr/>
        </p:nvSpPr>
        <p:spPr>
          <a:xfrm>
            <a:off x="11282492" y="5790558"/>
            <a:ext cx="640080" cy="365125"/>
          </a:xfrm>
          <a:prstGeom prst="rect">
            <a:avLst/>
          </a:prstGeom>
        </p:spPr>
        <p:txBody>
          <a:bodyPr vert="horz" lIns="91440" tIns="45720" rIns="91440" bIns="45720" rtlCol="0" anchor="ctr"/>
          <a:lstStyle>
            <a:defPPr>
              <a:defRPr lang="en-US"/>
            </a:defPPr>
            <a:lvl1pPr marL="0" algn="ctr" defTabSz="914400" rtl="0" eaLnBrk="1" latinLnBrk="0" hangingPunct="1">
              <a:defRPr sz="1400" b="1" kern="1200">
                <a:solidFill>
                  <a:srgbClr val="FFFFFF"/>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3481812-CA6E-4CF7-A597-B03BE0D22F0C}" type="slidenum">
              <a:rPr lang="en-GB" smtClean="0"/>
              <a:pPr/>
              <a:t>13</a:t>
            </a:fld>
            <a:endParaRPr lang="en-GB"/>
          </a:p>
        </p:txBody>
      </p:sp>
      <p:sp>
        <p:nvSpPr>
          <p:cNvPr id="18" name="文本框 64"/>
          <p:cNvSpPr txBox="1"/>
          <p:nvPr/>
        </p:nvSpPr>
        <p:spPr>
          <a:xfrm>
            <a:off x="6330774" y="2254573"/>
            <a:ext cx="681597" cy="461665"/>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400" b="1" dirty="0">
                <a:solidFill>
                  <a:srgbClr val="8ACFEA"/>
                </a:solidFill>
                <a:latin typeface="+mn-ea"/>
              </a:rPr>
              <a:t>70%</a:t>
            </a:r>
            <a:endParaRPr lang="zh-CN" altLang="en-US" sz="2400" b="1" dirty="0">
              <a:solidFill>
                <a:srgbClr val="8ACFEA"/>
              </a:solidFill>
              <a:latin typeface="+mn-ea"/>
            </a:endParaRPr>
          </a:p>
        </p:txBody>
      </p:sp>
      <p:sp>
        <p:nvSpPr>
          <p:cNvPr id="8" name="TextBox 7">
            <a:extLst>
              <a:ext uri="{FF2B5EF4-FFF2-40B4-BE49-F238E27FC236}">
                <a16:creationId xmlns:a16="http://schemas.microsoft.com/office/drawing/2014/main" id="{26036CC0-9608-4573-B778-5549A74D43DB}"/>
              </a:ext>
            </a:extLst>
          </p:cNvPr>
          <p:cNvSpPr txBox="1"/>
          <p:nvPr/>
        </p:nvSpPr>
        <p:spPr>
          <a:xfrm>
            <a:off x="2815167" y="359427"/>
            <a:ext cx="6561666" cy="339965"/>
          </a:xfrm>
          <a:prstGeom prst="rect">
            <a:avLst/>
          </a:prstGeom>
          <a:noFill/>
        </p:spPr>
        <p:txBody>
          <a:bodyPr wrap="square">
            <a:spAutoFit/>
          </a:bodyPr>
          <a:lstStyle/>
          <a:p>
            <a:pPr marL="0" marR="0" algn="ctr">
              <a:lnSpc>
                <a:spcPts val="1650"/>
              </a:lnSpc>
              <a:spcBef>
                <a:spcPts val="0"/>
              </a:spcBef>
              <a:spcAft>
                <a:spcPts val="900"/>
              </a:spcAft>
            </a:pPr>
            <a:r>
              <a:rPr lang="en-US" sz="2800" b="1" dirty="0">
                <a:solidFill>
                  <a:srgbClr val="0070C0"/>
                </a:solidFill>
                <a:effectLst/>
                <a:latin typeface="Times New Roman" panose="02020603050405020304" pitchFamily="18" charset="0"/>
                <a:ea typeface="Times New Roman" panose="02020603050405020304" pitchFamily="18" charset="0"/>
              </a:rPr>
              <a:t>1. </a:t>
            </a:r>
            <a:r>
              <a:rPr lang="en-US" sz="2400" b="1" dirty="0" err="1">
                <a:solidFill>
                  <a:srgbClr val="0070C0"/>
                </a:solidFill>
                <a:effectLst/>
                <a:latin typeface="Times New Roman" panose="02020603050405020304" pitchFamily="18" charset="0"/>
                <a:ea typeface="Times New Roman" panose="02020603050405020304" pitchFamily="18" charset="0"/>
              </a:rPr>
              <a:t>Tóm</a:t>
            </a:r>
            <a:r>
              <a:rPr lang="en-US" sz="2400" b="1" dirty="0">
                <a:solidFill>
                  <a:srgbClr val="0070C0"/>
                </a:solidFill>
                <a:effectLst/>
                <a:latin typeface="Times New Roman" panose="02020603050405020304" pitchFamily="18" charset="0"/>
                <a:ea typeface="Times New Roman" panose="02020603050405020304" pitchFamily="18" charset="0"/>
              </a:rPr>
              <a:t> </a:t>
            </a:r>
            <a:r>
              <a:rPr lang="en-US" sz="2400" b="1" dirty="0" err="1">
                <a:solidFill>
                  <a:srgbClr val="0070C0"/>
                </a:solidFill>
                <a:effectLst/>
                <a:latin typeface="Times New Roman" panose="02020603050405020304" pitchFamily="18" charset="0"/>
                <a:ea typeface="Times New Roman" panose="02020603050405020304" pitchFamily="18" charset="0"/>
              </a:rPr>
              <a:t>tắt</a:t>
            </a:r>
            <a:r>
              <a:rPr lang="en-US" sz="2400" b="1" dirty="0">
                <a:solidFill>
                  <a:srgbClr val="0070C0"/>
                </a:solidFill>
                <a:effectLst/>
                <a:latin typeface="Times New Roman" panose="02020603050405020304" pitchFamily="18" charset="0"/>
                <a:ea typeface="Times New Roman" panose="02020603050405020304" pitchFamily="18" charset="0"/>
              </a:rPr>
              <a:t> VBTT (</a:t>
            </a:r>
            <a:r>
              <a:rPr lang="en-US" sz="2400" b="1" dirty="0" err="1">
                <a:solidFill>
                  <a:srgbClr val="0070C0"/>
                </a:solidFill>
                <a:effectLst/>
                <a:latin typeface="Times New Roman" panose="02020603050405020304" pitchFamily="18" charset="0"/>
                <a:ea typeface="Times New Roman" panose="02020603050405020304" pitchFamily="18" charset="0"/>
              </a:rPr>
              <a:t>bằng</a:t>
            </a:r>
            <a:r>
              <a:rPr lang="en-US" sz="2400" b="1" dirty="0">
                <a:solidFill>
                  <a:srgbClr val="0070C0"/>
                </a:solidFill>
                <a:effectLst/>
                <a:latin typeface="Times New Roman" panose="02020603050405020304" pitchFamily="18" charset="0"/>
                <a:ea typeface="Times New Roman" panose="02020603050405020304" pitchFamily="18" charset="0"/>
              </a:rPr>
              <a:t> </a:t>
            </a:r>
            <a:r>
              <a:rPr lang="en-US" sz="2400" b="1" dirty="0" err="1">
                <a:solidFill>
                  <a:srgbClr val="0070C0"/>
                </a:solidFill>
                <a:effectLst/>
                <a:latin typeface="Times New Roman" panose="02020603050405020304" pitchFamily="18" charset="0"/>
                <a:ea typeface="Times New Roman" panose="02020603050405020304" pitchFamily="18" charset="0"/>
              </a:rPr>
              <a:t>sơ</a:t>
            </a:r>
            <a:r>
              <a:rPr lang="en-US" sz="2400" b="1" dirty="0">
                <a:solidFill>
                  <a:srgbClr val="0070C0"/>
                </a:solidFill>
                <a:effectLst/>
                <a:latin typeface="Times New Roman" panose="02020603050405020304" pitchFamily="18" charset="0"/>
                <a:ea typeface="Times New Roman" panose="02020603050405020304" pitchFamily="18" charset="0"/>
              </a:rPr>
              <a:t> </a:t>
            </a:r>
            <a:r>
              <a:rPr lang="en-US" sz="2400" b="1" dirty="0" err="1">
                <a:solidFill>
                  <a:srgbClr val="0070C0"/>
                </a:solidFill>
                <a:effectLst/>
                <a:latin typeface="Times New Roman" panose="02020603050405020304" pitchFamily="18" charset="0"/>
                <a:ea typeface="Times New Roman" panose="02020603050405020304" pitchFamily="18" charset="0"/>
              </a:rPr>
              <a:t>đô</a:t>
            </a:r>
            <a:r>
              <a:rPr lang="en-US" sz="2400" b="1" dirty="0">
                <a:solidFill>
                  <a:srgbClr val="0070C0"/>
                </a:solidFill>
                <a:effectLst/>
                <a:latin typeface="Times New Roman" panose="02020603050405020304" pitchFamily="18" charset="0"/>
                <a:ea typeface="Times New Roman" panose="02020603050405020304" pitchFamily="18" charset="0"/>
              </a:rPr>
              <a:t>̀)</a:t>
            </a:r>
            <a:endParaRPr lang="en-US" sz="2400" b="1" dirty="0">
              <a:effectLst/>
              <a:latin typeface="Times New Roman" panose="02020603050405020304" pitchFamily="18" charset="0"/>
              <a:ea typeface="Times New Roman" panose="02020603050405020304" pitchFamily="18" charset="0"/>
            </a:endParaRPr>
          </a:p>
        </p:txBody>
      </p:sp>
      <p:pic>
        <p:nvPicPr>
          <p:cNvPr id="9" name="Picture 8">
            <a:extLst>
              <a:ext uri="{FF2B5EF4-FFF2-40B4-BE49-F238E27FC236}">
                <a16:creationId xmlns:a16="http://schemas.microsoft.com/office/drawing/2014/main" id="{034423BE-2BF7-49D0-AA4C-B7CDBDB5E09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21863" y="1032246"/>
            <a:ext cx="10381639" cy="5693485"/>
          </a:xfrm>
          <a:prstGeom prst="rect">
            <a:avLst/>
          </a:prstGeom>
          <a:noFill/>
          <a:ln>
            <a:noFill/>
          </a:ln>
        </p:spPr>
      </p:pic>
    </p:spTree>
    <p:extLst>
      <p:ext uri="{BB962C8B-B14F-4D97-AF65-F5344CB8AC3E}">
        <p14:creationId xmlns:p14="http://schemas.microsoft.com/office/powerpoint/2010/main" val="3406926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0-#ppt_w/2"/>
                                          </p:val>
                                        </p:tav>
                                        <p:tav tm="100000">
                                          <p:val>
                                            <p:strVal val="#ppt_x"/>
                                          </p:val>
                                        </p:tav>
                                      </p:tavLst>
                                    </p:anim>
                                    <p:anim calcmode="lin" valueType="num">
                                      <p:cBhvr additive="base">
                                        <p:cTn id="8" dur="500" fill="hold"/>
                                        <p:tgtEl>
                                          <p:spTgt spid="1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2"/>
          <p:cNvSpPr>
            <a:spLocks noGrp="1"/>
          </p:cNvSpPr>
          <p:nvPr/>
        </p:nvSpPr>
        <p:spPr>
          <a:xfrm>
            <a:off x="11282492" y="5790558"/>
            <a:ext cx="640080" cy="365125"/>
          </a:xfrm>
          <a:prstGeom prst="rect">
            <a:avLst/>
          </a:prstGeom>
        </p:spPr>
        <p:txBody>
          <a:bodyPr vert="horz" lIns="91440" tIns="45720" rIns="91440" bIns="45720" rtlCol="0" anchor="ctr"/>
          <a:lstStyle>
            <a:defPPr>
              <a:defRPr lang="en-US"/>
            </a:defPPr>
            <a:lvl1pPr marL="0" algn="ctr" defTabSz="914400" rtl="0" eaLnBrk="1" latinLnBrk="0" hangingPunct="1">
              <a:defRPr sz="1400" b="1" kern="1200">
                <a:solidFill>
                  <a:srgbClr val="FFFFFF"/>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3481812-CA6E-4CF7-A597-B03BE0D22F0C}" type="slidenum">
              <a:rPr lang="en-GB" smtClean="0"/>
              <a:pPr/>
              <a:t>14</a:t>
            </a:fld>
            <a:endParaRPr lang="en-GB"/>
          </a:p>
        </p:txBody>
      </p:sp>
      <p:sp>
        <p:nvSpPr>
          <p:cNvPr id="18" name="文本框 64"/>
          <p:cNvSpPr txBox="1"/>
          <p:nvPr/>
        </p:nvSpPr>
        <p:spPr>
          <a:xfrm>
            <a:off x="6330774" y="2254573"/>
            <a:ext cx="681597" cy="461665"/>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400" b="1" dirty="0">
                <a:solidFill>
                  <a:srgbClr val="8ACFEA"/>
                </a:solidFill>
                <a:latin typeface="+mn-ea"/>
              </a:rPr>
              <a:t>70%</a:t>
            </a:r>
            <a:endParaRPr lang="zh-CN" altLang="en-US" sz="2400" b="1" dirty="0">
              <a:solidFill>
                <a:srgbClr val="8ACFEA"/>
              </a:solidFill>
              <a:latin typeface="+mn-ea"/>
            </a:endParaRPr>
          </a:p>
        </p:txBody>
      </p:sp>
      <p:sp>
        <p:nvSpPr>
          <p:cNvPr id="8" name="TextBox 7">
            <a:extLst>
              <a:ext uri="{FF2B5EF4-FFF2-40B4-BE49-F238E27FC236}">
                <a16:creationId xmlns:a16="http://schemas.microsoft.com/office/drawing/2014/main" id="{EF1624C6-C855-492A-B010-95F38B139F76}"/>
              </a:ext>
            </a:extLst>
          </p:cNvPr>
          <p:cNvSpPr txBox="1"/>
          <p:nvPr/>
        </p:nvSpPr>
        <p:spPr>
          <a:xfrm>
            <a:off x="2815167" y="206180"/>
            <a:ext cx="6561666" cy="476349"/>
          </a:xfrm>
          <a:prstGeom prst="rect">
            <a:avLst/>
          </a:prstGeom>
          <a:noFill/>
        </p:spPr>
        <p:txBody>
          <a:bodyPr wrap="square">
            <a:spAutoFit/>
          </a:bodyPr>
          <a:lstStyle/>
          <a:p>
            <a:pPr marL="0" marR="0" algn="ctr">
              <a:lnSpc>
                <a:spcPct val="110000"/>
              </a:lnSpc>
              <a:spcBef>
                <a:spcPts val="300"/>
              </a:spcBef>
              <a:spcAft>
                <a:spcPts val="300"/>
              </a:spcAft>
            </a:pP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2.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Tóm</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tắt</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bằng</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bảng</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biểu</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3" name="Table 2">
            <a:extLst>
              <a:ext uri="{FF2B5EF4-FFF2-40B4-BE49-F238E27FC236}">
                <a16:creationId xmlns:a16="http://schemas.microsoft.com/office/drawing/2014/main" id="{49F265ED-08EF-4E54-987D-8D668869AFD8}"/>
              </a:ext>
            </a:extLst>
          </p:cNvPr>
          <p:cNvGraphicFramePr>
            <a:graphicFrameLocks noGrp="1"/>
          </p:cNvGraphicFramePr>
          <p:nvPr>
            <p:extLst>
              <p:ext uri="{D42A27DB-BD31-4B8C-83A1-F6EECF244321}">
                <p14:modId xmlns:p14="http://schemas.microsoft.com/office/powerpoint/2010/main" val="3946661536"/>
              </p:ext>
            </p:extLst>
          </p:nvPr>
        </p:nvGraphicFramePr>
        <p:xfrm>
          <a:off x="704159" y="854163"/>
          <a:ext cx="10898373" cy="5616126"/>
        </p:xfrm>
        <a:graphic>
          <a:graphicData uri="http://schemas.openxmlformats.org/drawingml/2006/table">
            <a:tbl>
              <a:tblPr firstRow="1" firstCol="1" bandRow="1">
                <a:tableStyleId>{5C22544A-7EE6-4342-B048-85BDC9FD1C3A}</a:tableStyleId>
              </a:tblPr>
              <a:tblGrid>
                <a:gridCol w="1180138">
                  <a:extLst>
                    <a:ext uri="{9D8B030D-6E8A-4147-A177-3AD203B41FA5}">
                      <a16:colId xmlns:a16="http://schemas.microsoft.com/office/drawing/2014/main" val="1547480014"/>
                    </a:ext>
                  </a:extLst>
                </a:gridCol>
                <a:gridCol w="1645712">
                  <a:extLst>
                    <a:ext uri="{9D8B030D-6E8A-4147-A177-3AD203B41FA5}">
                      <a16:colId xmlns:a16="http://schemas.microsoft.com/office/drawing/2014/main" val="932545989"/>
                    </a:ext>
                  </a:extLst>
                </a:gridCol>
                <a:gridCol w="5212207">
                  <a:extLst>
                    <a:ext uri="{9D8B030D-6E8A-4147-A177-3AD203B41FA5}">
                      <a16:colId xmlns:a16="http://schemas.microsoft.com/office/drawing/2014/main" val="3790152262"/>
                    </a:ext>
                  </a:extLst>
                </a:gridCol>
                <a:gridCol w="2860316">
                  <a:extLst>
                    <a:ext uri="{9D8B030D-6E8A-4147-A177-3AD203B41FA5}">
                      <a16:colId xmlns:a16="http://schemas.microsoft.com/office/drawing/2014/main" val="1787056498"/>
                    </a:ext>
                  </a:extLst>
                </a:gridCol>
              </a:tblGrid>
              <a:tr h="665468">
                <a:tc>
                  <a:txBody>
                    <a:bodyPr/>
                    <a:lstStyle/>
                    <a:p>
                      <a:pPr marL="0" marR="0" algn="ctr">
                        <a:lnSpc>
                          <a:spcPct val="110000"/>
                        </a:lnSpc>
                        <a:spcBef>
                          <a:spcPts val="300"/>
                        </a:spcBef>
                        <a:spcAft>
                          <a:spcPts val="300"/>
                        </a:spcAft>
                      </a:pP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minh</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3283" marR="13283" marT="0" marB="0" anchor="ctr"/>
                </a:tc>
                <a:tc>
                  <a:txBody>
                    <a:bodyPr/>
                    <a:lstStyle/>
                    <a:p>
                      <a:pPr marL="0" marR="0" algn="ctr">
                        <a:lnSpc>
                          <a:spcPct val="110000"/>
                        </a:lnSpc>
                        <a:spcBef>
                          <a:spcPts val="300"/>
                        </a:spcBef>
                        <a:spcAft>
                          <a:spcPts val="300"/>
                        </a:spcAft>
                      </a:pPr>
                      <a:r>
                        <a:rPr lang="en-US" sz="1800" dirty="0" err="1">
                          <a:effectLst/>
                          <a:latin typeface="Times New Roman" panose="02020603050405020304" pitchFamily="18" charset="0"/>
                          <a:cs typeface="Times New Roman" panose="02020603050405020304" pitchFamily="18" charset="0"/>
                        </a:rPr>
                        <a:t>Nha</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phát</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minh</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3283" marR="13283" marT="0" marB="0" anchor="ctr"/>
                </a:tc>
                <a:tc>
                  <a:txBody>
                    <a:bodyPr/>
                    <a:lstStyle/>
                    <a:p>
                      <a:pPr marL="0" marR="0" algn="ctr">
                        <a:lnSpc>
                          <a:spcPct val="110000"/>
                        </a:lnSpc>
                        <a:spcBef>
                          <a:spcPts val="300"/>
                        </a:spcBef>
                        <a:spcAft>
                          <a:spcPts val="300"/>
                        </a:spcAft>
                      </a:pPr>
                      <a:r>
                        <a:rPr lang="en-US" sz="1800" dirty="0" err="1">
                          <a:effectLst/>
                          <a:latin typeface="Times New Roman" panose="02020603050405020304" pitchFamily="18" charset="0"/>
                          <a:cs typeface="Times New Roman" panose="02020603050405020304" pitchFamily="18" charset="0"/>
                        </a:rPr>
                        <a:t>Mục</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đích</a:t>
                      </a:r>
                      <a:r>
                        <a:rPr lang="en-US" sz="1800" dirty="0">
                          <a:effectLst/>
                          <a:latin typeface="Times New Roman" panose="02020603050405020304" pitchFamily="18" charset="0"/>
                          <a:cs typeface="Times New Roman" panose="02020603050405020304" pitchFamily="18" charset="0"/>
                        </a:rPr>
                        <a:t> ban </a:t>
                      </a:r>
                      <a:r>
                        <a:rPr lang="en-US" sz="1800" dirty="0" err="1">
                          <a:effectLst/>
                          <a:latin typeface="Times New Roman" panose="02020603050405020304" pitchFamily="18" charset="0"/>
                          <a:cs typeface="Times New Roman" panose="02020603050405020304" pitchFamily="18" charset="0"/>
                        </a:rPr>
                        <a:t>đầu</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3283" marR="13283" marT="0" marB="0" anchor="ctr"/>
                </a:tc>
                <a:tc>
                  <a:txBody>
                    <a:bodyPr/>
                    <a:lstStyle/>
                    <a:p>
                      <a:pPr marL="0" marR="0" algn="ctr">
                        <a:lnSpc>
                          <a:spcPct val="110000"/>
                        </a:lnSpc>
                        <a:spcBef>
                          <a:spcPts val="300"/>
                        </a:spcBef>
                        <a:spcAft>
                          <a:spcPts val="300"/>
                        </a:spcAft>
                      </a:pPr>
                      <a:r>
                        <a:rPr lang="en-US" sz="1800" dirty="0" err="1">
                          <a:effectLst/>
                          <a:latin typeface="Times New Roman" panose="02020603050405020304" pitchFamily="18" charset="0"/>
                          <a:cs typeface="Times New Roman" panose="02020603050405020304" pitchFamily="18" charset="0"/>
                        </a:rPr>
                        <a:t>Kết</a:t>
                      </a:r>
                      <a:r>
                        <a:rPr lang="en-US" sz="1800" dirty="0">
                          <a:effectLst/>
                          <a:latin typeface="Times New Roman" panose="02020603050405020304" pitchFamily="18" charset="0"/>
                          <a:cs typeface="Times New Roman" panose="02020603050405020304" pitchFamily="18" charset="0"/>
                        </a:rPr>
                        <a:t> quả</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3283" marR="13283" marT="0" marB="0" anchor="ctr"/>
                </a:tc>
                <a:extLst>
                  <a:ext uri="{0D108BD9-81ED-4DB2-BD59-A6C34878D82A}">
                    <a16:rowId xmlns:a16="http://schemas.microsoft.com/office/drawing/2014/main" val="3835828162"/>
                  </a:ext>
                </a:extLst>
              </a:tr>
              <a:tr h="1294689">
                <a:tc>
                  <a:txBody>
                    <a:bodyPr/>
                    <a:lstStyle/>
                    <a:p>
                      <a:pPr marL="0" marR="0" algn="ctr">
                        <a:lnSpc>
                          <a:spcPct val="110000"/>
                        </a:lnSpc>
                        <a:spcBef>
                          <a:spcPts val="300"/>
                        </a:spcBef>
                        <a:spcAft>
                          <a:spcPts val="300"/>
                        </a:spcAft>
                      </a:pPr>
                      <a:r>
                        <a:rPr lang="en-US" sz="1800" dirty="0" err="1">
                          <a:effectLst/>
                          <a:latin typeface="Times New Roman" panose="02020603050405020304" pitchFamily="18" charset="0"/>
                          <a:cs typeface="Times New Roman" panose="02020603050405020304" pitchFamily="18" charset="0"/>
                        </a:rPr>
                        <a:t>Đất</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nặn</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3283" marR="13283" marT="0" marB="0" anchor="ctr"/>
                </a:tc>
                <a:tc>
                  <a:txBody>
                    <a:bodyPr/>
                    <a:lstStyle/>
                    <a:p>
                      <a:pPr marL="0" marR="0" algn="ctr">
                        <a:lnSpc>
                          <a:spcPct val="110000"/>
                        </a:lnSpc>
                        <a:spcBef>
                          <a:spcPts val="300"/>
                        </a:spcBef>
                        <a:spcAft>
                          <a:spcPts val="300"/>
                        </a:spcAft>
                      </a:pPr>
                      <a:r>
                        <a:rPr lang="en-US" sz="1800" kern="100" spc="-30" dirty="0" err="1">
                          <a:effectLst/>
                          <a:latin typeface="Times New Roman" panose="02020603050405020304" pitchFamily="18" charset="0"/>
                          <a:cs typeface="Times New Roman" panose="02020603050405020304" pitchFamily="18" charset="0"/>
                        </a:rPr>
                        <a:t>Giô-sép</a:t>
                      </a:r>
                      <a:endParaRPr lang="en-US" sz="1800" kern="100" spc="-30" dirty="0">
                        <a:effectLst/>
                        <a:latin typeface="Times New Roman" panose="02020603050405020304" pitchFamily="18" charset="0"/>
                        <a:cs typeface="Times New Roman" panose="02020603050405020304" pitchFamily="18" charset="0"/>
                      </a:endParaRPr>
                    </a:p>
                    <a:p>
                      <a:pPr marL="0" marR="0" algn="ctr">
                        <a:lnSpc>
                          <a:spcPct val="110000"/>
                        </a:lnSpc>
                        <a:spcBef>
                          <a:spcPts val="300"/>
                        </a:spcBef>
                        <a:spcAft>
                          <a:spcPts val="300"/>
                        </a:spcAft>
                      </a:pPr>
                      <a:r>
                        <a:rPr lang="en-US" sz="1800" kern="100" spc="-30" dirty="0" err="1">
                          <a:effectLst/>
                          <a:latin typeface="Times New Roman" panose="02020603050405020304" pitchFamily="18" charset="0"/>
                          <a:cs typeface="Times New Roman" panose="02020603050405020304" pitchFamily="18" charset="0"/>
                        </a:rPr>
                        <a:t>Mác</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Vích-cơ</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3283" marR="13283" marT="0" marB="0" anchor="ctr"/>
                </a:tc>
                <a:tc>
                  <a:txBody>
                    <a:bodyPr/>
                    <a:lstStyle/>
                    <a:p>
                      <a:pPr marL="0" marR="0" algn="just">
                        <a:lnSpc>
                          <a:spcPct val="110000"/>
                        </a:lnSpc>
                        <a:spcBef>
                          <a:spcPts val="300"/>
                        </a:spcBef>
                        <a:spcAft>
                          <a:spcPts val="300"/>
                        </a:spcAft>
                      </a:pP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Người</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dân</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chuyển</a:t>
                      </a:r>
                      <a:r>
                        <a:rPr lang="en-US" sz="1800" kern="100" spc="-30" dirty="0">
                          <a:effectLst/>
                          <a:latin typeface="Times New Roman" panose="02020603050405020304" pitchFamily="18" charset="0"/>
                          <a:cs typeface="Times New Roman" panose="02020603050405020304" pitchFamily="18" charset="0"/>
                        </a:rPr>
                        <a:t> sang </a:t>
                      </a:r>
                      <a:r>
                        <a:rPr lang="en-US" sz="1800" kern="100" spc="-30" dirty="0" err="1">
                          <a:effectLst/>
                          <a:latin typeface="Times New Roman" panose="02020603050405020304" pitchFamily="18" charset="0"/>
                          <a:cs typeface="Times New Roman" panose="02020603050405020304" pitchFamily="18" charset="0"/>
                        </a:rPr>
                        <a:t>đun</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nấu</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bằng</a:t>
                      </a:r>
                      <a:r>
                        <a:rPr lang="en-US" sz="1800" kern="100" spc="-30" dirty="0">
                          <a:effectLst/>
                          <a:latin typeface="Times New Roman" panose="02020603050405020304" pitchFamily="18" charset="0"/>
                          <a:cs typeface="Times New Roman" panose="02020603050405020304" pitchFamily="18" charset="0"/>
                        </a:rPr>
                        <a:t> gas, </a:t>
                      </a:r>
                      <a:r>
                        <a:rPr lang="en-US" sz="1800" kern="100" spc="-30" dirty="0" err="1">
                          <a:effectLst/>
                          <a:latin typeface="Times New Roman" panose="02020603050405020304" pitchFamily="18" charset="0"/>
                          <a:cs typeface="Times New Roman" panose="02020603050405020304" pitchFamily="18" charset="0"/>
                        </a:rPr>
                        <a:t>bột</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đất</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sét</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không</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còn</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giá</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trị</a:t>
                      </a:r>
                      <a:r>
                        <a:rPr lang="en-US" sz="1800" kern="100" spc="-30" dirty="0">
                          <a:effectLst/>
                          <a:latin typeface="Times New Roman" panose="02020603050405020304" pitchFamily="18" charset="0"/>
                          <a:cs typeface="Times New Roman" panose="02020603050405020304" pitchFamily="18" charset="0"/>
                        </a:rPr>
                        <a:t>.</a:t>
                      </a:r>
                      <a:endParaRPr lang="en-US" sz="1800" dirty="0">
                        <a:effectLst/>
                        <a:latin typeface="Times New Roman" panose="02020603050405020304" pitchFamily="18" charset="0"/>
                        <a:cs typeface="Times New Roman" panose="02020603050405020304" pitchFamily="18" charset="0"/>
                      </a:endParaRPr>
                    </a:p>
                    <a:p>
                      <a:pPr marL="0" marR="0">
                        <a:lnSpc>
                          <a:spcPct val="110000"/>
                        </a:lnSpc>
                        <a:spcBef>
                          <a:spcPts val="300"/>
                        </a:spcBef>
                        <a:spcAft>
                          <a:spcPts val="300"/>
                        </a:spcAft>
                      </a:pP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Vích-cơ</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nhớ</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lại</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việc</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chị</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ông</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dùng</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bột</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nhão</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để</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mô</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phỏng</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độ</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dẻo</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của</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đất</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sét</a:t>
                      </a:r>
                      <a:r>
                        <a:rPr lang="en-US" sz="1800" kern="100" spc="-30" dirty="0">
                          <a:effectLst/>
                          <a:latin typeface="Times New Roman" panose="02020603050405020304" pitchFamily="18" charset="0"/>
                          <a:cs typeface="Times New Roman" panose="02020603050405020304" pitchFamily="18" charset="0"/>
                        </a:rPr>
                        <a:t>.</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3283" marR="13283" marT="0" marB="0"/>
                </a:tc>
                <a:tc>
                  <a:txBody>
                    <a:bodyPr/>
                    <a:lstStyle/>
                    <a:p>
                      <a:pPr marL="0" marR="0">
                        <a:lnSpc>
                          <a:spcPct val="110000"/>
                        </a:lnSpc>
                        <a:spcBef>
                          <a:spcPts val="300"/>
                        </a:spcBef>
                        <a:spcAft>
                          <a:spcPts val="300"/>
                        </a:spcAft>
                      </a:pPr>
                      <a:r>
                        <a:rPr lang="en-US" sz="1800" kern="100" spc="-30" dirty="0" err="1">
                          <a:effectLst/>
                          <a:latin typeface="Times New Roman" panose="02020603050405020304" pitchFamily="18" charset="0"/>
                          <a:cs typeface="Times New Roman" panose="02020603050405020304" pitchFamily="18" charset="0"/>
                        </a:rPr>
                        <a:t>Đất</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nặn</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trở</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thành</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loại</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đồ</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chơi</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hấp</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dẫn</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cho</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trẻ</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em</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với</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nhiều</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loại</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màu</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sắc</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mang</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về</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hàng</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triệu</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đô</a:t>
                      </a:r>
                      <a:r>
                        <a:rPr lang="en-US" sz="1800" kern="100" spc="-30" dirty="0">
                          <a:effectLst/>
                          <a:latin typeface="Times New Roman" panose="02020603050405020304" pitchFamily="18" charset="0"/>
                          <a:cs typeface="Times New Roman" panose="02020603050405020304" pitchFamily="18" charset="0"/>
                        </a:rPr>
                        <a:t> la </a:t>
                      </a:r>
                      <a:r>
                        <a:rPr lang="en-US" sz="1800" kern="100" spc="-30" dirty="0" err="1">
                          <a:effectLst/>
                          <a:latin typeface="Times New Roman" panose="02020603050405020304" pitchFamily="18" charset="0"/>
                          <a:cs typeface="Times New Roman" panose="02020603050405020304" pitchFamily="18" charset="0"/>
                        </a:rPr>
                        <a:t>Mỹ</a:t>
                      </a:r>
                      <a:r>
                        <a:rPr lang="en-US" sz="1800" kern="100" spc="-30" dirty="0">
                          <a:effectLst/>
                          <a:latin typeface="Times New Roman" panose="02020603050405020304" pitchFamily="18" charset="0"/>
                          <a:cs typeface="Times New Roman" panose="02020603050405020304" pitchFamily="18" charset="0"/>
                        </a:rPr>
                        <a:t>.</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3283" marR="13283" marT="0" marB="0"/>
                </a:tc>
                <a:extLst>
                  <a:ext uri="{0D108BD9-81ED-4DB2-BD59-A6C34878D82A}">
                    <a16:rowId xmlns:a16="http://schemas.microsoft.com/office/drawing/2014/main" val="2643496069"/>
                  </a:ext>
                </a:extLst>
              </a:tr>
              <a:tr h="890848">
                <a:tc>
                  <a:txBody>
                    <a:bodyPr/>
                    <a:lstStyle/>
                    <a:p>
                      <a:pPr marL="0" marR="0" algn="ctr">
                        <a:lnSpc>
                          <a:spcPct val="110000"/>
                        </a:lnSpc>
                        <a:spcBef>
                          <a:spcPts val="300"/>
                        </a:spcBef>
                        <a:spcAft>
                          <a:spcPts val="300"/>
                        </a:spcAft>
                      </a:pPr>
                      <a:r>
                        <a:rPr lang="en-US" sz="1800" dirty="0">
                          <a:effectLst/>
                          <a:latin typeface="Times New Roman" panose="02020603050405020304" pitchFamily="18" charset="0"/>
                          <a:cs typeface="Times New Roman" panose="02020603050405020304" pitchFamily="18" charset="0"/>
                        </a:rPr>
                        <a:t>Kem que</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3283" marR="13283" marT="0" marB="0" anchor="ctr"/>
                </a:tc>
                <a:tc>
                  <a:txBody>
                    <a:bodyPr/>
                    <a:lstStyle/>
                    <a:p>
                      <a:pPr marL="0" marR="0" algn="ctr">
                        <a:lnSpc>
                          <a:spcPct val="110000"/>
                        </a:lnSpc>
                        <a:spcBef>
                          <a:spcPts val="600"/>
                        </a:spcBef>
                        <a:spcAft>
                          <a:spcPts val="600"/>
                        </a:spcAft>
                      </a:pPr>
                      <a:r>
                        <a:rPr lang="en-US" sz="1800" kern="100" spc="-30" dirty="0" err="1">
                          <a:effectLst/>
                          <a:latin typeface="Times New Roman" panose="02020603050405020304" pitchFamily="18" charset="0"/>
                          <a:cs typeface="Times New Roman" panose="02020603050405020304" pitchFamily="18" charset="0"/>
                        </a:rPr>
                        <a:t>Phrăng</a:t>
                      </a:r>
                      <a:endParaRPr lang="en-US" sz="1800" dirty="0">
                        <a:effectLst/>
                        <a:latin typeface="Times New Roman" panose="02020603050405020304" pitchFamily="18" charset="0"/>
                        <a:cs typeface="Times New Roman" panose="02020603050405020304" pitchFamily="18" charset="0"/>
                      </a:endParaRPr>
                    </a:p>
                    <a:p>
                      <a:pPr marL="0" marR="0" algn="ctr">
                        <a:lnSpc>
                          <a:spcPct val="110000"/>
                        </a:lnSpc>
                        <a:spcBef>
                          <a:spcPts val="300"/>
                        </a:spcBef>
                        <a:spcAft>
                          <a:spcPts val="300"/>
                        </a:spcAft>
                      </a:pPr>
                      <a:r>
                        <a:rPr lang="en-US" sz="1800" kern="100" spc="-30" dirty="0" err="1">
                          <a:effectLst/>
                          <a:latin typeface="Times New Roman" panose="02020603050405020304" pitchFamily="18" charset="0"/>
                          <a:cs typeface="Times New Roman" panose="02020603050405020304" pitchFamily="18" charset="0"/>
                        </a:rPr>
                        <a:t>Ép-pơ-xơn</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3283" marR="13283" marT="0" marB="0" anchor="ctr"/>
                </a:tc>
                <a:tc>
                  <a:txBody>
                    <a:bodyPr/>
                    <a:lstStyle/>
                    <a:p>
                      <a:pPr marL="0" marR="0">
                        <a:lnSpc>
                          <a:spcPct val="110000"/>
                        </a:lnSpc>
                        <a:spcBef>
                          <a:spcPts val="300"/>
                        </a:spcBef>
                        <a:spcAft>
                          <a:spcPts val="300"/>
                        </a:spcAft>
                      </a:pP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Ép-pơ-xơn</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vô</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tình</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dùng</a:t>
                      </a:r>
                      <a:r>
                        <a:rPr lang="en-US" sz="1800" kern="100" spc="-30" dirty="0">
                          <a:effectLst/>
                          <a:latin typeface="Times New Roman" panose="02020603050405020304" pitchFamily="18" charset="0"/>
                          <a:cs typeface="Times New Roman" panose="02020603050405020304" pitchFamily="18" charset="0"/>
                        </a:rPr>
                        <a:t> que </a:t>
                      </a:r>
                      <a:r>
                        <a:rPr lang="en-US" sz="1800" kern="100" spc="-30" dirty="0" err="1">
                          <a:effectLst/>
                          <a:latin typeface="Times New Roman" panose="02020603050405020304" pitchFamily="18" charset="0"/>
                          <a:cs typeface="Times New Roman" panose="02020603050405020304" pitchFamily="18" charset="0"/>
                        </a:rPr>
                        <a:t>trộn</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bột</a:t>
                      </a:r>
                      <a:r>
                        <a:rPr lang="en-US" sz="1800" kern="100" spc="-30" dirty="0">
                          <a:effectLst/>
                          <a:latin typeface="Times New Roman" panose="02020603050405020304" pitchFamily="18" charset="0"/>
                          <a:cs typeface="Times New Roman" panose="02020603050405020304" pitchFamily="18" charset="0"/>
                        </a:rPr>
                        <a:t> soda </a:t>
                      </a:r>
                      <a:r>
                        <a:rPr lang="en-US" sz="1800" kern="100" spc="-30" dirty="0" err="1">
                          <a:effectLst/>
                          <a:latin typeface="Times New Roman" panose="02020603050405020304" pitchFamily="18" charset="0"/>
                          <a:cs typeface="Times New Roman" panose="02020603050405020304" pitchFamily="18" charset="0"/>
                        </a:rPr>
                        <a:t>khô</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và</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nước</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trong</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một</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chiếc</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cốc</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a:effectLst/>
                          <a:latin typeface="Times New Roman" panose="02020603050405020304" pitchFamily="18" charset="0"/>
                          <a:cs typeface="Times New Roman" panose="02020603050405020304" pitchFamily="18" charset="0"/>
                          <a:sym typeface="Wingdings" panose="05000000000000000000" pitchFamily="2" charset="2"/>
                        </a:rPr>
                        <a:t></a:t>
                      </a:r>
                      <a:r>
                        <a:rPr lang="en-US" sz="1800" kern="100" spc="-30" dirty="0">
                          <a:effectLst/>
                          <a:latin typeface="Times New Roman" panose="02020603050405020304" pitchFamily="18" charset="0"/>
                          <a:cs typeface="Times New Roman" panose="02020603050405020304" pitchFamily="18" charset="0"/>
                        </a:rPr>
                        <a:t> que </a:t>
                      </a:r>
                      <a:r>
                        <a:rPr lang="en-US" sz="1800" kern="100" spc="-30" dirty="0" err="1">
                          <a:effectLst/>
                          <a:latin typeface="Times New Roman" panose="02020603050405020304" pitchFamily="18" charset="0"/>
                          <a:cs typeface="Times New Roman" panose="02020603050405020304" pitchFamily="18" charset="0"/>
                        </a:rPr>
                        <a:t>kẹo</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băng</a:t>
                      </a:r>
                      <a:r>
                        <a:rPr lang="en-US" sz="1800" kern="100" spc="-30" dirty="0">
                          <a:effectLst/>
                          <a:latin typeface="Times New Roman" panose="02020603050405020304" pitchFamily="18" charset="0"/>
                          <a:cs typeface="Times New Roman" panose="02020603050405020304" pitchFamily="18" charset="0"/>
                        </a:rPr>
                        <a:t>.</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3283" marR="13283" marT="0" marB="0"/>
                </a:tc>
                <a:tc>
                  <a:txBody>
                    <a:bodyPr/>
                    <a:lstStyle/>
                    <a:p>
                      <a:pPr marL="0" marR="0">
                        <a:lnSpc>
                          <a:spcPct val="110000"/>
                        </a:lnSpc>
                        <a:spcBef>
                          <a:spcPts val="300"/>
                        </a:spcBef>
                        <a:spcAft>
                          <a:spcPts val="300"/>
                        </a:spcAft>
                      </a:pPr>
                      <a:r>
                        <a:rPr lang="en-US" sz="1800" kern="100" spc="-30" dirty="0">
                          <a:effectLst/>
                          <a:latin typeface="Times New Roman" panose="02020603050405020304" pitchFamily="18" charset="0"/>
                          <a:cs typeface="Times New Roman" panose="02020603050405020304" pitchFamily="18" charset="0"/>
                        </a:rPr>
                        <a:t>Kem que ra </a:t>
                      </a:r>
                      <a:r>
                        <a:rPr lang="en-US" sz="1800" kern="100" spc="-30" dirty="0" err="1">
                          <a:effectLst/>
                          <a:latin typeface="Times New Roman" panose="02020603050405020304" pitchFamily="18" charset="0"/>
                          <a:cs typeface="Times New Roman" panose="02020603050405020304" pitchFamily="18" charset="0"/>
                        </a:rPr>
                        <a:t>đời</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trở</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thành</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sản</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phẩm</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bán</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chạy</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nhất</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mọi</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thời</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đại</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vào</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mùa</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hè</a:t>
                      </a:r>
                      <a:r>
                        <a:rPr lang="en-US" sz="1800" kern="100" spc="-30" dirty="0">
                          <a:effectLst/>
                          <a:latin typeface="Times New Roman" panose="02020603050405020304" pitchFamily="18" charset="0"/>
                          <a:cs typeface="Times New Roman" panose="02020603050405020304" pitchFamily="18" charset="0"/>
                        </a:rPr>
                        <a:t>.</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3283" marR="13283" marT="0" marB="0"/>
                </a:tc>
                <a:extLst>
                  <a:ext uri="{0D108BD9-81ED-4DB2-BD59-A6C34878D82A}">
                    <a16:rowId xmlns:a16="http://schemas.microsoft.com/office/drawing/2014/main" val="205419477"/>
                  </a:ext>
                </a:extLst>
              </a:tr>
              <a:tr h="1386728">
                <a:tc>
                  <a:txBody>
                    <a:bodyPr/>
                    <a:lstStyle/>
                    <a:p>
                      <a:pPr marL="0" marR="0" algn="ctr">
                        <a:lnSpc>
                          <a:spcPct val="110000"/>
                        </a:lnSpc>
                        <a:spcBef>
                          <a:spcPts val="300"/>
                        </a:spcBef>
                        <a:spcAft>
                          <a:spcPts val="300"/>
                        </a:spcAft>
                      </a:pPr>
                      <a:r>
                        <a:rPr lang="en-US" sz="1800" dirty="0" err="1">
                          <a:effectLst/>
                          <a:latin typeface="Times New Roman" panose="02020603050405020304" pitchFamily="18" charset="0"/>
                          <a:cs typeface="Times New Roman" panose="02020603050405020304" pitchFamily="18" charset="0"/>
                        </a:rPr>
                        <a:t>Lát</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khoai</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tây</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chiên</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3283" marR="13283" marT="0" marB="0" anchor="ctr"/>
                </a:tc>
                <a:tc>
                  <a:txBody>
                    <a:bodyPr/>
                    <a:lstStyle/>
                    <a:p>
                      <a:pPr marL="0" marR="0" algn="ctr">
                        <a:lnSpc>
                          <a:spcPct val="110000"/>
                        </a:lnSpc>
                        <a:spcBef>
                          <a:spcPts val="300"/>
                        </a:spcBef>
                        <a:spcAft>
                          <a:spcPts val="300"/>
                        </a:spcAft>
                      </a:pPr>
                      <a:r>
                        <a:rPr lang="en-US" sz="1800" kern="100" spc="-30" dirty="0" err="1">
                          <a:effectLst/>
                          <a:latin typeface="Times New Roman" panose="02020603050405020304" pitchFamily="18" charset="0"/>
                          <a:cs typeface="Times New Roman" panose="02020603050405020304" pitchFamily="18" charset="0"/>
                        </a:rPr>
                        <a:t>Gioóc</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Crăm</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3283" marR="13283" marT="0" marB="0" anchor="ctr"/>
                </a:tc>
                <a:tc>
                  <a:txBody>
                    <a:bodyPr/>
                    <a:lstStyle/>
                    <a:p>
                      <a:pPr marL="0" marR="0" algn="just">
                        <a:lnSpc>
                          <a:spcPct val="110000"/>
                        </a:lnSpc>
                        <a:spcBef>
                          <a:spcPts val="600"/>
                        </a:spcBef>
                        <a:spcAft>
                          <a:spcPts val="600"/>
                        </a:spcAft>
                      </a:pP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Một</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khách</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hàng</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liên</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tục</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yêu</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cầu</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Gioóc</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Crăm</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phải</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thái</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lát</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khoai</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tây</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mỏng</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hơn</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và</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giòn</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hơn</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nữa</a:t>
                      </a:r>
                      <a:r>
                        <a:rPr lang="en-US" sz="1800" kern="100" spc="-30" dirty="0">
                          <a:effectLst/>
                          <a:latin typeface="Times New Roman" panose="02020603050405020304" pitchFamily="18" charset="0"/>
                          <a:cs typeface="Times New Roman" panose="02020603050405020304" pitchFamily="18" charset="0"/>
                        </a:rPr>
                        <a:t>.</a:t>
                      </a:r>
                      <a:endParaRPr lang="en-US" sz="1800" dirty="0">
                        <a:effectLst/>
                        <a:latin typeface="Times New Roman" panose="02020603050405020304" pitchFamily="18" charset="0"/>
                        <a:cs typeface="Times New Roman" panose="02020603050405020304" pitchFamily="18" charset="0"/>
                      </a:endParaRPr>
                    </a:p>
                    <a:p>
                      <a:pPr marL="0" marR="0">
                        <a:lnSpc>
                          <a:spcPct val="110000"/>
                        </a:lnSpc>
                        <a:spcBef>
                          <a:spcPts val="300"/>
                        </a:spcBef>
                        <a:spcAft>
                          <a:spcPts val="300"/>
                        </a:spcAft>
                      </a:pP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Thái</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lát</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khoai</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mỏng</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đến</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nỗi</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không</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thể</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mỏng</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hơn</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nữa</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và</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chiên</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khô</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cứng</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nhất</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có</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thể</a:t>
                      </a:r>
                      <a:r>
                        <a:rPr lang="en-US" sz="1800" kern="100" spc="-30" dirty="0">
                          <a:effectLst/>
                          <a:latin typeface="Times New Roman" panose="02020603050405020304" pitchFamily="18" charset="0"/>
                          <a:cs typeface="Times New Roman" panose="02020603050405020304" pitchFamily="18" charset="0"/>
                        </a:rPr>
                        <a:t>.</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3283" marR="13283" marT="0" marB="0"/>
                </a:tc>
                <a:tc>
                  <a:txBody>
                    <a:bodyPr/>
                    <a:lstStyle/>
                    <a:p>
                      <a:pPr marL="0" marR="0">
                        <a:lnSpc>
                          <a:spcPct val="110000"/>
                        </a:lnSpc>
                        <a:spcBef>
                          <a:spcPts val="300"/>
                        </a:spcBef>
                        <a:spcAft>
                          <a:spcPts val="300"/>
                        </a:spcAft>
                      </a:pPr>
                      <a:r>
                        <a:rPr lang="en-US" sz="1800" kern="100" spc="-30">
                          <a:effectLst/>
                          <a:latin typeface="Times New Roman" panose="02020603050405020304" pitchFamily="18" charset="0"/>
                          <a:cs typeface="Times New Roman" panose="02020603050405020304" pitchFamily="18" charset="0"/>
                        </a:rPr>
                        <a:t>Món khoai tây chiên ra đời và được mọi người yêu thích, đặt mua rất nhiều.</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13283" marR="13283" marT="0" marB="0"/>
                </a:tc>
                <a:extLst>
                  <a:ext uri="{0D108BD9-81ED-4DB2-BD59-A6C34878D82A}">
                    <a16:rowId xmlns:a16="http://schemas.microsoft.com/office/drawing/2014/main" val="463889997"/>
                  </a:ext>
                </a:extLst>
              </a:tr>
              <a:tr h="1378393">
                <a:tc>
                  <a:txBody>
                    <a:bodyPr/>
                    <a:lstStyle/>
                    <a:p>
                      <a:pPr marL="0" marR="0" algn="ctr">
                        <a:lnSpc>
                          <a:spcPct val="110000"/>
                        </a:lnSpc>
                        <a:spcBef>
                          <a:spcPts val="300"/>
                        </a:spcBef>
                        <a:spcAft>
                          <a:spcPts val="300"/>
                        </a:spcAft>
                      </a:pPr>
                      <a:r>
                        <a:rPr lang="en-US" sz="1800" dirty="0" err="1">
                          <a:effectLst/>
                          <a:latin typeface="Times New Roman" panose="02020603050405020304" pitchFamily="18" charset="0"/>
                          <a:cs typeface="Times New Roman" panose="02020603050405020304" pitchFamily="18" charset="0"/>
                        </a:rPr>
                        <a:t>Giấy</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nhơ</a:t>
                      </a:r>
                      <a:r>
                        <a:rPr lang="en-US" sz="1800" dirty="0">
                          <a:effectLst/>
                          <a:latin typeface="Times New Roman" panose="02020603050405020304" pitchFamily="18" charset="0"/>
                          <a:cs typeface="Times New Roman" panose="02020603050405020304" pitchFamily="18" charset="0"/>
                        </a:rPr>
                        <a:t>́</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3283" marR="13283" marT="0" marB="0" anchor="ctr"/>
                </a:tc>
                <a:tc>
                  <a:txBody>
                    <a:bodyPr/>
                    <a:lstStyle/>
                    <a:p>
                      <a:pPr marL="0" marR="0" algn="ctr">
                        <a:lnSpc>
                          <a:spcPct val="110000"/>
                        </a:lnSpc>
                        <a:spcBef>
                          <a:spcPts val="300"/>
                        </a:spcBef>
                        <a:spcAft>
                          <a:spcPts val="300"/>
                        </a:spcAft>
                      </a:pPr>
                      <a:r>
                        <a:rPr lang="en-US" sz="1800" kern="100" spc="-30" dirty="0" err="1">
                          <a:effectLst/>
                          <a:latin typeface="Times New Roman" panose="02020603050405020304" pitchFamily="18" charset="0"/>
                          <a:cs typeface="Times New Roman" panose="02020603050405020304" pitchFamily="18" charset="0"/>
                        </a:rPr>
                        <a:t>Xpen-xơ</a:t>
                      </a:r>
                      <a:r>
                        <a:rPr lang="en-US" sz="1800" kern="100" spc="-30" dirty="0">
                          <a:effectLst/>
                          <a:latin typeface="Times New Roman" panose="02020603050405020304" pitchFamily="18" charset="0"/>
                          <a:cs typeface="Times New Roman" panose="02020603050405020304" pitchFamily="18" charset="0"/>
                        </a:rPr>
                        <a:t> Xin-</a:t>
                      </a:r>
                      <a:r>
                        <a:rPr lang="en-US" sz="1800" kern="100" spc="-30" dirty="0" err="1">
                          <a:effectLst/>
                          <a:latin typeface="Times New Roman" panose="02020603050405020304" pitchFamily="18" charset="0"/>
                          <a:cs typeface="Times New Roman" panose="02020603050405020304" pitchFamily="18" charset="0"/>
                        </a:rPr>
                        <a:t>vơ</a:t>
                      </a:r>
                      <a:endParaRPr lang="en-US" sz="1800" dirty="0">
                        <a:effectLst/>
                        <a:latin typeface="Times New Roman" panose="02020603050405020304" pitchFamily="18" charset="0"/>
                        <a:cs typeface="Times New Roman" panose="02020603050405020304" pitchFamily="18" charset="0"/>
                      </a:endParaRPr>
                    </a:p>
                    <a:p>
                      <a:pPr marL="0" marR="0" algn="ctr">
                        <a:lnSpc>
                          <a:spcPct val="110000"/>
                        </a:lnSpc>
                        <a:spcBef>
                          <a:spcPts val="300"/>
                        </a:spcBef>
                        <a:spcAft>
                          <a:spcPts val="300"/>
                        </a:spcAft>
                      </a:pPr>
                      <a:r>
                        <a:rPr lang="en-US" sz="1800" kern="100" spc="-30" dirty="0" err="1">
                          <a:effectLst/>
                          <a:latin typeface="Times New Roman" panose="02020603050405020304" pitchFamily="18" charset="0"/>
                          <a:cs typeface="Times New Roman" panose="02020603050405020304" pitchFamily="18" charset="0"/>
                        </a:rPr>
                        <a:t>và</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Át</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Phrai</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3283" marR="13283" marT="0" marB="0" anchor="ctr"/>
                </a:tc>
                <a:tc>
                  <a:txBody>
                    <a:bodyPr/>
                    <a:lstStyle/>
                    <a:p>
                      <a:pPr marL="0" marR="0" algn="just">
                        <a:lnSpc>
                          <a:spcPct val="110000"/>
                        </a:lnSpc>
                        <a:spcBef>
                          <a:spcPts val="300"/>
                        </a:spcBef>
                        <a:spcAft>
                          <a:spcPts val="300"/>
                        </a:spcAft>
                      </a:pPr>
                      <a:r>
                        <a:rPr lang="en-US" sz="1800" kern="100" spc="-30">
                          <a:effectLst/>
                          <a:latin typeface="Times New Roman" panose="02020603050405020304" pitchFamily="18" charset="0"/>
                          <a:cs typeface="Times New Roman" panose="02020603050405020304" pitchFamily="18" charset="0"/>
                        </a:rPr>
                        <a:t>- Xin-vơ tạo ra một chất dính nhẹ, có thể dính vào nhiều bề mặt và gỡ ra mà không ảnh làm hư hại gì cả nhưng không biết dùng vào việc gì.</a:t>
                      </a:r>
                      <a:endParaRPr lang="en-US" sz="1800">
                        <a:effectLst/>
                        <a:latin typeface="Times New Roman" panose="02020603050405020304" pitchFamily="18" charset="0"/>
                        <a:cs typeface="Times New Roman" panose="02020603050405020304" pitchFamily="18" charset="0"/>
                      </a:endParaRPr>
                    </a:p>
                    <a:p>
                      <a:pPr marL="0" marR="0">
                        <a:lnSpc>
                          <a:spcPct val="110000"/>
                        </a:lnSpc>
                        <a:spcBef>
                          <a:spcPts val="300"/>
                        </a:spcBef>
                        <a:spcAft>
                          <a:spcPts val="300"/>
                        </a:spcAft>
                      </a:pPr>
                      <a:r>
                        <a:rPr lang="en-US" sz="1800" kern="100" spc="-30">
                          <a:effectLst/>
                          <a:latin typeface="Times New Roman" panose="02020603050405020304" pitchFamily="18" charset="0"/>
                          <a:cs typeface="Times New Roman" panose="02020603050405020304" pitchFamily="18" charset="0"/>
                        </a:rPr>
                        <a:t>- Át Phrai cần phải dán một số tờ giấy lên cuốn hợp ca.</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13283" marR="13283" marT="0" marB="0"/>
                </a:tc>
                <a:tc>
                  <a:txBody>
                    <a:bodyPr/>
                    <a:lstStyle/>
                    <a:p>
                      <a:pPr marL="0" marR="0">
                        <a:lnSpc>
                          <a:spcPct val="110000"/>
                        </a:lnSpc>
                        <a:spcBef>
                          <a:spcPts val="300"/>
                        </a:spcBef>
                        <a:spcAft>
                          <a:spcPts val="300"/>
                        </a:spcAft>
                      </a:pP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Giấy</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nhớ</a:t>
                      </a:r>
                      <a:r>
                        <a:rPr lang="en-US" sz="1800" kern="100" spc="-30" dirty="0">
                          <a:effectLst/>
                          <a:latin typeface="Times New Roman" panose="02020603050405020304" pitchFamily="18" charset="0"/>
                          <a:cs typeface="Times New Roman" panose="02020603050405020304" pitchFamily="18" charset="0"/>
                        </a:rPr>
                        <a:t> ra </a:t>
                      </a:r>
                      <a:r>
                        <a:rPr lang="en-US" sz="1800" kern="100" spc="-30" dirty="0" err="1">
                          <a:effectLst/>
                          <a:latin typeface="Times New Roman" panose="02020603050405020304" pitchFamily="18" charset="0"/>
                          <a:cs typeface="Times New Roman" panose="02020603050405020304" pitchFamily="18" charset="0"/>
                        </a:rPr>
                        <a:t>đời</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và</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được</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sử</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dụng</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rộng</a:t>
                      </a:r>
                      <a:r>
                        <a:rPr lang="en-US" sz="1800" kern="100" spc="-30" dirty="0">
                          <a:effectLst/>
                          <a:latin typeface="Times New Roman" panose="02020603050405020304" pitchFamily="18" charset="0"/>
                          <a:cs typeface="Times New Roman" panose="02020603050405020304" pitchFamily="18" charset="0"/>
                        </a:rPr>
                        <a:t> </a:t>
                      </a:r>
                      <a:r>
                        <a:rPr lang="en-US" sz="1800" kern="100" spc="-30" dirty="0" err="1">
                          <a:effectLst/>
                          <a:latin typeface="Times New Roman" panose="02020603050405020304" pitchFamily="18" charset="0"/>
                          <a:cs typeface="Times New Roman" panose="02020603050405020304" pitchFamily="18" charset="0"/>
                        </a:rPr>
                        <a:t>rãi</a:t>
                      </a:r>
                      <a:r>
                        <a:rPr lang="en-US" sz="1800" kern="100" spc="-30" dirty="0">
                          <a:effectLst/>
                          <a:latin typeface="Times New Roman" panose="02020603050405020304" pitchFamily="18" charset="0"/>
                          <a:cs typeface="Times New Roman" panose="02020603050405020304" pitchFamily="18" charset="0"/>
                        </a:rPr>
                        <a:t>.</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3283" marR="13283" marT="0" marB="0"/>
                </a:tc>
                <a:extLst>
                  <a:ext uri="{0D108BD9-81ED-4DB2-BD59-A6C34878D82A}">
                    <a16:rowId xmlns:a16="http://schemas.microsoft.com/office/drawing/2014/main" val="4258964850"/>
                  </a:ext>
                </a:extLst>
              </a:tr>
            </a:tbl>
          </a:graphicData>
        </a:graphic>
      </p:graphicFrame>
    </p:spTree>
    <p:extLst>
      <p:ext uri="{BB962C8B-B14F-4D97-AF65-F5344CB8AC3E}">
        <p14:creationId xmlns:p14="http://schemas.microsoft.com/office/powerpoint/2010/main" val="28938038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2"/>
          <p:cNvSpPr>
            <a:spLocks noGrp="1"/>
          </p:cNvSpPr>
          <p:nvPr/>
        </p:nvSpPr>
        <p:spPr>
          <a:xfrm>
            <a:off x="11282492" y="5790558"/>
            <a:ext cx="640080" cy="365125"/>
          </a:xfrm>
          <a:prstGeom prst="rect">
            <a:avLst/>
          </a:prstGeom>
        </p:spPr>
        <p:txBody>
          <a:bodyPr vert="horz" lIns="91440" tIns="45720" rIns="91440" bIns="45720" rtlCol="0" anchor="ctr"/>
          <a:lstStyle>
            <a:defPPr>
              <a:defRPr lang="en-US"/>
            </a:defPPr>
            <a:lvl1pPr marL="0" algn="ctr" defTabSz="914400" rtl="0" eaLnBrk="1" latinLnBrk="0" hangingPunct="1">
              <a:defRPr sz="1400" b="1" kern="1200">
                <a:solidFill>
                  <a:srgbClr val="FFFFFF"/>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3481812-CA6E-4CF7-A597-B03BE0D22F0C}" type="slidenum">
              <a:rPr lang="en-GB" smtClean="0"/>
              <a:pPr/>
              <a:t>15</a:t>
            </a:fld>
            <a:endParaRPr lang="en-GB"/>
          </a:p>
        </p:txBody>
      </p:sp>
      <p:sp>
        <p:nvSpPr>
          <p:cNvPr id="18" name="文本框 64"/>
          <p:cNvSpPr txBox="1"/>
          <p:nvPr/>
        </p:nvSpPr>
        <p:spPr>
          <a:xfrm>
            <a:off x="6330774" y="2254573"/>
            <a:ext cx="681597" cy="461665"/>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400" b="1" dirty="0">
                <a:solidFill>
                  <a:srgbClr val="8ACFEA"/>
                </a:solidFill>
                <a:latin typeface="+mn-ea"/>
              </a:rPr>
              <a:t>70%</a:t>
            </a:r>
            <a:endParaRPr lang="zh-CN" altLang="en-US" sz="2400" b="1" dirty="0">
              <a:solidFill>
                <a:srgbClr val="8ACFEA"/>
              </a:solidFill>
              <a:latin typeface="+mn-ea"/>
            </a:endParaRPr>
          </a:p>
        </p:txBody>
      </p:sp>
      <p:sp>
        <p:nvSpPr>
          <p:cNvPr id="8" name="TextBox 7">
            <a:extLst>
              <a:ext uri="{FF2B5EF4-FFF2-40B4-BE49-F238E27FC236}">
                <a16:creationId xmlns:a16="http://schemas.microsoft.com/office/drawing/2014/main" id="{697C47F0-575A-45FF-8B7D-84441D9DB7DF}"/>
              </a:ext>
            </a:extLst>
          </p:cNvPr>
          <p:cNvSpPr txBox="1"/>
          <p:nvPr/>
        </p:nvSpPr>
        <p:spPr>
          <a:xfrm>
            <a:off x="3126579" y="591093"/>
            <a:ext cx="6561666" cy="540276"/>
          </a:xfrm>
          <a:prstGeom prst="rect">
            <a:avLst/>
          </a:prstGeom>
          <a:noFill/>
        </p:spPr>
        <p:txBody>
          <a:bodyPr wrap="square">
            <a:spAutoFit/>
          </a:bodyPr>
          <a:lstStyle/>
          <a:p>
            <a:pPr marL="0" marR="0" algn="ctr">
              <a:lnSpc>
                <a:spcPct val="110000"/>
              </a:lnSpc>
              <a:spcBef>
                <a:spcPts val="300"/>
              </a:spcBef>
              <a:spcAft>
                <a:spcPts val="300"/>
              </a:spcAft>
            </a:pPr>
            <a:r>
              <a:rPr lang="en-US" sz="28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3. </a:t>
            </a:r>
            <a:r>
              <a:rPr lang="en-US" sz="28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Tóm</a:t>
            </a:r>
            <a:r>
              <a:rPr lang="en-US" sz="28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tắt</a:t>
            </a:r>
            <a:r>
              <a:rPr lang="en-US" sz="28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bằng</a:t>
            </a:r>
            <a:r>
              <a:rPr lang="en-US" sz="28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đoạn</a:t>
            </a:r>
            <a:r>
              <a:rPr lang="en-US" sz="28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văn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3B285A6D-7391-45EA-BD20-425F1442825F}"/>
              </a:ext>
            </a:extLst>
          </p:cNvPr>
          <p:cNvSpPr txBox="1"/>
          <p:nvPr/>
        </p:nvSpPr>
        <p:spPr>
          <a:xfrm>
            <a:off x="1103900" y="1324720"/>
            <a:ext cx="10061940" cy="4465838"/>
          </a:xfrm>
          <a:prstGeom prst="rect">
            <a:avLst/>
          </a:prstGeom>
          <a:noFill/>
        </p:spPr>
        <p:txBody>
          <a:bodyPr wrap="square">
            <a:spAutoFit/>
          </a:bodyPr>
          <a:lstStyle/>
          <a:p>
            <a:pPr algn="just">
              <a:lnSpc>
                <a:spcPct val="150000"/>
              </a:lnSpc>
              <a:spcBef>
                <a:spcPts val="600"/>
              </a:spcBef>
              <a:spcAft>
                <a:spcPts val="600"/>
              </a:spcAft>
            </a:pP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Bài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viết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giới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thiệu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những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phát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minh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tình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cờ</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nhưng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kết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quả</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thì</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bất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ngờ</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không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kém</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Thứ</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nhất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đất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nặn</a:t>
            </a:r>
            <a:r>
              <a:rPr lang="en-US" sz="2400" dirty="0">
                <a:effectLst/>
                <a:latin typeface="Times New Roman" panose="02020603050405020304" pitchFamily="18" charset="0"/>
                <a:ea typeface="Calibri" panose="020F0502020204030204" pitchFamily="34" charset="0"/>
              </a:rPr>
              <a:t> ra </a:t>
            </a:r>
            <a:r>
              <a:rPr lang="en-US" sz="2400" dirty="0" err="1">
                <a:effectLst/>
                <a:latin typeface="Times New Roman" panose="02020603050405020304" pitchFamily="18" charset="0"/>
                <a:ea typeface="Calibri" panose="020F0502020204030204" pitchFamily="34" charset="0"/>
              </a:rPr>
              <a:t>đời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sau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khi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loại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bột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đất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sét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đặc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biệt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không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còn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thông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dụng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thì</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Vích-vơ</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nhớ</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đến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bài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học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của</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chị</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và</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biến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chúng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thành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đồ</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chơi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cho</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trẻ</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em</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Thứ</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hai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kem</a:t>
            </a:r>
            <a:r>
              <a:rPr lang="en-US" sz="2400" dirty="0">
                <a:effectLst/>
                <a:latin typeface="Times New Roman" panose="02020603050405020304" pitchFamily="18" charset="0"/>
                <a:ea typeface="Calibri" panose="020F0502020204030204" pitchFamily="34" charset="0"/>
              </a:rPr>
              <a:t> que </a:t>
            </a:r>
            <a:r>
              <a:rPr lang="en-US" sz="2400" dirty="0" err="1">
                <a:effectLst/>
                <a:latin typeface="Times New Roman" panose="02020603050405020304" pitchFamily="18" charset="0"/>
                <a:ea typeface="Calibri" panose="020F0502020204030204" pitchFamily="34" charset="0"/>
              </a:rPr>
              <a:t>được</a:t>
            </a:r>
            <a:r>
              <a:rPr lang="en-US" sz="2400" dirty="0">
                <a:effectLst/>
                <a:latin typeface="Times New Roman" panose="02020603050405020304" pitchFamily="18" charset="0"/>
                <a:ea typeface="Calibri" panose="020F0502020204030204" pitchFamily="34" charset="0"/>
              </a:rPr>
              <a:t> ra </a:t>
            </a:r>
            <a:r>
              <a:rPr lang="en-US" sz="2400" dirty="0" err="1">
                <a:effectLst/>
                <a:latin typeface="Times New Roman" panose="02020603050405020304" pitchFamily="18" charset="0"/>
                <a:ea typeface="Calibri" panose="020F0502020204030204" pitchFamily="34" charset="0"/>
              </a:rPr>
              <a:t>đời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sau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khi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cậu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bé</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Ép-pơ-xơn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vô</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tình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dùng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chiếc</a:t>
            </a:r>
            <a:r>
              <a:rPr lang="en-US" sz="2400" dirty="0">
                <a:effectLst/>
                <a:latin typeface="Times New Roman" panose="02020603050405020304" pitchFamily="18" charset="0"/>
                <a:ea typeface="Calibri" panose="020F0502020204030204" pitchFamily="34" charset="0"/>
              </a:rPr>
              <a:t> que </a:t>
            </a:r>
            <a:r>
              <a:rPr lang="en-US" sz="2400" dirty="0" err="1">
                <a:effectLst/>
                <a:latin typeface="Times New Roman" panose="02020603050405020304" pitchFamily="18" charset="0"/>
                <a:ea typeface="Calibri" panose="020F0502020204030204" pitchFamily="34" charset="0"/>
              </a:rPr>
              <a:t>trộn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bột</a:t>
            </a:r>
            <a:r>
              <a:rPr lang="en-US" sz="2400" dirty="0">
                <a:effectLst/>
                <a:latin typeface="Times New Roman" panose="02020603050405020304" pitchFamily="18" charset="0"/>
                <a:ea typeface="Calibri" panose="020F0502020204030204" pitchFamily="34" charset="0"/>
              </a:rPr>
              <a:t> soda </a:t>
            </a:r>
            <a:r>
              <a:rPr lang="en-US" sz="2400" dirty="0" err="1">
                <a:effectLst/>
                <a:latin typeface="Times New Roman" panose="02020603050405020304" pitchFamily="18" charset="0"/>
                <a:ea typeface="Calibri" panose="020F0502020204030204" pitchFamily="34" charset="0"/>
              </a:rPr>
              <a:t>khô</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và</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nước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rồi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để</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quên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Thứ</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ba</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lát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khoai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tây</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chiên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được</a:t>
            </a:r>
            <a:r>
              <a:rPr lang="en-US" sz="2400" dirty="0">
                <a:effectLst/>
                <a:latin typeface="Times New Roman" panose="02020603050405020304" pitchFamily="18" charset="0"/>
                <a:ea typeface="Calibri" panose="020F0502020204030204" pitchFamily="34" charset="0"/>
              </a:rPr>
              <a:t> ra </a:t>
            </a:r>
            <a:r>
              <a:rPr lang="en-US" sz="2400" dirty="0" err="1">
                <a:effectLst/>
                <a:latin typeface="Times New Roman" panose="02020603050405020304" pitchFamily="18" charset="0"/>
                <a:ea typeface="Calibri" panose="020F0502020204030204" pitchFamily="34" charset="0"/>
              </a:rPr>
              <a:t>đời</a:t>
            </a:r>
            <a:r>
              <a:rPr lang="en-US" sz="2400" dirty="0">
                <a:effectLst/>
                <a:latin typeface="Times New Roman" panose="02020603050405020304" pitchFamily="18" charset="0"/>
                <a:ea typeface="Calibri" panose="020F0502020204030204" pitchFamily="34" charset="0"/>
              </a:rPr>
              <a:t> do </a:t>
            </a:r>
            <a:r>
              <a:rPr lang="en-US" sz="2400" dirty="0" err="1">
                <a:effectLst/>
                <a:latin typeface="Times New Roman" panose="02020603050405020304" pitchFamily="18" charset="0"/>
                <a:ea typeface="Calibri" panose="020F0502020204030204" pitchFamily="34" charset="0"/>
              </a:rPr>
              <a:t>yêu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cầu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của</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khách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hàng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và</a:t>
            </a:r>
            <a:r>
              <a:rPr lang="en-US" sz="2400" dirty="0">
                <a:effectLst/>
                <a:latin typeface="Times New Roman" panose="02020603050405020304" pitchFamily="18" charset="0"/>
                <a:ea typeface="Calibri" panose="020F0502020204030204" pitchFamily="34" charset="0"/>
              </a:rPr>
              <a:t> C </a:t>
            </a:r>
            <a:r>
              <a:rPr lang="en-US" sz="2400" dirty="0" err="1">
                <a:effectLst/>
                <a:latin typeface="Times New Roman" panose="02020603050405020304" pitchFamily="18" charset="0"/>
                <a:ea typeface="Calibri" panose="020F0502020204030204" pitchFamily="34" charset="0"/>
              </a:rPr>
              <a:t>ăm</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làm</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theo.</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Thứ</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tư</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giấy</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nhớ</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bắt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nguồn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một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loại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keo</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đặc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biệt</a:t>
            </a:r>
            <a:r>
              <a:rPr lang="en-US" sz="2400" dirty="0">
                <a:effectLst/>
                <a:latin typeface="Times New Roman" panose="02020603050405020304" pitchFamily="18" charset="0"/>
                <a:ea typeface="Calibri" panose="020F0502020204030204" pitchFamily="34" charset="0"/>
              </a:rPr>
              <a:t> do Xin-</a:t>
            </a:r>
            <a:r>
              <a:rPr lang="en-US" sz="2400" dirty="0" err="1">
                <a:effectLst/>
                <a:latin typeface="Times New Roman" panose="02020603050405020304" pitchFamily="18" charset="0"/>
                <a:ea typeface="Calibri" panose="020F0502020204030204" pitchFamily="34" charset="0"/>
              </a:rPr>
              <a:t>vơ</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tạo</a:t>
            </a:r>
            <a:r>
              <a:rPr lang="en-US" sz="2400" dirty="0">
                <a:effectLst/>
                <a:latin typeface="Times New Roman" panose="02020603050405020304" pitchFamily="18" charset="0"/>
                <a:ea typeface="Calibri" panose="020F0502020204030204" pitchFamily="34" charset="0"/>
              </a:rPr>
              <a:t> ra. </a:t>
            </a:r>
            <a:r>
              <a:rPr lang="en-US" sz="2400" dirty="0" err="1">
                <a:effectLst/>
                <a:latin typeface="Times New Roman" panose="02020603050405020304" pitchFamily="18" charset="0"/>
                <a:ea typeface="Calibri" panose="020F0502020204030204" pitchFamily="34" charset="0"/>
              </a:rPr>
              <a:t>Dù</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là</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những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phát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minh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tình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cờ</a:t>
            </a:r>
            <a:r>
              <a:rPr lang="en-US" sz="2400" dirty="0">
                <a:effectLst/>
                <a:latin typeface="Times New Roman" panose="02020603050405020304" pitchFamily="18" charset="0"/>
                <a:ea typeface="Calibri" panose="020F0502020204030204" pitchFamily="34" charset="0"/>
              </a:rPr>
              <a:t> hay </a:t>
            </a:r>
            <a:r>
              <a:rPr lang="en-US" sz="2400" dirty="0" err="1">
                <a:effectLst/>
                <a:latin typeface="Times New Roman" panose="02020603050405020304" pitchFamily="18" charset="0"/>
                <a:ea typeface="Calibri" panose="020F0502020204030204" pitchFamily="34" charset="0"/>
              </a:rPr>
              <a:t>dùng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nhiều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thời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gian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nghiên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cứu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thì</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chúng</a:t>
            </a:r>
            <a:r>
              <a:rPr lang="en-US" sz="2400" dirty="0">
                <a:effectLst/>
                <a:latin typeface="Times New Roman" panose="02020603050405020304" pitchFamily="18" charset="0"/>
                <a:ea typeface="Calibri" panose="020F0502020204030204" pitchFamily="34" charset="0"/>
              </a:rPr>
              <a:t> ta </a:t>
            </a:r>
            <a:r>
              <a:rPr lang="en-US" sz="2400" dirty="0" err="1">
                <a:effectLst/>
                <a:latin typeface="Times New Roman" panose="02020603050405020304" pitchFamily="18" charset="0"/>
                <a:ea typeface="Calibri" panose="020F0502020204030204" pitchFamily="34" charset="0"/>
              </a:rPr>
              <a:t>cũng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nên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trân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trọng</a:t>
            </a:r>
            <a:r>
              <a:rPr lang="en-US" sz="2400" dirty="0">
                <a:effectLst/>
                <a:latin typeface="Times New Roman" panose="02020603050405020304" pitchFamily="18" charset="0"/>
                <a:ea typeface="Calibri" panose="020F0502020204030204" pitchFamily="34" charset="0"/>
              </a:rPr>
              <a:t>.</a:t>
            </a:r>
            <a:endParaRPr lang="en-US" sz="2400" dirty="0"/>
          </a:p>
        </p:txBody>
      </p:sp>
    </p:spTree>
    <p:extLst>
      <p:ext uri="{BB962C8B-B14F-4D97-AF65-F5344CB8AC3E}">
        <p14:creationId xmlns:p14="http://schemas.microsoft.com/office/powerpoint/2010/main" val="6538557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2"/>
          <p:cNvSpPr>
            <a:spLocks noGrp="1"/>
          </p:cNvSpPr>
          <p:nvPr/>
        </p:nvSpPr>
        <p:spPr>
          <a:xfrm>
            <a:off x="11282492" y="5790558"/>
            <a:ext cx="640080" cy="365125"/>
          </a:xfrm>
          <a:prstGeom prst="rect">
            <a:avLst/>
          </a:prstGeom>
        </p:spPr>
        <p:txBody>
          <a:bodyPr vert="horz" lIns="91440" tIns="45720" rIns="91440" bIns="45720" rtlCol="0" anchor="ctr"/>
          <a:lstStyle>
            <a:defPPr>
              <a:defRPr lang="en-US"/>
            </a:defPPr>
            <a:lvl1pPr marL="0" algn="ctr" defTabSz="914400" rtl="0" eaLnBrk="1" latinLnBrk="0" hangingPunct="1">
              <a:defRPr sz="1400" b="1" kern="1200">
                <a:solidFill>
                  <a:srgbClr val="FFFFFF"/>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3481812-CA6E-4CF7-A597-B03BE0D22F0C}" type="slidenum">
              <a:rPr lang="en-GB" smtClean="0"/>
              <a:pPr/>
              <a:t>16</a:t>
            </a:fld>
            <a:endParaRPr lang="en-GB"/>
          </a:p>
        </p:txBody>
      </p:sp>
      <p:sp>
        <p:nvSpPr>
          <p:cNvPr id="18" name="文本框 64"/>
          <p:cNvSpPr txBox="1"/>
          <p:nvPr/>
        </p:nvSpPr>
        <p:spPr>
          <a:xfrm>
            <a:off x="6330774" y="2254573"/>
            <a:ext cx="681597" cy="461665"/>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400" b="1" dirty="0">
                <a:solidFill>
                  <a:srgbClr val="8ACFEA"/>
                </a:solidFill>
                <a:latin typeface="+mn-ea"/>
              </a:rPr>
              <a:t>70%</a:t>
            </a:r>
            <a:endParaRPr lang="zh-CN" altLang="en-US" sz="2400" b="1" dirty="0">
              <a:solidFill>
                <a:srgbClr val="8ACFEA"/>
              </a:solidFill>
              <a:latin typeface="+mn-ea"/>
            </a:endParaRPr>
          </a:p>
        </p:txBody>
      </p:sp>
      <p:sp>
        <p:nvSpPr>
          <p:cNvPr id="8" name="TextBox 7">
            <a:extLst>
              <a:ext uri="{FF2B5EF4-FFF2-40B4-BE49-F238E27FC236}">
                <a16:creationId xmlns:a16="http://schemas.microsoft.com/office/drawing/2014/main" id="{76BF901B-8590-4BBC-A9FB-4F9F1402B9E0}"/>
              </a:ext>
            </a:extLst>
          </p:cNvPr>
          <p:cNvSpPr txBox="1"/>
          <p:nvPr/>
        </p:nvSpPr>
        <p:spPr>
          <a:xfrm>
            <a:off x="444796" y="354070"/>
            <a:ext cx="11302408" cy="1090042"/>
          </a:xfrm>
          <a:prstGeom prst="rect">
            <a:avLst/>
          </a:prstGeom>
          <a:noFill/>
        </p:spPr>
        <p:txBody>
          <a:bodyPr wrap="square">
            <a:spAutoFit/>
          </a:bodyPr>
          <a:lstStyle/>
          <a:p>
            <a:pPr marL="0" marR="0" algn="just">
              <a:lnSpc>
                <a:spcPct val="110000"/>
              </a:lnSpc>
              <a:spcBef>
                <a:spcPts val="0"/>
              </a:spcBef>
              <a:spcAft>
                <a:spcPts val="300"/>
              </a:spcAft>
            </a:pP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Bài</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tập</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2: </a:t>
            </a:r>
            <a:r>
              <a:rPr lang="en-US" sz="2000" b="1" i="1" dirty="0" err="1">
                <a:effectLst/>
                <a:latin typeface="Times New Roman" panose="02020603050405020304" pitchFamily="18" charset="0"/>
                <a:ea typeface="Calibri" panose="020F0502020204030204" pitchFamily="34" charset="0"/>
              </a:rPr>
              <a:t>Đê</a:t>
            </a:r>
            <a:r>
              <a:rPr lang="en-US" sz="2000" b="1" i="1" dirty="0">
                <a:effectLst/>
                <a:latin typeface="Times New Roman" panose="02020603050405020304" pitchFamily="18" charset="0"/>
                <a:ea typeface="Calibri" panose="020F0502020204030204" pitchFamily="34" charset="0"/>
              </a:rPr>
              <a:t>̉ </a:t>
            </a:r>
            <a:r>
              <a:rPr lang="en-US" sz="2000" b="1" i="1" dirty="0" err="1">
                <a:effectLst/>
                <a:latin typeface="Times New Roman" panose="02020603050405020304" pitchFamily="18" charset="0"/>
                <a:ea typeface="Calibri" panose="020F0502020204030204" pitchFamily="34" charset="0"/>
              </a:rPr>
              <a:t>hưởng</a:t>
            </a:r>
            <a:r>
              <a:rPr lang="en-US" sz="2000" b="1" i="1" dirty="0">
                <a:effectLst/>
                <a:latin typeface="Times New Roman" panose="02020603050405020304" pitchFamily="18" charset="0"/>
                <a:ea typeface="Calibri" panose="020F0502020204030204" pitchFamily="34" charset="0"/>
              </a:rPr>
              <a:t> </a:t>
            </a:r>
            <a:r>
              <a:rPr lang="en-US" sz="2000" b="1" i="1" dirty="0" err="1">
                <a:effectLst/>
                <a:latin typeface="Times New Roman" panose="02020603050405020304" pitchFamily="18" charset="0"/>
                <a:ea typeface="Calibri" panose="020F0502020204030204" pitchFamily="34" charset="0"/>
              </a:rPr>
              <a:t>ứng</a:t>
            </a:r>
            <a:r>
              <a:rPr lang="en-US" sz="2000" b="1" i="1" dirty="0">
                <a:effectLst/>
                <a:latin typeface="Times New Roman" panose="02020603050405020304" pitchFamily="18" charset="0"/>
                <a:ea typeface="Calibri" panose="020F0502020204030204" pitchFamily="34" charset="0"/>
              </a:rPr>
              <a:t> </a:t>
            </a:r>
            <a:r>
              <a:rPr lang="en-US" sz="2000" b="1" i="1" dirty="0" err="1">
                <a:effectLst/>
                <a:latin typeface="Times New Roman" panose="02020603050405020304" pitchFamily="18" charset="0"/>
                <a:ea typeface="Calibri" panose="020F0502020204030204" pitchFamily="34" charset="0"/>
              </a:rPr>
              <a:t>Ngày</a:t>
            </a:r>
            <a:r>
              <a:rPr lang="en-US" sz="2000" b="1" i="1" dirty="0">
                <a:effectLst/>
                <a:latin typeface="Times New Roman" panose="02020603050405020304" pitchFamily="18" charset="0"/>
                <a:ea typeface="Calibri" panose="020F0502020204030204" pitchFamily="34" charset="0"/>
              </a:rPr>
              <a:t> </a:t>
            </a:r>
            <a:r>
              <a:rPr lang="en-US" sz="2000" b="1" i="1" dirty="0" err="1">
                <a:effectLst/>
                <a:latin typeface="Times New Roman" panose="02020603050405020304" pitchFamily="18" charset="0"/>
                <a:ea typeface="Calibri" panose="020F0502020204030204" pitchFamily="34" charset="0"/>
              </a:rPr>
              <a:t>Trái</a:t>
            </a:r>
            <a:r>
              <a:rPr lang="en-US" sz="2000" b="1" i="1" dirty="0">
                <a:effectLst/>
                <a:latin typeface="Times New Roman" panose="02020603050405020304" pitchFamily="18" charset="0"/>
                <a:ea typeface="Calibri" panose="020F0502020204030204" pitchFamily="34" charset="0"/>
              </a:rPr>
              <a:t> </a:t>
            </a:r>
            <a:r>
              <a:rPr lang="en-US" sz="2000" b="1" i="1" dirty="0" err="1">
                <a:effectLst/>
                <a:latin typeface="Times New Roman" panose="02020603050405020304" pitchFamily="18" charset="0"/>
                <a:ea typeface="Calibri" panose="020F0502020204030204" pitchFamily="34" charset="0"/>
              </a:rPr>
              <a:t>đất</a:t>
            </a:r>
            <a:r>
              <a:rPr lang="en-US" sz="2000" b="1" i="1" dirty="0">
                <a:effectLst/>
                <a:latin typeface="Times New Roman" panose="02020603050405020304" pitchFamily="18" charset="0"/>
                <a:ea typeface="Calibri" panose="020F0502020204030204" pitchFamily="34" charset="0"/>
              </a:rPr>
              <a:t> 22/4, </a:t>
            </a:r>
            <a:r>
              <a:rPr lang="en-US" sz="2000" b="1" i="1" dirty="0" err="1">
                <a:effectLst/>
                <a:latin typeface="Times New Roman" panose="02020603050405020304" pitchFamily="18" charset="0"/>
                <a:ea typeface="Calibri" panose="020F0502020204030204" pitchFamily="34" charset="0"/>
              </a:rPr>
              <a:t>lớp</a:t>
            </a:r>
            <a:r>
              <a:rPr lang="en-US" sz="2000" b="1" i="1" dirty="0">
                <a:effectLst/>
                <a:latin typeface="Times New Roman" panose="02020603050405020304" pitchFamily="18" charset="0"/>
                <a:ea typeface="Calibri" panose="020F0502020204030204" pitchFamily="34" charset="0"/>
              </a:rPr>
              <a:t> </a:t>
            </a:r>
            <a:r>
              <a:rPr lang="en-US" sz="2000" b="1" i="1" dirty="0" err="1">
                <a:effectLst/>
                <a:latin typeface="Times New Roman" panose="02020603050405020304" pitchFamily="18" charset="0"/>
                <a:ea typeface="Calibri" panose="020F0502020204030204" pitchFamily="34" charset="0"/>
              </a:rPr>
              <a:t>em</a:t>
            </a:r>
            <a:r>
              <a:rPr lang="en-US" sz="2000" b="1" i="1" dirty="0">
                <a:effectLst/>
                <a:latin typeface="Times New Roman" panose="02020603050405020304" pitchFamily="18" charset="0"/>
                <a:ea typeface="Calibri" panose="020F0502020204030204" pitchFamily="34" charset="0"/>
              </a:rPr>
              <a:t> </a:t>
            </a:r>
            <a:r>
              <a:rPr lang="en-US" sz="2000" b="1" i="1" dirty="0" err="1">
                <a:effectLst/>
                <a:latin typeface="Times New Roman" panose="02020603050405020304" pitchFamily="18" charset="0"/>
                <a:ea typeface="Calibri" panose="020F0502020204030204" pitchFamily="34" charset="0"/>
              </a:rPr>
              <a:t>đã</a:t>
            </a:r>
            <a:r>
              <a:rPr lang="en-US" sz="2000" b="1" i="1" dirty="0">
                <a:effectLst/>
                <a:latin typeface="Times New Roman" panose="02020603050405020304" pitchFamily="18" charset="0"/>
                <a:ea typeface="Calibri" panose="020F0502020204030204" pitchFamily="34" charset="0"/>
              </a:rPr>
              <a:t> </a:t>
            </a:r>
            <a:r>
              <a:rPr lang="en-US" sz="2000" b="1" i="1" dirty="0" err="1">
                <a:effectLst/>
                <a:latin typeface="Times New Roman" panose="02020603050405020304" pitchFamily="18" charset="0"/>
                <a:ea typeface="Calibri" panose="020F0502020204030204" pitchFamily="34" charset="0"/>
              </a:rPr>
              <a:t>tô</a:t>
            </a:r>
            <a:r>
              <a:rPr lang="en-US" sz="2000" b="1" i="1" dirty="0">
                <a:effectLst/>
                <a:latin typeface="Times New Roman" panose="02020603050405020304" pitchFamily="18" charset="0"/>
                <a:ea typeface="Calibri" panose="020F0502020204030204" pitchFamily="34" charset="0"/>
              </a:rPr>
              <a:t>̉ </a:t>
            </a:r>
            <a:r>
              <a:rPr lang="en-US" sz="2000" b="1" i="1" dirty="0" err="1">
                <a:effectLst/>
                <a:latin typeface="Times New Roman" panose="02020603050405020304" pitchFamily="18" charset="0"/>
                <a:ea typeface="Calibri" panose="020F0502020204030204" pitchFamily="34" charset="0"/>
              </a:rPr>
              <a:t>chức</a:t>
            </a:r>
            <a:r>
              <a:rPr lang="en-US" sz="2000" b="1" i="1" dirty="0">
                <a:effectLst/>
                <a:latin typeface="Times New Roman" panose="02020603050405020304" pitchFamily="18" charset="0"/>
                <a:ea typeface="Calibri" panose="020F0502020204030204" pitchFamily="34" charset="0"/>
              </a:rPr>
              <a:t> </a:t>
            </a:r>
            <a:r>
              <a:rPr lang="en-US" sz="2000" b="1" i="1" dirty="0" err="1">
                <a:effectLst/>
                <a:latin typeface="Times New Roman" panose="02020603050405020304" pitchFamily="18" charset="0"/>
                <a:ea typeface="Calibri" panose="020F0502020204030204" pitchFamily="34" charset="0"/>
              </a:rPr>
              <a:t>thảo</a:t>
            </a:r>
            <a:r>
              <a:rPr lang="en-US" sz="2000" b="1" i="1" dirty="0">
                <a:effectLst/>
                <a:latin typeface="Times New Roman" panose="02020603050405020304" pitchFamily="18" charset="0"/>
                <a:ea typeface="Calibri" panose="020F0502020204030204" pitchFamily="34" charset="0"/>
              </a:rPr>
              <a:t> </a:t>
            </a:r>
            <a:r>
              <a:rPr lang="en-US" sz="2000" b="1" i="1" dirty="0" err="1">
                <a:effectLst/>
                <a:latin typeface="Times New Roman" panose="02020603050405020304" pitchFamily="18" charset="0"/>
                <a:ea typeface="Calibri" panose="020F0502020204030204" pitchFamily="34" charset="0"/>
              </a:rPr>
              <a:t>luận</a:t>
            </a:r>
            <a:r>
              <a:rPr lang="en-US" sz="2000" b="1" i="1" dirty="0">
                <a:effectLst/>
                <a:latin typeface="Times New Roman" panose="02020603050405020304" pitchFamily="18" charset="0"/>
                <a:ea typeface="Calibri" panose="020F0502020204030204" pitchFamily="34" charset="0"/>
              </a:rPr>
              <a:t> </a:t>
            </a:r>
            <a:r>
              <a:rPr lang="en-US" sz="2000" b="1" i="1" dirty="0" err="1">
                <a:effectLst/>
                <a:latin typeface="Times New Roman" panose="02020603050405020304" pitchFamily="18" charset="0"/>
                <a:ea typeface="Calibri" panose="020F0502020204030204" pitchFamily="34" charset="0"/>
              </a:rPr>
              <a:t>vê</a:t>
            </a:r>
            <a:r>
              <a:rPr lang="en-US" sz="2000" b="1" i="1" dirty="0">
                <a:effectLst/>
                <a:latin typeface="Times New Roman" panose="02020603050405020304" pitchFamily="18" charset="0"/>
                <a:ea typeface="Calibri" panose="020F0502020204030204" pitchFamily="34" charset="0"/>
              </a:rPr>
              <a:t>̀ chủ </a:t>
            </a:r>
            <a:r>
              <a:rPr lang="en-US" sz="2000" b="1" i="1" dirty="0" err="1">
                <a:effectLst/>
                <a:latin typeface="Times New Roman" panose="02020603050405020304" pitchFamily="18" charset="0"/>
                <a:ea typeface="Calibri" panose="020F0502020204030204" pitchFamily="34" charset="0"/>
              </a:rPr>
              <a:t>đê</a:t>
            </a:r>
            <a:r>
              <a:rPr lang="en-US" sz="2000" b="1" i="1" dirty="0">
                <a:effectLst/>
                <a:latin typeface="Times New Roman" panose="02020603050405020304" pitchFamily="18" charset="0"/>
                <a:ea typeface="Calibri" panose="020F0502020204030204" pitchFamily="34" charset="0"/>
              </a:rPr>
              <a:t>̀ “</a:t>
            </a:r>
            <a:r>
              <a:rPr lang="en-US" sz="2000" b="1" i="1" dirty="0" err="1">
                <a:effectLst/>
                <a:latin typeface="Times New Roman" panose="02020603050405020304" pitchFamily="18" charset="0"/>
                <a:ea typeface="Calibri" panose="020F0502020204030204" pitchFamily="34" charset="0"/>
              </a:rPr>
              <a:t>Hạn</a:t>
            </a:r>
            <a:r>
              <a:rPr lang="en-US" sz="2000" b="1" i="1" dirty="0">
                <a:effectLst/>
                <a:latin typeface="Times New Roman" panose="02020603050405020304" pitchFamily="18" charset="0"/>
                <a:ea typeface="Calibri" panose="020F0502020204030204" pitchFamily="34" charset="0"/>
              </a:rPr>
              <a:t> </a:t>
            </a:r>
            <a:r>
              <a:rPr lang="en-US" sz="2000" b="1" i="1" dirty="0" err="1">
                <a:effectLst/>
                <a:latin typeface="Times New Roman" panose="02020603050405020304" pitchFamily="18" charset="0"/>
                <a:ea typeface="Calibri" panose="020F0502020204030204" pitchFamily="34" charset="0"/>
              </a:rPr>
              <a:t>chê</a:t>
            </a:r>
            <a:r>
              <a:rPr lang="en-US" sz="2000" b="1" i="1" dirty="0">
                <a:effectLst/>
                <a:latin typeface="Times New Roman" panose="02020603050405020304" pitchFamily="18" charset="0"/>
                <a:ea typeface="Calibri" panose="020F0502020204030204" pitchFamily="34" charset="0"/>
              </a:rPr>
              <a:t>́ </a:t>
            </a:r>
            <a:r>
              <a:rPr lang="en-US" sz="2000" b="1" i="1" dirty="0" err="1">
                <a:effectLst/>
                <a:latin typeface="Times New Roman" panose="02020603050405020304" pitchFamily="18" charset="0"/>
                <a:ea typeface="Calibri" panose="020F0502020204030204" pitchFamily="34" charset="0"/>
              </a:rPr>
              <a:t>sử</a:t>
            </a:r>
            <a:r>
              <a:rPr lang="en-US" sz="2000" b="1" i="1" dirty="0">
                <a:effectLst/>
                <a:latin typeface="Times New Roman" panose="02020603050405020304" pitchFamily="18" charset="0"/>
                <a:ea typeface="Calibri" panose="020F0502020204030204" pitchFamily="34" charset="0"/>
              </a:rPr>
              <a:t> </a:t>
            </a:r>
            <a:r>
              <a:rPr lang="en-US" sz="2000" b="1" i="1" dirty="0" err="1">
                <a:effectLst/>
                <a:latin typeface="Times New Roman" panose="02020603050405020304" pitchFamily="18" charset="0"/>
                <a:ea typeface="Calibri" panose="020F0502020204030204" pitchFamily="34" charset="0"/>
              </a:rPr>
              <a:t>dụng</a:t>
            </a:r>
            <a:r>
              <a:rPr lang="en-US" sz="2000" b="1" i="1" dirty="0">
                <a:effectLst/>
                <a:latin typeface="Times New Roman" panose="02020603050405020304" pitchFamily="18" charset="0"/>
                <a:ea typeface="Calibri" panose="020F0502020204030204" pitchFamily="34" charset="0"/>
              </a:rPr>
              <a:t> bao bì </a:t>
            </a:r>
            <a:r>
              <a:rPr lang="en-US" sz="2000" b="1" i="1" dirty="0" err="1">
                <a:effectLst/>
                <a:latin typeface="Times New Roman" panose="02020603050405020304" pitchFamily="18" charset="0"/>
                <a:ea typeface="Calibri" panose="020F0502020204030204" pitchFamily="34" charset="0"/>
              </a:rPr>
              <a:t>ni</a:t>
            </a:r>
            <a:r>
              <a:rPr lang="en-US" sz="2000" b="1" i="1" dirty="0">
                <a:effectLst/>
                <a:latin typeface="Times New Roman" panose="02020603050405020304" pitchFamily="18" charset="0"/>
                <a:ea typeface="Calibri" panose="020F0502020204030204" pitchFamily="34" charset="0"/>
              </a:rPr>
              <a:t> </a:t>
            </a:r>
            <a:r>
              <a:rPr lang="en-US" sz="2000" b="1" i="1" dirty="0" err="1">
                <a:effectLst/>
                <a:latin typeface="Times New Roman" panose="02020603050405020304" pitchFamily="18" charset="0"/>
                <a:ea typeface="Calibri" panose="020F0502020204030204" pitchFamily="34" charset="0"/>
              </a:rPr>
              <a:t>lông</a:t>
            </a:r>
            <a:r>
              <a:rPr lang="en-US" sz="2000" b="1" i="1" dirty="0">
                <a:effectLst/>
                <a:latin typeface="Times New Roman" panose="02020603050405020304" pitchFamily="18" charset="0"/>
                <a:ea typeface="Calibri" panose="020F0502020204030204" pitchFamily="34" charset="0"/>
              </a:rPr>
              <a:t> </a:t>
            </a:r>
            <a:r>
              <a:rPr lang="en-US" sz="2000" b="1" i="1" dirty="0" err="1">
                <a:effectLst/>
                <a:latin typeface="Times New Roman" panose="02020603050405020304" pitchFamily="18" charset="0"/>
                <a:ea typeface="Calibri" panose="020F0502020204030204" pitchFamily="34" charset="0"/>
              </a:rPr>
              <a:t>và</a:t>
            </a:r>
            <a:r>
              <a:rPr lang="en-US" sz="2000" b="1" i="1" dirty="0">
                <a:effectLst/>
                <a:latin typeface="Times New Roman" panose="02020603050405020304" pitchFamily="18" charset="0"/>
                <a:ea typeface="Calibri" panose="020F0502020204030204" pitchFamily="34" charset="0"/>
              </a:rPr>
              <a:t> </a:t>
            </a:r>
            <a:r>
              <a:rPr lang="en-US" sz="2000" b="1" i="1" dirty="0" err="1">
                <a:effectLst/>
                <a:latin typeface="Times New Roman" panose="02020603050405020304" pitchFamily="18" charset="0"/>
                <a:ea typeface="Calibri" panose="020F0502020204030204" pitchFamily="34" charset="0"/>
              </a:rPr>
              <a:t>chất</a:t>
            </a:r>
            <a:r>
              <a:rPr lang="en-US" sz="2000" b="1" i="1" dirty="0">
                <a:effectLst/>
                <a:latin typeface="Times New Roman" panose="02020603050405020304" pitchFamily="18" charset="0"/>
                <a:ea typeface="Calibri" panose="020F0502020204030204" pitchFamily="34" charset="0"/>
              </a:rPr>
              <a:t> </a:t>
            </a:r>
            <a:r>
              <a:rPr lang="en-US" sz="2000" b="1" i="1" dirty="0" err="1">
                <a:effectLst/>
                <a:latin typeface="Times New Roman" panose="02020603050405020304" pitchFamily="18" charset="0"/>
                <a:ea typeface="Calibri" panose="020F0502020204030204" pitchFamily="34" charset="0"/>
              </a:rPr>
              <a:t>thải</a:t>
            </a:r>
            <a:r>
              <a:rPr lang="en-US" sz="2000" b="1" i="1" dirty="0">
                <a:effectLst/>
                <a:latin typeface="Times New Roman" panose="02020603050405020304" pitchFamily="18" charset="0"/>
                <a:ea typeface="Calibri" panose="020F0502020204030204" pitchFamily="34" charset="0"/>
              </a:rPr>
              <a:t> </a:t>
            </a:r>
            <a:r>
              <a:rPr lang="en-US" sz="2000" b="1" i="1" dirty="0" err="1">
                <a:effectLst/>
                <a:latin typeface="Times New Roman" panose="02020603050405020304" pitchFamily="18" charset="0"/>
                <a:ea typeface="Calibri" panose="020F0502020204030204" pitchFamily="34" charset="0"/>
              </a:rPr>
              <a:t>nhựa</a:t>
            </a:r>
            <a:r>
              <a:rPr lang="en-US" sz="2000" b="1" i="1" dirty="0">
                <a:effectLst/>
                <a:latin typeface="Times New Roman" panose="02020603050405020304" pitchFamily="18" charset="0"/>
                <a:ea typeface="Calibri" panose="020F0502020204030204" pitchFamily="34" charset="0"/>
              </a:rPr>
              <a:t>” </a:t>
            </a:r>
            <a:r>
              <a:rPr lang="en-US" sz="2000" b="1" i="1" dirty="0" err="1">
                <a:effectLst/>
                <a:latin typeface="Times New Roman" panose="02020603050405020304" pitchFamily="18" charset="0"/>
                <a:ea typeface="Calibri" panose="020F0502020204030204" pitchFamily="34" charset="0"/>
              </a:rPr>
              <a:t>trong</a:t>
            </a:r>
            <a:r>
              <a:rPr lang="en-US" sz="2000" b="1" i="1" dirty="0">
                <a:effectLst/>
                <a:latin typeface="Times New Roman" panose="02020603050405020304" pitchFamily="18" charset="0"/>
                <a:ea typeface="Calibri" panose="020F0502020204030204" pitchFamily="34" charset="0"/>
              </a:rPr>
              <a:t> </a:t>
            </a:r>
            <a:r>
              <a:rPr lang="en-US" sz="2000" b="1" i="1" dirty="0" err="1">
                <a:effectLst/>
                <a:latin typeface="Times New Roman" panose="02020603050405020304" pitchFamily="18" charset="0"/>
                <a:ea typeface="Calibri" panose="020F0502020204030204" pitchFamily="34" charset="0"/>
              </a:rPr>
              <a:t>giờ</a:t>
            </a:r>
            <a:r>
              <a:rPr lang="en-US" sz="2000" b="1" i="1" dirty="0">
                <a:effectLst/>
                <a:latin typeface="Times New Roman" panose="02020603050405020304" pitchFamily="18" charset="0"/>
                <a:ea typeface="Calibri" panose="020F0502020204030204" pitchFamily="34" charset="0"/>
              </a:rPr>
              <a:t> </a:t>
            </a:r>
            <a:r>
              <a:rPr lang="en-US" sz="2000" b="1" i="1" dirty="0" err="1">
                <a:effectLst/>
                <a:latin typeface="Times New Roman" panose="02020603050405020304" pitchFamily="18" charset="0"/>
                <a:ea typeface="Calibri" panose="020F0502020204030204" pitchFamily="34" charset="0"/>
              </a:rPr>
              <a:t>sinh</a:t>
            </a:r>
            <a:r>
              <a:rPr lang="en-US" sz="2000" b="1" i="1" dirty="0">
                <a:effectLst/>
                <a:latin typeface="Times New Roman" panose="02020603050405020304" pitchFamily="18" charset="0"/>
                <a:ea typeface="Calibri" panose="020F0502020204030204" pitchFamily="34" charset="0"/>
              </a:rPr>
              <a:t> </a:t>
            </a:r>
            <a:r>
              <a:rPr lang="en-US" sz="2000" b="1" i="1" dirty="0" err="1">
                <a:effectLst/>
                <a:latin typeface="Times New Roman" panose="02020603050405020304" pitchFamily="18" charset="0"/>
                <a:ea typeface="Calibri" panose="020F0502020204030204" pitchFamily="34" charset="0"/>
              </a:rPr>
              <a:t>hoạt</a:t>
            </a:r>
            <a:r>
              <a:rPr lang="en-US" sz="2000" b="1" i="1" dirty="0">
                <a:effectLst/>
                <a:latin typeface="Times New Roman" panose="02020603050405020304" pitchFamily="18" charset="0"/>
                <a:ea typeface="Calibri" panose="020F0502020204030204" pitchFamily="34" charset="0"/>
              </a:rPr>
              <a:t> </a:t>
            </a:r>
            <a:r>
              <a:rPr lang="en-US" sz="2000" b="1" i="1" dirty="0" err="1">
                <a:effectLst/>
                <a:latin typeface="Times New Roman" panose="02020603050405020304" pitchFamily="18" charset="0"/>
                <a:ea typeface="Calibri" panose="020F0502020204030204" pitchFamily="34" charset="0"/>
              </a:rPr>
              <a:t>lớp</a:t>
            </a:r>
            <a:r>
              <a:rPr lang="en-US" sz="2000" b="1" i="1" dirty="0">
                <a:effectLst/>
                <a:latin typeface="Times New Roman" panose="02020603050405020304" pitchFamily="18" charset="0"/>
                <a:ea typeface="Calibri" panose="020F0502020204030204" pitchFamily="34" charset="0"/>
              </a:rPr>
              <a:t>. </a:t>
            </a:r>
            <a:r>
              <a:rPr lang="en-US" sz="2000" b="1" i="1" dirty="0" err="1">
                <a:effectLst/>
                <a:latin typeface="Times New Roman" panose="02020603050405020304" pitchFamily="18" charset="0"/>
                <a:ea typeface="Calibri" panose="020F0502020204030204" pitchFamily="34" charset="0"/>
              </a:rPr>
              <a:t>Em</a:t>
            </a:r>
            <a:r>
              <a:rPr lang="en-US" sz="2000" b="1" i="1" dirty="0">
                <a:effectLst/>
                <a:latin typeface="Times New Roman" panose="02020603050405020304" pitchFamily="18" charset="0"/>
                <a:ea typeface="Calibri" panose="020F0502020204030204" pitchFamily="34" charset="0"/>
              </a:rPr>
              <a:t> </a:t>
            </a:r>
            <a:r>
              <a:rPr lang="en-US" sz="2000" b="1" i="1" dirty="0" err="1">
                <a:effectLst/>
                <a:latin typeface="Times New Roman" panose="02020603050405020304" pitchFamily="18" charset="0"/>
                <a:ea typeface="Calibri" panose="020F0502020204030204" pitchFamily="34" charset="0"/>
              </a:rPr>
              <a:t>hãy</a:t>
            </a:r>
            <a:r>
              <a:rPr lang="en-US" sz="2000" b="1" i="1" dirty="0">
                <a:effectLst/>
                <a:latin typeface="Times New Roman" panose="02020603050405020304" pitchFamily="18" charset="0"/>
                <a:ea typeface="Calibri" panose="020F0502020204030204" pitchFamily="34" charset="0"/>
              </a:rPr>
              <a:t> </a:t>
            </a:r>
            <a:r>
              <a:rPr lang="en-US" sz="2000" b="1" i="1" dirty="0" err="1">
                <a:effectLst/>
                <a:latin typeface="Times New Roman" panose="02020603050405020304" pitchFamily="18" charset="0"/>
                <a:ea typeface="Calibri" panose="020F0502020204030204" pitchFamily="34" charset="0"/>
              </a:rPr>
              <a:t>ghi</a:t>
            </a:r>
            <a:r>
              <a:rPr lang="en-US" sz="2000" b="1" i="1" dirty="0">
                <a:effectLst/>
                <a:latin typeface="Times New Roman" panose="02020603050405020304" pitchFamily="18" charset="0"/>
                <a:ea typeface="Calibri" panose="020F0502020204030204" pitchFamily="34" charset="0"/>
              </a:rPr>
              <a:t> </a:t>
            </a:r>
            <a:r>
              <a:rPr lang="en-US" sz="2000" b="1" i="1" dirty="0" err="1">
                <a:effectLst/>
                <a:latin typeface="Times New Roman" panose="02020603050405020304" pitchFamily="18" charset="0"/>
                <a:ea typeface="Calibri" panose="020F0502020204030204" pitchFamily="34" charset="0"/>
              </a:rPr>
              <a:t>lại</a:t>
            </a:r>
            <a:r>
              <a:rPr lang="en-US" sz="2000" b="1" i="1" dirty="0">
                <a:effectLst/>
                <a:latin typeface="Times New Roman" panose="02020603050405020304" pitchFamily="18" charset="0"/>
                <a:ea typeface="Calibri" panose="020F0502020204030204" pitchFamily="34" charset="0"/>
              </a:rPr>
              <a:t> </a:t>
            </a:r>
            <a:r>
              <a:rPr lang="en-US" sz="2000" b="1" i="1" dirty="0" err="1">
                <a:effectLst/>
                <a:latin typeface="Times New Roman" panose="02020603050405020304" pitchFamily="18" charset="0"/>
                <a:ea typeface="Calibri" panose="020F0502020204030204" pitchFamily="34" charset="0"/>
              </a:rPr>
              <a:t>biên</a:t>
            </a:r>
            <a:r>
              <a:rPr lang="en-US" sz="2000" b="1" i="1" dirty="0">
                <a:effectLst/>
                <a:latin typeface="Times New Roman" panose="02020603050405020304" pitchFamily="18" charset="0"/>
                <a:ea typeface="Calibri" panose="020F0502020204030204" pitchFamily="34" charset="0"/>
              </a:rPr>
              <a:t> </a:t>
            </a:r>
            <a:r>
              <a:rPr lang="en-US" sz="2000" b="1" i="1" dirty="0" err="1">
                <a:effectLst/>
                <a:latin typeface="Times New Roman" panose="02020603050405020304" pitchFamily="18" charset="0"/>
                <a:ea typeface="Calibri" panose="020F0502020204030204" pitchFamily="34" charset="0"/>
              </a:rPr>
              <a:t>bản</a:t>
            </a:r>
            <a:r>
              <a:rPr lang="en-US" sz="2000" b="1" i="1" dirty="0">
                <a:effectLst/>
                <a:latin typeface="Times New Roman" panose="02020603050405020304" pitchFamily="18" charset="0"/>
                <a:ea typeface="Calibri" panose="020F0502020204030204" pitchFamily="34" charset="0"/>
              </a:rPr>
              <a:t> </a:t>
            </a:r>
            <a:r>
              <a:rPr lang="en-US" sz="2000" b="1" i="1" dirty="0" err="1">
                <a:effectLst/>
                <a:latin typeface="Times New Roman" panose="02020603050405020304" pitchFamily="18" charset="0"/>
                <a:ea typeface="Calibri" panose="020F0502020204030204" pitchFamily="34" charset="0"/>
              </a:rPr>
              <a:t>của</a:t>
            </a:r>
            <a:r>
              <a:rPr lang="en-US" sz="2000" b="1" i="1" dirty="0">
                <a:effectLst/>
                <a:latin typeface="Times New Roman" panose="02020603050405020304" pitchFamily="18" charset="0"/>
                <a:ea typeface="Calibri" panose="020F0502020204030204" pitchFamily="34" charset="0"/>
              </a:rPr>
              <a:t> </a:t>
            </a:r>
            <a:r>
              <a:rPr lang="en-US" sz="2000" b="1" i="1" dirty="0" err="1">
                <a:effectLst/>
                <a:latin typeface="Times New Roman" panose="02020603050405020304" pitchFamily="18" charset="0"/>
                <a:ea typeface="Calibri" panose="020F0502020204030204" pitchFamily="34" charset="0"/>
              </a:rPr>
              <a:t>buổi</a:t>
            </a:r>
            <a:r>
              <a:rPr lang="en-US" sz="2000" b="1" i="1" dirty="0">
                <a:effectLst/>
                <a:latin typeface="Times New Roman" panose="02020603050405020304" pitchFamily="18" charset="0"/>
                <a:ea typeface="Calibri" panose="020F0502020204030204" pitchFamily="34" charset="0"/>
              </a:rPr>
              <a:t> </a:t>
            </a:r>
            <a:r>
              <a:rPr lang="en-US" sz="2000" b="1" i="1" dirty="0" err="1">
                <a:effectLst/>
                <a:latin typeface="Times New Roman" panose="02020603050405020304" pitchFamily="18" charset="0"/>
                <a:ea typeface="Calibri" panose="020F0502020204030204" pitchFamily="34" charset="0"/>
              </a:rPr>
              <a:t>thảo</a:t>
            </a:r>
            <a:r>
              <a:rPr lang="en-US" sz="2000" b="1" i="1" dirty="0">
                <a:effectLst/>
                <a:latin typeface="Times New Roman" panose="02020603050405020304" pitchFamily="18" charset="0"/>
                <a:ea typeface="Calibri" panose="020F0502020204030204" pitchFamily="34" charset="0"/>
              </a:rPr>
              <a:t> </a:t>
            </a:r>
            <a:r>
              <a:rPr lang="en-US" sz="2000" b="1" i="1" dirty="0" err="1">
                <a:effectLst/>
                <a:latin typeface="Times New Roman" panose="02020603050405020304" pitchFamily="18" charset="0"/>
                <a:ea typeface="Calibri" panose="020F0502020204030204" pitchFamily="34" charset="0"/>
              </a:rPr>
              <a:t>luận</a:t>
            </a:r>
            <a:r>
              <a:rPr lang="en-US" sz="2000" b="1" i="1" dirty="0">
                <a:effectLst/>
                <a:latin typeface="Times New Roman" panose="02020603050405020304" pitchFamily="18" charset="0"/>
                <a:ea typeface="Calibri" panose="020F0502020204030204" pitchFamily="34" charset="0"/>
              </a:rPr>
              <a:t> </a:t>
            </a:r>
            <a:r>
              <a:rPr lang="en-US" sz="2000" b="1" i="1" dirty="0" err="1">
                <a:effectLst/>
                <a:latin typeface="Times New Roman" panose="02020603050405020304" pitchFamily="18" charset="0"/>
                <a:ea typeface="Calibri" panose="020F0502020204030204" pitchFamily="34" charset="0"/>
              </a:rPr>
              <a:t>đó</a:t>
            </a:r>
            <a:r>
              <a:rPr lang="en-US" sz="2000" b="1" i="1" dirty="0">
                <a:effectLst/>
                <a:latin typeface="Times New Roman" panose="02020603050405020304" pitchFamily="18" charset="0"/>
                <a:ea typeface="Calibri" panose="020F0502020204030204" pitchFamily="34" charset="0"/>
              </a:rPr>
              <a:t> (có </a:t>
            </a:r>
            <a:r>
              <a:rPr lang="en-US" sz="2000" b="1" i="1" dirty="0" err="1">
                <a:effectLst/>
                <a:latin typeface="Times New Roman" panose="02020603050405020304" pitchFamily="18" charset="0"/>
                <a:ea typeface="Calibri" panose="020F0502020204030204" pitchFamily="34" charset="0"/>
              </a:rPr>
              <a:t>thê</a:t>
            </a:r>
            <a:r>
              <a:rPr lang="en-US" sz="2000" b="1" i="1" dirty="0">
                <a:effectLst/>
                <a:latin typeface="Times New Roman" panose="02020603050405020304" pitchFamily="18" charset="0"/>
                <a:ea typeface="Calibri" panose="020F0502020204030204" pitchFamily="34" charset="0"/>
              </a:rPr>
              <a:t>̉ </a:t>
            </a:r>
            <a:r>
              <a:rPr lang="en-US" sz="2000" b="1" i="1" dirty="0" err="1">
                <a:effectLst/>
                <a:latin typeface="Times New Roman" panose="02020603050405020304" pitchFamily="18" charset="0"/>
                <a:ea typeface="Calibri" panose="020F0502020204030204" pitchFamily="34" charset="0"/>
              </a:rPr>
              <a:t>viết</a:t>
            </a:r>
            <a:r>
              <a:rPr lang="en-US" sz="2000" b="1" i="1" dirty="0">
                <a:effectLst/>
                <a:latin typeface="Times New Roman" panose="02020603050405020304" pitchFamily="18" charset="0"/>
                <a:ea typeface="Calibri" panose="020F0502020204030204" pitchFamily="34" charset="0"/>
              </a:rPr>
              <a:t> </a:t>
            </a:r>
            <a:r>
              <a:rPr lang="en-US" sz="2000" b="1" i="1" dirty="0" err="1">
                <a:effectLst/>
                <a:latin typeface="Times New Roman" panose="02020603050405020304" pitchFamily="18" charset="0"/>
                <a:ea typeface="Calibri" panose="020F0502020204030204" pitchFamily="34" charset="0"/>
              </a:rPr>
              <a:t>tay</a:t>
            </a:r>
            <a:r>
              <a:rPr lang="en-US" sz="2000" b="1" i="1" dirty="0">
                <a:effectLst/>
                <a:latin typeface="Times New Roman" panose="02020603050405020304" pitchFamily="18" charset="0"/>
                <a:ea typeface="Calibri" panose="020F0502020204030204" pitchFamily="34" charset="0"/>
              </a:rPr>
              <a:t> </a:t>
            </a:r>
            <a:r>
              <a:rPr lang="en-US" sz="2000" b="1" i="1" dirty="0" err="1">
                <a:effectLst/>
                <a:latin typeface="Times New Roman" panose="02020603050405020304" pitchFamily="18" charset="0"/>
                <a:ea typeface="Calibri" panose="020F0502020204030204" pitchFamily="34" charset="0"/>
              </a:rPr>
              <a:t>hoặc</a:t>
            </a:r>
            <a:r>
              <a:rPr lang="en-US" sz="2000" b="1" i="1" dirty="0">
                <a:effectLst/>
                <a:latin typeface="Times New Roman" panose="02020603050405020304" pitchFamily="18" charset="0"/>
                <a:ea typeface="Calibri" panose="020F0502020204030204" pitchFamily="34" charset="0"/>
              </a:rPr>
              <a:t> </a:t>
            </a:r>
            <a:r>
              <a:rPr lang="en-US" sz="2000" b="1" i="1" dirty="0" err="1">
                <a:effectLst/>
                <a:latin typeface="Times New Roman" panose="02020603050405020304" pitchFamily="18" charset="0"/>
                <a:ea typeface="Calibri" panose="020F0502020204030204" pitchFamily="34" charset="0"/>
              </a:rPr>
              <a:t>tạo</a:t>
            </a:r>
            <a:r>
              <a:rPr lang="en-US" sz="2000" b="1" i="1" dirty="0">
                <a:effectLst/>
                <a:latin typeface="Times New Roman" panose="02020603050405020304" pitchFamily="18" charset="0"/>
                <a:ea typeface="Calibri" panose="020F0502020204030204" pitchFamily="34" charset="0"/>
              </a:rPr>
              <a:t> </a:t>
            </a:r>
            <a:r>
              <a:rPr lang="en-US" sz="2000" b="1" i="1" dirty="0" err="1">
                <a:effectLst/>
                <a:latin typeface="Times New Roman" panose="02020603050405020304" pitchFamily="18" charset="0"/>
                <a:ea typeface="Calibri" panose="020F0502020204030204" pitchFamily="34" charset="0"/>
              </a:rPr>
              <a:t>lập</a:t>
            </a:r>
            <a:r>
              <a:rPr lang="en-US" sz="2000" b="1" i="1" dirty="0">
                <a:effectLst/>
                <a:latin typeface="Times New Roman" panose="02020603050405020304" pitchFamily="18" charset="0"/>
                <a:ea typeface="Calibri" panose="020F0502020204030204" pitchFamily="34" charset="0"/>
              </a:rPr>
              <a:t> </a:t>
            </a:r>
            <a:r>
              <a:rPr lang="en-US" sz="2000" b="1" i="1" dirty="0" err="1">
                <a:effectLst/>
                <a:latin typeface="Times New Roman" panose="02020603050405020304" pitchFamily="18" charset="0"/>
                <a:ea typeface="Calibri" panose="020F0502020204030204" pitchFamily="34" charset="0"/>
              </a:rPr>
              <a:t>văn</a:t>
            </a:r>
            <a:r>
              <a:rPr lang="en-US" sz="2000" b="1" i="1" dirty="0">
                <a:effectLst/>
                <a:latin typeface="Times New Roman" panose="02020603050405020304" pitchFamily="18" charset="0"/>
                <a:ea typeface="Calibri" panose="020F0502020204030204" pitchFamily="34" charset="0"/>
              </a:rPr>
              <a:t> </a:t>
            </a:r>
            <a:r>
              <a:rPr lang="en-US" sz="2000" b="1" i="1" dirty="0" err="1">
                <a:effectLst/>
                <a:latin typeface="Times New Roman" panose="02020603050405020304" pitchFamily="18" charset="0"/>
                <a:ea typeface="Calibri" panose="020F0502020204030204" pitchFamily="34" charset="0"/>
              </a:rPr>
              <a:t>bản</a:t>
            </a:r>
            <a:r>
              <a:rPr lang="en-US" sz="2000" b="1" i="1" dirty="0">
                <a:effectLst/>
                <a:latin typeface="Times New Roman" panose="02020603050405020304" pitchFamily="18" charset="0"/>
                <a:ea typeface="Calibri" panose="020F0502020204030204" pitchFamily="34" charset="0"/>
              </a:rPr>
              <a:t> </a:t>
            </a:r>
            <a:r>
              <a:rPr lang="en-US" sz="2000" b="1" i="1" dirty="0" err="1">
                <a:effectLst/>
                <a:latin typeface="Times New Roman" panose="02020603050405020304" pitchFamily="18" charset="0"/>
                <a:ea typeface="Calibri" panose="020F0502020204030204" pitchFamily="34" charset="0"/>
              </a:rPr>
              <a:t>trên</a:t>
            </a:r>
            <a:r>
              <a:rPr lang="en-US" sz="2000" b="1" i="1" dirty="0">
                <a:effectLst/>
                <a:latin typeface="Times New Roman" panose="02020603050405020304" pitchFamily="18" charset="0"/>
                <a:ea typeface="Calibri" panose="020F0502020204030204" pitchFamily="34" charset="0"/>
              </a:rPr>
              <a:t> </a:t>
            </a:r>
            <a:r>
              <a:rPr lang="en-US" sz="2000" b="1" i="1" dirty="0" err="1">
                <a:effectLst/>
                <a:latin typeface="Times New Roman" panose="02020603050405020304" pitchFamily="18" charset="0"/>
                <a:ea typeface="Calibri" panose="020F0502020204030204" pitchFamily="34" charset="0"/>
              </a:rPr>
              <a:t>máy</a:t>
            </a:r>
            <a:r>
              <a:rPr lang="en-US" sz="2000" b="1" i="1" dirty="0">
                <a:effectLst/>
                <a:latin typeface="Times New Roman" panose="02020603050405020304" pitchFamily="18" charset="0"/>
                <a:ea typeface="Calibri" panose="020F0502020204030204" pitchFamily="34" charset="0"/>
              </a:rPr>
              <a:t> </a:t>
            </a:r>
            <a:r>
              <a:rPr lang="en-US" sz="2000" b="1" i="1" dirty="0" err="1">
                <a:effectLst/>
                <a:latin typeface="Times New Roman" panose="02020603050405020304" pitchFamily="18" charset="0"/>
                <a:ea typeface="Calibri" panose="020F0502020204030204" pitchFamily="34" charset="0"/>
              </a:rPr>
              <a:t>tính</a:t>
            </a:r>
            <a:r>
              <a:rPr lang="en-US" sz="2000" b="1" i="1" dirty="0">
                <a:effectLst/>
                <a:latin typeface="Times New Roman" panose="02020603050405020304" pitchFamily="18" charset="0"/>
                <a:ea typeface="Calibri" panose="020F0502020204030204" pitchFamily="34" charset="0"/>
              </a:rPr>
              <a:t>)</a:t>
            </a:r>
            <a:endParaRPr lang="en-US" sz="2000" b="1" dirty="0"/>
          </a:p>
        </p:txBody>
      </p:sp>
      <p:graphicFrame>
        <p:nvGraphicFramePr>
          <p:cNvPr id="9" name="Table 8">
            <a:extLst>
              <a:ext uri="{FF2B5EF4-FFF2-40B4-BE49-F238E27FC236}">
                <a16:creationId xmlns:a16="http://schemas.microsoft.com/office/drawing/2014/main" id="{D544D24B-8B52-4159-9742-B3EC7A5DD42A}"/>
              </a:ext>
            </a:extLst>
          </p:cNvPr>
          <p:cNvGraphicFramePr>
            <a:graphicFrameLocks noGrp="1"/>
          </p:cNvGraphicFramePr>
          <p:nvPr>
            <p:extLst>
              <p:ext uri="{D42A27DB-BD31-4B8C-83A1-F6EECF244321}">
                <p14:modId xmlns:p14="http://schemas.microsoft.com/office/powerpoint/2010/main" val="4113435695"/>
              </p:ext>
            </p:extLst>
          </p:nvPr>
        </p:nvGraphicFramePr>
        <p:xfrm>
          <a:off x="576704" y="1596594"/>
          <a:ext cx="11025828" cy="4824527"/>
        </p:xfrm>
        <a:graphic>
          <a:graphicData uri="http://schemas.openxmlformats.org/drawingml/2006/table">
            <a:tbl>
              <a:tblPr firstRow="1" firstCol="1" bandRow="1">
                <a:tableStyleId>{5C22544A-7EE6-4342-B048-85BDC9FD1C3A}</a:tableStyleId>
              </a:tblPr>
              <a:tblGrid>
                <a:gridCol w="5836543">
                  <a:extLst>
                    <a:ext uri="{9D8B030D-6E8A-4147-A177-3AD203B41FA5}">
                      <a16:colId xmlns:a16="http://schemas.microsoft.com/office/drawing/2014/main" val="1529019202"/>
                    </a:ext>
                  </a:extLst>
                </a:gridCol>
                <a:gridCol w="699510">
                  <a:extLst>
                    <a:ext uri="{9D8B030D-6E8A-4147-A177-3AD203B41FA5}">
                      <a16:colId xmlns:a16="http://schemas.microsoft.com/office/drawing/2014/main" val="155975755"/>
                    </a:ext>
                  </a:extLst>
                </a:gridCol>
                <a:gridCol w="699511">
                  <a:extLst>
                    <a:ext uri="{9D8B030D-6E8A-4147-A177-3AD203B41FA5}">
                      <a16:colId xmlns:a16="http://schemas.microsoft.com/office/drawing/2014/main" val="200182262"/>
                    </a:ext>
                  </a:extLst>
                </a:gridCol>
                <a:gridCol w="1078703">
                  <a:extLst>
                    <a:ext uri="{9D8B030D-6E8A-4147-A177-3AD203B41FA5}">
                      <a16:colId xmlns:a16="http://schemas.microsoft.com/office/drawing/2014/main" val="3361043021"/>
                    </a:ext>
                  </a:extLst>
                </a:gridCol>
                <a:gridCol w="2711561">
                  <a:extLst>
                    <a:ext uri="{9D8B030D-6E8A-4147-A177-3AD203B41FA5}">
                      <a16:colId xmlns:a16="http://schemas.microsoft.com/office/drawing/2014/main" val="3622923827"/>
                    </a:ext>
                  </a:extLst>
                </a:gridCol>
              </a:tblGrid>
              <a:tr h="756773">
                <a:tc gridSpan="5">
                  <a:txBody>
                    <a:bodyPr/>
                    <a:lstStyle/>
                    <a:p>
                      <a:pPr marL="91440" marR="182880" algn="ctr">
                        <a:lnSpc>
                          <a:spcPct val="100000"/>
                        </a:lnSpc>
                        <a:spcBef>
                          <a:spcPts val="0"/>
                        </a:spcBef>
                        <a:spcAft>
                          <a:spcPts val="0"/>
                        </a:spcAft>
                      </a:pPr>
                      <a:r>
                        <a:rPr lang="en-US" sz="1800" dirty="0">
                          <a:solidFill>
                            <a:schemeClr val="tx1"/>
                          </a:solidFill>
                          <a:effectLst/>
                          <a:latin typeface="Times New Roman" panose="02020603050405020304" pitchFamily="18" charset="0"/>
                          <a:cs typeface="Times New Roman" panose="02020603050405020304" pitchFamily="18" charset="0"/>
                        </a:rPr>
                        <a:t>BẢNG KIỂM</a:t>
                      </a:r>
                    </a:p>
                    <a:p>
                      <a:pPr marL="91440" marR="182880" algn="ctr">
                        <a:lnSpc>
                          <a:spcPct val="100000"/>
                        </a:lnSpc>
                        <a:spcBef>
                          <a:spcPts val="0"/>
                        </a:spcBef>
                        <a:spcAft>
                          <a:spcPts val="0"/>
                        </a:spcAft>
                      </a:pPr>
                      <a:r>
                        <a:rPr lang="en-US" sz="1800" dirty="0">
                          <a:solidFill>
                            <a:schemeClr val="tx1"/>
                          </a:solidFill>
                          <a:effectLst/>
                          <a:latin typeface="Times New Roman" panose="02020603050405020304" pitchFamily="18" charset="0"/>
                          <a:cs typeface="Times New Roman" panose="02020603050405020304" pitchFamily="18" charset="0"/>
                        </a:rPr>
                        <a:t>(</a:t>
                      </a:r>
                      <a:r>
                        <a:rPr lang="en-US" sz="1800" dirty="0" err="1">
                          <a:solidFill>
                            <a:schemeClr val="tx1"/>
                          </a:solidFill>
                          <a:effectLst/>
                          <a:latin typeface="Times New Roman" panose="02020603050405020304" pitchFamily="18" charset="0"/>
                          <a:cs typeface="Times New Roman" panose="02020603050405020304" pitchFamily="18" charset="0"/>
                        </a:rPr>
                        <a:t>Yêu</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cầu</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đối</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với</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biên</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bản</a:t>
                      </a:r>
                      <a:r>
                        <a:rPr lang="en-US" sz="1800" dirty="0">
                          <a:solidFill>
                            <a:schemeClr val="tx1"/>
                          </a:solidFill>
                          <a:effectLst/>
                          <a:latin typeface="Times New Roman" panose="02020603050405020304" pitchFamily="18" charset="0"/>
                          <a:cs typeface="Times New Roman" panose="02020603050405020304" pitchFamily="18" charset="0"/>
                        </a:rPr>
                        <a:t>)</a:t>
                      </a:r>
                      <a:endPar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9088" marR="29088" marT="0" marB="0" anchor="ctr">
                    <a:solidFill>
                      <a:schemeClr val="accent6">
                        <a:lumMod val="60000"/>
                        <a:lumOff val="4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41332195"/>
                  </a:ext>
                </a:extLst>
              </a:tr>
              <a:tr h="518779">
                <a:tc>
                  <a:txBody>
                    <a:bodyPr/>
                    <a:lstStyle/>
                    <a:p>
                      <a:pPr marL="0" marR="0" algn="ctr">
                        <a:lnSpc>
                          <a:spcPct val="110000"/>
                        </a:lnSpc>
                        <a:spcBef>
                          <a:spcPts val="300"/>
                        </a:spcBef>
                        <a:spcAft>
                          <a:spcPts val="300"/>
                        </a:spcAft>
                      </a:pPr>
                      <a:r>
                        <a:rPr lang="en-US" sz="1800" dirty="0" err="1">
                          <a:solidFill>
                            <a:schemeClr val="tx1"/>
                          </a:solidFill>
                          <a:effectLst/>
                          <a:latin typeface="Times New Roman" panose="02020603050405020304" pitchFamily="18" charset="0"/>
                          <a:cs typeface="Times New Roman" panose="02020603050405020304" pitchFamily="18" charset="0"/>
                        </a:rPr>
                        <a:t>Yêu</a:t>
                      </a:r>
                      <a:r>
                        <a:rPr lang="en-US" sz="1800" dirty="0">
                          <a:solidFill>
                            <a:schemeClr val="tx1"/>
                          </a:solidFill>
                          <a:effectLst/>
                          <a:latin typeface="Times New Roman" panose="02020603050405020304" pitchFamily="18" charset="0"/>
                          <a:cs typeface="Times New Roman" panose="02020603050405020304" pitchFamily="18" charset="0"/>
                        </a:rPr>
                        <a:t> </a:t>
                      </a:r>
                      <a:r>
                        <a:rPr lang="en-US" sz="1800" dirty="0" err="1">
                          <a:solidFill>
                            <a:schemeClr val="tx1"/>
                          </a:solidFill>
                          <a:effectLst/>
                          <a:latin typeface="Times New Roman" panose="02020603050405020304" pitchFamily="18" charset="0"/>
                          <a:cs typeface="Times New Roman" panose="02020603050405020304" pitchFamily="18" charset="0"/>
                        </a:rPr>
                        <a:t>cầu</a:t>
                      </a:r>
                      <a:endPar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9088" marR="29088" marT="0" marB="0" anchor="ctr">
                    <a:solidFill>
                      <a:schemeClr val="accent6">
                        <a:lumMod val="60000"/>
                        <a:lumOff val="40000"/>
                      </a:schemeClr>
                    </a:solidFill>
                  </a:tcPr>
                </a:tc>
                <a:tc>
                  <a:txBody>
                    <a:bodyPr/>
                    <a:lstStyle/>
                    <a:p>
                      <a:pPr marL="0" marR="0" algn="ctr">
                        <a:lnSpc>
                          <a:spcPct val="110000"/>
                        </a:lnSpc>
                        <a:spcBef>
                          <a:spcPts val="300"/>
                        </a:spcBef>
                        <a:spcAft>
                          <a:spcPts val="300"/>
                        </a:spcAft>
                      </a:pPr>
                      <a:r>
                        <a:rPr lang="en-US" sz="1800">
                          <a:effectLst/>
                          <a:latin typeface="Times New Roman" panose="02020603050405020304" pitchFamily="18" charset="0"/>
                          <a:cs typeface="Times New Roman" panose="02020603050405020304" pitchFamily="18" charset="0"/>
                        </a:rPr>
                        <a:t>Tốt</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29088" marR="29088" marT="0" marB="0" anchor="ctr"/>
                </a:tc>
                <a:tc>
                  <a:txBody>
                    <a:bodyPr/>
                    <a:lstStyle/>
                    <a:p>
                      <a:pPr marL="0" marR="0" algn="ctr">
                        <a:lnSpc>
                          <a:spcPct val="110000"/>
                        </a:lnSpc>
                        <a:spcBef>
                          <a:spcPts val="300"/>
                        </a:spcBef>
                        <a:spcAft>
                          <a:spcPts val="300"/>
                        </a:spcAft>
                      </a:pPr>
                      <a:r>
                        <a:rPr lang="en-US" sz="1800">
                          <a:effectLst/>
                          <a:latin typeface="Times New Roman" panose="02020603050405020304" pitchFamily="18" charset="0"/>
                          <a:cs typeface="Times New Roman" panose="02020603050405020304" pitchFamily="18" charset="0"/>
                        </a:rPr>
                        <a:t>Đạt</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29088" marR="29088" marT="0" marB="0" anchor="ctr"/>
                </a:tc>
                <a:tc>
                  <a:txBody>
                    <a:bodyPr/>
                    <a:lstStyle/>
                    <a:p>
                      <a:pPr marL="0" marR="0" algn="ctr">
                        <a:lnSpc>
                          <a:spcPct val="110000"/>
                        </a:lnSpc>
                        <a:spcBef>
                          <a:spcPts val="300"/>
                        </a:spcBef>
                        <a:spcAft>
                          <a:spcPts val="300"/>
                        </a:spcAft>
                      </a:pPr>
                      <a:r>
                        <a:rPr lang="en-US" sz="1800">
                          <a:effectLst/>
                          <a:latin typeface="Times New Roman" panose="02020603050405020304" pitchFamily="18" charset="0"/>
                          <a:cs typeface="Times New Roman" panose="02020603050405020304" pitchFamily="18" charset="0"/>
                        </a:rPr>
                        <a:t>Chưa đạt</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29088" marR="29088" marT="0" marB="0" anchor="ctr"/>
                </a:tc>
                <a:tc>
                  <a:txBody>
                    <a:bodyPr/>
                    <a:lstStyle/>
                    <a:p>
                      <a:pPr marL="0" marR="0" algn="ctr">
                        <a:lnSpc>
                          <a:spcPct val="110000"/>
                        </a:lnSpc>
                        <a:spcBef>
                          <a:spcPts val="300"/>
                        </a:spcBef>
                        <a:spcAft>
                          <a:spcPts val="300"/>
                        </a:spcAft>
                      </a:pPr>
                      <a:r>
                        <a:rPr lang="en-US" sz="1800">
                          <a:effectLst/>
                          <a:latin typeface="Times New Roman" panose="02020603050405020304" pitchFamily="18" charset="0"/>
                          <a:cs typeface="Times New Roman" panose="02020603050405020304" pitchFamily="18" charset="0"/>
                        </a:rPr>
                        <a:t>Nhận xét, góp ý</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29088" marR="29088" marT="0" marB="0" anchor="ctr"/>
                </a:tc>
                <a:extLst>
                  <a:ext uri="{0D108BD9-81ED-4DB2-BD59-A6C34878D82A}">
                    <a16:rowId xmlns:a16="http://schemas.microsoft.com/office/drawing/2014/main" val="4116101481"/>
                  </a:ext>
                </a:extLst>
              </a:tr>
              <a:tr h="433199">
                <a:tc>
                  <a:txBody>
                    <a:bodyPr/>
                    <a:lstStyle/>
                    <a:p>
                      <a:pPr marL="0" marR="0">
                        <a:lnSpc>
                          <a:spcPct val="110000"/>
                        </a:lnSpc>
                        <a:spcBef>
                          <a:spcPts val="300"/>
                        </a:spcBef>
                        <a:spcAft>
                          <a:spcPts val="300"/>
                        </a:spcAft>
                      </a:pPr>
                      <a:r>
                        <a:rPr lang="en-US" sz="1800" b="0" dirty="0">
                          <a:solidFill>
                            <a:schemeClr val="tx1"/>
                          </a:solidFill>
                          <a:effectLst/>
                          <a:latin typeface="Times New Roman" panose="02020603050405020304" pitchFamily="18" charset="0"/>
                          <a:cs typeface="Times New Roman" panose="02020603050405020304" pitchFamily="18" charset="0"/>
                        </a:rPr>
                        <a:t>1. </a:t>
                      </a:r>
                      <a:r>
                        <a:rPr lang="en-US" sz="1800" b="0" dirty="0" err="1">
                          <a:solidFill>
                            <a:schemeClr val="tx1"/>
                          </a:solidFill>
                          <a:effectLst/>
                          <a:latin typeface="Times New Roman" panose="02020603050405020304" pitchFamily="18" charset="0"/>
                          <a:cs typeface="Times New Roman" panose="02020603050405020304" pitchFamily="18" charset="0"/>
                        </a:rPr>
                        <a:t>Đảm</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bảo</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hình</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thức</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kern="100" dirty="0" err="1">
                          <a:solidFill>
                            <a:schemeClr val="tx1"/>
                          </a:solidFill>
                          <a:effectLst/>
                          <a:latin typeface="Times New Roman" panose="02020603050405020304" pitchFamily="18" charset="0"/>
                          <a:cs typeface="Times New Roman" panose="02020603050405020304" pitchFamily="18" charset="0"/>
                        </a:rPr>
                        <a:t>theo</a:t>
                      </a:r>
                      <a:r>
                        <a:rPr lang="en-US" sz="1800" b="0" kern="100" dirty="0">
                          <a:solidFill>
                            <a:schemeClr val="tx1"/>
                          </a:solidFill>
                          <a:effectLst/>
                          <a:latin typeface="Times New Roman" panose="02020603050405020304" pitchFamily="18" charset="0"/>
                          <a:cs typeface="Times New Roman" panose="02020603050405020304" pitchFamily="18" charset="0"/>
                        </a:rPr>
                        <a:t> </a:t>
                      </a:r>
                      <a:r>
                        <a:rPr lang="en-US" sz="1800" b="0" kern="100" dirty="0" err="1">
                          <a:solidFill>
                            <a:schemeClr val="tx1"/>
                          </a:solidFill>
                          <a:effectLst/>
                          <a:latin typeface="Times New Roman" panose="02020603050405020304" pitchFamily="18" charset="0"/>
                          <a:cs typeface="Times New Roman" panose="02020603050405020304" pitchFamily="18" charset="0"/>
                        </a:rPr>
                        <a:t>mẫu</a:t>
                      </a:r>
                      <a:r>
                        <a:rPr lang="en-US" sz="1800" b="0" kern="100" dirty="0">
                          <a:solidFill>
                            <a:schemeClr val="tx1"/>
                          </a:solidFill>
                          <a:effectLst/>
                          <a:latin typeface="Times New Roman" panose="02020603050405020304" pitchFamily="18" charset="0"/>
                          <a:cs typeface="Times New Roman" panose="02020603050405020304" pitchFamily="18" charset="0"/>
                        </a:rPr>
                        <a:t>)</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9088" marR="29088" marT="0" marB="0" anchor="ctr">
                    <a:solidFill>
                      <a:schemeClr val="accent6">
                        <a:lumMod val="60000"/>
                        <a:lumOff val="40000"/>
                      </a:schemeClr>
                    </a:solidFill>
                  </a:tcPr>
                </a:tc>
                <a:tc>
                  <a:txBody>
                    <a:bodyPr/>
                    <a:lstStyle/>
                    <a:p>
                      <a:pPr marL="91440" marR="182880" algn="just">
                        <a:lnSpc>
                          <a:spcPct val="110000"/>
                        </a:lnSpc>
                        <a:spcBef>
                          <a:spcPts val="300"/>
                        </a:spcBef>
                        <a:spcAft>
                          <a:spcPts val="30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29088" marR="29088" marT="0" marB="0"/>
                </a:tc>
                <a:tc>
                  <a:txBody>
                    <a:bodyPr/>
                    <a:lstStyle/>
                    <a:p>
                      <a:pPr marL="91440" marR="182880" algn="just">
                        <a:lnSpc>
                          <a:spcPct val="110000"/>
                        </a:lnSpc>
                        <a:spcBef>
                          <a:spcPts val="300"/>
                        </a:spcBef>
                        <a:spcAft>
                          <a:spcPts val="30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29088" marR="29088" marT="0" marB="0"/>
                </a:tc>
                <a:tc>
                  <a:txBody>
                    <a:bodyPr/>
                    <a:lstStyle/>
                    <a:p>
                      <a:pPr marL="91440" marR="182880" algn="just">
                        <a:lnSpc>
                          <a:spcPct val="110000"/>
                        </a:lnSpc>
                        <a:spcBef>
                          <a:spcPts val="300"/>
                        </a:spcBef>
                        <a:spcAft>
                          <a:spcPts val="30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29088" marR="29088" marT="0" marB="0"/>
                </a:tc>
                <a:tc>
                  <a:txBody>
                    <a:bodyPr/>
                    <a:lstStyle/>
                    <a:p>
                      <a:pPr marL="91440" marR="182880" algn="just">
                        <a:lnSpc>
                          <a:spcPct val="110000"/>
                        </a:lnSpc>
                        <a:spcBef>
                          <a:spcPts val="300"/>
                        </a:spcBef>
                        <a:spcAft>
                          <a:spcPts val="30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29088" marR="29088" marT="0" marB="0"/>
                </a:tc>
                <a:extLst>
                  <a:ext uri="{0D108BD9-81ED-4DB2-BD59-A6C34878D82A}">
                    <a16:rowId xmlns:a16="http://schemas.microsoft.com/office/drawing/2014/main" val="3751441834"/>
                  </a:ext>
                </a:extLst>
              </a:tr>
              <a:tr h="1123151">
                <a:tc>
                  <a:txBody>
                    <a:bodyPr/>
                    <a:lstStyle/>
                    <a:p>
                      <a:pPr marL="0" marR="0" algn="just">
                        <a:lnSpc>
                          <a:spcPct val="110000"/>
                        </a:lnSpc>
                        <a:spcBef>
                          <a:spcPts val="300"/>
                        </a:spcBef>
                        <a:spcAft>
                          <a:spcPts val="300"/>
                        </a:spcAft>
                      </a:pPr>
                      <a:r>
                        <a:rPr lang="en-US" sz="1800" b="0" spc="-10" dirty="0">
                          <a:solidFill>
                            <a:schemeClr val="tx1"/>
                          </a:solidFill>
                          <a:effectLst/>
                          <a:latin typeface="Times New Roman" panose="02020603050405020304" pitchFamily="18" charset="0"/>
                          <a:cs typeface="Times New Roman" panose="02020603050405020304" pitchFamily="18" charset="0"/>
                        </a:rPr>
                        <a:t>2. </a:t>
                      </a:r>
                      <a:r>
                        <a:rPr lang="en-US" sz="1800" b="0" spc="-10" dirty="0" err="1">
                          <a:solidFill>
                            <a:schemeClr val="tx1"/>
                          </a:solidFill>
                          <a:effectLst/>
                          <a:latin typeface="Times New Roman" panose="02020603050405020304" pitchFamily="18" charset="0"/>
                          <a:cs typeface="Times New Roman" panose="02020603050405020304" pitchFamily="18" charset="0"/>
                        </a:rPr>
                        <a:t>Đảm</a:t>
                      </a:r>
                      <a:r>
                        <a:rPr lang="en-US" sz="1800" b="0" spc="-10" dirty="0">
                          <a:solidFill>
                            <a:schemeClr val="tx1"/>
                          </a:solidFill>
                          <a:effectLst/>
                          <a:latin typeface="Times New Roman" panose="02020603050405020304" pitchFamily="18" charset="0"/>
                          <a:cs typeface="Times New Roman" panose="02020603050405020304" pitchFamily="18" charset="0"/>
                        </a:rPr>
                        <a:t> </a:t>
                      </a:r>
                      <a:r>
                        <a:rPr lang="en-US" sz="1800" b="0" spc="-10" dirty="0" err="1">
                          <a:solidFill>
                            <a:schemeClr val="tx1"/>
                          </a:solidFill>
                          <a:effectLst/>
                          <a:latin typeface="Times New Roman" panose="02020603050405020304" pitchFamily="18" charset="0"/>
                          <a:cs typeface="Times New Roman" panose="02020603050405020304" pitchFamily="18" charset="0"/>
                        </a:rPr>
                        <a:t>bảo</a:t>
                      </a:r>
                      <a:r>
                        <a:rPr lang="en-US" sz="1800" b="0" spc="-10" dirty="0">
                          <a:solidFill>
                            <a:schemeClr val="tx1"/>
                          </a:solidFill>
                          <a:effectLst/>
                          <a:latin typeface="Times New Roman" panose="02020603050405020304" pitchFamily="18" charset="0"/>
                          <a:cs typeface="Times New Roman" panose="02020603050405020304" pitchFamily="18" charset="0"/>
                        </a:rPr>
                        <a:t> </a:t>
                      </a:r>
                      <a:r>
                        <a:rPr lang="en-US" sz="1800" b="0" spc="-10" dirty="0" err="1">
                          <a:solidFill>
                            <a:schemeClr val="tx1"/>
                          </a:solidFill>
                          <a:effectLst/>
                          <a:latin typeface="Times New Roman" panose="02020603050405020304" pitchFamily="18" charset="0"/>
                          <a:cs typeface="Times New Roman" panose="02020603050405020304" pitchFamily="18" charset="0"/>
                        </a:rPr>
                        <a:t>phần</a:t>
                      </a:r>
                      <a:r>
                        <a:rPr lang="en-US" sz="1800" b="0" spc="-10" dirty="0">
                          <a:solidFill>
                            <a:schemeClr val="tx1"/>
                          </a:solidFill>
                          <a:effectLst/>
                          <a:latin typeface="Times New Roman" panose="02020603050405020304" pitchFamily="18" charset="0"/>
                          <a:cs typeface="Times New Roman" panose="02020603050405020304" pitchFamily="18" charset="0"/>
                        </a:rPr>
                        <a:t> </a:t>
                      </a:r>
                      <a:r>
                        <a:rPr lang="en-US" sz="1800" b="0" spc="-10" dirty="0" err="1">
                          <a:solidFill>
                            <a:schemeClr val="tx1"/>
                          </a:solidFill>
                          <a:effectLst/>
                          <a:latin typeface="Times New Roman" panose="02020603050405020304" pitchFamily="18" charset="0"/>
                          <a:cs typeface="Times New Roman" panose="02020603050405020304" pitchFamily="18" charset="0"/>
                        </a:rPr>
                        <a:t>đầu</a:t>
                      </a:r>
                      <a:r>
                        <a:rPr lang="en-US" sz="1800" b="0" spc="-10" dirty="0">
                          <a:solidFill>
                            <a:schemeClr val="tx1"/>
                          </a:solidFill>
                          <a:effectLst/>
                          <a:latin typeface="Times New Roman" panose="02020603050405020304" pitchFamily="18" charset="0"/>
                          <a:cs typeface="Times New Roman" panose="02020603050405020304" pitchFamily="18" charset="0"/>
                        </a:rPr>
                        <a:t> </a:t>
                      </a:r>
                      <a:r>
                        <a:rPr lang="en-US" sz="1800" b="0" spc="-10" dirty="0" err="1">
                          <a:solidFill>
                            <a:schemeClr val="tx1"/>
                          </a:solidFill>
                          <a:effectLst/>
                          <a:latin typeface="Times New Roman" panose="02020603050405020304" pitchFamily="18" charset="0"/>
                          <a:cs typeface="Times New Roman" panose="02020603050405020304" pitchFamily="18" charset="0"/>
                        </a:rPr>
                        <a:t>gồm</a:t>
                      </a:r>
                      <a:r>
                        <a:rPr lang="en-US" sz="1800" b="0" spc="-10" dirty="0">
                          <a:solidFill>
                            <a:schemeClr val="tx1"/>
                          </a:solidFill>
                          <a:effectLst/>
                          <a:latin typeface="Times New Roman" panose="02020603050405020304" pitchFamily="18" charset="0"/>
                          <a:cs typeface="Times New Roman" panose="02020603050405020304" pitchFamily="18" charset="0"/>
                        </a:rPr>
                        <a:t>: </a:t>
                      </a:r>
                      <a:r>
                        <a:rPr lang="en-US" sz="1800" b="0" spc="-10" dirty="0" err="1">
                          <a:solidFill>
                            <a:schemeClr val="tx1"/>
                          </a:solidFill>
                          <a:effectLst/>
                          <a:latin typeface="Times New Roman" panose="02020603050405020304" pitchFamily="18" charset="0"/>
                          <a:cs typeface="Times New Roman" panose="02020603050405020304" pitchFamily="18" charset="0"/>
                        </a:rPr>
                        <a:t>Quốc</a:t>
                      </a:r>
                      <a:r>
                        <a:rPr lang="en-US" sz="1800" b="0" spc="-10" dirty="0">
                          <a:solidFill>
                            <a:schemeClr val="tx1"/>
                          </a:solidFill>
                          <a:effectLst/>
                          <a:latin typeface="Times New Roman" panose="02020603050405020304" pitchFamily="18" charset="0"/>
                          <a:cs typeface="Times New Roman" panose="02020603050405020304" pitchFamily="18" charset="0"/>
                        </a:rPr>
                        <a:t> </a:t>
                      </a:r>
                      <a:r>
                        <a:rPr lang="en-US" sz="1800" b="0" spc="-10" dirty="0" err="1">
                          <a:solidFill>
                            <a:schemeClr val="tx1"/>
                          </a:solidFill>
                          <a:effectLst/>
                          <a:latin typeface="Times New Roman" panose="02020603050405020304" pitchFamily="18" charset="0"/>
                          <a:cs typeface="Times New Roman" panose="02020603050405020304" pitchFamily="18" charset="0"/>
                        </a:rPr>
                        <a:t>hiệu</a:t>
                      </a:r>
                      <a:r>
                        <a:rPr lang="en-US" sz="1800" b="0" spc="-10" dirty="0">
                          <a:solidFill>
                            <a:schemeClr val="tx1"/>
                          </a:solidFill>
                          <a:effectLst/>
                          <a:latin typeface="Times New Roman" panose="02020603050405020304" pitchFamily="18" charset="0"/>
                          <a:cs typeface="Times New Roman" panose="02020603050405020304" pitchFamily="18" charset="0"/>
                        </a:rPr>
                        <a:t>, </a:t>
                      </a:r>
                      <a:r>
                        <a:rPr lang="en-US" sz="1800" b="0" spc="-10" dirty="0" err="1">
                          <a:solidFill>
                            <a:schemeClr val="tx1"/>
                          </a:solidFill>
                          <a:effectLst/>
                          <a:latin typeface="Times New Roman" panose="02020603050405020304" pitchFamily="18" charset="0"/>
                          <a:cs typeface="Times New Roman" panose="02020603050405020304" pitchFamily="18" charset="0"/>
                        </a:rPr>
                        <a:t>tiêu</a:t>
                      </a:r>
                      <a:r>
                        <a:rPr lang="en-US" sz="1800" b="0" spc="-10" dirty="0">
                          <a:solidFill>
                            <a:schemeClr val="tx1"/>
                          </a:solidFill>
                          <a:effectLst/>
                          <a:latin typeface="Times New Roman" panose="02020603050405020304" pitchFamily="18" charset="0"/>
                          <a:cs typeface="Times New Roman" panose="02020603050405020304" pitchFamily="18" charset="0"/>
                        </a:rPr>
                        <a:t> </a:t>
                      </a:r>
                      <a:r>
                        <a:rPr lang="en-US" sz="1800" b="0" spc="-10" dirty="0" err="1">
                          <a:solidFill>
                            <a:schemeClr val="tx1"/>
                          </a:solidFill>
                          <a:effectLst/>
                          <a:latin typeface="Times New Roman" panose="02020603050405020304" pitchFamily="18" charset="0"/>
                          <a:cs typeface="Times New Roman" panose="02020603050405020304" pitchFamily="18" charset="0"/>
                        </a:rPr>
                        <a:t>ngư</a:t>
                      </a:r>
                      <a:r>
                        <a:rPr lang="en-US" sz="1800" b="0" spc="-10" dirty="0">
                          <a:solidFill>
                            <a:schemeClr val="tx1"/>
                          </a:solidFill>
                          <a:effectLst/>
                          <a:latin typeface="Times New Roman" panose="02020603050405020304" pitchFamily="18" charset="0"/>
                          <a:cs typeface="Times New Roman" panose="02020603050405020304" pitchFamily="18" charset="0"/>
                        </a:rPr>
                        <a:t>̃; </a:t>
                      </a:r>
                      <a:r>
                        <a:rPr lang="en-US" sz="1800" b="0" kern="100" spc="-10" dirty="0" err="1">
                          <a:solidFill>
                            <a:schemeClr val="tx1"/>
                          </a:solidFill>
                          <a:effectLst/>
                          <a:latin typeface="Times New Roman" panose="02020603050405020304" pitchFamily="18" charset="0"/>
                          <a:cs typeface="Times New Roman" panose="02020603050405020304" pitchFamily="18" charset="0"/>
                        </a:rPr>
                        <a:t>nơi</a:t>
                      </a:r>
                      <a:r>
                        <a:rPr lang="en-US" sz="1800" b="0" kern="100" spc="-10" dirty="0">
                          <a:solidFill>
                            <a:schemeClr val="tx1"/>
                          </a:solidFill>
                          <a:effectLst/>
                          <a:latin typeface="Times New Roman" panose="02020603050405020304" pitchFamily="18" charset="0"/>
                          <a:cs typeface="Times New Roman" panose="02020603050405020304" pitchFamily="18" charset="0"/>
                        </a:rPr>
                        <a:t> </a:t>
                      </a:r>
                      <a:r>
                        <a:rPr lang="en-US" sz="1800" b="0" kern="100" spc="-10" dirty="0" err="1">
                          <a:solidFill>
                            <a:schemeClr val="tx1"/>
                          </a:solidFill>
                          <a:effectLst/>
                          <a:latin typeface="Times New Roman" panose="02020603050405020304" pitchFamily="18" charset="0"/>
                          <a:cs typeface="Times New Roman" panose="02020603050405020304" pitchFamily="18" charset="0"/>
                        </a:rPr>
                        <a:t>làm</a:t>
                      </a:r>
                      <a:r>
                        <a:rPr lang="en-US" sz="1800" b="0" kern="100" spc="-10" dirty="0">
                          <a:solidFill>
                            <a:schemeClr val="tx1"/>
                          </a:solidFill>
                          <a:effectLst/>
                          <a:latin typeface="Times New Roman" panose="02020603050405020304" pitchFamily="18" charset="0"/>
                          <a:cs typeface="Times New Roman" panose="02020603050405020304" pitchFamily="18" charset="0"/>
                        </a:rPr>
                        <a:t> </a:t>
                      </a:r>
                      <a:r>
                        <a:rPr lang="en-US" sz="1800" b="0" kern="100" spc="-10" dirty="0" err="1">
                          <a:solidFill>
                            <a:schemeClr val="tx1"/>
                          </a:solidFill>
                          <a:effectLst/>
                          <a:latin typeface="Times New Roman" panose="02020603050405020304" pitchFamily="18" charset="0"/>
                          <a:cs typeface="Times New Roman" panose="02020603050405020304" pitchFamily="18" charset="0"/>
                        </a:rPr>
                        <a:t>biên</a:t>
                      </a:r>
                      <a:r>
                        <a:rPr lang="en-US" sz="1800" b="0" kern="100" spc="-10" dirty="0">
                          <a:solidFill>
                            <a:schemeClr val="tx1"/>
                          </a:solidFill>
                          <a:effectLst/>
                          <a:latin typeface="Times New Roman" panose="02020603050405020304" pitchFamily="18" charset="0"/>
                          <a:cs typeface="Times New Roman" panose="02020603050405020304" pitchFamily="18" charset="0"/>
                        </a:rPr>
                        <a:t> </a:t>
                      </a:r>
                      <a:r>
                        <a:rPr lang="en-US" sz="1800" b="0" kern="100" spc="-10" dirty="0" err="1">
                          <a:solidFill>
                            <a:schemeClr val="tx1"/>
                          </a:solidFill>
                          <a:effectLst/>
                          <a:latin typeface="Times New Roman" panose="02020603050405020304" pitchFamily="18" charset="0"/>
                          <a:cs typeface="Times New Roman" panose="02020603050405020304" pitchFamily="18" charset="0"/>
                        </a:rPr>
                        <a:t>bản</a:t>
                      </a:r>
                      <a:r>
                        <a:rPr lang="en-US" sz="1800" b="0" kern="100" spc="-10" dirty="0">
                          <a:solidFill>
                            <a:schemeClr val="tx1"/>
                          </a:solidFill>
                          <a:effectLst/>
                          <a:latin typeface="Times New Roman" panose="02020603050405020304" pitchFamily="18" charset="0"/>
                          <a:cs typeface="Times New Roman" panose="02020603050405020304" pitchFamily="18" charset="0"/>
                        </a:rPr>
                        <a:t>/ </a:t>
                      </a:r>
                      <a:r>
                        <a:rPr lang="en-US" sz="1800" b="0" kern="100" spc="-10" dirty="0" err="1">
                          <a:solidFill>
                            <a:schemeClr val="tx1"/>
                          </a:solidFill>
                          <a:effectLst/>
                          <a:latin typeface="Times New Roman" panose="02020603050405020304" pitchFamily="18" charset="0"/>
                          <a:cs typeface="Times New Roman" panose="02020603050405020304" pitchFamily="18" charset="0"/>
                        </a:rPr>
                        <a:t>sô</a:t>
                      </a:r>
                      <a:r>
                        <a:rPr lang="en-US" sz="1800" b="0" kern="100" spc="-10" dirty="0">
                          <a:solidFill>
                            <a:schemeClr val="tx1"/>
                          </a:solidFill>
                          <a:effectLst/>
                          <a:latin typeface="Times New Roman" panose="02020603050405020304" pitchFamily="18" charset="0"/>
                          <a:cs typeface="Times New Roman" panose="02020603050405020304" pitchFamily="18" charset="0"/>
                        </a:rPr>
                        <a:t>́ </a:t>
                      </a:r>
                      <a:r>
                        <a:rPr lang="en-US" sz="1800" b="0" kern="100" spc="-10" dirty="0" err="1">
                          <a:solidFill>
                            <a:schemeClr val="tx1"/>
                          </a:solidFill>
                          <a:effectLst/>
                          <a:latin typeface="Times New Roman" panose="02020603050405020304" pitchFamily="18" charset="0"/>
                          <a:cs typeface="Times New Roman" panose="02020603050405020304" pitchFamily="18" charset="0"/>
                        </a:rPr>
                        <a:t>biên</a:t>
                      </a:r>
                      <a:r>
                        <a:rPr lang="en-US" sz="1800" b="0" kern="100" spc="-10" dirty="0">
                          <a:solidFill>
                            <a:schemeClr val="tx1"/>
                          </a:solidFill>
                          <a:effectLst/>
                          <a:latin typeface="Times New Roman" panose="02020603050405020304" pitchFamily="18" charset="0"/>
                          <a:cs typeface="Times New Roman" panose="02020603050405020304" pitchFamily="18" charset="0"/>
                        </a:rPr>
                        <a:t> </a:t>
                      </a:r>
                      <a:r>
                        <a:rPr lang="en-US" sz="1800" b="0" kern="100" spc="-10" dirty="0" err="1">
                          <a:solidFill>
                            <a:schemeClr val="tx1"/>
                          </a:solidFill>
                          <a:effectLst/>
                          <a:latin typeface="Times New Roman" panose="02020603050405020304" pitchFamily="18" charset="0"/>
                          <a:cs typeface="Times New Roman" panose="02020603050405020304" pitchFamily="18" charset="0"/>
                        </a:rPr>
                        <a:t>bản</a:t>
                      </a:r>
                      <a:r>
                        <a:rPr lang="en-US" sz="1800" b="0" kern="100" spc="-10" dirty="0">
                          <a:solidFill>
                            <a:schemeClr val="tx1"/>
                          </a:solidFill>
                          <a:effectLst/>
                          <a:latin typeface="Times New Roman" panose="02020603050405020304" pitchFamily="18" charset="0"/>
                          <a:cs typeface="Times New Roman" panose="02020603050405020304" pitchFamily="18" charset="0"/>
                        </a:rPr>
                        <a:t>; </a:t>
                      </a:r>
                      <a:r>
                        <a:rPr lang="en-US" sz="1800" b="0" kern="100" spc="-10" dirty="0" err="1">
                          <a:solidFill>
                            <a:schemeClr val="tx1"/>
                          </a:solidFill>
                          <a:effectLst/>
                          <a:latin typeface="Times New Roman" panose="02020603050405020304" pitchFamily="18" charset="0"/>
                          <a:cs typeface="Times New Roman" panose="02020603050405020304" pitchFamily="18" charset="0"/>
                        </a:rPr>
                        <a:t>tên</a:t>
                      </a:r>
                      <a:r>
                        <a:rPr lang="en-US" sz="1800" b="0" kern="100" spc="-10" dirty="0">
                          <a:solidFill>
                            <a:schemeClr val="tx1"/>
                          </a:solidFill>
                          <a:effectLst/>
                          <a:latin typeface="Times New Roman" panose="02020603050405020304" pitchFamily="18" charset="0"/>
                          <a:cs typeface="Times New Roman" panose="02020603050405020304" pitchFamily="18" charset="0"/>
                        </a:rPr>
                        <a:t> </a:t>
                      </a:r>
                      <a:r>
                        <a:rPr lang="en-US" sz="1800" b="0" kern="100" spc="-10" dirty="0" err="1">
                          <a:solidFill>
                            <a:schemeClr val="tx1"/>
                          </a:solidFill>
                          <a:effectLst/>
                          <a:latin typeface="Times New Roman" panose="02020603050405020304" pitchFamily="18" charset="0"/>
                          <a:cs typeface="Times New Roman" panose="02020603050405020304" pitchFamily="18" charset="0"/>
                        </a:rPr>
                        <a:t>biên</a:t>
                      </a:r>
                      <a:r>
                        <a:rPr lang="en-US" sz="1800" b="0" kern="100" spc="-10" dirty="0">
                          <a:solidFill>
                            <a:schemeClr val="tx1"/>
                          </a:solidFill>
                          <a:effectLst/>
                          <a:latin typeface="Times New Roman" panose="02020603050405020304" pitchFamily="18" charset="0"/>
                          <a:cs typeface="Times New Roman" panose="02020603050405020304" pitchFamily="18" charset="0"/>
                        </a:rPr>
                        <a:t> </a:t>
                      </a:r>
                      <a:r>
                        <a:rPr lang="en-US" sz="1800" b="0" kern="100" spc="-10" dirty="0" err="1">
                          <a:solidFill>
                            <a:schemeClr val="tx1"/>
                          </a:solidFill>
                          <a:effectLst/>
                          <a:latin typeface="Times New Roman" panose="02020603050405020304" pitchFamily="18" charset="0"/>
                          <a:cs typeface="Times New Roman" panose="02020603050405020304" pitchFamily="18" charset="0"/>
                        </a:rPr>
                        <a:t>bản</a:t>
                      </a:r>
                      <a:r>
                        <a:rPr lang="en-US" sz="1800" b="0" kern="100" spc="-10" dirty="0">
                          <a:solidFill>
                            <a:schemeClr val="tx1"/>
                          </a:solidFill>
                          <a:effectLst/>
                          <a:latin typeface="Times New Roman" panose="02020603050405020304" pitchFamily="18" charset="0"/>
                          <a:cs typeface="Times New Roman" panose="02020603050405020304" pitchFamily="18" charset="0"/>
                        </a:rPr>
                        <a:t>; </a:t>
                      </a:r>
                      <a:r>
                        <a:rPr lang="en-US" sz="1800" b="0" kern="100" spc="-10" dirty="0" err="1">
                          <a:solidFill>
                            <a:schemeClr val="tx1"/>
                          </a:solidFill>
                          <a:effectLst/>
                          <a:latin typeface="Times New Roman" panose="02020603050405020304" pitchFamily="18" charset="0"/>
                          <a:cs typeface="Times New Roman" panose="02020603050405020304" pitchFamily="18" charset="0"/>
                        </a:rPr>
                        <a:t>thông</a:t>
                      </a:r>
                      <a:r>
                        <a:rPr lang="en-US" sz="1800" b="0" kern="100" spc="-10" dirty="0">
                          <a:solidFill>
                            <a:schemeClr val="tx1"/>
                          </a:solidFill>
                          <a:effectLst/>
                          <a:latin typeface="Times New Roman" panose="02020603050405020304" pitchFamily="18" charset="0"/>
                          <a:cs typeface="Times New Roman" panose="02020603050405020304" pitchFamily="18" charset="0"/>
                        </a:rPr>
                        <a:t> tin </a:t>
                      </a:r>
                      <a:r>
                        <a:rPr lang="en-US" sz="1800" b="0" kern="100" spc="-10" dirty="0" err="1">
                          <a:solidFill>
                            <a:schemeClr val="tx1"/>
                          </a:solidFill>
                          <a:effectLst/>
                          <a:latin typeface="Times New Roman" panose="02020603050405020304" pitchFamily="18" charset="0"/>
                          <a:cs typeface="Times New Roman" panose="02020603050405020304" pitchFamily="18" charset="0"/>
                        </a:rPr>
                        <a:t>vê</a:t>
                      </a:r>
                      <a:r>
                        <a:rPr lang="en-US" sz="1800" b="0" kern="100" spc="-10" dirty="0">
                          <a:solidFill>
                            <a:schemeClr val="tx1"/>
                          </a:solidFill>
                          <a:effectLst/>
                          <a:latin typeface="Times New Roman" panose="02020603050405020304" pitchFamily="18" charset="0"/>
                          <a:cs typeface="Times New Roman" panose="02020603050405020304" pitchFamily="18" charset="0"/>
                        </a:rPr>
                        <a:t>̀ </a:t>
                      </a:r>
                      <a:r>
                        <a:rPr lang="en-US" sz="1800" b="0" kern="100" spc="-10" dirty="0" err="1">
                          <a:solidFill>
                            <a:schemeClr val="tx1"/>
                          </a:solidFill>
                          <a:effectLst/>
                          <a:latin typeface="Times New Roman" panose="02020603050405020304" pitchFamily="18" charset="0"/>
                          <a:cs typeface="Times New Roman" panose="02020603050405020304" pitchFamily="18" charset="0"/>
                        </a:rPr>
                        <a:t>thời</a:t>
                      </a:r>
                      <a:r>
                        <a:rPr lang="en-US" sz="1800" b="0" kern="100" spc="-10" dirty="0">
                          <a:solidFill>
                            <a:schemeClr val="tx1"/>
                          </a:solidFill>
                          <a:effectLst/>
                          <a:latin typeface="Times New Roman" panose="02020603050405020304" pitchFamily="18" charset="0"/>
                          <a:cs typeface="Times New Roman" panose="02020603050405020304" pitchFamily="18" charset="0"/>
                        </a:rPr>
                        <a:t> </a:t>
                      </a:r>
                      <a:r>
                        <a:rPr lang="en-US" sz="1800" b="0" kern="100" spc="-10" dirty="0" err="1">
                          <a:solidFill>
                            <a:schemeClr val="tx1"/>
                          </a:solidFill>
                          <a:effectLst/>
                          <a:latin typeface="Times New Roman" panose="02020603050405020304" pitchFamily="18" charset="0"/>
                          <a:cs typeface="Times New Roman" panose="02020603050405020304" pitchFamily="18" charset="0"/>
                        </a:rPr>
                        <a:t>gian</a:t>
                      </a:r>
                      <a:r>
                        <a:rPr lang="en-US" sz="1800" b="0" kern="100" spc="-10" dirty="0">
                          <a:solidFill>
                            <a:schemeClr val="tx1"/>
                          </a:solidFill>
                          <a:effectLst/>
                          <a:latin typeface="Times New Roman" panose="02020603050405020304" pitchFamily="18" charset="0"/>
                          <a:cs typeface="Times New Roman" panose="02020603050405020304" pitchFamily="18" charset="0"/>
                        </a:rPr>
                        <a:t>, </a:t>
                      </a:r>
                      <a:r>
                        <a:rPr lang="en-US" sz="1800" b="0" kern="100" spc="-10" dirty="0" err="1">
                          <a:solidFill>
                            <a:schemeClr val="tx1"/>
                          </a:solidFill>
                          <a:effectLst/>
                          <a:latin typeface="Times New Roman" panose="02020603050405020304" pitchFamily="18" charset="0"/>
                          <a:cs typeface="Times New Roman" panose="02020603050405020304" pitchFamily="18" charset="0"/>
                        </a:rPr>
                        <a:t>địa</a:t>
                      </a:r>
                      <a:r>
                        <a:rPr lang="en-US" sz="1800" b="0" kern="100" spc="-10" dirty="0">
                          <a:solidFill>
                            <a:schemeClr val="tx1"/>
                          </a:solidFill>
                          <a:effectLst/>
                          <a:latin typeface="Times New Roman" panose="02020603050405020304" pitchFamily="18" charset="0"/>
                          <a:cs typeface="Times New Roman" panose="02020603050405020304" pitchFamily="18" charset="0"/>
                        </a:rPr>
                        <a:t> </a:t>
                      </a:r>
                      <a:r>
                        <a:rPr lang="en-US" sz="1800" b="0" kern="100" spc="-10" dirty="0" err="1">
                          <a:solidFill>
                            <a:schemeClr val="tx1"/>
                          </a:solidFill>
                          <a:effectLst/>
                          <a:latin typeface="Times New Roman" panose="02020603050405020304" pitchFamily="18" charset="0"/>
                          <a:cs typeface="Times New Roman" panose="02020603050405020304" pitchFamily="18" charset="0"/>
                        </a:rPr>
                        <a:t>điểm</a:t>
                      </a:r>
                      <a:r>
                        <a:rPr lang="en-US" sz="1800" b="0" kern="100" spc="-10" dirty="0">
                          <a:solidFill>
                            <a:schemeClr val="tx1"/>
                          </a:solidFill>
                          <a:effectLst/>
                          <a:latin typeface="Times New Roman" panose="02020603050405020304" pitchFamily="18" charset="0"/>
                          <a:cs typeface="Times New Roman" panose="02020603050405020304" pitchFamily="18" charset="0"/>
                        </a:rPr>
                        <a:t>; </a:t>
                      </a:r>
                      <a:r>
                        <a:rPr lang="en-US" sz="1800" b="0" kern="100" spc="-10" dirty="0" err="1">
                          <a:solidFill>
                            <a:schemeClr val="tx1"/>
                          </a:solidFill>
                          <a:effectLst/>
                          <a:latin typeface="Times New Roman" panose="02020603050405020304" pitchFamily="18" charset="0"/>
                          <a:cs typeface="Times New Roman" panose="02020603050405020304" pitchFamily="18" charset="0"/>
                        </a:rPr>
                        <a:t>thông</a:t>
                      </a:r>
                      <a:r>
                        <a:rPr lang="en-US" sz="1800" b="0" kern="100" spc="-10" dirty="0">
                          <a:solidFill>
                            <a:schemeClr val="tx1"/>
                          </a:solidFill>
                          <a:effectLst/>
                          <a:latin typeface="Times New Roman" panose="02020603050405020304" pitchFamily="18" charset="0"/>
                          <a:cs typeface="Times New Roman" panose="02020603050405020304" pitchFamily="18" charset="0"/>
                        </a:rPr>
                        <a:t> tin </a:t>
                      </a:r>
                      <a:r>
                        <a:rPr lang="en-US" sz="1800" b="0" kern="100" spc="-10" dirty="0" err="1">
                          <a:solidFill>
                            <a:schemeClr val="tx1"/>
                          </a:solidFill>
                          <a:effectLst/>
                          <a:latin typeface="Times New Roman" panose="02020603050405020304" pitchFamily="18" charset="0"/>
                          <a:cs typeface="Times New Roman" panose="02020603050405020304" pitchFamily="18" charset="0"/>
                        </a:rPr>
                        <a:t>thành</a:t>
                      </a:r>
                      <a:r>
                        <a:rPr lang="en-US" sz="1800" b="0" kern="100" spc="-10" dirty="0">
                          <a:solidFill>
                            <a:schemeClr val="tx1"/>
                          </a:solidFill>
                          <a:effectLst/>
                          <a:latin typeface="Times New Roman" panose="02020603050405020304" pitchFamily="18" charset="0"/>
                          <a:cs typeface="Times New Roman" panose="02020603050405020304" pitchFamily="18" charset="0"/>
                        </a:rPr>
                        <a:t> </a:t>
                      </a:r>
                      <a:r>
                        <a:rPr lang="en-US" sz="1800" b="0" kern="100" spc="-10" dirty="0" err="1">
                          <a:solidFill>
                            <a:schemeClr val="tx1"/>
                          </a:solidFill>
                          <a:effectLst/>
                          <a:latin typeface="Times New Roman" panose="02020603050405020304" pitchFamily="18" charset="0"/>
                          <a:cs typeface="Times New Roman" panose="02020603050405020304" pitchFamily="18" charset="0"/>
                        </a:rPr>
                        <a:t>phần</a:t>
                      </a:r>
                      <a:r>
                        <a:rPr lang="en-US" sz="1800" b="0" kern="100" spc="-10" dirty="0">
                          <a:solidFill>
                            <a:schemeClr val="tx1"/>
                          </a:solidFill>
                          <a:effectLst/>
                          <a:latin typeface="Times New Roman" panose="02020603050405020304" pitchFamily="18" charset="0"/>
                          <a:cs typeface="Times New Roman" panose="02020603050405020304" pitchFamily="18" charset="0"/>
                        </a:rPr>
                        <a:t> </a:t>
                      </a:r>
                      <a:r>
                        <a:rPr lang="en-US" sz="1800" b="0" kern="100" spc="-10" dirty="0" err="1">
                          <a:solidFill>
                            <a:schemeClr val="tx1"/>
                          </a:solidFill>
                          <a:effectLst/>
                          <a:latin typeface="Times New Roman" panose="02020603050405020304" pitchFamily="18" charset="0"/>
                          <a:cs typeface="Times New Roman" panose="02020603050405020304" pitchFamily="18" charset="0"/>
                        </a:rPr>
                        <a:t>tham</a:t>
                      </a:r>
                      <a:r>
                        <a:rPr lang="en-US" sz="1800" b="0" kern="100" spc="-10" dirty="0">
                          <a:solidFill>
                            <a:schemeClr val="tx1"/>
                          </a:solidFill>
                          <a:effectLst/>
                          <a:latin typeface="Times New Roman" panose="02020603050405020304" pitchFamily="18" charset="0"/>
                          <a:cs typeface="Times New Roman" panose="02020603050405020304" pitchFamily="18" charset="0"/>
                        </a:rPr>
                        <a:t> </a:t>
                      </a:r>
                      <a:r>
                        <a:rPr lang="en-US" sz="1800" b="0" kern="100" spc="-10" dirty="0" err="1">
                          <a:solidFill>
                            <a:schemeClr val="tx1"/>
                          </a:solidFill>
                          <a:effectLst/>
                          <a:latin typeface="Times New Roman" panose="02020603050405020304" pitchFamily="18" charset="0"/>
                          <a:cs typeface="Times New Roman" panose="02020603050405020304" pitchFamily="18" charset="0"/>
                        </a:rPr>
                        <a:t>dư</a:t>
                      </a:r>
                      <a:r>
                        <a:rPr lang="en-US" sz="1800" b="0" kern="100" spc="-10" dirty="0">
                          <a:solidFill>
                            <a:schemeClr val="tx1"/>
                          </a:solidFill>
                          <a:effectLst/>
                          <a:latin typeface="Times New Roman" panose="02020603050405020304" pitchFamily="18" charset="0"/>
                          <a:cs typeface="Times New Roman" panose="02020603050405020304" pitchFamily="18" charset="0"/>
                        </a:rPr>
                        <a:t>̣, </a:t>
                      </a:r>
                      <a:r>
                        <a:rPr lang="en-US" sz="1800" b="0" kern="100" spc="-10" dirty="0" err="1">
                          <a:solidFill>
                            <a:schemeClr val="tx1"/>
                          </a:solidFill>
                          <a:effectLst/>
                          <a:latin typeface="Times New Roman" panose="02020603050405020304" pitchFamily="18" charset="0"/>
                          <a:cs typeface="Times New Roman" panose="02020603050405020304" pitchFamily="18" charset="0"/>
                        </a:rPr>
                        <a:t>người</a:t>
                      </a:r>
                      <a:r>
                        <a:rPr lang="en-US" sz="1800" b="0" kern="100" spc="-10" dirty="0">
                          <a:solidFill>
                            <a:schemeClr val="tx1"/>
                          </a:solidFill>
                          <a:effectLst/>
                          <a:latin typeface="Times New Roman" panose="02020603050405020304" pitchFamily="18" charset="0"/>
                          <a:cs typeface="Times New Roman" panose="02020603050405020304" pitchFamily="18" charset="0"/>
                        </a:rPr>
                        <a:t> chủ trì, </a:t>
                      </a:r>
                      <a:r>
                        <a:rPr lang="en-US" sz="1800" b="0" kern="100" spc="-10" dirty="0" err="1">
                          <a:solidFill>
                            <a:schemeClr val="tx1"/>
                          </a:solidFill>
                          <a:effectLst/>
                          <a:latin typeface="Times New Roman" panose="02020603050405020304" pitchFamily="18" charset="0"/>
                          <a:cs typeface="Times New Roman" panose="02020603050405020304" pitchFamily="18" charset="0"/>
                        </a:rPr>
                        <a:t>thư</a:t>
                      </a:r>
                      <a:r>
                        <a:rPr lang="en-US" sz="1800" b="0" kern="100" spc="-10" dirty="0">
                          <a:solidFill>
                            <a:schemeClr val="tx1"/>
                          </a:solidFill>
                          <a:effectLst/>
                          <a:latin typeface="Times New Roman" panose="02020603050405020304" pitchFamily="18" charset="0"/>
                          <a:cs typeface="Times New Roman" panose="02020603050405020304" pitchFamily="18" charset="0"/>
                        </a:rPr>
                        <a:t> kí.</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9088" marR="29088" marT="0" marB="0" anchor="ctr">
                    <a:solidFill>
                      <a:schemeClr val="accent6">
                        <a:lumMod val="60000"/>
                        <a:lumOff val="40000"/>
                      </a:schemeClr>
                    </a:solidFill>
                  </a:tcPr>
                </a:tc>
                <a:tc>
                  <a:txBody>
                    <a:bodyPr/>
                    <a:lstStyle/>
                    <a:p>
                      <a:pPr marL="91440" marR="182880" algn="just">
                        <a:lnSpc>
                          <a:spcPct val="110000"/>
                        </a:lnSpc>
                        <a:spcBef>
                          <a:spcPts val="300"/>
                        </a:spcBef>
                        <a:spcAft>
                          <a:spcPts val="300"/>
                        </a:spcAft>
                      </a:pPr>
                      <a:r>
                        <a:rPr lang="en-US" sz="1800" dirty="0">
                          <a:effectLst/>
                          <a:latin typeface="Times New Roman" panose="02020603050405020304" pitchFamily="18" charset="0"/>
                          <a:cs typeface="Times New Roman" panose="02020603050405020304" pitchFamily="18" charset="0"/>
                        </a:rPr>
                        <a:t>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9088" marR="29088" marT="0" marB="0"/>
                </a:tc>
                <a:tc>
                  <a:txBody>
                    <a:bodyPr/>
                    <a:lstStyle/>
                    <a:p>
                      <a:pPr marL="91440" marR="182880" algn="just">
                        <a:lnSpc>
                          <a:spcPct val="110000"/>
                        </a:lnSpc>
                        <a:spcBef>
                          <a:spcPts val="300"/>
                        </a:spcBef>
                        <a:spcAft>
                          <a:spcPts val="300"/>
                        </a:spcAft>
                      </a:pPr>
                      <a:r>
                        <a:rPr lang="en-US" sz="1800" dirty="0">
                          <a:effectLst/>
                          <a:latin typeface="Times New Roman" panose="02020603050405020304" pitchFamily="18" charset="0"/>
                          <a:cs typeface="Times New Roman" panose="02020603050405020304" pitchFamily="18" charset="0"/>
                        </a:rPr>
                        <a:t>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9088" marR="29088" marT="0" marB="0"/>
                </a:tc>
                <a:tc>
                  <a:txBody>
                    <a:bodyPr/>
                    <a:lstStyle/>
                    <a:p>
                      <a:pPr marL="91440" marR="182880" algn="just">
                        <a:lnSpc>
                          <a:spcPct val="110000"/>
                        </a:lnSpc>
                        <a:spcBef>
                          <a:spcPts val="300"/>
                        </a:spcBef>
                        <a:spcAft>
                          <a:spcPts val="300"/>
                        </a:spcAft>
                      </a:pPr>
                      <a:r>
                        <a:rPr lang="en-US" sz="1800" dirty="0">
                          <a:effectLst/>
                          <a:latin typeface="Times New Roman" panose="02020603050405020304" pitchFamily="18" charset="0"/>
                          <a:cs typeface="Times New Roman" panose="02020603050405020304" pitchFamily="18" charset="0"/>
                        </a:rPr>
                        <a:t>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9088" marR="29088" marT="0" marB="0"/>
                </a:tc>
                <a:tc>
                  <a:txBody>
                    <a:bodyPr/>
                    <a:lstStyle/>
                    <a:p>
                      <a:pPr marL="91440" marR="182880" algn="just">
                        <a:lnSpc>
                          <a:spcPct val="110000"/>
                        </a:lnSpc>
                        <a:spcBef>
                          <a:spcPts val="300"/>
                        </a:spcBef>
                        <a:spcAft>
                          <a:spcPts val="300"/>
                        </a:spcAft>
                      </a:pPr>
                      <a:r>
                        <a:rPr lang="en-US" sz="1800" dirty="0">
                          <a:effectLst/>
                          <a:latin typeface="Times New Roman" panose="02020603050405020304" pitchFamily="18" charset="0"/>
                          <a:cs typeface="Times New Roman" panose="02020603050405020304" pitchFamily="18" charset="0"/>
                        </a:rPr>
                        <a:t>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9088" marR="29088" marT="0" marB="0"/>
                </a:tc>
                <a:extLst>
                  <a:ext uri="{0D108BD9-81ED-4DB2-BD59-A6C34878D82A}">
                    <a16:rowId xmlns:a16="http://schemas.microsoft.com/office/drawing/2014/main" val="835658854"/>
                  </a:ext>
                </a:extLst>
              </a:tr>
              <a:tr h="867809">
                <a:tc>
                  <a:txBody>
                    <a:bodyPr/>
                    <a:lstStyle/>
                    <a:p>
                      <a:pPr marL="0" marR="0" algn="just">
                        <a:lnSpc>
                          <a:spcPct val="110000"/>
                        </a:lnSpc>
                        <a:spcBef>
                          <a:spcPts val="300"/>
                        </a:spcBef>
                        <a:spcAft>
                          <a:spcPts val="300"/>
                        </a:spcAft>
                      </a:pPr>
                      <a:r>
                        <a:rPr lang="en-US" sz="1800" b="0" dirty="0">
                          <a:solidFill>
                            <a:schemeClr val="tx1"/>
                          </a:solidFill>
                          <a:effectLst/>
                          <a:latin typeface="Times New Roman" panose="02020603050405020304" pitchFamily="18" charset="0"/>
                          <a:cs typeface="Times New Roman" panose="02020603050405020304" pitchFamily="18" charset="0"/>
                        </a:rPr>
                        <a:t>3. </a:t>
                      </a:r>
                      <a:r>
                        <a:rPr lang="en-US" sz="1800" b="0" dirty="0" err="1">
                          <a:solidFill>
                            <a:schemeClr val="tx1"/>
                          </a:solidFill>
                          <a:effectLst/>
                          <a:latin typeface="Times New Roman" panose="02020603050405020304" pitchFamily="18" charset="0"/>
                          <a:cs typeface="Times New Roman" panose="02020603050405020304" pitchFamily="18" charset="0"/>
                        </a:rPr>
                        <a:t>Đảm</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bảo</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p</a:t>
                      </a:r>
                      <a:r>
                        <a:rPr lang="en-US" sz="1800" b="0" kern="100" dirty="0" err="1">
                          <a:solidFill>
                            <a:schemeClr val="tx1"/>
                          </a:solidFill>
                          <a:effectLst/>
                          <a:latin typeface="Times New Roman" panose="02020603050405020304" pitchFamily="18" charset="0"/>
                          <a:cs typeface="Times New Roman" panose="02020603050405020304" pitchFamily="18" charset="0"/>
                        </a:rPr>
                        <a:t>hần</a:t>
                      </a:r>
                      <a:r>
                        <a:rPr lang="en-US" sz="1800" b="0" kern="100" dirty="0">
                          <a:solidFill>
                            <a:schemeClr val="tx1"/>
                          </a:solidFill>
                          <a:effectLst/>
                          <a:latin typeface="Times New Roman" panose="02020603050405020304" pitchFamily="18" charset="0"/>
                          <a:cs typeface="Times New Roman" panose="02020603050405020304" pitchFamily="18" charset="0"/>
                        </a:rPr>
                        <a:t> </a:t>
                      </a:r>
                      <a:r>
                        <a:rPr lang="en-US" sz="1800" b="0" kern="100" dirty="0" err="1">
                          <a:solidFill>
                            <a:schemeClr val="tx1"/>
                          </a:solidFill>
                          <a:effectLst/>
                          <a:latin typeface="Times New Roman" panose="02020603050405020304" pitchFamily="18" charset="0"/>
                          <a:cs typeface="Times New Roman" panose="02020603050405020304" pitchFamily="18" charset="0"/>
                        </a:rPr>
                        <a:t>chính</a:t>
                      </a:r>
                      <a:r>
                        <a:rPr lang="en-US" sz="1800" b="0" kern="100" dirty="0">
                          <a:solidFill>
                            <a:schemeClr val="tx1"/>
                          </a:solidFill>
                          <a:effectLst/>
                          <a:latin typeface="Times New Roman" panose="02020603050405020304" pitchFamily="18" charset="0"/>
                          <a:cs typeface="Times New Roman" panose="02020603050405020304" pitchFamily="18" charset="0"/>
                        </a:rPr>
                        <a:t> </a:t>
                      </a:r>
                      <a:r>
                        <a:rPr lang="en-US" sz="1800" b="0" kern="100" dirty="0" err="1">
                          <a:solidFill>
                            <a:schemeClr val="tx1"/>
                          </a:solidFill>
                          <a:effectLst/>
                          <a:latin typeface="Times New Roman" panose="02020603050405020304" pitchFamily="18" charset="0"/>
                          <a:cs typeface="Times New Roman" panose="02020603050405020304" pitchFamily="18" charset="0"/>
                        </a:rPr>
                        <a:t>ghi</a:t>
                      </a:r>
                      <a:r>
                        <a:rPr lang="en-US" sz="1800" b="0" kern="100" dirty="0">
                          <a:solidFill>
                            <a:schemeClr val="tx1"/>
                          </a:solidFill>
                          <a:effectLst/>
                          <a:latin typeface="Times New Roman" panose="02020603050405020304" pitchFamily="18" charset="0"/>
                          <a:cs typeface="Times New Roman" panose="02020603050405020304" pitchFamily="18" charset="0"/>
                        </a:rPr>
                        <a:t> </a:t>
                      </a:r>
                      <a:r>
                        <a:rPr lang="en-US" sz="1800" b="0" kern="100" dirty="0" err="1">
                          <a:solidFill>
                            <a:schemeClr val="tx1"/>
                          </a:solidFill>
                          <a:effectLst/>
                          <a:latin typeface="Times New Roman" panose="02020603050405020304" pitchFamily="18" charset="0"/>
                          <a:cs typeface="Times New Roman" panose="02020603050405020304" pitchFamily="18" charset="0"/>
                        </a:rPr>
                        <a:t>lại</a:t>
                      </a:r>
                      <a:r>
                        <a:rPr lang="en-US" sz="1800" b="0" kern="100" dirty="0">
                          <a:solidFill>
                            <a:schemeClr val="tx1"/>
                          </a:solidFill>
                          <a:effectLst/>
                          <a:latin typeface="Times New Roman" panose="02020603050405020304" pitchFamily="18" charset="0"/>
                          <a:cs typeface="Times New Roman" panose="02020603050405020304" pitchFamily="18" charset="0"/>
                        </a:rPr>
                        <a:t> </a:t>
                      </a:r>
                      <a:r>
                        <a:rPr lang="en-US" sz="1800" b="0" kern="100" dirty="0" err="1">
                          <a:solidFill>
                            <a:schemeClr val="tx1"/>
                          </a:solidFill>
                          <a:effectLst/>
                          <a:latin typeface="Times New Roman" panose="02020603050405020304" pitchFamily="18" charset="0"/>
                          <a:cs typeface="Times New Roman" panose="02020603050405020304" pitchFamily="18" charset="0"/>
                        </a:rPr>
                        <a:t>diễn</a:t>
                      </a:r>
                      <a:r>
                        <a:rPr lang="en-US" sz="1800" b="0" kern="100" dirty="0">
                          <a:solidFill>
                            <a:schemeClr val="tx1"/>
                          </a:solidFill>
                          <a:effectLst/>
                          <a:latin typeface="Times New Roman" panose="02020603050405020304" pitchFamily="18" charset="0"/>
                          <a:cs typeface="Times New Roman" panose="02020603050405020304" pitchFamily="18" charset="0"/>
                        </a:rPr>
                        <a:t> </a:t>
                      </a:r>
                      <a:r>
                        <a:rPr lang="en-US" sz="1800" b="0" kern="100" dirty="0" err="1">
                          <a:solidFill>
                            <a:schemeClr val="tx1"/>
                          </a:solidFill>
                          <a:effectLst/>
                          <a:latin typeface="Times New Roman" panose="02020603050405020304" pitchFamily="18" charset="0"/>
                          <a:cs typeface="Times New Roman" panose="02020603050405020304" pitchFamily="18" charset="0"/>
                        </a:rPr>
                        <a:t>biến</a:t>
                      </a:r>
                      <a:r>
                        <a:rPr lang="en-US" sz="1800" b="0" kern="100" dirty="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buổi</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thảo</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luận</a:t>
                      </a:r>
                      <a:r>
                        <a:rPr lang="en-US" sz="1800" b="0" dirty="0">
                          <a:solidFill>
                            <a:schemeClr val="tx1"/>
                          </a:solidFill>
                          <a:effectLst/>
                          <a:latin typeface="Times New Roman" panose="02020603050405020304" pitchFamily="18" charset="0"/>
                          <a:cs typeface="Times New Roman" panose="02020603050405020304" pitchFamily="18" charset="0"/>
                        </a:rPr>
                        <a:t> chủ </a:t>
                      </a:r>
                      <a:r>
                        <a:rPr lang="en-US" sz="1800" b="0" dirty="0" err="1">
                          <a:solidFill>
                            <a:schemeClr val="tx1"/>
                          </a:solidFill>
                          <a:effectLst/>
                          <a:latin typeface="Times New Roman" panose="02020603050405020304" pitchFamily="18" charset="0"/>
                          <a:cs typeface="Times New Roman" panose="02020603050405020304" pitchFamily="18" charset="0"/>
                        </a:rPr>
                        <a:t>đê</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Hạn</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chê</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sư</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dụng</a:t>
                      </a:r>
                      <a:r>
                        <a:rPr lang="en-US" sz="1800" b="0" dirty="0">
                          <a:solidFill>
                            <a:schemeClr val="tx1"/>
                          </a:solidFill>
                          <a:effectLst/>
                          <a:latin typeface="Times New Roman" panose="02020603050405020304" pitchFamily="18" charset="0"/>
                          <a:cs typeface="Times New Roman" panose="02020603050405020304" pitchFamily="18" charset="0"/>
                        </a:rPr>
                        <a:t> bao bì </a:t>
                      </a:r>
                      <a:r>
                        <a:rPr lang="en-US" sz="1800" b="0" dirty="0" err="1">
                          <a:solidFill>
                            <a:schemeClr val="tx1"/>
                          </a:solidFill>
                          <a:effectLst/>
                          <a:latin typeface="Times New Roman" panose="02020603050405020304" pitchFamily="18" charset="0"/>
                          <a:cs typeface="Times New Roman" panose="02020603050405020304" pitchFamily="18" charset="0"/>
                        </a:rPr>
                        <a:t>ni</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lông</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va</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chất</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thải</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nhựa</a:t>
                      </a:r>
                      <a:r>
                        <a:rPr lang="en-US" sz="1800" b="0" dirty="0">
                          <a:solidFill>
                            <a:schemeClr val="tx1"/>
                          </a:solidFill>
                          <a:effectLst/>
                          <a:latin typeface="Times New Roman" panose="02020603050405020304" pitchFamily="18" charset="0"/>
                          <a:cs typeface="Times New Roman" panose="02020603050405020304" pitchFamily="18" charset="0"/>
                        </a:rPr>
                        <a:t>”</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9088" marR="29088" marT="0" marB="0" anchor="ctr">
                    <a:solidFill>
                      <a:schemeClr val="accent6">
                        <a:lumMod val="60000"/>
                        <a:lumOff val="40000"/>
                      </a:schemeClr>
                    </a:solidFill>
                  </a:tcPr>
                </a:tc>
                <a:tc>
                  <a:txBody>
                    <a:bodyPr/>
                    <a:lstStyle/>
                    <a:p>
                      <a:pPr marL="91440" marR="182880" algn="just">
                        <a:lnSpc>
                          <a:spcPct val="110000"/>
                        </a:lnSpc>
                        <a:spcBef>
                          <a:spcPts val="300"/>
                        </a:spcBef>
                        <a:spcAft>
                          <a:spcPts val="30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29088" marR="29088" marT="0" marB="0"/>
                </a:tc>
                <a:tc>
                  <a:txBody>
                    <a:bodyPr/>
                    <a:lstStyle/>
                    <a:p>
                      <a:pPr marL="91440" marR="182880" algn="just">
                        <a:lnSpc>
                          <a:spcPct val="110000"/>
                        </a:lnSpc>
                        <a:spcBef>
                          <a:spcPts val="300"/>
                        </a:spcBef>
                        <a:spcAft>
                          <a:spcPts val="30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29088" marR="29088" marT="0" marB="0"/>
                </a:tc>
                <a:tc>
                  <a:txBody>
                    <a:bodyPr/>
                    <a:lstStyle/>
                    <a:p>
                      <a:pPr marL="91440" marR="182880" algn="just">
                        <a:lnSpc>
                          <a:spcPct val="110000"/>
                        </a:lnSpc>
                        <a:spcBef>
                          <a:spcPts val="300"/>
                        </a:spcBef>
                        <a:spcAft>
                          <a:spcPts val="30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29088" marR="29088" marT="0" marB="0"/>
                </a:tc>
                <a:tc>
                  <a:txBody>
                    <a:bodyPr/>
                    <a:lstStyle/>
                    <a:p>
                      <a:pPr marL="91440" marR="182880" algn="just">
                        <a:lnSpc>
                          <a:spcPct val="110000"/>
                        </a:lnSpc>
                        <a:spcBef>
                          <a:spcPts val="300"/>
                        </a:spcBef>
                        <a:spcAft>
                          <a:spcPts val="30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29088" marR="29088" marT="0" marB="0"/>
                </a:tc>
                <a:extLst>
                  <a:ext uri="{0D108BD9-81ED-4DB2-BD59-A6C34878D82A}">
                    <a16:rowId xmlns:a16="http://schemas.microsoft.com/office/drawing/2014/main" val="1916082271"/>
                  </a:ext>
                </a:extLst>
              </a:tr>
              <a:tr h="431521">
                <a:tc>
                  <a:txBody>
                    <a:bodyPr/>
                    <a:lstStyle/>
                    <a:p>
                      <a:pPr marL="0" marR="0" algn="just">
                        <a:lnSpc>
                          <a:spcPct val="110000"/>
                        </a:lnSpc>
                        <a:spcBef>
                          <a:spcPts val="300"/>
                        </a:spcBef>
                        <a:spcAft>
                          <a:spcPts val="300"/>
                        </a:spcAft>
                      </a:pPr>
                      <a:r>
                        <a:rPr lang="en-US" sz="1800" b="0" spc="-10" dirty="0">
                          <a:solidFill>
                            <a:schemeClr val="tx1"/>
                          </a:solidFill>
                          <a:effectLst/>
                          <a:latin typeface="Times New Roman" panose="02020603050405020304" pitchFamily="18" charset="0"/>
                          <a:cs typeface="Times New Roman" panose="02020603050405020304" pitchFamily="18" charset="0"/>
                        </a:rPr>
                        <a:t>4. </a:t>
                      </a:r>
                      <a:r>
                        <a:rPr lang="en-US" sz="1800" b="0" spc="-10" dirty="0" err="1">
                          <a:solidFill>
                            <a:schemeClr val="tx1"/>
                          </a:solidFill>
                          <a:effectLst/>
                          <a:latin typeface="Times New Roman" panose="02020603050405020304" pitchFamily="18" charset="0"/>
                          <a:cs typeface="Times New Roman" panose="02020603050405020304" pitchFamily="18" charset="0"/>
                        </a:rPr>
                        <a:t>Đảm</a:t>
                      </a:r>
                      <a:r>
                        <a:rPr lang="en-US" sz="1800" b="0" spc="-10" dirty="0">
                          <a:solidFill>
                            <a:schemeClr val="tx1"/>
                          </a:solidFill>
                          <a:effectLst/>
                          <a:latin typeface="Times New Roman" panose="02020603050405020304" pitchFamily="18" charset="0"/>
                          <a:cs typeface="Times New Roman" panose="02020603050405020304" pitchFamily="18" charset="0"/>
                        </a:rPr>
                        <a:t> </a:t>
                      </a:r>
                      <a:r>
                        <a:rPr lang="en-US" sz="1800" b="0" spc="-10" dirty="0" err="1">
                          <a:solidFill>
                            <a:schemeClr val="tx1"/>
                          </a:solidFill>
                          <a:effectLst/>
                          <a:latin typeface="Times New Roman" panose="02020603050405020304" pitchFamily="18" charset="0"/>
                          <a:cs typeface="Times New Roman" panose="02020603050405020304" pitchFamily="18" charset="0"/>
                        </a:rPr>
                        <a:t>bảo</a:t>
                      </a:r>
                      <a:r>
                        <a:rPr lang="en-US" sz="1800" b="0" spc="-10" dirty="0">
                          <a:solidFill>
                            <a:schemeClr val="tx1"/>
                          </a:solidFill>
                          <a:effectLst/>
                          <a:latin typeface="Times New Roman" panose="02020603050405020304" pitchFamily="18" charset="0"/>
                          <a:cs typeface="Times New Roman" panose="02020603050405020304" pitchFamily="18" charset="0"/>
                        </a:rPr>
                        <a:t> </a:t>
                      </a:r>
                      <a:r>
                        <a:rPr lang="en-US" sz="1800" b="0" spc="-10" dirty="0" err="1">
                          <a:solidFill>
                            <a:schemeClr val="tx1"/>
                          </a:solidFill>
                          <a:effectLst/>
                          <a:latin typeface="Times New Roman" panose="02020603050405020304" pitchFamily="18" charset="0"/>
                          <a:cs typeface="Times New Roman" panose="02020603050405020304" pitchFamily="18" charset="0"/>
                        </a:rPr>
                        <a:t>p</a:t>
                      </a:r>
                      <a:r>
                        <a:rPr lang="en-US" sz="1800" b="0" kern="100" spc="-10" dirty="0" err="1">
                          <a:solidFill>
                            <a:schemeClr val="tx1"/>
                          </a:solidFill>
                          <a:effectLst/>
                          <a:latin typeface="Times New Roman" panose="02020603050405020304" pitchFamily="18" charset="0"/>
                          <a:cs typeface="Times New Roman" panose="02020603050405020304" pitchFamily="18" charset="0"/>
                        </a:rPr>
                        <a:t>hần</a:t>
                      </a:r>
                      <a:r>
                        <a:rPr lang="en-US" sz="1800" b="0" kern="100" spc="-10" dirty="0">
                          <a:solidFill>
                            <a:schemeClr val="tx1"/>
                          </a:solidFill>
                          <a:effectLst/>
                          <a:latin typeface="Times New Roman" panose="02020603050405020304" pitchFamily="18" charset="0"/>
                          <a:cs typeface="Times New Roman" panose="02020603050405020304" pitchFamily="18" charset="0"/>
                        </a:rPr>
                        <a:t> </a:t>
                      </a:r>
                      <a:r>
                        <a:rPr lang="en-US" sz="1800" b="0" kern="100" spc="-10" dirty="0" err="1">
                          <a:solidFill>
                            <a:schemeClr val="tx1"/>
                          </a:solidFill>
                          <a:effectLst/>
                          <a:latin typeface="Times New Roman" panose="02020603050405020304" pitchFamily="18" charset="0"/>
                          <a:cs typeface="Times New Roman" panose="02020603050405020304" pitchFamily="18" charset="0"/>
                        </a:rPr>
                        <a:t>cuối</a:t>
                      </a:r>
                      <a:r>
                        <a:rPr lang="en-US" sz="1800" b="0" kern="100" spc="-10" dirty="0">
                          <a:solidFill>
                            <a:schemeClr val="tx1"/>
                          </a:solidFill>
                          <a:effectLst/>
                          <a:latin typeface="Times New Roman" panose="02020603050405020304" pitchFamily="18" charset="0"/>
                          <a:cs typeface="Times New Roman" panose="02020603050405020304" pitchFamily="18" charset="0"/>
                        </a:rPr>
                        <a:t> có  </a:t>
                      </a:r>
                      <a:r>
                        <a:rPr lang="en-US" sz="1800" b="0" kern="100" spc="-10" dirty="0" err="1">
                          <a:solidFill>
                            <a:schemeClr val="tx1"/>
                          </a:solidFill>
                          <a:effectLst/>
                          <a:latin typeface="Times New Roman" panose="02020603050405020304" pitchFamily="18" charset="0"/>
                          <a:cs typeface="Times New Roman" panose="02020603050405020304" pitchFamily="18" charset="0"/>
                        </a:rPr>
                        <a:t>chư</a:t>
                      </a:r>
                      <a:r>
                        <a:rPr lang="en-US" sz="1800" b="0" kern="100" spc="-10" dirty="0">
                          <a:solidFill>
                            <a:schemeClr val="tx1"/>
                          </a:solidFill>
                          <a:effectLst/>
                          <a:latin typeface="Times New Roman" panose="02020603050405020304" pitchFamily="18" charset="0"/>
                          <a:cs typeface="Times New Roman" panose="02020603050405020304" pitchFamily="18" charset="0"/>
                        </a:rPr>
                        <a:t>̃ kí chủ </a:t>
                      </a:r>
                      <a:r>
                        <a:rPr lang="en-US" sz="1800" b="0" kern="100" spc="-10" dirty="0" err="1">
                          <a:solidFill>
                            <a:schemeClr val="tx1"/>
                          </a:solidFill>
                          <a:effectLst/>
                          <a:latin typeface="Times New Roman" panose="02020603050405020304" pitchFamily="18" charset="0"/>
                          <a:cs typeface="Times New Roman" panose="02020603050405020304" pitchFamily="18" charset="0"/>
                        </a:rPr>
                        <a:t>tọa</a:t>
                      </a:r>
                      <a:r>
                        <a:rPr lang="en-US" sz="1800" b="0" kern="100" spc="-10" dirty="0">
                          <a:solidFill>
                            <a:schemeClr val="tx1"/>
                          </a:solidFill>
                          <a:effectLst/>
                          <a:latin typeface="Times New Roman" panose="02020603050405020304" pitchFamily="18" charset="0"/>
                          <a:cs typeface="Times New Roman" panose="02020603050405020304" pitchFamily="18" charset="0"/>
                        </a:rPr>
                        <a:t>, </a:t>
                      </a:r>
                      <a:r>
                        <a:rPr lang="en-US" sz="1800" b="0" kern="100" spc="-10" dirty="0" err="1">
                          <a:solidFill>
                            <a:schemeClr val="tx1"/>
                          </a:solidFill>
                          <a:effectLst/>
                          <a:latin typeface="Times New Roman" panose="02020603050405020304" pitchFamily="18" charset="0"/>
                          <a:cs typeface="Times New Roman" panose="02020603050405020304" pitchFamily="18" charset="0"/>
                        </a:rPr>
                        <a:t>thư</a:t>
                      </a:r>
                      <a:r>
                        <a:rPr lang="en-US" sz="1800" b="0" kern="100" spc="-10" dirty="0">
                          <a:solidFill>
                            <a:schemeClr val="tx1"/>
                          </a:solidFill>
                          <a:effectLst/>
                          <a:latin typeface="Times New Roman" panose="02020603050405020304" pitchFamily="18" charset="0"/>
                          <a:cs typeface="Times New Roman" panose="02020603050405020304" pitchFamily="18" charset="0"/>
                        </a:rPr>
                        <a:t> kí, </a:t>
                      </a:r>
                      <a:r>
                        <a:rPr lang="en-US" sz="1800" b="0" kern="100" spc="-10" dirty="0" err="1">
                          <a:solidFill>
                            <a:schemeClr val="tx1"/>
                          </a:solidFill>
                          <a:effectLst/>
                          <a:latin typeface="Times New Roman" panose="02020603050405020304" pitchFamily="18" charset="0"/>
                          <a:cs typeface="Times New Roman" panose="02020603050405020304" pitchFamily="18" charset="0"/>
                        </a:rPr>
                        <a:t>nơi</a:t>
                      </a:r>
                      <a:r>
                        <a:rPr lang="en-US" sz="1800" b="0" kern="100" spc="-10" dirty="0">
                          <a:solidFill>
                            <a:schemeClr val="tx1"/>
                          </a:solidFill>
                          <a:effectLst/>
                          <a:latin typeface="Times New Roman" panose="02020603050405020304" pitchFamily="18" charset="0"/>
                          <a:cs typeface="Times New Roman" panose="02020603050405020304" pitchFamily="18" charset="0"/>
                        </a:rPr>
                        <a:t> </a:t>
                      </a:r>
                      <a:r>
                        <a:rPr lang="en-US" sz="1800" b="0" kern="100" spc="-10" dirty="0" err="1">
                          <a:solidFill>
                            <a:schemeClr val="tx1"/>
                          </a:solidFill>
                          <a:effectLst/>
                          <a:latin typeface="Times New Roman" panose="02020603050405020304" pitchFamily="18" charset="0"/>
                          <a:cs typeface="Times New Roman" panose="02020603050405020304" pitchFamily="18" charset="0"/>
                        </a:rPr>
                        <a:t>nhận</a:t>
                      </a:r>
                      <a:r>
                        <a:rPr lang="en-US" sz="1800" b="0" kern="100" spc="-10" dirty="0">
                          <a:solidFill>
                            <a:schemeClr val="tx1"/>
                          </a:solidFill>
                          <a:effectLst/>
                          <a:latin typeface="Times New Roman" panose="02020603050405020304" pitchFamily="18" charset="0"/>
                          <a:cs typeface="Times New Roman" panose="02020603050405020304" pitchFamily="18" charset="0"/>
                        </a:rPr>
                        <a:t>.</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9088" marR="29088" marT="0" marB="0" anchor="ctr">
                    <a:solidFill>
                      <a:schemeClr val="accent6">
                        <a:lumMod val="60000"/>
                        <a:lumOff val="40000"/>
                      </a:schemeClr>
                    </a:solidFill>
                  </a:tcPr>
                </a:tc>
                <a:tc>
                  <a:txBody>
                    <a:bodyPr/>
                    <a:lstStyle/>
                    <a:p>
                      <a:pPr marL="91440" marR="182880" algn="just">
                        <a:lnSpc>
                          <a:spcPct val="110000"/>
                        </a:lnSpc>
                        <a:spcBef>
                          <a:spcPts val="300"/>
                        </a:spcBef>
                        <a:spcAft>
                          <a:spcPts val="30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29088" marR="29088" marT="0" marB="0"/>
                </a:tc>
                <a:tc>
                  <a:txBody>
                    <a:bodyPr/>
                    <a:lstStyle/>
                    <a:p>
                      <a:pPr marL="91440" marR="182880" algn="just">
                        <a:lnSpc>
                          <a:spcPct val="110000"/>
                        </a:lnSpc>
                        <a:spcBef>
                          <a:spcPts val="300"/>
                        </a:spcBef>
                        <a:spcAft>
                          <a:spcPts val="30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29088" marR="29088" marT="0" marB="0"/>
                </a:tc>
                <a:tc>
                  <a:txBody>
                    <a:bodyPr/>
                    <a:lstStyle/>
                    <a:p>
                      <a:pPr marL="91440" marR="182880" algn="just">
                        <a:lnSpc>
                          <a:spcPct val="110000"/>
                        </a:lnSpc>
                        <a:spcBef>
                          <a:spcPts val="300"/>
                        </a:spcBef>
                        <a:spcAft>
                          <a:spcPts val="30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29088" marR="29088" marT="0" marB="0"/>
                </a:tc>
                <a:tc>
                  <a:txBody>
                    <a:bodyPr/>
                    <a:lstStyle/>
                    <a:p>
                      <a:pPr marL="91440" marR="182880" algn="just">
                        <a:lnSpc>
                          <a:spcPct val="110000"/>
                        </a:lnSpc>
                        <a:spcBef>
                          <a:spcPts val="300"/>
                        </a:spcBef>
                        <a:spcAft>
                          <a:spcPts val="30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29088" marR="29088" marT="0" marB="0"/>
                </a:tc>
                <a:extLst>
                  <a:ext uri="{0D108BD9-81ED-4DB2-BD59-A6C34878D82A}">
                    <a16:rowId xmlns:a16="http://schemas.microsoft.com/office/drawing/2014/main" val="169675000"/>
                  </a:ext>
                </a:extLst>
              </a:tr>
              <a:tr h="693295">
                <a:tc>
                  <a:txBody>
                    <a:bodyPr/>
                    <a:lstStyle/>
                    <a:p>
                      <a:pPr marL="0" marR="0" algn="just">
                        <a:lnSpc>
                          <a:spcPct val="110000"/>
                        </a:lnSpc>
                        <a:spcBef>
                          <a:spcPts val="300"/>
                        </a:spcBef>
                        <a:spcAft>
                          <a:spcPts val="300"/>
                        </a:spcAft>
                      </a:pPr>
                      <a:r>
                        <a:rPr lang="en-US" sz="1800" b="0" dirty="0">
                          <a:solidFill>
                            <a:schemeClr val="tx1"/>
                          </a:solidFill>
                          <a:effectLst/>
                          <a:latin typeface="Times New Roman" panose="02020603050405020304" pitchFamily="18" charset="0"/>
                          <a:cs typeface="Times New Roman" panose="02020603050405020304" pitchFamily="18" charset="0"/>
                        </a:rPr>
                        <a:t>5. </a:t>
                      </a:r>
                      <a:r>
                        <a:rPr lang="en-US" sz="1800" b="0" dirty="0" err="1">
                          <a:solidFill>
                            <a:schemeClr val="tx1"/>
                          </a:solidFill>
                          <a:effectLst/>
                          <a:latin typeface="Times New Roman" panose="02020603050405020304" pitchFamily="18" charset="0"/>
                          <a:cs typeface="Times New Roman" panose="02020603050405020304" pitchFamily="18" charset="0"/>
                        </a:rPr>
                        <a:t>Đảm</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bảo</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số</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liệu</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chính</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xác</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cụ</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thể</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ghi</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chép</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trung</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thực</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không</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suy</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diễn</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chủ</a:t>
                      </a:r>
                      <a:r>
                        <a:rPr lang="en-US" sz="1800" b="0" dirty="0">
                          <a:solidFill>
                            <a:schemeClr val="tx1"/>
                          </a:solidFill>
                          <a:effectLst/>
                          <a:latin typeface="Times New Roman" panose="02020603050405020304" pitchFamily="18" charset="0"/>
                          <a:cs typeface="Times New Roman" panose="02020603050405020304" pitchFamily="18" charset="0"/>
                        </a:rPr>
                        <a:t> </a:t>
                      </a:r>
                      <a:r>
                        <a:rPr lang="en-US" sz="1800" b="0" dirty="0" err="1">
                          <a:solidFill>
                            <a:schemeClr val="tx1"/>
                          </a:solidFill>
                          <a:effectLst/>
                          <a:latin typeface="Times New Roman" panose="02020603050405020304" pitchFamily="18" charset="0"/>
                          <a:cs typeface="Times New Roman" panose="02020603050405020304" pitchFamily="18" charset="0"/>
                        </a:rPr>
                        <a:t>quan</a:t>
                      </a:r>
                      <a:r>
                        <a:rPr lang="en-US" sz="1800" b="0" dirty="0">
                          <a:solidFill>
                            <a:schemeClr val="tx1"/>
                          </a:solidFill>
                          <a:effectLst/>
                          <a:latin typeface="Times New Roman" panose="02020603050405020304" pitchFamily="18" charset="0"/>
                          <a:cs typeface="Times New Roman" panose="02020603050405020304" pitchFamily="18" charset="0"/>
                        </a:rPr>
                        <a:t>.</a:t>
                      </a:r>
                      <a:endPar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9088" marR="29088" marT="0" marB="0" anchor="ctr">
                    <a:solidFill>
                      <a:schemeClr val="accent6">
                        <a:lumMod val="60000"/>
                        <a:lumOff val="40000"/>
                      </a:schemeClr>
                    </a:solidFill>
                  </a:tcPr>
                </a:tc>
                <a:tc>
                  <a:txBody>
                    <a:bodyPr/>
                    <a:lstStyle/>
                    <a:p>
                      <a:pPr marL="91440" marR="182880" algn="just">
                        <a:lnSpc>
                          <a:spcPct val="110000"/>
                        </a:lnSpc>
                        <a:spcBef>
                          <a:spcPts val="300"/>
                        </a:spcBef>
                        <a:spcAft>
                          <a:spcPts val="30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29088" marR="29088" marT="0" marB="0"/>
                </a:tc>
                <a:tc>
                  <a:txBody>
                    <a:bodyPr/>
                    <a:lstStyle/>
                    <a:p>
                      <a:pPr marL="91440" marR="182880" algn="just">
                        <a:lnSpc>
                          <a:spcPct val="110000"/>
                        </a:lnSpc>
                        <a:spcBef>
                          <a:spcPts val="300"/>
                        </a:spcBef>
                        <a:spcAft>
                          <a:spcPts val="30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29088" marR="29088" marT="0" marB="0"/>
                </a:tc>
                <a:tc>
                  <a:txBody>
                    <a:bodyPr/>
                    <a:lstStyle/>
                    <a:p>
                      <a:pPr marL="91440" marR="182880" algn="just">
                        <a:lnSpc>
                          <a:spcPct val="110000"/>
                        </a:lnSpc>
                        <a:spcBef>
                          <a:spcPts val="300"/>
                        </a:spcBef>
                        <a:spcAft>
                          <a:spcPts val="300"/>
                        </a:spcAft>
                      </a:pPr>
                      <a:r>
                        <a:rPr lang="en-US" sz="18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29088" marR="29088" marT="0" marB="0"/>
                </a:tc>
                <a:tc>
                  <a:txBody>
                    <a:bodyPr/>
                    <a:lstStyle/>
                    <a:p>
                      <a:pPr marL="91440" marR="182880" algn="just">
                        <a:lnSpc>
                          <a:spcPct val="110000"/>
                        </a:lnSpc>
                        <a:spcBef>
                          <a:spcPts val="300"/>
                        </a:spcBef>
                        <a:spcAft>
                          <a:spcPts val="300"/>
                        </a:spcAft>
                      </a:pPr>
                      <a:r>
                        <a:rPr lang="en-US" sz="1800" dirty="0">
                          <a:effectLst/>
                          <a:latin typeface="Times New Roman" panose="02020603050405020304" pitchFamily="18" charset="0"/>
                          <a:cs typeface="Times New Roman" panose="02020603050405020304" pitchFamily="18" charset="0"/>
                        </a:rPr>
                        <a:t>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9088" marR="29088" marT="0" marB="0"/>
                </a:tc>
                <a:extLst>
                  <a:ext uri="{0D108BD9-81ED-4DB2-BD59-A6C34878D82A}">
                    <a16:rowId xmlns:a16="http://schemas.microsoft.com/office/drawing/2014/main" val="4168025906"/>
                  </a:ext>
                </a:extLst>
              </a:tr>
            </a:tbl>
          </a:graphicData>
        </a:graphic>
      </p:graphicFrame>
    </p:spTree>
    <p:extLst>
      <p:ext uri="{BB962C8B-B14F-4D97-AF65-F5344CB8AC3E}">
        <p14:creationId xmlns:p14="http://schemas.microsoft.com/office/powerpoint/2010/main" val="2826742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组合 33"/>
          <p:cNvGrpSpPr/>
          <p:nvPr/>
        </p:nvGrpSpPr>
        <p:grpSpPr>
          <a:xfrm>
            <a:off x="0" y="-242614"/>
            <a:ext cx="12895093" cy="7946844"/>
            <a:chOff x="0" y="-221063"/>
            <a:chExt cx="12895093" cy="7946844"/>
          </a:xfrm>
        </p:grpSpPr>
        <p:sp>
          <p:nvSpPr>
            <p:cNvPr id="35" name="矩形 34"/>
            <p:cNvSpPr/>
            <p:nvPr/>
          </p:nvSpPr>
          <p:spPr>
            <a:xfrm>
              <a:off x="0" y="0"/>
              <a:ext cx="12192000" cy="6858000"/>
            </a:xfrm>
            <a:prstGeom prst="rect">
              <a:avLst/>
            </a:prstGeom>
            <a:solidFill>
              <a:srgbClr val="9AD6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6" name="组合 35"/>
            <p:cNvGrpSpPr/>
            <p:nvPr/>
          </p:nvGrpSpPr>
          <p:grpSpPr>
            <a:xfrm>
              <a:off x="144150" y="-221063"/>
              <a:ext cx="12750943" cy="7946844"/>
              <a:chOff x="2627224" y="-795141"/>
              <a:chExt cx="10013806" cy="7040780"/>
            </a:xfrm>
          </p:grpSpPr>
          <p:sp>
            <p:nvSpPr>
              <p:cNvPr id="37" name="矩形 36"/>
              <p:cNvSpPr/>
              <p:nvPr/>
            </p:nvSpPr>
            <p:spPr>
              <a:xfrm>
                <a:off x="2627224" y="-599283"/>
                <a:ext cx="5758249" cy="5957676"/>
              </a:xfrm>
              <a:prstGeom prst="rect">
                <a:avLst/>
              </a:prstGeom>
              <a:blipFill dpi="0" rotWithShape="1">
                <a:blip r:embed="rId3">
                  <a:alphaModFix amt="17000"/>
                  <a:lum bright="70000" contrast="-7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p>
            </p:txBody>
          </p:sp>
          <p:sp>
            <p:nvSpPr>
              <p:cNvPr id="40" name="矩形 39"/>
              <p:cNvSpPr/>
              <p:nvPr/>
            </p:nvSpPr>
            <p:spPr>
              <a:xfrm rot="10601959">
                <a:off x="6872592" y="-795141"/>
                <a:ext cx="5768438" cy="7040780"/>
              </a:xfrm>
              <a:prstGeom prst="rect">
                <a:avLst/>
              </a:prstGeom>
              <a:blipFill dpi="0" rotWithShape="1">
                <a:blip r:embed="rId4">
                  <a:alphaModFix amt="17000"/>
                  <a:lum bright="70000" contrast="-7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p>
            </p:txBody>
          </p:sp>
        </p:grpSp>
      </p:grpSp>
      <p:grpSp>
        <p:nvGrpSpPr>
          <p:cNvPr id="76" name="组合 75"/>
          <p:cNvGrpSpPr/>
          <p:nvPr/>
        </p:nvGrpSpPr>
        <p:grpSpPr>
          <a:xfrm>
            <a:off x="0" y="5207212"/>
            <a:ext cx="12523845" cy="1647370"/>
            <a:chOff x="0" y="5207212"/>
            <a:chExt cx="12523845" cy="1647370"/>
          </a:xfrm>
        </p:grpSpPr>
        <p:pic>
          <p:nvPicPr>
            <p:cNvPr id="77" name="图片 7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5207212"/>
              <a:ext cx="6427845" cy="1647370"/>
            </a:xfrm>
            <a:prstGeom prst="rect">
              <a:avLst/>
            </a:prstGeom>
          </p:spPr>
        </p:pic>
        <p:pic>
          <p:nvPicPr>
            <p:cNvPr id="78" name="图片 7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096000" y="5207212"/>
              <a:ext cx="6427845" cy="1647370"/>
            </a:xfrm>
            <a:prstGeom prst="rect">
              <a:avLst/>
            </a:prstGeom>
          </p:spPr>
        </p:pic>
      </p:grpSp>
      <p:pic>
        <p:nvPicPr>
          <p:cNvPr id="46" name="图片 4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36473" y="26399"/>
            <a:ext cx="1616364" cy="2179304"/>
          </a:xfrm>
          <a:prstGeom prst="rect">
            <a:avLst/>
          </a:prstGeom>
        </p:spPr>
      </p:pic>
      <p:grpSp>
        <p:nvGrpSpPr>
          <p:cNvPr id="54" name="组合 53"/>
          <p:cNvGrpSpPr/>
          <p:nvPr/>
        </p:nvGrpSpPr>
        <p:grpSpPr>
          <a:xfrm>
            <a:off x="10546648" y="566715"/>
            <a:ext cx="1633494" cy="1044603"/>
            <a:chOff x="8985779" y="3960837"/>
            <a:chExt cx="2199915" cy="1406823"/>
          </a:xfrm>
        </p:grpSpPr>
        <p:sp>
          <p:nvSpPr>
            <p:cNvPr id="55" name="云形 54"/>
            <p:cNvSpPr/>
            <p:nvPr/>
          </p:nvSpPr>
          <p:spPr>
            <a:xfrm>
              <a:off x="8985779" y="3960837"/>
              <a:ext cx="2199915" cy="1406823"/>
            </a:xfrm>
            <a:prstGeom prst="cloud">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 name="云形 56"/>
            <p:cNvSpPr/>
            <p:nvPr/>
          </p:nvSpPr>
          <p:spPr>
            <a:xfrm>
              <a:off x="9217452" y="4084959"/>
              <a:ext cx="1756042" cy="1122971"/>
            </a:xfrm>
            <a:prstGeom prst="cloud">
              <a:avLst/>
            </a:prstGeom>
            <a:noFill/>
            <a:ln>
              <a:solidFill>
                <a:srgbClr val="8ACFEA"/>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69" name="组合 68"/>
          <p:cNvGrpSpPr/>
          <p:nvPr/>
        </p:nvGrpSpPr>
        <p:grpSpPr>
          <a:xfrm>
            <a:off x="9427785" y="382590"/>
            <a:ext cx="1133322" cy="724748"/>
            <a:chOff x="8985779" y="3960837"/>
            <a:chExt cx="2199915" cy="1406823"/>
          </a:xfrm>
        </p:grpSpPr>
        <p:sp>
          <p:nvSpPr>
            <p:cNvPr id="70" name="云形 69"/>
            <p:cNvSpPr/>
            <p:nvPr/>
          </p:nvSpPr>
          <p:spPr>
            <a:xfrm>
              <a:off x="8985779" y="3960837"/>
              <a:ext cx="2199915" cy="1406823"/>
            </a:xfrm>
            <a:prstGeom prst="cloud">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1" name="云形 70"/>
            <p:cNvSpPr/>
            <p:nvPr/>
          </p:nvSpPr>
          <p:spPr>
            <a:xfrm>
              <a:off x="9217452" y="4084959"/>
              <a:ext cx="1756042" cy="1122971"/>
            </a:xfrm>
            <a:prstGeom prst="cloud">
              <a:avLst/>
            </a:prstGeom>
            <a:noFill/>
            <a:ln>
              <a:solidFill>
                <a:srgbClr val="8ACFEA"/>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Rectangle: Rounded Corners 1">
            <a:extLst>
              <a:ext uri="{FF2B5EF4-FFF2-40B4-BE49-F238E27FC236}">
                <a16:creationId xmlns:a16="http://schemas.microsoft.com/office/drawing/2014/main" id="{72A5E48B-5DA0-4797-84BF-7F7461B76083}"/>
              </a:ext>
            </a:extLst>
          </p:cNvPr>
          <p:cNvSpPr/>
          <p:nvPr/>
        </p:nvSpPr>
        <p:spPr>
          <a:xfrm>
            <a:off x="3031852" y="1444181"/>
            <a:ext cx="6428015" cy="1213162"/>
          </a:xfrm>
          <a:prstGeom prst="roundRect">
            <a:avLst/>
          </a:prstGeom>
          <a:solidFill>
            <a:schemeClr val="accent2"/>
          </a:solidFill>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75848839-A12E-4064-9FAD-1C8D22DD53B9}"/>
              </a:ext>
            </a:extLst>
          </p:cNvPr>
          <p:cNvSpPr txBox="1"/>
          <p:nvPr/>
        </p:nvSpPr>
        <p:spPr>
          <a:xfrm>
            <a:off x="3947006" y="1754451"/>
            <a:ext cx="6654800" cy="523220"/>
          </a:xfrm>
          <a:prstGeom prst="rect">
            <a:avLst/>
          </a:prstGeom>
          <a:noFill/>
        </p:spPr>
        <p:txBody>
          <a:bodyPr wrap="square">
            <a:spAutoFit/>
          </a:bodyPr>
          <a:lstStyle/>
          <a:p>
            <a:r>
              <a:rPr lang="en-US" sz="2800" b="1" dirty="0" err="1">
                <a:effectLst/>
                <a:latin typeface="Times New Roman" panose="02020603050405020304" pitchFamily="18" charset="0"/>
                <a:ea typeface="Times New Roman" panose="02020603050405020304" pitchFamily="18" charset="0"/>
              </a:rPr>
              <a:t>Câu</a:t>
            </a:r>
            <a:r>
              <a:rPr lang="en-US" sz="2800" b="1" dirty="0">
                <a:effectLst/>
                <a:latin typeface="Times New Roman" panose="02020603050405020304" pitchFamily="18" charset="0"/>
                <a:ea typeface="Times New Roman" panose="02020603050405020304" pitchFamily="18" charset="0"/>
              </a:rPr>
              <a:t> 1: </a:t>
            </a:r>
            <a:r>
              <a:rPr lang="en-US" sz="2800" b="1" dirty="0" err="1">
                <a:effectLst/>
                <a:latin typeface="Times New Roman" panose="02020603050405020304" pitchFamily="18" charset="0"/>
                <a:ea typeface="Times New Roman" panose="02020603050405020304" pitchFamily="18" charset="0"/>
              </a:rPr>
              <a:t>Tóm</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tắt</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văn</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bản</a:t>
            </a:r>
            <a:r>
              <a:rPr lang="en-US" sz="2800" b="1" dirty="0">
                <a:effectLst/>
                <a:latin typeface="Times New Roman" panose="02020603050405020304" pitchFamily="18" charset="0"/>
                <a:ea typeface="Times New Roman" panose="02020603050405020304" pitchFamily="18" charset="0"/>
              </a:rPr>
              <a:t> là </a:t>
            </a:r>
            <a:r>
              <a:rPr lang="en-US" sz="2800" b="1" dirty="0" err="1">
                <a:effectLst/>
                <a:latin typeface="Times New Roman" panose="02020603050405020304" pitchFamily="18" charset="0"/>
                <a:ea typeface="Times New Roman" panose="02020603050405020304" pitchFamily="18" charset="0"/>
              </a:rPr>
              <a:t>gi</a:t>
            </a:r>
            <a:r>
              <a:rPr lang="en-US" sz="2800" b="1" dirty="0">
                <a:effectLst/>
                <a:latin typeface="Times New Roman" panose="02020603050405020304" pitchFamily="18" charset="0"/>
                <a:ea typeface="Times New Roman" panose="02020603050405020304" pitchFamily="18" charset="0"/>
              </a:rPr>
              <a:t>̀?</a:t>
            </a:r>
            <a:endParaRPr lang="en-US" sz="2800" b="1" dirty="0"/>
          </a:p>
        </p:txBody>
      </p:sp>
      <p:sp>
        <p:nvSpPr>
          <p:cNvPr id="3" name="Rectangle: Diagonal Corners Snipped 2">
            <a:extLst>
              <a:ext uri="{FF2B5EF4-FFF2-40B4-BE49-F238E27FC236}">
                <a16:creationId xmlns:a16="http://schemas.microsoft.com/office/drawing/2014/main" id="{45248226-C2E7-4FC1-B4AE-695B4CFF4C1E}"/>
              </a:ext>
            </a:extLst>
          </p:cNvPr>
          <p:cNvSpPr/>
          <p:nvPr/>
        </p:nvSpPr>
        <p:spPr>
          <a:xfrm>
            <a:off x="1888243" y="3286963"/>
            <a:ext cx="8970913" cy="1499831"/>
          </a:xfrm>
          <a:prstGeom prst="snip2DiagRect">
            <a:avLst/>
          </a:prstGeom>
          <a:solidFill>
            <a:schemeClr val="accent6">
              <a:lumMod val="60000"/>
              <a:lumOff val="4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CC73B02A-F2F8-4357-877D-B86356B98EB7}"/>
              </a:ext>
            </a:extLst>
          </p:cNvPr>
          <p:cNvSpPr txBox="1"/>
          <p:nvPr/>
        </p:nvSpPr>
        <p:spPr>
          <a:xfrm>
            <a:off x="2738119" y="3407449"/>
            <a:ext cx="7015480" cy="1043619"/>
          </a:xfrm>
          <a:prstGeom prst="rect">
            <a:avLst/>
          </a:prstGeom>
          <a:noFill/>
        </p:spPr>
        <p:txBody>
          <a:bodyPr wrap="square">
            <a:spAutoFit/>
          </a:bodyPr>
          <a:lstStyle/>
          <a:p>
            <a:pPr marL="0" marR="0" indent="457200" algn="ctr">
              <a:lnSpc>
                <a:spcPct val="115000"/>
              </a:lnSpc>
              <a:spcBef>
                <a:spcPts val="300"/>
              </a:spcBef>
              <a:spcAft>
                <a:spcPts val="300"/>
              </a:spcAft>
            </a:pPr>
            <a:r>
              <a:rPr lang="en-US" sz="2800" b="1" i="1" dirty="0" err="1">
                <a:effectLst/>
                <a:latin typeface="Times New Roman" panose="02020603050405020304" pitchFamily="18" charset="0"/>
                <a:ea typeface="Times New Roman" panose="02020603050405020304" pitchFamily="18" charset="0"/>
              </a:rPr>
              <a:t>Trả</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lời</a:t>
            </a:r>
            <a:r>
              <a:rPr lang="en-US" sz="2800" b="1" i="1" dirty="0">
                <a:effectLst/>
                <a:latin typeface="Times New Roman" panose="02020603050405020304" pitchFamily="18" charset="0"/>
                <a:ea typeface="Times New Roman" panose="02020603050405020304" pitchFamily="18" charset="0"/>
              </a:rPr>
              <a:t>:</a:t>
            </a:r>
            <a:r>
              <a:rPr lang="en-US" sz="2800" dirty="0">
                <a:effectLst/>
                <a:latin typeface="Times New Roman" panose="02020603050405020304" pitchFamily="18" charset="0"/>
                <a:ea typeface="Times New Roman" panose="02020603050405020304" pitchFamily="18" charset="0"/>
              </a:rPr>
              <a:t> Là </a:t>
            </a:r>
            <a:r>
              <a:rPr lang="en-US" sz="2800" dirty="0" err="1">
                <a:effectLst/>
                <a:latin typeface="Times New Roman" panose="02020603050405020304" pitchFamily="18" charset="0"/>
                <a:ea typeface="Times New Roman" panose="02020603050405020304" pitchFamily="18" charset="0"/>
              </a:rPr>
              <a:t>nêu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ngắn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gọn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nội</a:t>
            </a:r>
            <a:r>
              <a:rPr lang="en-US" sz="2800" dirty="0">
                <a:effectLst/>
                <a:latin typeface="Times New Roman" panose="02020603050405020304" pitchFamily="18" charset="0"/>
                <a:ea typeface="Times New Roman" panose="02020603050405020304" pitchFamily="18" charset="0"/>
              </a:rPr>
              <a:t> dung </a:t>
            </a:r>
            <a:r>
              <a:rPr lang="en-US" sz="2800" dirty="0" err="1">
                <a:effectLst/>
                <a:latin typeface="Times New Roman" panose="02020603050405020304" pitchFamily="18" charset="0"/>
                <a:ea typeface="Times New Roman" panose="02020603050405020304" pitchFamily="18" charset="0"/>
              </a:rPr>
              <a:t>chính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một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văn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bản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nào</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đó</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15389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29"/>
                                        </p:tgtEl>
                                        <p:attrNameLst>
                                          <p:attrName>style.visibility</p:attrName>
                                        </p:attrNameLst>
                                      </p:cBhvr>
                                      <p:to>
                                        <p:strVal val="visible"/>
                                      </p:to>
                                    </p:set>
                                    <p:animEffect transition="in" filter="wipe(up)">
                                      <p:cBhvr>
                                        <p:cTn id="10"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组合 33"/>
          <p:cNvGrpSpPr/>
          <p:nvPr/>
        </p:nvGrpSpPr>
        <p:grpSpPr>
          <a:xfrm>
            <a:off x="0" y="-270373"/>
            <a:ext cx="12895093" cy="7946844"/>
            <a:chOff x="0" y="-221063"/>
            <a:chExt cx="12895093" cy="7946844"/>
          </a:xfrm>
        </p:grpSpPr>
        <p:sp>
          <p:nvSpPr>
            <p:cNvPr id="35" name="矩形 34"/>
            <p:cNvSpPr/>
            <p:nvPr/>
          </p:nvSpPr>
          <p:spPr>
            <a:xfrm>
              <a:off x="0" y="0"/>
              <a:ext cx="12192000" cy="6858000"/>
            </a:xfrm>
            <a:prstGeom prst="rect">
              <a:avLst/>
            </a:prstGeom>
            <a:solidFill>
              <a:srgbClr val="9AD6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6" name="组合 35"/>
            <p:cNvGrpSpPr/>
            <p:nvPr/>
          </p:nvGrpSpPr>
          <p:grpSpPr>
            <a:xfrm>
              <a:off x="144150" y="-221063"/>
              <a:ext cx="12750943" cy="7946844"/>
              <a:chOff x="2627224" y="-795141"/>
              <a:chExt cx="10013806" cy="7040780"/>
            </a:xfrm>
          </p:grpSpPr>
          <p:sp>
            <p:nvSpPr>
              <p:cNvPr id="37" name="矩形 36"/>
              <p:cNvSpPr/>
              <p:nvPr/>
            </p:nvSpPr>
            <p:spPr>
              <a:xfrm>
                <a:off x="2627224" y="-599283"/>
                <a:ext cx="5758249" cy="5957676"/>
              </a:xfrm>
              <a:prstGeom prst="rect">
                <a:avLst/>
              </a:prstGeom>
              <a:blipFill dpi="0" rotWithShape="1">
                <a:blip r:embed="rId3">
                  <a:alphaModFix amt="17000"/>
                  <a:lum bright="70000" contrast="-7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p>
            </p:txBody>
          </p:sp>
          <p:sp>
            <p:nvSpPr>
              <p:cNvPr id="40" name="矩形 39"/>
              <p:cNvSpPr/>
              <p:nvPr/>
            </p:nvSpPr>
            <p:spPr>
              <a:xfrm rot="10601959">
                <a:off x="6872592" y="-795141"/>
                <a:ext cx="5768438" cy="7040780"/>
              </a:xfrm>
              <a:prstGeom prst="rect">
                <a:avLst/>
              </a:prstGeom>
              <a:blipFill dpi="0" rotWithShape="1">
                <a:blip r:embed="rId4">
                  <a:alphaModFix amt="17000"/>
                  <a:lum bright="70000" contrast="-7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p>
            </p:txBody>
          </p:sp>
        </p:grpSp>
      </p:grpSp>
      <p:grpSp>
        <p:nvGrpSpPr>
          <p:cNvPr id="76" name="组合 75"/>
          <p:cNvGrpSpPr/>
          <p:nvPr/>
        </p:nvGrpSpPr>
        <p:grpSpPr>
          <a:xfrm>
            <a:off x="0" y="5207212"/>
            <a:ext cx="12523845" cy="1647370"/>
            <a:chOff x="0" y="5207212"/>
            <a:chExt cx="12523845" cy="1647370"/>
          </a:xfrm>
        </p:grpSpPr>
        <p:pic>
          <p:nvPicPr>
            <p:cNvPr id="77" name="图片 7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5207212"/>
              <a:ext cx="6427845" cy="1647370"/>
            </a:xfrm>
            <a:prstGeom prst="rect">
              <a:avLst/>
            </a:prstGeom>
          </p:spPr>
        </p:pic>
        <p:pic>
          <p:nvPicPr>
            <p:cNvPr id="78" name="图片 7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096000" y="5207212"/>
              <a:ext cx="6427845" cy="1647370"/>
            </a:xfrm>
            <a:prstGeom prst="rect">
              <a:avLst/>
            </a:prstGeom>
          </p:spPr>
        </p:pic>
      </p:grpSp>
      <p:pic>
        <p:nvPicPr>
          <p:cNvPr id="46" name="图片 4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36473" y="26399"/>
            <a:ext cx="1616364" cy="2179304"/>
          </a:xfrm>
          <a:prstGeom prst="rect">
            <a:avLst/>
          </a:prstGeom>
        </p:spPr>
      </p:pic>
      <p:grpSp>
        <p:nvGrpSpPr>
          <p:cNvPr id="54" name="组合 53"/>
          <p:cNvGrpSpPr/>
          <p:nvPr/>
        </p:nvGrpSpPr>
        <p:grpSpPr>
          <a:xfrm>
            <a:off x="10546648" y="566715"/>
            <a:ext cx="1633494" cy="1044603"/>
            <a:chOff x="8985779" y="3960837"/>
            <a:chExt cx="2199915" cy="1406823"/>
          </a:xfrm>
        </p:grpSpPr>
        <p:sp>
          <p:nvSpPr>
            <p:cNvPr id="55" name="云形 54"/>
            <p:cNvSpPr/>
            <p:nvPr/>
          </p:nvSpPr>
          <p:spPr>
            <a:xfrm>
              <a:off x="8985779" y="3960837"/>
              <a:ext cx="2199915" cy="1406823"/>
            </a:xfrm>
            <a:prstGeom prst="cloud">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 name="云形 56"/>
            <p:cNvSpPr/>
            <p:nvPr/>
          </p:nvSpPr>
          <p:spPr>
            <a:xfrm>
              <a:off x="9217452" y="4084959"/>
              <a:ext cx="1756042" cy="1122971"/>
            </a:xfrm>
            <a:prstGeom prst="cloud">
              <a:avLst/>
            </a:prstGeom>
            <a:noFill/>
            <a:ln>
              <a:solidFill>
                <a:srgbClr val="8ACFEA"/>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69" name="组合 68"/>
          <p:cNvGrpSpPr/>
          <p:nvPr/>
        </p:nvGrpSpPr>
        <p:grpSpPr>
          <a:xfrm>
            <a:off x="9427785" y="382590"/>
            <a:ext cx="1133322" cy="724748"/>
            <a:chOff x="8985779" y="3960837"/>
            <a:chExt cx="2199915" cy="1406823"/>
          </a:xfrm>
        </p:grpSpPr>
        <p:sp>
          <p:nvSpPr>
            <p:cNvPr id="70" name="云形 69"/>
            <p:cNvSpPr/>
            <p:nvPr/>
          </p:nvSpPr>
          <p:spPr>
            <a:xfrm>
              <a:off x="8985779" y="3960837"/>
              <a:ext cx="2199915" cy="1406823"/>
            </a:xfrm>
            <a:prstGeom prst="cloud">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1" name="云形 70"/>
            <p:cNvSpPr/>
            <p:nvPr/>
          </p:nvSpPr>
          <p:spPr>
            <a:xfrm>
              <a:off x="9217452" y="4084959"/>
              <a:ext cx="1756042" cy="1122971"/>
            </a:xfrm>
            <a:prstGeom prst="cloud">
              <a:avLst/>
            </a:prstGeom>
            <a:noFill/>
            <a:ln>
              <a:solidFill>
                <a:srgbClr val="8ACFEA"/>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1" name="Rectangle: Rounded Corners 20">
            <a:extLst>
              <a:ext uri="{FF2B5EF4-FFF2-40B4-BE49-F238E27FC236}">
                <a16:creationId xmlns:a16="http://schemas.microsoft.com/office/drawing/2014/main" id="{491BBE76-375E-470A-9199-68AE445112D7}"/>
              </a:ext>
            </a:extLst>
          </p:cNvPr>
          <p:cNvSpPr/>
          <p:nvPr/>
        </p:nvSpPr>
        <p:spPr>
          <a:xfrm>
            <a:off x="3031852" y="1444181"/>
            <a:ext cx="6428015" cy="1213162"/>
          </a:xfrm>
          <a:prstGeom prst="roundRect">
            <a:avLst/>
          </a:prstGeom>
          <a:solidFill>
            <a:schemeClr val="accent2"/>
          </a:solidFill>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Diagonal Corners Snipped 21">
            <a:extLst>
              <a:ext uri="{FF2B5EF4-FFF2-40B4-BE49-F238E27FC236}">
                <a16:creationId xmlns:a16="http://schemas.microsoft.com/office/drawing/2014/main" id="{1F100587-E151-49F2-BDC3-102DCE7F6E4D}"/>
              </a:ext>
            </a:extLst>
          </p:cNvPr>
          <p:cNvSpPr/>
          <p:nvPr/>
        </p:nvSpPr>
        <p:spPr>
          <a:xfrm>
            <a:off x="1575735" y="3211365"/>
            <a:ext cx="8970913" cy="1499831"/>
          </a:xfrm>
          <a:prstGeom prst="snip2DiagRect">
            <a:avLst/>
          </a:prstGeom>
          <a:solidFill>
            <a:schemeClr val="accent6">
              <a:lumMod val="60000"/>
              <a:lumOff val="4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0797F775-3877-41D1-8EFA-2C473B85C86F}"/>
              </a:ext>
            </a:extLst>
          </p:cNvPr>
          <p:cNvSpPr txBox="1"/>
          <p:nvPr/>
        </p:nvSpPr>
        <p:spPr>
          <a:xfrm>
            <a:off x="2939618" y="1492714"/>
            <a:ext cx="6296898" cy="1043619"/>
          </a:xfrm>
          <a:prstGeom prst="rect">
            <a:avLst/>
          </a:prstGeom>
          <a:noFill/>
        </p:spPr>
        <p:txBody>
          <a:bodyPr wrap="square">
            <a:spAutoFit/>
          </a:bodyPr>
          <a:lstStyle/>
          <a:p>
            <a:pPr marL="0" marR="0" indent="457200" algn="ctr">
              <a:lnSpc>
                <a:spcPct val="115000"/>
              </a:lnSpc>
              <a:spcBef>
                <a:spcPts val="300"/>
              </a:spcBef>
              <a:spcAft>
                <a:spcPts val="300"/>
              </a:spcAft>
            </a:pPr>
            <a:r>
              <a:rPr lang="en-US" sz="2800" b="1" dirty="0" err="1">
                <a:effectLst/>
                <a:latin typeface="Times New Roman" panose="02020603050405020304" pitchFamily="18" charset="0"/>
                <a:ea typeface="Times New Roman" panose="02020603050405020304" pitchFamily="18" charset="0"/>
              </a:rPr>
              <a:t>Câu</a:t>
            </a:r>
            <a:r>
              <a:rPr lang="en-US" sz="2800" b="1" dirty="0">
                <a:effectLst/>
                <a:latin typeface="Times New Roman" panose="02020603050405020304" pitchFamily="18" charset="0"/>
                <a:ea typeface="Times New Roman" panose="02020603050405020304" pitchFamily="18" charset="0"/>
              </a:rPr>
              <a:t> 2: </a:t>
            </a:r>
            <a:r>
              <a:rPr lang="en-US" sz="2800" b="1" dirty="0" err="1">
                <a:effectLst/>
                <a:latin typeface="Times New Roman" panose="02020603050405020304" pitchFamily="18" charset="0"/>
                <a:ea typeface="Times New Roman" panose="02020603050405020304" pitchFamily="18" charset="0"/>
              </a:rPr>
              <a:t>Đê</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tóm</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tắt</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văn</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bản</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thông</a:t>
            </a:r>
            <a:r>
              <a:rPr lang="en-US" sz="2800" b="1" dirty="0">
                <a:effectLst/>
                <a:latin typeface="Times New Roman" panose="02020603050405020304" pitchFamily="18" charset="0"/>
                <a:ea typeface="Times New Roman" panose="02020603050405020304" pitchFamily="18" charset="0"/>
              </a:rPr>
              <a:t> tin, </a:t>
            </a:r>
            <a:r>
              <a:rPr lang="en-US" sz="2800" b="1" dirty="0" err="1">
                <a:effectLst/>
                <a:latin typeface="Times New Roman" panose="02020603050405020304" pitchFamily="18" charset="0"/>
                <a:ea typeface="Times New Roman" panose="02020603050405020304" pitchFamily="18" charset="0"/>
              </a:rPr>
              <a:t>chúng</a:t>
            </a:r>
            <a:r>
              <a:rPr lang="en-US" sz="2800" b="1" dirty="0">
                <a:effectLst/>
                <a:latin typeface="Times New Roman" panose="02020603050405020304" pitchFamily="18" charset="0"/>
                <a:ea typeface="Times New Roman" panose="02020603050405020304" pitchFamily="18" charset="0"/>
              </a:rPr>
              <a:t> ta </a:t>
            </a:r>
            <a:r>
              <a:rPr lang="en-US" sz="2800" b="1" dirty="0" err="1">
                <a:effectLst/>
                <a:latin typeface="Times New Roman" panose="02020603050405020304" pitchFamily="18" charset="0"/>
                <a:ea typeface="Times New Roman" panose="02020603050405020304" pitchFamily="18" charset="0"/>
              </a:rPr>
              <a:t>cần</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trải</a:t>
            </a:r>
            <a:r>
              <a:rPr lang="en-US" sz="2800" b="1" dirty="0">
                <a:effectLst/>
                <a:latin typeface="Times New Roman" panose="02020603050405020304" pitchFamily="18" charset="0"/>
                <a:ea typeface="Times New Roman" panose="02020603050405020304" pitchFamily="18" charset="0"/>
              </a:rPr>
              <a:t> qua </a:t>
            </a:r>
            <a:r>
              <a:rPr lang="en-US" sz="2800" b="1" dirty="0" err="1">
                <a:effectLst/>
                <a:latin typeface="Times New Roman" panose="02020603050405020304" pitchFamily="18" charset="0"/>
                <a:ea typeface="Times New Roman" panose="02020603050405020304" pitchFamily="18" charset="0"/>
              </a:rPr>
              <a:t>mấy</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bước</a:t>
            </a:r>
            <a:r>
              <a:rPr lang="en-US" sz="2800" b="1" dirty="0">
                <a:effectLst/>
                <a:latin typeface="Times New Roman" panose="02020603050405020304" pitchFamily="18" charset="0"/>
                <a:ea typeface="Times New Roman" panose="02020603050405020304" pitchFamily="18" charset="0"/>
              </a:rPr>
              <a:t>?</a:t>
            </a:r>
            <a:endParaRPr lang="en-US" sz="2400" b="1" dirty="0">
              <a:effectLst/>
              <a:latin typeface="Times New Roman" panose="02020603050405020304" pitchFamily="18" charset="0"/>
              <a:ea typeface="Times New Roman" panose="02020603050405020304" pitchFamily="18" charset="0"/>
            </a:endParaRPr>
          </a:p>
        </p:txBody>
      </p:sp>
      <p:sp>
        <p:nvSpPr>
          <p:cNvPr id="19" name="TextBox 18">
            <a:extLst>
              <a:ext uri="{FF2B5EF4-FFF2-40B4-BE49-F238E27FC236}">
                <a16:creationId xmlns:a16="http://schemas.microsoft.com/office/drawing/2014/main" id="{CB119B06-9798-4A30-99D6-CFB11F459447}"/>
              </a:ext>
            </a:extLst>
          </p:cNvPr>
          <p:cNvSpPr txBox="1"/>
          <p:nvPr/>
        </p:nvSpPr>
        <p:spPr>
          <a:xfrm>
            <a:off x="2780358" y="3725240"/>
            <a:ext cx="6561666" cy="548099"/>
          </a:xfrm>
          <a:prstGeom prst="rect">
            <a:avLst/>
          </a:prstGeom>
          <a:noFill/>
        </p:spPr>
        <p:txBody>
          <a:bodyPr wrap="square">
            <a:spAutoFit/>
          </a:bodyPr>
          <a:lstStyle/>
          <a:p>
            <a:pPr marL="0" marR="0" indent="457200" algn="ctr">
              <a:lnSpc>
                <a:spcPct val="115000"/>
              </a:lnSpc>
              <a:spcBef>
                <a:spcPts val="300"/>
              </a:spcBef>
              <a:spcAft>
                <a:spcPts val="300"/>
              </a:spcAft>
            </a:pPr>
            <a:r>
              <a:rPr lang="en-US" sz="2800" b="1" i="1" dirty="0" err="1">
                <a:effectLst/>
                <a:latin typeface="Times New Roman" panose="02020603050405020304" pitchFamily="18" charset="0"/>
                <a:ea typeface="Times New Roman" panose="02020603050405020304" pitchFamily="18" charset="0"/>
              </a:rPr>
              <a:t>Trả</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lời</a:t>
            </a:r>
            <a:r>
              <a:rPr lang="en-US" sz="2800" b="1" i="1" dirty="0">
                <a:effectLst/>
                <a:latin typeface="Times New Roman" panose="02020603050405020304" pitchFamily="18" charset="0"/>
                <a:ea typeface="Times New Roman" panose="02020603050405020304" pitchFamily="18" charset="0"/>
              </a:rPr>
              <a:t>:</a:t>
            </a:r>
            <a:r>
              <a:rPr lang="en-US" sz="2800" dirty="0">
                <a:effectLst/>
                <a:latin typeface="Times New Roman" panose="02020603050405020304" pitchFamily="18" charset="0"/>
                <a:ea typeface="Times New Roman" panose="02020603050405020304" pitchFamily="18" charset="0"/>
              </a:rPr>
              <a:t> 3 </a:t>
            </a:r>
            <a:r>
              <a:rPr lang="en-US" sz="2800" dirty="0" err="1">
                <a:effectLst/>
                <a:latin typeface="Times New Roman" panose="02020603050405020304" pitchFamily="18" charset="0"/>
                <a:ea typeface="Times New Roman" panose="02020603050405020304" pitchFamily="18" charset="0"/>
              </a:rPr>
              <a:t>bước</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39767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up)">
                                      <p:cBhvr>
                                        <p:cTn id="7" dur="500"/>
                                        <p:tgtEl>
                                          <p:spTgt spid="19"/>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wipe(up)">
                                      <p:cBhvr>
                                        <p:cTn id="10"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1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组合 33"/>
          <p:cNvGrpSpPr/>
          <p:nvPr/>
        </p:nvGrpSpPr>
        <p:grpSpPr>
          <a:xfrm>
            <a:off x="0" y="-191814"/>
            <a:ext cx="12895093" cy="7946844"/>
            <a:chOff x="0" y="-221063"/>
            <a:chExt cx="12895093" cy="7946844"/>
          </a:xfrm>
        </p:grpSpPr>
        <p:sp>
          <p:nvSpPr>
            <p:cNvPr id="35" name="矩形 34"/>
            <p:cNvSpPr/>
            <p:nvPr/>
          </p:nvSpPr>
          <p:spPr>
            <a:xfrm>
              <a:off x="0" y="0"/>
              <a:ext cx="12192000" cy="6858000"/>
            </a:xfrm>
            <a:prstGeom prst="rect">
              <a:avLst/>
            </a:prstGeom>
            <a:solidFill>
              <a:srgbClr val="9AD6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6" name="组合 35"/>
            <p:cNvGrpSpPr/>
            <p:nvPr/>
          </p:nvGrpSpPr>
          <p:grpSpPr>
            <a:xfrm>
              <a:off x="144150" y="-221063"/>
              <a:ext cx="12750943" cy="7946844"/>
              <a:chOff x="2627224" y="-795141"/>
              <a:chExt cx="10013806" cy="7040780"/>
            </a:xfrm>
          </p:grpSpPr>
          <p:sp>
            <p:nvSpPr>
              <p:cNvPr id="37" name="矩形 36"/>
              <p:cNvSpPr/>
              <p:nvPr/>
            </p:nvSpPr>
            <p:spPr>
              <a:xfrm>
                <a:off x="2627224" y="-599283"/>
                <a:ext cx="5758249" cy="5957676"/>
              </a:xfrm>
              <a:prstGeom prst="rect">
                <a:avLst/>
              </a:prstGeom>
              <a:blipFill dpi="0" rotWithShape="1">
                <a:blip r:embed="rId3">
                  <a:alphaModFix amt="17000"/>
                  <a:lum bright="70000" contrast="-7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p>
            </p:txBody>
          </p:sp>
          <p:sp>
            <p:nvSpPr>
              <p:cNvPr id="40" name="矩形 39"/>
              <p:cNvSpPr/>
              <p:nvPr/>
            </p:nvSpPr>
            <p:spPr>
              <a:xfrm rot="10601959">
                <a:off x="6872592" y="-795141"/>
                <a:ext cx="5768438" cy="7040780"/>
              </a:xfrm>
              <a:prstGeom prst="rect">
                <a:avLst/>
              </a:prstGeom>
              <a:blipFill dpi="0" rotWithShape="1">
                <a:blip r:embed="rId4">
                  <a:alphaModFix amt="17000"/>
                  <a:lum bright="70000" contrast="-7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p>
            </p:txBody>
          </p:sp>
        </p:grpSp>
      </p:grpSp>
      <p:grpSp>
        <p:nvGrpSpPr>
          <p:cNvPr id="76" name="组合 75"/>
          <p:cNvGrpSpPr/>
          <p:nvPr/>
        </p:nvGrpSpPr>
        <p:grpSpPr>
          <a:xfrm>
            <a:off x="0" y="5207212"/>
            <a:ext cx="12523845" cy="1647370"/>
            <a:chOff x="0" y="5207212"/>
            <a:chExt cx="12523845" cy="1647370"/>
          </a:xfrm>
        </p:grpSpPr>
        <p:pic>
          <p:nvPicPr>
            <p:cNvPr id="77" name="图片 7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5207212"/>
              <a:ext cx="6427845" cy="1647370"/>
            </a:xfrm>
            <a:prstGeom prst="rect">
              <a:avLst/>
            </a:prstGeom>
          </p:spPr>
        </p:pic>
        <p:pic>
          <p:nvPicPr>
            <p:cNvPr id="78" name="图片 7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096000" y="5207212"/>
              <a:ext cx="6427845" cy="1647370"/>
            </a:xfrm>
            <a:prstGeom prst="rect">
              <a:avLst/>
            </a:prstGeom>
          </p:spPr>
        </p:pic>
      </p:grpSp>
      <p:pic>
        <p:nvPicPr>
          <p:cNvPr id="46" name="图片 4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36473" y="26399"/>
            <a:ext cx="1616364" cy="2179304"/>
          </a:xfrm>
          <a:prstGeom prst="rect">
            <a:avLst/>
          </a:prstGeom>
        </p:spPr>
      </p:pic>
      <p:grpSp>
        <p:nvGrpSpPr>
          <p:cNvPr id="54" name="组合 53"/>
          <p:cNvGrpSpPr/>
          <p:nvPr/>
        </p:nvGrpSpPr>
        <p:grpSpPr>
          <a:xfrm>
            <a:off x="10546648" y="566715"/>
            <a:ext cx="1633494" cy="1044603"/>
            <a:chOff x="8985779" y="3960837"/>
            <a:chExt cx="2199915" cy="1406823"/>
          </a:xfrm>
        </p:grpSpPr>
        <p:sp>
          <p:nvSpPr>
            <p:cNvPr id="55" name="云形 54"/>
            <p:cNvSpPr/>
            <p:nvPr/>
          </p:nvSpPr>
          <p:spPr>
            <a:xfrm>
              <a:off x="8985779" y="3960837"/>
              <a:ext cx="2199915" cy="1406823"/>
            </a:xfrm>
            <a:prstGeom prst="cloud">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 name="云形 56"/>
            <p:cNvSpPr/>
            <p:nvPr/>
          </p:nvSpPr>
          <p:spPr>
            <a:xfrm>
              <a:off x="9217452" y="4084959"/>
              <a:ext cx="1756042" cy="1122971"/>
            </a:xfrm>
            <a:prstGeom prst="cloud">
              <a:avLst/>
            </a:prstGeom>
            <a:noFill/>
            <a:ln>
              <a:solidFill>
                <a:srgbClr val="8ACFEA"/>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69" name="组合 68"/>
          <p:cNvGrpSpPr/>
          <p:nvPr/>
        </p:nvGrpSpPr>
        <p:grpSpPr>
          <a:xfrm>
            <a:off x="9427785" y="382590"/>
            <a:ext cx="1133322" cy="724748"/>
            <a:chOff x="8985779" y="3960837"/>
            <a:chExt cx="2199915" cy="1406823"/>
          </a:xfrm>
        </p:grpSpPr>
        <p:sp>
          <p:nvSpPr>
            <p:cNvPr id="70" name="云形 69"/>
            <p:cNvSpPr/>
            <p:nvPr/>
          </p:nvSpPr>
          <p:spPr>
            <a:xfrm>
              <a:off x="8985779" y="3960837"/>
              <a:ext cx="2199915" cy="1406823"/>
            </a:xfrm>
            <a:prstGeom prst="cloud">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1" name="云形 70"/>
            <p:cNvSpPr/>
            <p:nvPr/>
          </p:nvSpPr>
          <p:spPr>
            <a:xfrm>
              <a:off x="9217452" y="4084959"/>
              <a:ext cx="1756042" cy="1122971"/>
            </a:xfrm>
            <a:prstGeom prst="cloud">
              <a:avLst/>
            </a:prstGeom>
            <a:noFill/>
            <a:ln>
              <a:solidFill>
                <a:srgbClr val="8ACFEA"/>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1" name="Rectangle: Rounded Corners 20">
            <a:extLst>
              <a:ext uri="{FF2B5EF4-FFF2-40B4-BE49-F238E27FC236}">
                <a16:creationId xmlns:a16="http://schemas.microsoft.com/office/drawing/2014/main" id="{C7D717E7-4D23-4479-95E8-2242D6699CC2}"/>
              </a:ext>
            </a:extLst>
          </p:cNvPr>
          <p:cNvSpPr/>
          <p:nvPr/>
        </p:nvSpPr>
        <p:spPr>
          <a:xfrm>
            <a:off x="1660529" y="1316539"/>
            <a:ext cx="9219078" cy="2340072"/>
          </a:xfrm>
          <a:prstGeom prst="roundRect">
            <a:avLst/>
          </a:prstGeom>
          <a:solidFill>
            <a:schemeClr val="accent2"/>
          </a:solidFill>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Diagonal Corners Snipped 21">
            <a:extLst>
              <a:ext uri="{FF2B5EF4-FFF2-40B4-BE49-F238E27FC236}">
                <a16:creationId xmlns:a16="http://schemas.microsoft.com/office/drawing/2014/main" id="{5FBEDE36-70CD-47DD-9C4A-9CB4B8400F5F}"/>
              </a:ext>
            </a:extLst>
          </p:cNvPr>
          <p:cNvSpPr/>
          <p:nvPr/>
        </p:nvSpPr>
        <p:spPr>
          <a:xfrm>
            <a:off x="3130988" y="4212649"/>
            <a:ext cx="6044753" cy="827957"/>
          </a:xfrm>
          <a:prstGeom prst="snip2DiagRect">
            <a:avLst/>
          </a:prstGeom>
          <a:solidFill>
            <a:schemeClr val="accent6">
              <a:lumMod val="60000"/>
              <a:lumOff val="4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08DB294C-BC82-460D-A983-9282D7C27A47}"/>
              </a:ext>
            </a:extLst>
          </p:cNvPr>
          <p:cNvSpPr txBox="1"/>
          <p:nvPr/>
        </p:nvSpPr>
        <p:spPr>
          <a:xfrm>
            <a:off x="1654464" y="1413244"/>
            <a:ext cx="9220680" cy="2542043"/>
          </a:xfrm>
          <a:prstGeom prst="rect">
            <a:avLst/>
          </a:prstGeom>
          <a:noFill/>
        </p:spPr>
        <p:txBody>
          <a:bodyPr wrap="square">
            <a:spAutoFit/>
          </a:bodyPr>
          <a:lstStyle/>
          <a:p>
            <a:pPr marL="0" marR="0" indent="457200" algn="ctr">
              <a:lnSpc>
                <a:spcPct val="115000"/>
              </a:lnSpc>
              <a:spcBef>
                <a:spcPts val="300"/>
              </a:spcBef>
              <a:spcAft>
                <a:spcPts val="300"/>
              </a:spcAft>
            </a:pPr>
            <a:r>
              <a:rPr lang="en-US" sz="2800" b="1" dirty="0" err="1">
                <a:effectLst/>
                <a:latin typeface="Times New Roman" panose="02020603050405020304" pitchFamily="18" charset="0"/>
                <a:ea typeface="Times New Roman" panose="02020603050405020304" pitchFamily="18" charset="0"/>
              </a:rPr>
              <a:t>Câu</a:t>
            </a:r>
            <a:r>
              <a:rPr lang="en-US" sz="2800" b="1" dirty="0">
                <a:effectLst/>
                <a:latin typeface="Times New Roman" panose="02020603050405020304" pitchFamily="18" charset="0"/>
                <a:ea typeface="Times New Roman" panose="02020603050405020304" pitchFamily="18" charset="0"/>
              </a:rPr>
              <a:t> 3:  </a:t>
            </a:r>
            <a:r>
              <a:rPr lang="en-US" sz="2800" b="1" dirty="0" err="1">
                <a:effectLst/>
                <a:latin typeface="Times New Roman" panose="02020603050405020304" pitchFamily="18" charset="0"/>
                <a:ea typeface="Times New Roman" panose="02020603050405020304" pitchFamily="18" charset="0"/>
              </a:rPr>
              <a:t>Bước</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Xác</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định</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các</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thông</a:t>
            </a:r>
            <a:r>
              <a:rPr lang="en-US" sz="2800" b="1" dirty="0">
                <a:effectLst/>
                <a:latin typeface="Times New Roman" panose="02020603050405020304" pitchFamily="18" charset="0"/>
                <a:ea typeface="Times New Roman" panose="02020603050405020304" pitchFamily="18" charset="0"/>
              </a:rPr>
              <a:t> tin cụ </a:t>
            </a:r>
            <a:r>
              <a:rPr lang="en-US" sz="2800" b="1" dirty="0" err="1">
                <a:effectLst/>
                <a:latin typeface="Times New Roman" panose="02020603050405020304" pitchFamily="18" charset="0"/>
                <a:ea typeface="Times New Roman" panose="02020603050405020304" pitchFamily="18" charset="0"/>
              </a:rPr>
              <a:t>thê</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của</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mỗi</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đoạn</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hoặc</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phần</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trong</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văn</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bản</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giữ</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nguyên</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các</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mốc</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thời</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gian</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hoặc</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giữ</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lại</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các</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mốc</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thời</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gian</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quan</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trọng</a:t>
            </a:r>
            <a:r>
              <a:rPr lang="en-US" sz="2800" b="1" dirty="0">
                <a:effectLst/>
                <a:latin typeface="Times New Roman" panose="02020603050405020304" pitchFamily="18" charset="0"/>
                <a:ea typeface="Times New Roman" panose="02020603050405020304" pitchFamily="18" charset="0"/>
              </a:rPr>
              <a:t>” là </a:t>
            </a:r>
            <a:r>
              <a:rPr lang="en-US" sz="2800" b="1" dirty="0" err="1">
                <a:effectLst/>
                <a:latin typeface="Times New Roman" panose="02020603050405020304" pitchFamily="18" charset="0"/>
                <a:ea typeface="Times New Roman" panose="02020603050405020304" pitchFamily="18" charset="0"/>
              </a:rPr>
              <a:t>bước</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sô</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mấy</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khi</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tóm</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tắt</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văn</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bản</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thông</a:t>
            </a:r>
            <a:r>
              <a:rPr lang="en-US" sz="2800" b="1" dirty="0">
                <a:effectLst/>
                <a:latin typeface="Times New Roman" panose="02020603050405020304" pitchFamily="18" charset="0"/>
                <a:ea typeface="Times New Roman" panose="02020603050405020304" pitchFamily="18" charset="0"/>
              </a:rPr>
              <a:t> tin?</a:t>
            </a:r>
            <a:endParaRPr lang="en-US" sz="2400" b="1" dirty="0">
              <a:effectLst/>
              <a:latin typeface="Times New Roman" panose="02020603050405020304" pitchFamily="18" charset="0"/>
              <a:ea typeface="Times New Roman" panose="02020603050405020304" pitchFamily="18" charset="0"/>
            </a:endParaRPr>
          </a:p>
          <a:p>
            <a:pPr marL="0" marR="0" indent="457200" algn="ctr">
              <a:lnSpc>
                <a:spcPct val="115000"/>
              </a:lnSpc>
              <a:spcBef>
                <a:spcPts val="300"/>
              </a:spcBef>
              <a:spcAft>
                <a:spcPts val="300"/>
              </a:spcAft>
            </a:pPr>
            <a:endParaRPr lang="en-US" sz="2400" dirty="0">
              <a:effectLst/>
              <a:latin typeface="Times New Roman" panose="02020603050405020304" pitchFamily="18" charset="0"/>
              <a:ea typeface="Times New Roman" panose="02020603050405020304" pitchFamily="18" charset="0"/>
            </a:endParaRPr>
          </a:p>
        </p:txBody>
      </p:sp>
      <p:sp>
        <p:nvSpPr>
          <p:cNvPr id="20" name="TextBox 19">
            <a:extLst>
              <a:ext uri="{FF2B5EF4-FFF2-40B4-BE49-F238E27FC236}">
                <a16:creationId xmlns:a16="http://schemas.microsoft.com/office/drawing/2014/main" id="{EBF4E96F-8B96-4FCC-A830-F7866114319F}"/>
              </a:ext>
            </a:extLst>
          </p:cNvPr>
          <p:cNvSpPr txBox="1"/>
          <p:nvPr/>
        </p:nvSpPr>
        <p:spPr>
          <a:xfrm>
            <a:off x="2672688" y="4336012"/>
            <a:ext cx="6654800" cy="523220"/>
          </a:xfrm>
          <a:prstGeom prst="rect">
            <a:avLst/>
          </a:prstGeom>
          <a:noFill/>
        </p:spPr>
        <p:txBody>
          <a:bodyPr wrap="square">
            <a:spAutoFit/>
          </a:bodyPr>
          <a:lstStyle/>
          <a:p>
            <a:pPr algn="ctr"/>
            <a:r>
              <a:rPr lang="en-US" sz="2800" b="1" i="1" dirty="0" err="1">
                <a:effectLst/>
                <a:latin typeface="Times New Roman" panose="02020603050405020304" pitchFamily="18" charset="0"/>
                <a:ea typeface="Times New Roman" panose="02020603050405020304" pitchFamily="18" charset="0"/>
              </a:rPr>
              <a:t>Trả</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lời</a:t>
            </a:r>
            <a:r>
              <a:rPr lang="en-US" sz="2800" b="1" i="1" dirty="0">
                <a:effectLst/>
                <a:latin typeface="Times New Roman" panose="02020603050405020304" pitchFamily="18" charset="0"/>
                <a:ea typeface="Times New Roman" panose="02020603050405020304" pitchFamily="18" charset="0"/>
              </a:rPr>
              <a: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Bước</a:t>
            </a:r>
            <a:r>
              <a:rPr lang="en-US" sz="2800" dirty="0">
                <a:effectLst/>
                <a:latin typeface="Times New Roman" panose="02020603050405020304" pitchFamily="18" charset="0"/>
                <a:ea typeface="Times New Roman" panose="02020603050405020304" pitchFamily="18" charset="0"/>
              </a:rPr>
              <a:t> 2</a:t>
            </a:r>
            <a:endParaRPr lang="en-US" sz="2800" dirty="0"/>
          </a:p>
        </p:txBody>
      </p:sp>
    </p:spTree>
    <p:extLst>
      <p:ext uri="{BB962C8B-B14F-4D97-AF65-F5344CB8AC3E}">
        <p14:creationId xmlns:p14="http://schemas.microsoft.com/office/powerpoint/2010/main" val="237338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up)">
                                      <p:cBhvr>
                                        <p:cTn id="7" dur="500"/>
                                        <p:tgtEl>
                                          <p:spTgt spid="22"/>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wipe(up)">
                                      <p:cBhvr>
                                        <p:cTn id="10"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组合 33"/>
          <p:cNvGrpSpPr/>
          <p:nvPr/>
        </p:nvGrpSpPr>
        <p:grpSpPr>
          <a:xfrm>
            <a:off x="0" y="-191814"/>
            <a:ext cx="12895093" cy="7946844"/>
            <a:chOff x="0" y="-221063"/>
            <a:chExt cx="12895093" cy="7946844"/>
          </a:xfrm>
        </p:grpSpPr>
        <p:sp>
          <p:nvSpPr>
            <p:cNvPr id="35" name="矩形 34"/>
            <p:cNvSpPr/>
            <p:nvPr/>
          </p:nvSpPr>
          <p:spPr>
            <a:xfrm>
              <a:off x="0" y="0"/>
              <a:ext cx="12192000" cy="6858000"/>
            </a:xfrm>
            <a:prstGeom prst="rect">
              <a:avLst/>
            </a:prstGeom>
            <a:solidFill>
              <a:srgbClr val="9AD6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6" name="组合 35"/>
            <p:cNvGrpSpPr/>
            <p:nvPr/>
          </p:nvGrpSpPr>
          <p:grpSpPr>
            <a:xfrm>
              <a:off x="144150" y="-221063"/>
              <a:ext cx="12750943" cy="7946844"/>
              <a:chOff x="2627224" y="-795141"/>
              <a:chExt cx="10013806" cy="7040780"/>
            </a:xfrm>
          </p:grpSpPr>
          <p:sp>
            <p:nvSpPr>
              <p:cNvPr id="37" name="矩形 36"/>
              <p:cNvSpPr/>
              <p:nvPr/>
            </p:nvSpPr>
            <p:spPr>
              <a:xfrm>
                <a:off x="2627224" y="-599283"/>
                <a:ext cx="5758249" cy="5957676"/>
              </a:xfrm>
              <a:prstGeom prst="rect">
                <a:avLst/>
              </a:prstGeom>
              <a:blipFill dpi="0" rotWithShape="1">
                <a:blip r:embed="rId3">
                  <a:alphaModFix amt="17000"/>
                  <a:lum bright="70000" contrast="-7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p>
            </p:txBody>
          </p:sp>
          <p:sp>
            <p:nvSpPr>
              <p:cNvPr id="40" name="矩形 39"/>
              <p:cNvSpPr/>
              <p:nvPr/>
            </p:nvSpPr>
            <p:spPr>
              <a:xfrm rot="10601959">
                <a:off x="6872592" y="-795141"/>
                <a:ext cx="5768438" cy="7040780"/>
              </a:xfrm>
              <a:prstGeom prst="rect">
                <a:avLst/>
              </a:prstGeom>
              <a:blipFill dpi="0" rotWithShape="1">
                <a:blip r:embed="rId4">
                  <a:alphaModFix amt="17000"/>
                  <a:lum bright="70000" contrast="-7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p>
            </p:txBody>
          </p:sp>
        </p:grpSp>
      </p:grpSp>
      <p:grpSp>
        <p:nvGrpSpPr>
          <p:cNvPr id="76" name="组合 75"/>
          <p:cNvGrpSpPr/>
          <p:nvPr/>
        </p:nvGrpSpPr>
        <p:grpSpPr>
          <a:xfrm>
            <a:off x="0" y="5207212"/>
            <a:ext cx="12523845" cy="1647370"/>
            <a:chOff x="0" y="5207212"/>
            <a:chExt cx="12523845" cy="1647370"/>
          </a:xfrm>
        </p:grpSpPr>
        <p:pic>
          <p:nvPicPr>
            <p:cNvPr id="77" name="图片 7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5207212"/>
              <a:ext cx="6427845" cy="1647370"/>
            </a:xfrm>
            <a:prstGeom prst="rect">
              <a:avLst/>
            </a:prstGeom>
          </p:spPr>
        </p:pic>
        <p:pic>
          <p:nvPicPr>
            <p:cNvPr id="78" name="图片 7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096000" y="5207212"/>
              <a:ext cx="6427845" cy="1647370"/>
            </a:xfrm>
            <a:prstGeom prst="rect">
              <a:avLst/>
            </a:prstGeom>
          </p:spPr>
        </p:pic>
      </p:grpSp>
      <p:pic>
        <p:nvPicPr>
          <p:cNvPr id="46" name="图片 4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36473" y="26399"/>
            <a:ext cx="1616364" cy="2179304"/>
          </a:xfrm>
          <a:prstGeom prst="rect">
            <a:avLst/>
          </a:prstGeom>
        </p:spPr>
      </p:pic>
      <p:grpSp>
        <p:nvGrpSpPr>
          <p:cNvPr id="54" name="组合 53"/>
          <p:cNvGrpSpPr/>
          <p:nvPr/>
        </p:nvGrpSpPr>
        <p:grpSpPr>
          <a:xfrm>
            <a:off x="10546648" y="566715"/>
            <a:ext cx="1633494" cy="1044603"/>
            <a:chOff x="8985779" y="3960837"/>
            <a:chExt cx="2199915" cy="1406823"/>
          </a:xfrm>
        </p:grpSpPr>
        <p:sp>
          <p:nvSpPr>
            <p:cNvPr id="55" name="云形 54"/>
            <p:cNvSpPr/>
            <p:nvPr/>
          </p:nvSpPr>
          <p:spPr>
            <a:xfrm>
              <a:off x="8985779" y="3960837"/>
              <a:ext cx="2199915" cy="1406823"/>
            </a:xfrm>
            <a:prstGeom prst="cloud">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 name="云形 56"/>
            <p:cNvSpPr/>
            <p:nvPr/>
          </p:nvSpPr>
          <p:spPr>
            <a:xfrm>
              <a:off x="9217452" y="4084959"/>
              <a:ext cx="1756042" cy="1122971"/>
            </a:xfrm>
            <a:prstGeom prst="cloud">
              <a:avLst/>
            </a:prstGeom>
            <a:noFill/>
            <a:ln>
              <a:solidFill>
                <a:srgbClr val="8ACFEA"/>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69" name="组合 68"/>
          <p:cNvGrpSpPr/>
          <p:nvPr/>
        </p:nvGrpSpPr>
        <p:grpSpPr>
          <a:xfrm>
            <a:off x="9427785" y="382590"/>
            <a:ext cx="1133322" cy="724748"/>
            <a:chOff x="8985779" y="3960837"/>
            <a:chExt cx="2199915" cy="1406823"/>
          </a:xfrm>
        </p:grpSpPr>
        <p:sp>
          <p:nvSpPr>
            <p:cNvPr id="70" name="云形 69"/>
            <p:cNvSpPr/>
            <p:nvPr/>
          </p:nvSpPr>
          <p:spPr>
            <a:xfrm>
              <a:off x="8985779" y="3960837"/>
              <a:ext cx="2199915" cy="1406823"/>
            </a:xfrm>
            <a:prstGeom prst="cloud">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1" name="云形 70"/>
            <p:cNvSpPr/>
            <p:nvPr/>
          </p:nvSpPr>
          <p:spPr>
            <a:xfrm>
              <a:off x="9217452" y="4084959"/>
              <a:ext cx="1756042" cy="1122971"/>
            </a:xfrm>
            <a:prstGeom prst="cloud">
              <a:avLst/>
            </a:prstGeom>
            <a:noFill/>
            <a:ln>
              <a:solidFill>
                <a:srgbClr val="8ACFEA"/>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1" name="Rectangle: Rounded Corners 20">
            <a:extLst>
              <a:ext uri="{FF2B5EF4-FFF2-40B4-BE49-F238E27FC236}">
                <a16:creationId xmlns:a16="http://schemas.microsoft.com/office/drawing/2014/main" id="{A8C4193E-65AF-4E33-B2DB-2F0FDA88AECE}"/>
              </a:ext>
            </a:extLst>
          </p:cNvPr>
          <p:cNvSpPr/>
          <p:nvPr/>
        </p:nvSpPr>
        <p:spPr>
          <a:xfrm>
            <a:off x="2794497" y="1028015"/>
            <a:ext cx="6428015" cy="1213162"/>
          </a:xfrm>
          <a:prstGeom prst="roundRect">
            <a:avLst/>
          </a:prstGeom>
          <a:solidFill>
            <a:schemeClr val="accent2"/>
          </a:solidFill>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Diagonal Corners Snipped 21">
            <a:extLst>
              <a:ext uri="{FF2B5EF4-FFF2-40B4-BE49-F238E27FC236}">
                <a16:creationId xmlns:a16="http://schemas.microsoft.com/office/drawing/2014/main" id="{2E6F115D-3ADF-483E-B343-DF7F2A7CE85D}"/>
              </a:ext>
            </a:extLst>
          </p:cNvPr>
          <p:cNvSpPr/>
          <p:nvPr/>
        </p:nvSpPr>
        <p:spPr>
          <a:xfrm>
            <a:off x="1631069" y="3120893"/>
            <a:ext cx="9260685" cy="1885824"/>
          </a:xfrm>
          <a:prstGeom prst="snip2DiagRect">
            <a:avLst/>
          </a:prstGeom>
          <a:solidFill>
            <a:schemeClr val="accent6">
              <a:lumMod val="60000"/>
              <a:lumOff val="4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1FE9F901-435E-40AE-9CA4-418014249429}"/>
              </a:ext>
            </a:extLst>
          </p:cNvPr>
          <p:cNvSpPr txBox="1"/>
          <p:nvPr/>
        </p:nvSpPr>
        <p:spPr>
          <a:xfrm>
            <a:off x="2655122" y="1266334"/>
            <a:ext cx="6654800" cy="548099"/>
          </a:xfrm>
          <a:prstGeom prst="rect">
            <a:avLst/>
          </a:prstGeom>
          <a:noFill/>
        </p:spPr>
        <p:txBody>
          <a:bodyPr wrap="square">
            <a:spAutoFit/>
          </a:bodyPr>
          <a:lstStyle/>
          <a:p>
            <a:pPr marL="0" marR="0" indent="457200" algn="ctr">
              <a:lnSpc>
                <a:spcPct val="115000"/>
              </a:lnSpc>
              <a:spcBef>
                <a:spcPts val="300"/>
              </a:spcBef>
              <a:spcAft>
                <a:spcPts val="300"/>
              </a:spcAft>
            </a:pPr>
            <a:r>
              <a:rPr lang="en-US" sz="2800" b="1" dirty="0" err="1">
                <a:effectLst/>
                <a:latin typeface="Times New Roman" panose="02020603050405020304" pitchFamily="18" charset="0"/>
                <a:ea typeface="Times New Roman" panose="02020603050405020304" pitchFamily="18" charset="0"/>
              </a:rPr>
              <a:t>Câu</a:t>
            </a:r>
            <a:r>
              <a:rPr lang="en-US" sz="2800" b="1" dirty="0">
                <a:effectLst/>
                <a:latin typeface="Times New Roman" panose="02020603050405020304" pitchFamily="18" charset="0"/>
                <a:ea typeface="Times New Roman" panose="02020603050405020304" pitchFamily="18" charset="0"/>
              </a:rPr>
              <a:t> 4: </a:t>
            </a:r>
            <a:r>
              <a:rPr lang="en-US" sz="2800" b="1" dirty="0" err="1">
                <a:effectLst/>
                <a:latin typeface="Times New Roman" panose="02020603050405020304" pitchFamily="18" charset="0"/>
                <a:ea typeface="Times New Roman" panose="02020603050405020304" pitchFamily="18" charset="0"/>
              </a:rPr>
              <a:t>Biên</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bản</a:t>
            </a:r>
            <a:r>
              <a:rPr lang="en-US" sz="2800" b="1" dirty="0">
                <a:effectLst/>
                <a:latin typeface="Times New Roman" panose="02020603050405020304" pitchFamily="18" charset="0"/>
                <a:ea typeface="Times New Roman" panose="02020603050405020304" pitchFamily="18" charset="0"/>
              </a:rPr>
              <a:t> là </a:t>
            </a:r>
            <a:r>
              <a:rPr lang="en-US" sz="2800" b="1" dirty="0" err="1">
                <a:effectLst/>
                <a:latin typeface="Times New Roman" panose="02020603050405020304" pitchFamily="18" charset="0"/>
                <a:ea typeface="Times New Roman" panose="02020603050405020304" pitchFamily="18" charset="0"/>
              </a:rPr>
              <a:t>gi</a:t>
            </a:r>
            <a:r>
              <a:rPr lang="en-US" sz="2800" b="1" dirty="0">
                <a:effectLst/>
                <a:latin typeface="Times New Roman" panose="02020603050405020304" pitchFamily="18" charset="0"/>
                <a:ea typeface="Times New Roman" panose="02020603050405020304" pitchFamily="18" charset="0"/>
              </a:rPr>
              <a:t>̀?</a:t>
            </a:r>
            <a:endParaRPr lang="en-US" sz="2400" b="1" dirty="0">
              <a:effectLst/>
              <a:latin typeface="Times New Roman" panose="02020603050405020304" pitchFamily="18" charset="0"/>
              <a:ea typeface="Times New Roman" panose="02020603050405020304" pitchFamily="18" charset="0"/>
            </a:endParaRPr>
          </a:p>
        </p:txBody>
      </p:sp>
      <p:sp>
        <p:nvSpPr>
          <p:cNvPr id="19" name="TextBox 18">
            <a:extLst>
              <a:ext uri="{FF2B5EF4-FFF2-40B4-BE49-F238E27FC236}">
                <a16:creationId xmlns:a16="http://schemas.microsoft.com/office/drawing/2014/main" id="{0CC1EEE3-3BB7-4809-B846-FDCBE8084E86}"/>
              </a:ext>
            </a:extLst>
          </p:cNvPr>
          <p:cNvSpPr txBox="1"/>
          <p:nvPr/>
        </p:nvSpPr>
        <p:spPr>
          <a:xfrm>
            <a:off x="1852837" y="3238578"/>
            <a:ext cx="8817150" cy="1539139"/>
          </a:xfrm>
          <a:prstGeom prst="rect">
            <a:avLst/>
          </a:prstGeom>
          <a:noFill/>
        </p:spPr>
        <p:txBody>
          <a:bodyPr wrap="square">
            <a:spAutoFit/>
          </a:bodyPr>
          <a:lstStyle/>
          <a:p>
            <a:pPr marL="0" marR="0" indent="457200" algn="ctr">
              <a:lnSpc>
                <a:spcPct val="115000"/>
              </a:lnSpc>
              <a:spcBef>
                <a:spcPts val="300"/>
              </a:spcBef>
              <a:spcAft>
                <a:spcPts val="300"/>
              </a:spcAft>
            </a:pPr>
            <a:r>
              <a:rPr lang="en-US" sz="2800" b="1" i="1" dirty="0" err="1">
                <a:effectLst/>
                <a:latin typeface="Times New Roman" panose="02020603050405020304" pitchFamily="18" charset="0"/>
                <a:ea typeface="Times New Roman" panose="02020603050405020304" pitchFamily="18" charset="0"/>
              </a:rPr>
              <a:t>Trả</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lời</a:t>
            </a:r>
            <a:r>
              <a:rPr lang="en-US" sz="2800" b="1" i="1" dirty="0">
                <a:effectLst/>
                <a:latin typeface="Times New Roman" panose="02020603050405020304" pitchFamily="18" charset="0"/>
                <a:ea typeface="Times New Roman" panose="02020603050405020304" pitchFamily="18" charset="0"/>
              </a:rPr>
              <a: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Biên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bản</a:t>
            </a:r>
            <a:r>
              <a:rPr lang="en-US" sz="2800" dirty="0">
                <a:effectLst/>
                <a:latin typeface="Times New Roman" panose="02020603050405020304" pitchFamily="18" charset="0"/>
                <a:ea typeface="Times New Roman" panose="02020603050405020304" pitchFamily="18" charset="0"/>
              </a:rPr>
              <a:t> là </a:t>
            </a:r>
            <a:r>
              <a:rPr lang="en-US" sz="2800" dirty="0" err="1">
                <a:effectLst/>
                <a:latin typeface="Times New Roman" panose="02020603050405020304" pitchFamily="18" charset="0"/>
                <a:ea typeface="Times New Roman" panose="02020603050405020304" pitchFamily="18" charset="0"/>
              </a:rPr>
              <a:t>bản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ghi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lại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những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gì</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thực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tê</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đã</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và</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đang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xảy</a:t>
            </a:r>
            <a:r>
              <a:rPr lang="en-US" sz="2800" dirty="0">
                <a:effectLst/>
                <a:latin typeface="Times New Roman" panose="02020603050405020304" pitchFamily="18" charset="0"/>
                <a:ea typeface="Times New Roman" panose="02020603050405020304" pitchFamily="18" charset="0"/>
              </a:rPr>
              <a:t> ra </a:t>
            </a:r>
            <a:r>
              <a:rPr lang="en-US" sz="2800" dirty="0" err="1">
                <a:effectLst/>
                <a:latin typeface="Times New Roman" panose="02020603050405020304" pitchFamily="18" charset="0"/>
                <a:ea typeface="Times New Roman" panose="02020603050405020304" pitchFamily="18" charset="0"/>
              </a:rPr>
              <a:t>làm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chứng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cứ</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căn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cứ</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hoặc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ghi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lại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tiến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trình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nội</a:t>
            </a:r>
            <a:r>
              <a:rPr lang="en-US" sz="2800" dirty="0">
                <a:effectLst/>
                <a:latin typeface="Times New Roman" panose="02020603050405020304" pitchFamily="18" charset="0"/>
                <a:ea typeface="Times New Roman" panose="02020603050405020304" pitchFamily="18" charset="0"/>
              </a:rPr>
              <a:t> dung, </a:t>
            </a:r>
            <a:r>
              <a:rPr lang="en-US" sz="2800" dirty="0" err="1">
                <a:effectLst/>
                <a:latin typeface="Times New Roman" panose="02020603050405020304" pitchFamily="18" charset="0"/>
                <a:ea typeface="Times New Roman" panose="02020603050405020304" pitchFamily="18" charset="0"/>
              </a:rPr>
              <a:t>kết</a:t>
            </a:r>
            <a:r>
              <a:rPr lang="en-US" sz="2800" dirty="0">
                <a:effectLst/>
                <a:latin typeface="Times New Roman" panose="02020603050405020304" pitchFamily="18" charset="0"/>
                <a:ea typeface="Times New Roman" panose="02020603050405020304" pitchFamily="18" charset="0"/>
              </a:rPr>
              <a:t> quả </a:t>
            </a:r>
            <a:r>
              <a:rPr lang="en-US" sz="2800" dirty="0" err="1">
                <a:effectLst/>
                <a:latin typeface="Times New Roman" panose="02020603050405020304" pitchFamily="18" charset="0"/>
                <a:ea typeface="Times New Roman" panose="02020603050405020304" pitchFamily="18" charset="0"/>
              </a:rPr>
              <a:t>thảo</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luận</a:t>
            </a:r>
            <a:r>
              <a:rPr lang="en-US" sz="2800" dirty="0">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33431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up)">
                                      <p:cBhvr>
                                        <p:cTn id="7" dur="500"/>
                                        <p:tgtEl>
                                          <p:spTgt spid="22"/>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wipe(up)">
                                      <p:cBhvr>
                                        <p:cTn id="10"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1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组合 33"/>
          <p:cNvGrpSpPr/>
          <p:nvPr/>
        </p:nvGrpSpPr>
        <p:grpSpPr>
          <a:xfrm>
            <a:off x="0" y="-191814"/>
            <a:ext cx="12895093" cy="7946844"/>
            <a:chOff x="0" y="-221063"/>
            <a:chExt cx="12895093" cy="7946844"/>
          </a:xfrm>
        </p:grpSpPr>
        <p:sp>
          <p:nvSpPr>
            <p:cNvPr id="35" name="矩形 34"/>
            <p:cNvSpPr/>
            <p:nvPr/>
          </p:nvSpPr>
          <p:spPr>
            <a:xfrm>
              <a:off x="0" y="0"/>
              <a:ext cx="12192000" cy="6858000"/>
            </a:xfrm>
            <a:prstGeom prst="rect">
              <a:avLst/>
            </a:prstGeom>
            <a:solidFill>
              <a:srgbClr val="9AD6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6" name="组合 35"/>
            <p:cNvGrpSpPr/>
            <p:nvPr/>
          </p:nvGrpSpPr>
          <p:grpSpPr>
            <a:xfrm>
              <a:off x="144150" y="-221063"/>
              <a:ext cx="12750943" cy="7946844"/>
              <a:chOff x="2627224" y="-795141"/>
              <a:chExt cx="10013806" cy="7040780"/>
            </a:xfrm>
          </p:grpSpPr>
          <p:sp>
            <p:nvSpPr>
              <p:cNvPr id="37" name="矩形 36"/>
              <p:cNvSpPr/>
              <p:nvPr/>
            </p:nvSpPr>
            <p:spPr>
              <a:xfrm>
                <a:off x="2627224" y="-599283"/>
                <a:ext cx="5758249" cy="5957676"/>
              </a:xfrm>
              <a:prstGeom prst="rect">
                <a:avLst/>
              </a:prstGeom>
              <a:blipFill dpi="0" rotWithShape="1">
                <a:blip r:embed="rId3">
                  <a:alphaModFix amt="17000"/>
                  <a:lum bright="70000" contrast="-7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p>
            </p:txBody>
          </p:sp>
          <p:sp>
            <p:nvSpPr>
              <p:cNvPr id="40" name="矩形 39"/>
              <p:cNvSpPr/>
              <p:nvPr/>
            </p:nvSpPr>
            <p:spPr>
              <a:xfrm rot="10601959">
                <a:off x="6872592" y="-795141"/>
                <a:ext cx="5768438" cy="7040780"/>
              </a:xfrm>
              <a:prstGeom prst="rect">
                <a:avLst/>
              </a:prstGeom>
              <a:blipFill dpi="0" rotWithShape="1">
                <a:blip r:embed="rId4">
                  <a:alphaModFix amt="17000"/>
                  <a:lum bright="70000" contrast="-7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p>
            </p:txBody>
          </p:sp>
        </p:grpSp>
      </p:grpSp>
      <p:grpSp>
        <p:nvGrpSpPr>
          <p:cNvPr id="76" name="组合 75"/>
          <p:cNvGrpSpPr/>
          <p:nvPr/>
        </p:nvGrpSpPr>
        <p:grpSpPr>
          <a:xfrm>
            <a:off x="0" y="5207212"/>
            <a:ext cx="12523845" cy="1647370"/>
            <a:chOff x="0" y="5207212"/>
            <a:chExt cx="12523845" cy="1647370"/>
          </a:xfrm>
        </p:grpSpPr>
        <p:pic>
          <p:nvPicPr>
            <p:cNvPr id="77" name="图片 7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5207212"/>
              <a:ext cx="6427845" cy="1647370"/>
            </a:xfrm>
            <a:prstGeom prst="rect">
              <a:avLst/>
            </a:prstGeom>
          </p:spPr>
        </p:pic>
        <p:pic>
          <p:nvPicPr>
            <p:cNvPr id="78" name="图片 7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096000" y="5207212"/>
              <a:ext cx="6427845" cy="1647370"/>
            </a:xfrm>
            <a:prstGeom prst="rect">
              <a:avLst/>
            </a:prstGeom>
          </p:spPr>
        </p:pic>
      </p:grpSp>
      <p:pic>
        <p:nvPicPr>
          <p:cNvPr id="46" name="图片 4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36473" y="26399"/>
            <a:ext cx="1616364" cy="2179304"/>
          </a:xfrm>
          <a:prstGeom prst="rect">
            <a:avLst/>
          </a:prstGeom>
        </p:spPr>
      </p:pic>
      <p:grpSp>
        <p:nvGrpSpPr>
          <p:cNvPr id="54" name="组合 53"/>
          <p:cNvGrpSpPr/>
          <p:nvPr/>
        </p:nvGrpSpPr>
        <p:grpSpPr>
          <a:xfrm>
            <a:off x="10546648" y="566715"/>
            <a:ext cx="1633494" cy="1044603"/>
            <a:chOff x="8985779" y="3960837"/>
            <a:chExt cx="2199915" cy="1406823"/>
          </a:xfrm>
        </p:grpSpPr>
        <p:sp>
          <p:nvSpPr>
            <p:cNvPr id="55" name="云形 54"/>
            <p:cNvSpPr/>
            <p:nvPr/>
          </p:nvSpPr>
          <p:spPr>
            <a:xfrm>
              <a:off x="8985779" y="3960837"/>
              <a:ext cx="2199915" cy="1406823"/>
            </a:xfrm>
            <a:prstGeom prst="cloud">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 name="云形 56"/>
            <p:cNvSpPr/>
            <p:nvPr/>
          </p:nvSpPr>
          <p:spPr>
            <a:xfrm>
              <a:off x="9217452" y="4084959"/>
              <a:ext cx="1756042" cy="1122971"/>
            </a:xfrm>
            <a:prstGeom prst="cloud">
              <a:avLst/>
            </a:prstGeom>
            <a:noFill/>
            <a:ln>
              <a:solidFill>
                <a:srgbClr val="8ACFEA"/>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69" name="组合 68"/>
          <p:cNvGrpSpPr/>
          <p:nvPr/>
        </p:nvGrpSpPr>
        <p:grpSpPr>
          <a:xfrm>
            <a:off x="9427785" y="382590"/>
            <a:ext cx="1133322" cy="724748"/>
            <a:chOff x="8985779" y="3960837"/>
            <a:chExt cx="2199915" cy="1406823"/>
          </a:xfrm>
        </p:grpSpPr>
        <p:sp>
          <p:nvSpPr>
            <p:cNvPr id="70" name="云形 69"/>
            <p:cNvSpPr/>
            <p:nvPr/>
          </p:nvSpPr>
          <p:spPr>
            <a:xfrm>
              <a:off x="8985779" y="3960837"/>
              <a:ext cx="2199915" cy="1406823"/>
            </a:xfrm>
            <a:prstGeom prst="cloud">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1" name="云形 70"/>
            <p:cNvSpPr/>
            <p:nvPr/>
          </p:nvSpPr>
          <p:spPr>
            <a:xfrm>
              <a:off x="9217452" y="4084959"/>
              <a:ext cx="1756042" cy="1122971"/>
            </a:xfrm>
            <a:prstGeom prst="cloud">
              <a:avLst/>
            </a:prstGeom>
            <a:noFill/>
            <a:ln>
              <a:solidFill>
                <a:srgbClr val="8ACFEA"/>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1" name="Rectangle: Rounded Corners 20">
            <a:extLst>
              <a:ext uri="{FF2B5EF4-FFF2-40B4-BE49-F238E27FC236}">
                <a16:creationId xmlns:a16="http://schemas.microsoft.com/office/drawing/2014/main" id="{7FD2CDD7-42BE-4E5A-9C34-A8537D219CCF}"/>
              </a:ext>
            </a:extLst>
          </p:cNvPr>
          <p:cNvSpPr/>
          <p:nvPr/>
        </p:nvSpPr>
        <p:spPr>
          <a:xfrm>
            <a:off x="2998022" y="1117627"/>
            <a:ext cx="6428015" cy="1213162"/>
          </a:xfrm>
          <a:prstGeom prst="roundRect">
            <a:avLst/>
          </a:prstGeom>
          <a:solidFill>
            <a:schemeClr val="accent2"/>
          </a:solidFill>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Diagonal Corners Snipped 21">
            <a:extLst>
              <a:ext uri="{FF2B5EF4-FFF2-40B4-BE49-F238E27FC236}">
                <a16:creationId xmlns:a16="http://schemas.microsoft.com/office/drawing/2014/main" id="{2B5F53F0-339C-4B0D-AEF3-E2812086335B}"/>
              </a:ext>
            </a:extLst>
          </p:cNvPr>
          <p:cNvSpPr/>
          <p:nvPr/>
        </p:nvSpPr>
        <p:spPr>
          <a:xfrm>
            <a:off x="1575735" y="3407205"/>
            <a:ext cx="8970913" cy="1499831"/>
          </a:xfrm>
          <a:prstGeom prst="snip2DiagRect">
            <a:avLst/>
          </a:prstGeom>
          <a:solidFill>
            <a:schemeClr val="accent6">
              <a:lumMod val="60000"/>
              <a:lumOff val="4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42A359B8-2C1C-4B84-9D8E-85D66FC54457}"/>
              </a:ext>
            </a:extLst>
          </p:cNvPr>
          <p:cNvSpPr txBox="1"/>
          <p:nvPr/>
        </p:nvSpPr>
        <p:spPr>
          <a:xfrm>
            <a:off x="2899258" y="1398382"/>
            <a:ext cx="6654800" cy="523220"/>
          </a:xfrm>
          <a:prstGeom prst="rect">
            <a:avLst/>
          </a:prstGeom>
          <a:noFill/>
        </p:spPr>
        <p:txBody>
          <a:bodyPr wrap="square">
            <a:spAutoFit/>
          </a:bodyPr>
          <a:lstStyle/>
          <a:p>
            <a:pPr algn="ctr"/>
            <a:r>
              <a:rPr lang="en-US" sz="2800" b="1" dirty="0" err="1">
                <a:effectLst/>
                <a:latin typeface="Times New Roman" panose="02020603050405020304" pitchFamily="18" charset="0"/>
                <a:ea typeface="Times New Roman" panose="02020603050405020304" pitchFamily="18" charset="0"/>
              </a:rPr>
              <a:t>Câu</a:t>
            </a:r>
            <a:r>
              <a:rPr lang="en-US" sz="2800" b="1" dirty="0">
                <a:effectLst/>
                <a:latin typeface="Times New Roman" panose="02020603050405020304" pitchFamily="18" charset="0"/>
                <a:ea typeface="Times New Roman" panose="02020603050405020304" pitchFamily="18" charset="0"/>
              </a:rPr>
              <a:t> 5: </a:t>
            </a:r>
            <a:r>
              <a:rPr lang="en-US" sz="2800" b="1" dirty="0" err="1">
                <a:effectLst/>
                <a:latin typeface="Times New Roman" panose="02020603050405020304" pitchFamily="18" charset="0"/>
                <a:ea typeface="Times New Roman" panose="02020603050405020304" pitchFamily="18" charset="0"/>
              </a:rPr>
              <a:t>Các</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loại</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biên</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bản</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thường</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gặp</a:t>
            </a:r>
            <a:r>
              <a:rPr lang="en-US" sz="2800" b="1" dirty="0">
                <a:effectLst/>
                <a:latin typeface="Times New Roman" panose="02020603050405020304" pitchFamily="18" charset="0"/>
                <a:ea typeface="Times New Roman" panose="02020603050405020304" pitchFamily="18" charset="0"/>
              </a:rPr>
              <a:t>?</a:t>
            </a:r>
            <a:endParaRPr lang="en-US" sz="2800" b="1" dirty="0"/>
          </a:p>
        </p:txBody>
      </p:sp>
      <p:sp>
        <p:nvSpPr>
          <p:cNvPr id="19" name="TextBox 18">
            <a:extLst>
              <a:ext uri="{FF2B5EF4-FFF2-40B4-BE49-F238E27FC236}">
                <a16:creationId xmlns:a16="http://schemas.microsoft.com/office/drawing/2014/main" id="{DC549ABA-F796-41C6-9305-9DA21B2179F4}"/>
              </a:ext>
            </a:extLst>
          </p:cNvPr>
          <p:cNvSpPr txBox="1"/>
          <p:nvPr/>
        </p:nvSpPr>
        <p:spPr>
          <a:xfrm>
            <a:off x="1336762" y="3587037"/>
            <a:ext cx="9224345" cy="1043619"/>
          </a:xfrm>
          <a:prstGeom prst="rect">
            <a:avLst/>
          </a:prstGeom>
          <a:noFill/>
        </p:spPr>
        <p:txBody>
          <a:bodyPr wrap="square">
            <a:spAutoFit/>
          </a:bodyPr>
          <a:lstStyle/>
          <a:p>
            <a:pPr marL="0" marR="0" indent="457200" algn="ctr">
              <a:lnSpc>
                <a:spcPct val="115000"/>
              </a:lnSpc>
              <a:spcBef>
                <a:spcPts val="300"/>
              </a:spcBef>
              <a:spcAft>
                <a:spcPts val="300"/>
              </a:spcAft>
            </a:pPr>
            <a:r>
              <a:rPr lang="en-US" sz="2800" b="1" i="1" dirty="0" err="1">
                <a:effectLst/>
                <a:latin typeface="Times New Roman" panose="02020603050405020304" pitchFamily="18" charset="0"/>
                <a:ea typeface="Times New Roman" panose="02020603050405020304" pitchFamily="18" charset="0"/>
              </a:rPr>
              <a:t>Trả</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lời</a:t>
            </a:r>
            <a:r>
              <a:rPr lang="en-US" sz="2800" b="1" i="1" dirty="0">
                <a:effectLst/>
                <a:latin typeface="Times New Roman" panose="02020603050405020304" pitchFamily="18" charset="0"/>
                <a:ea typeface="Times New Roman" panose="02020603050405020304" pitchFamily="18" charset="0"/>
              </a:rPr>
              <a: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Các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loại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biên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bản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thường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gặp</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Biên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bản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ghi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chép</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một</a:t>
            </a:r>
            <a:r>
              <a:rPr lang="en-US" sz="2800" dirty="0">
                <a:effectLst/>
                <a:latin typeface="Times New Roman" panose="02020603050405020304" pitchFamily="18" charset="0"/>
                <a:ea typeface="Times New Roman" panose="02020603050405020304" pitchFamily="18" charset="0"/>
              </a:rPr>
              <a:t> vụ </a:t>
            </a:r>
            <a:r>
              <a:rPr lang="en-US" sz="2800" dirty="0" err="1">
                <a:effectLst/>
                <a:latin typeface="Times New Roman" panose="02020603050405020304" pitchFamily="18" charset="0"/>
                <a:ea typeface="Times New Roman" panose="02020603050405020304" pitchFamily="18" charset="0"/>
              </a:rPr>
              <a:t>việc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sư</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kiện</a:t>
            </a:r>
            <a:r>
              <a:rPr lang="en-US" sz="2800" dirty="0">
                <a:effectLst/>
                <a:latin typeface="Times New Roman" panose="02020603050405020304" pitchFamily="18" charset="0"/>
                <a:ea typeface="Times New Roman" panose="02020603050405020304" pitchFamily="18" charset="0"/>
              </a:rPr>
              <a:t> hay </a:t>
            </a:r>
            <a:r>
              <a:rPr lang="en-US" sz="2800" dirty="0" err="1">
                <a:effectLst/>
                <a:latin typeface="Times New Roman" panose="02020603050405020304" pitchFamily="18" charset="0"/>
                <a:ea typeface="Times New Roman" panose="02020603050405020304" pitchFamily="18" charset="0"/>
              </a:rPr>
              <a:t>một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cuộc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họp</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hội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nghi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thảo</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luận</a:t>
            </a:r>
            <a:r>
              <a:rPr lang="en-US" sz="2800" dirty="0">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69224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up)">
                                      <p:cBhvr>
                                        <p:cTn id="7" dur="500"/>
                                        <p:tgtEl>
                                          <p:spTgt spid="22"/>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wipe(up)">
                                      <p:cBhvr>
                                        <p:cTn id="10"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1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0" y="-221063"/>
            <a:ext cx="12895093" cy="7946844"/>
            <a:chOff x="0" y="-221063"/>
            <a:chExt cx="12895093" cy="7946844"/>
          </a:xfrm>
        </p:grpSpPr>
        <p:sp>
          <p:nvSpPr>
            <p:cNvPr id="17" name="矩形 16"/>
            <p:cNvSpPr/>
            <p:nvPr/>
          </p:nvSpPr>
          <p:spPr>
            <a:xfrm>
              <a:off x="0" y="0"/>
              <a:ext cx="12192000" cy="6858000"/>
            </a:xfrm>
            <a:prstGeom prst="rect">
              <a:avLst/>
            </a:prstGeom>
            <a:solidFill>
              <a:srgbClr val="9AD6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8" name="组合 17"/>
            <p:cNvGrpSpPr/>
            <p:nvPr/>
          </p:nvGrpSpPr>
          <p:grpSpPr>
            <a:xfrm>
              <a:off x="144150" y="-221063"/>
              <a:ext cx="12750943" cy="7946844"/>
              <a:chOff x="2627224" y="-795141"/>
              <a:chExt cx="10013806" cy="7040780"/>
            </a:xfrm>
          </p:grpSpPr>
          <p:sp>
            <p:nvSpPr>
              <p:cNvPr id="19" name="矩形 18"/>
              <p:cNvSpPr/>
              <p:nvPr/>
            </p:nvSpPr>
            <p:spPr>
              <a:xfrm>
                <a:off x="2627224" y="-599283"/>
                <a:ext cx="5758249" cy="5957676"/>
              </a:xfrm>
              <a:prstGeom prst="rect">
                <a:avLst/>
              </a:prstGeom>
              <a:blipFill dpi="0" rotWithShape="1">
                <a:blip r:embed="rId3">
                  <a:alphaModFix amt="17000"/>
                  <a:lum bright="70000" contrast="-7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p>
            </p:txBody>
          </p:sp>
          <p:sp>
            <p:nvSpPr>
              <p:cNvPr id="22" name="矩形 21"/>
              <p:cNvSpPr/>
              <p:nvPr/>
            </p:nvSpPr>
            <p:spPr>
              <a:xfrm rot="10601959">
                <a:off x="6872592" y="-795141"/>
                <a:ext cx="5768438" cy="7040780"/>
              </a:xfrm>
              <a:prstGeom prst="rect">
                <a:avLst/>
              </a:prstGeom>
              <a:blipFill dpi="0" rotWithShape="1">
                <a:blip r:embed="rId4">
                  <a:alphaModFix amt="17000"/>
                  <a:lum bright="70000" contrast="-7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p>
            </p:txBody>
          </p:sp>
        </p:grpSp>
      </p:grpSp>
      <p:grpSp>
        <p:nvGrpSpPr>
          <p:cNvPr id="82" name="组合 81"/>
          <p:cNvGrpSpPr/>
          <p:nvPr/>
        </p:nvGrpSpPr>
        <p:grpSpPr>
          <a:xfrm>
            <a:off x="0" y="5207212"/>
            <a:ext cx="12523845" cy="1647370"/>
            <a:chOff x="0" y="5207212"/>
            <a:chExt cx="12523845" cy="1647370"/>
          </a:xfrm>
        </p:grpSpPr>
        <p:pic>
          <p:nvPicPr>
            <p:cNvPr id="83" name="图片 8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5207212"/>
              <a:ext cx="6427845" cy="1647370"/>
            </a:xfrm>
            <a:prstGeom prst="rect">
              <a:avLst/>
            </a:prstGeom>
          </p:spPr>
        </p:pic>
        <p:pic>
          <p:nvPicPr>
            <p:cNvPr id="84" name="图片 8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096000" y="5207212"/>
              <a:ext cx="6427845" cy="1647370"/>
            </a:xfrm>
            <a:prstGeom prst="rect">
              <a:avLst/>
            </a:prstGeom>
          </p:spPr>
        </p:pic>
      </p:grpSp>
      <p:grpSp>
        <p:nvGrpSpPr>
          <p:cNvPr id="87" name="组合 86"/>
          <p:cNvGrpSpPr/>
          <p:nvPr/>
        </p:nvGrpSpPr>
        <p:grpSpPr>
          <a:xfrm>
            <a:off x="2516470" y="548138"/>
            <a:ext cx="7443321" cy="4759928"/>
            <a:chOff x="2516470" y="548138"/>
            <a:chExt cx="7443321" cy="4759928"/>
          </a:xfrm>
        </p:grpSpPr>
        <p:sp>
          <p:nvSpPr>
            <p:cNvPr id="21" name="云形 20"/>
            <p:cNvSpPr/>
            <p:nvPr/>
          </p:nvSpPr>
          <p:spPr>
            <a:xfrm>
              <a:off x="2516470" y="548138"/>
              <a:ext cx="7443321" cy="4759928"/>
            </a:xfrm>
            <a:prstGeom prst="cloud">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6" name="云形 85"/>
            <p:cNvSpPr/>
            <p:nvPr/>
          </p:nvSpPr>
          <p:spPr>
            <a:xfrm>
              <a:off x="2922743" y="818421"/>
              <a:ext cx="6658840" cy="4258256"/>
            </a:xfrm>
            <a:prstGeom prst="cloud">
              <a:avLst/>
            </a:prstGeom>
            <a:noFill/>
            <a:ln>
              <a:solidFill>
                <a:srgbClr val="8ACFEA"/>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7" name="图片 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711522" y="3769651"/>
            <a:ext cx="1343455" cy="1343455"/>
          </a:xfrm>
          <a:prstGeom prst="rect">
            <a:avLst/>
          </a:prstGeom>
        </p:spPr>
      </p:pic>
      <p:pic>
        <p:nvPicPr>
          <p:cNvPr id="14" name="图片 1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925228" y="544720"/>
            <a:ext cx="1112666" cy="1112666"/>
          </a:xfrm>
          <a:prstGeom prst="rect">
            <a:avLst/>
          </a:prstGeom>
        </p:spPr>
      </p:pic>
      <p:pic>
        <p:nvPicPr>
          <p:cNvPr id="89" name="图片 88"/>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82263" y="407859"/>
            <a:ext cx="2981702" cy="4020157"/>
          </a:xfrm>
          <a:prstGeom prst="rect">
            <a:avLst/>
          </a:prstGeom>
        </p:spPr>
      </p:pic>
      <p:sp>
        <p:nvSpPr>
          <p:cNvPr id="39" name="文本框 38"/>
          <p:cNvSpPr txBox="1"/>
          <p:nvPr/>
        </p:nvSpPr>
        <p:spPr>
          <a:xfrm>
            <a:off x="3373263" y="1735797"/>
            <a:ext cx="5390157" cy="1938992"/>
          </a:xfrm>
          <a:prstGeom prst="rect">
            <a:avLst/>
          </a:prstGeom>
          <a:noFill/>
        </p:spPr>
        <p:txBody>
          <a:bodyPr wrap="square" rtlCol="0">
            <a:spAutoFit/>
          </a:bodyPr>
          <a:lstStyle/>
          <a:p>
            <a:pPr algn="ctr"/>
            <a:r>
              <a:rPr lang="nl-NL" sz="4000" b="1" dirty="0">
                <a:solidFill>
                  <a:srgbClr val="C00000"/>
                </a:solidFill>
                <a:latin typeface="Times New Roman" panose="02020603050405020304" pitchFamily="18" charset="0"/>
                <a:cs typeface="Times New Roman" panose="02020603050405020304" pitchFamily="18" charset="0"/>
              </a:rPr>
              <a:t>TÓM TẮT VĂN BẢN THÔNG TIN, VIẾT BIÊN BẢN</a:t>
            </a:r>
            <a:endParaRPr lang="en-US" sz="4000" dirty="0">
              <a:solidFill>
                <a:srgbClr val="C00000"/>
              </a:solidFill>
              <a:latin typeface="Times New Roman" panose="02020603050405020304" pitchFamily="18" charset="0"/>
              <a:cs typeface="Times New Roman" panose="02020603050405020304" pitchFamily="18" charset="0"/>
            </a:endParaRPr>
          </a:p>
        </p:txBody>
      </p:sp>
      <p:grpSp>
        <p:nvGrpSpPr>
          <p:cNvPr id="24" name="组合 23"/>
          <p:cNvGrpSpPr/>
          <p:nvPr/>
        </p:nvGrpSpPr>
        <p:grpSpPr>
          <a:xfrm>
            <a:off x="9913428" y="618813"/>
            <a:ext cx="1633494" cy="1044603"/>
            <a:chOff x="8985779" y="3960837"/>
            <a:chExt cx="2199915" cy="1406823"/>
          </a:xfrm>
        </p:grpSpPr>
        <p:sp>
          <p:nvSpPr>
            <p:cNvPr id="40" name="云形 39"/>
            <p:cNvSpPr/>
            <p:nvPr/>
          </p:nvSpPr>
          <p:spPr>
            <a:xfrm>
              <a:off x="8985779" y="3960837"/>
              <a:ext cx="2199915" cy="1406823"/>
            </a:xfrm>
            <a:prstGeom prst="cloud">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云形 43"/>
            <p:cNvSpPr/>
            <p:nvPr/>
          </p:nvSpPr>
          <p:spPr>
            <a:xfrm>
              <a:off x="9217452" y="4084959"/>
              <a:ext cx="1756042" cy="1122971"/>
            </a:xfrm>
            <a:prstGeom prst="cloud">
              <a:avLst/>
            </a:prstGeom>
            <a:noFill/>
            <a:ln>
              <a:solidFill>
                <a:srgbClr val="8ACFEA"/>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13" name="图片 1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rot="3200954">
            <a:off x="10507206" y="920160"/>
            <a:ext cx="482031" cy="445033"/>
          </a:xfrm>
          <a:prstGeom prst="rect">
            <a:avLst/>
          </a:prstGeom>
        </p:spPr>
      </p:pic>
      <p:grpSp>
        <p:nvGrpSpPr>
          <p:cNvPr id="66" name="组合 65"/>
          <p:cNvGrpSpPr/>
          <p:nvPr/>
        </p:nvGrpSpPr>
        <p:grpSpPr>
          <a:xfrm>
            <a:off x="598641" y="3543055"/>
            <a:ext cx="1891025" cy="1209291"/>
            <a:chOff x="392658" y="3679279"/>
            <a:chExt cx="1466266" cy="937662"/>
          </a:xfrm>
        </p:grpSpPr>
        <p:grpSp>
          <p:nvGrpSpPr>
            <p:cNvPr id="23" name="组合 22"/>
            <p:cNvGrpSpPr/>
            <p:nvPr/>
          </p:nvGrpSpPr>
          <p:grpSpPr>
            <a:xfrm>
              <a:off x="392658" y="3679279"/>
              <a:ext cx="1466266" cy="937662"/>
              <a:chOff x="1281153" y="5632171"/>
              <a:chExt cx="1466266" cy="937662"/>
            </a:xfrm>
          </p:grpSpPr>
          <p:sp>
            <p:nvSpPr>
              <p:cNvPr id="42" name="云形 41"/>
              <p:cNvSpPr/>
              <p:nvPr/>
            </p:nvSpPr>
            <p:spPr>
              <a:xfrm>
                <a:off x="1281153" y="5632171"/>
                <a:ext cx="1466266" cy="937662"/>
              </a:xfrm>
              <a:prstGeom prst="cloud">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云形 42"/>
              <p:cNvSpPr/>
              <p:nvPr/>
            </p:nvSpPr>
            <p:spPr>
              <a:xfrm>
                <a:off x="1414367" y="5706781"/>
                <a:ext cx="1199837" cy="767283"/>
              </a:xfrm>
              <a:prstGeom prst="cloud">
                <a:avLst/>
              </a:prstGeom>
              <a:noFill/>
              <a:ln>
                <a:solidFill>
                  <a:srgbClr val="8ACFEA"/>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5" name="图片 4"/>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rot="21180129">
              <a:off x="717070" y="4035686"/>
              <a:ext cx="810723" cy="274088"/>
            </a:xfrm>
            <a:prstGeom prst="rect">
              <a:avLst/>
            </a:prstGeom>
          </p:spPr>
        </p:pic>
      </p:grpSp>
      <p:pic>
        <p:nvPicPr>
          <p:cNvPr id="80" name="图片 79"/>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8558538" y="2488701"/>
            <a:ext cx="2551261" cy="5582247"/>
          </a:xfrm>
          <a:prstGeom prst="rect">
            <a:avLst/>
          </a:prstGeom>
        </p:spPr>
      </p:pic>
    </p:spTree>
    <p:extLst>
      <p:ext uri="{BB962C8B-B14F-4D97-AF65-F5344CB8AC3E}">
        <p14:creationId xmlns:p14="http://schemas.microsoft.com/office/powerpoint/2010/main" val="9189670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2"/>
          <p:cNvSpPr>
            <a:spLocks noGrp="1"/>
          </p:cNvSpPr>
          <p:nvPr/>
        </p:nvSpPr>
        <p:spPr>
          <a:xfrm>
            <a:off x="11282492" y="5790558"/>
            <a:ext cx="640080" cy="365125"/>
          </a:xfrm>
          <a:prstGeom prst="rect">
            <a:avLst/>
          </a:prstGeom>
        </p:spPr>
        <p:txBody>
          <a:bodyPr vert="horz" lIns="91440" tIns="45720" rIns="91440" bIns="45720" rtlCol="0" anchor="ctr"/>
          <a:lstStyle>
            <a:defPPr>
              <a:defRPr lang="en-US"/>
            </a:defPPr>
            <a:lvl1pPr marL="0" algn="ctr" defTabSz="914400" rtl="0" eaLnBrk="1" latinLnBrk="0" hangingPunct="1">
              <a:defRPr sz="1400" b="1" kern="1200">
                <a:solidFill>
                  <a:srgbClr val="FFFFFF"/>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3481812-CA6E-4CF7-A597-B03BE0D22F0C}" type="slidenum">
              <a:rPr lang="en-GB" smtClean="0"/>
              <a:pPr/>
              <a:t>8</a:t>
            </a:fld>
            <a:endParaRPr lang="en-GB"/>
          </a:p>
        </p:txBody>
      </p:sp>
      <p:sp>
        <p:nvSpPr>
          <p:cNvPr id="18" name="文本框 64"/>
          <p:cNvSpPr txBox="1"/>
          <p:nvPr/>
        </p:nvSpPr>
        <p:spPr>
          <a:xfrm>
            <a:off x="6330774" y="2254573"/>
            <a:ext cx="681597" cy="461665"/>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400" b="1" dirty="0">
                <a:solidFill>
                  <a:srgbClr val="8ACFEA"/>
                </a:solidFill>
                <a:latin typeface="+mn-ea"/>
              </a:rPr>
              <a:t>70%</a:t>
            </a:r>
            <a:endParaRPr lang="zh-CN" altLang="en-US" sz="2400" b="1" dirty="0">
              <a:solidFill>
                <a:srgbClr val="8ACFEA"/>
              </a:solidFill>
              <a:latin typeface="+mn-ea"/>
            </a:endParaRPr>
          </a:p>
        </p:txBody>
      </p:sp>
      <p:sp>
        <p:nvSpPr>
          <p:cNvPr id="39" name="文本框 38"/>
          <p:cNvSpPr txBox="1"/>
          <p:nvPr/>
        </p:nvSpPr>
        <p:spPr>
          <a:xfrm>
            <a:off x="1889606" y="226694"/>
            <a:ext cx="8699209" cy="584775"/>
          </a:xfrm>
          <a:prstGeom prst="rect">
            <a:avLst/>
          </a:prstGeom>
          <a:noFill/>
        </p:spPr>
        <p:txBody>
          <a:bodyPr wrap="square" rtlCol="0">
            <a:spAutoFit/>
          </a:bodyPr>
          <a:lstStyle>
            <a:defPPr>
              <a:defRPr lang="zh-CN"/>
            </a:defPPr>
            <a:lvl1pPr>
              <a:defRPr sz="3200" b="1">
                <a:solidFill>
                  <a:schemeClr val="bg1"/>
                </a:solidFill>
                <a:effectLst>
                  <a:outerShdw blurRad="38100" dist="38100" dir="2700000" algn="tl">
                    <a:srgbClr val="000000">
                      <a:alpha val="43137"/>
                    </a:srgbClr>
                  </a:outerShdw>
                </a:effectLst>
                <a:latin typeface="方正汉真广标简体" panose="02000000000000000000" pitchFamily="2" charset="-122"/>
                <a:ea typeface="方正汉真广标简体" panose="02000000000000000000" pitchFamily="2" charset="-122"/>
              </a:defRPr>
            </a:lvl1pPr>
          </a:lstStyle>
          <a:p>
            <a:pPr algn="ctr"/>
            <a:r>
              <a:rPr lang="en-US" dirty="0">
                <a:effectLst/>
                <a:latin typeface="Times New Roman" panose="02020603050405020304" pitchFamily="18" charset="0"/>
                <a:cs typeface="Times New Roman" panose="02020603050405020304" pitchFamily="18" charset="0"/>
              </a:rPr>
              <a:t>1. </a:t>
            </a:r>
            <a:r>
              <a:rPr lang="en-US" dirty="0" err="1">
                <a:effectLst/>
                <a:latin typeface="Times New Roman" panose="02020603050405020304" pitchFamily="18" charset="0"/>
                <a:cs typeface="Times New Roman" panose="02020603050405020304" pitchFamily="18" charset="0"/>
              </a:rPr>
              <a:t>Tóm</a:t>
            </a:r>
            <a:r>
              <a:rPr lang="en-US" dirty="0">
                <a:effectLst/>
                <a:latin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cs typeface="Times New Roman" panose="02020603050405020304" pitchFamily="18" charset="0"/>
              </a:rPr>
              <a:t>tắt</a:t>
            </a:r>
            <a:r>
              <a:rPr lang="en-US" dirty="0">
                <a:effectLst/>
                <a:latin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cs typeface="Times New Roman" panose="02020603050405020304" pitchFamily="18" charset="0"/>
              </a:rPr>
              <a:t>văn</a:t>
            </a:r>
            <a:r>
              <a:rPr lang="en-US" dirty="0">
                <a:effectLst/>
                <a:latin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cs typeface="Times New Roman" panose="02020603050405020304" pitchFamily="18" charset="0"/>
              </a:rPr>
              <a:t>bản</a:t>
            </a:r>
            <a:r>
              <a:rPr lang="en-US" dirty="0">
                <a:effectLst/>
                <a:latin typeface="Times New Roman" panose="02020603050405020304" pitchFamily="18" charset="0"/>
                <a:cs typeface="Times New Roman" panose="02020603050405020304" pitchFamily="18" charset="0"/>
              </a:rPr>
              <a:t> </a:t>
            </a:r>
            <a:r>
              <a:rPr lang="en-US" dirty="0" err="1">
                <a:effectLst/>
                <a:latin typeface="Times New Roman" panose="02020603050405020304" pitchFamily="18" charset="0"/>
                <a:cs typeface="Times New Roman" panose="02020603050405020304" pitchFamily="18" charset="0"/>
              </a:rPr>
              <a:t>thông</a:t>
            </a:r>
            <a:r>
              <a:rPr lang="en-US" dirty="0">
                <a:effectLst/>
                <a:latin typeface="Times New Roman" panose="02020603050405020304" pitchFamily="18" charset="0"/>
                <a:cs typeface="Times New Roman" panose="02020603050405020304" pitchFamily="18" charset="0"/>
              </a:rPr>
              <a:t> tin</a:t>
            </a:r>
          </a:p>
        </p:txBody>
      </p:sp>
      <p:grpSp>
        <p:nvGrpSpPr>
          <p:cNvPr id="54" name="组合 53"/>
          <p:cNvGrpSpPr/>
          <p:nvPr/>
        </p:nvGrpSpPr>
        <p:grpSpPr>
          <a:xfrm>
            <a:off x="2952053" y="153078"/>
            <a:ext cx="1144670" cy="732005"/>
            <a:chOff x="1281153" y="5632171"/>
            <a:chExt cx="1466266" cy="937662"/>
          </a:xfrm>
        </p:grpSpPr>
        <p:sp>
          <p:nvSpPr>
            <p:cNvPr id="56" name="云形 55"/>
            <p:cNvSpPr/>
            <p:nvPr/>
          </p:nvSpPr>
          <p:spPr>
            <a:xfrm>
              <a:off x="1281153" y="5632171"/>
              <a:ext cx="1466266" cy="937662"/>
            </a:xfrm>
            <a:prstGeom prst="cloud">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a:solidFill>
                    <a:srgbClr val="00B9F1"/>
                  </a:solidFill>
                </a:rPr>
                <a:t>01</a:t>
              </a:r>
              <a:endParaRPr lang="zh-CN" altLang="en-US" sz="2400" b="1" dirty="0">
                <a:solidFill>
                  <a:srgbClr val="00B9F1"/>
                </a:solidFill>
              </a:endParaRPr>
            </a:p>
          </p:txBody>
        </p:sp>
        <p:sp>
          <p:nvSpPr>
            <p:cNvPr id="57" name="云形 56"/>
            <p:cNvSpPr/>
            <p:nvPr/>
          </p:nvSpPr>
          <p:spPr>
            <a:xfrm>
              <a:off x="1414367" y="5706781"/>
              <a:ext cx="1199837" cy="767283"/>
            </a:xfrm>
            <a:prstGeom prst="cloud">
              <a:avLst/>
            </a:prstGeom>
            <a:noFill/>
            <a:ln>
              <a:solidFill>
                <a:srgbClr val="8ACFEA"/>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b="1">
                <a:solidFill>
                  <a:srgbClr val="00B9F1"/>
                </a:solidFill>
              </a:endParaRPr>
            </a:p>
          </p:txBody>
        </p:sp>
      </p:grpSp>
      <p:graphicFrame>
        <p:nvGraphicFramePr>
          <p:cNvPr id="9" name="Table 8">
            <a:extLst>
              <a:ext uri="{FF2B5EF4-FFF2-40B4-BE49-F238E27FC236}">
                <a16:creationId xmlns:a16="http://schemas.microsoft.com/office/drawing/2014/main" id="{4381D23F-6195-4B18-931B-29F7C94D52A0}"/>
              </a:ext>
            </a:extLst>
          </p:cNvPr>
          <p:cNvGraphicFramePr>
            <a:graphicFrameLocks noGrp="1"/>
          </p:cNvGraphicFramePr>
          <p:nvPr>
            <p:extLst>
              <p:ext uri="{D42A27DB-BD31-4B8C-83A1-F6EECF244321}">
                <p14:modId xmlns:p14="http://schemas.microsoft.com/office/powerpoint/2010/main" val="46725959"/>
              </p:ext>
            </p:extLst>
          </p:nvPr>
        </p:nvGraphicFramePr>
        <p:xfrm>
          <a:off x="602266" y="1103305"/>
          <a:ext cx="10987467" cy="5498981"/>
        </p:xfrm>
        <a:graphic>
          <a:graphicData uri="http://schemas.openxmlformats.org/drawingml/2006/table">
            <a:tbl>
              <a:tblPr firstRow="1" firstCol="1" bandRow="1">
                <a:tableStyleId>{5C22544A-7EE6-4342-B048-85BDC9FD1C3A}</a:tableStyleId>
              </a:tblPr>
              <a:tblGrid>
                <a:gridCol w="1866614">
                  <a:extLst>
                    <a:ext uri="{9D8B030D-6E8A-4147-A177-3AD203B41FA5}">
                      <a16:colId xmlns:a16="http://schemas.microsoft.com/office/drawing/2014/main" val="3905943309"/>
                    </a:ext>
                  </a:extLst>
                </a:gridCol>
                <a:gridCol w="2214880">
                  <a:extLst>
                    <a:ext uri="{9D8B030D-6E8A-4147-A177-3AD203B41FA5}">
                      <a16:colId xmlns:a16="http://schemas.microsoft.com/office/drawing/2014/main" val="3141497940"/>
                    </a:ext>
                  </a:extLst>
                </a:gridCol>
                <a:gridCol w="6905973">
                  <a:extLst>
                    <a:ext uri="{9D8B030D-6E8A-4147-A177-3AD203B41FA5}">
                      <a16:colId xmlns:a16="http://schemas.microsoft.com/office/drawing/2014/main" val="2577554112"/>
                    </a:ext>
                  </a:extLst>
                </a:gridCol>
              </a:tblGrid>
              <a:tr h="908375">
                <a:tc gridSpan="3">
                  <a:txBody>
                    <a:bodyPr/>
                    <a:lstStyle/>
                    <a:p>
                      <a:pPr marL="0" marR="0" algn="ctr">
                        <a:lnSpc>
                          <a:spcPct val="107000"/>
                        </a:lnSpc>
                        <a:spcBef>
                          <a:spcPts val="0"/>
                        </a:spcBef>
                        <a:spcAft>
                          <a:spcPts val="600"/>
                        </a:spcAft>
                      </a:pPr>
                      <a:r>
                        <a:rPr lang="en-US" sz="2000" kern="100" dirty="0">
                          <a:solidFill>
                            <a:schemeClr val="tx1"/>
                          </a:solidFill>
                          <a:effectLst/>
                          <a:latin typeface="Times New Roman" panose="02020603050405020304" pitchFamily="18" charset="0"/>
                          <a:cs typeface="Times New Roman" panose="02020603050405020304" pitchFamily="18" charset="0"/>
                        </a:rPr>
                        <a:t>PHIẾU HỌC TẬP SỐ 1</a:t>
                      </a:r>
                      <a:endParaRPr lang="en-US" sz="2000" dirty="0">
                        <a:solidFill>
                          <a:schemeClr val="tx1"/>
                        </a:solidFill>
                        <a:effectLst/>
                        <a:latin typeface="Times New Roman" panose="02020603050405020304" pitchFamily="18" charset="0"/>
                        <a:cs typeface="Times New Roman" panose="02020603050405020304" pitchFamily="18" charset="0"/>
                      </a:endParaRPr>
                    </a:p>
                    <a:p>
                      <a:pPr marL="0" marR="0" algn="ctr">
                        <a:lnSpc>
                          <a:spcPct val="107000"/>
                        </a:lnSpc>
                        <a:spcBef>
                          <a:spcPts val="0"/>
                        </a:spcBef>
                        <a:spcAft>
                          <a:spcPts val="600"/>
                        </a:spcAft>
                      </a:pPr>
                      <a:r>
                        <a:rPr lang="en-US" sz="2000" kern="100" dirty="0" err="1">
                          <a:solidFill>
                            <a:schemeClr val="tx1"/>
                          </a:solidFill>
                          <a:effectLst/>
                          <a:latin typeface="Times New Roman" panose="02020603050405020304" pitchFamily="18" charset="0"/>
                          <a:cs typeface="Times New Roman" panose="02020603050405020304" pitchFamily="18" charset="0"/>
                        </a:rPr>
                        <a:t>Tóm</a:t>
                      </a:r>
                      <a:r>
                        <a:rPr lang="en-US" sz="2000" kern="100" dirty="0">
                          <a:solidFill>
                            <a:schemeClr val="tx1"/>
                          </a:solidFill>
                          <a:effectLst/>
                          <a:latin typeface="Times New Roman" panose="02020603050405020304" pitchFamily="18" charset="0"/>
                          <a:cs typeface="Times New Roman" panose="02020603050405020304" pitchFamily="18" charset="0"/>
                        </a:rPr>
                        <a:t> </a:t>
                      </a:r>
                      <a:r>
                        <a:rPr lang="en-US" sz="2000" kern="100" dirty="0" err="1">
                          <a:solidFill>
                            <a:schemeClr val="tx1"/>
                          </a:solidFill>
                          <a:effectLst/>
                          <a:latin typeface="Times New Roman" panose="02020603050405020304" pitchFamily="18" charset="0"/>
                          <a:cs typeface="Times New Roman" panose="02020603050405020304" pitchFamily="18" charset="0"/>
                        </a:rPr>
                        <a:t>tắt</a:t>
                      </a:r>
                      <a:r>
                        <a:rPr lang="en-US" sz="2000" kern="100" dirty="0">
                          <a:solidFill>
                            <a:schemeClr val="tx1"/>
                          </a:solidFill>
                          <a:effectLst/>
                          <a:latin typeface="Times New Roman" panose="02020603050405020304" pitchFamily="18" charset="0"/>
                          <a:cs typeface="Times New Roman" panose="02020603050405020304" pitchFamily="18" charset="0"/>
                        </a:rPr>
                        <a:t> </a:t>
                      </a:r>
                      <a:r>
                        <a:rPr lang="en-US" sz="2000" kern="100" dirty="0" err="1">
                          <a:solidFill>
                            <a:schemeClr val="tx1"/>
                          </a:solidFill>
                          <a:effectLst/>
                          <a:latin typeface="Times New Roman" panose="02020603050405020304" pitchFamily="18" charset="0"/>
                          <a:cs typeface="Times New Roman" panose="02020603050405020304" pitchFamily="18" charset="0"/>
                        </a:rPr>
                        <a:t>văn</a:t>
                      </a:r>
                      <a:r>
                        <a:rPr lang="en-US" sz="2000" kern="100" dirty="0">
                          <a:solidFill>
                            <a:schemeClr val="tx1"/>
                          </a:solidFill>
                          <a:effectLst/>
                          <a:latin typeface="Times New Roman" panose="02020603050405020304" pitchFamily="18" charset="0"/>
                          <a:cs typeface="Times New Roman" panose="02020603050405020304" pitchFamily="18" charset="0"/>
                        </a:rPr>
                        <a:t> </a:t>
                      </a:r>
                      <a:r>
                        <a:rPr lang="en-US" sz="2000" kern="100" dirty="0" err="1">
                          <a:solidFill>
                            <a:schemeClr val="tx1"/>
                          </a:solidFill>
                          <a:effectLst/>
                          <a:latin typeface="Times New Roman" panose="02020603050405020304" pitchFamily="18" charset="0"/>
                          <a:cs typeface="Times New Roman" panose="02020603050405020304" pitchFamily="18" charset="0"/>
                        </a:rPr>
                        <a:t>bản</a:t>
                      </a:r>
                      <a:r>
                        <a:rPr lang="en-US" sz="2000" kern="100" dirty="0">
                          <a:solidFill>
                            <a:schemeClr val="tx1"/>
                          </a:solidFill>
                          <a:effectLst/>
                          <a:latin typeface="Times New Roman" panose="02020603050405020304" pitchFamily="18" charset="0"/>
                          <a:cs typeface="Times New Roman" panose="02020603050405020304" pitchFamily="18" charset="0"/>
                        </a:rPr>
                        <a:t> “</a:t>
                      </a:r>
                      <a:r>
                        <a:rPr lang="en-US" sz="2000" kern="100" dirty="0" err="1">
                          <a:solidFill>
                            <a:schemeClr val="tx1"/>
                          </a:solidFill>
                          <a:effectLst/>
                          <a:latin typeface="Times New Roman" panose="02020603050405020304" pitchFamily="18" charset="0"/>
                          <a:cs typeface="Times New Roman" panose="02020603050405020304" pitchFamily="18" charset="0"/>
                        </a:rPr>
                        <a:t>Điều</a:t>
                      </a:r>
                      <a:r>
                        <a:rPr lang="en-US" sz="2000" kern="100" dirty="0">
                          <a:solidFill>
                            <a:schemeClr val="tx1"/>
                          </a:solidFill>
                          <a:effectLst/>
                          <a:latin typeface="Times New Roman" panose="02020603050405020304" pitchFamily="18" charset="0"/>
                          <a:cs typeface="Times New Roman" panose="02020603050405020304" pitchFamily="18" charset="0"/>
                        </a:rPr>
                        <a:t> </a:t>
                      </a:r>
                      <a:r>
                        <a:rPr lang="en-US" sz="2000" kern="100" dirty="0" err="1">
                          <a:solidFill>
                            <a:schemeClr val="tx1"/>
                          </a:solidFill>
                          <a:effectLst/>
                          <a:latin typeface="Times New Roman" panose="02020603050405020304" pitchFamily="18" charset="0"/>
                          <a:cs typeface="Times New Roman" panose="02020603050405020304" pitchFamily="18" charset="0"/>
                        </a:rPr>
                        <a:t>gì</a:t>
                      </a:r>
                      <a:r>
                        <a:rPr lang="en-US" sz="2000" kern="100" dirty="0">
                          <a:solidFill>
                            <a:schemeClr val="tx1"/>
                          </a:solidFill>
                          <a:effectLst/>
                          <a:latin typeface="Times New Roman" panose="02020603050405020304" pitchFamily="18" charset="0"/>
                          <a:cs typeface="Times New Roman" panose="02020603050405020304" pitchFamily="18" charset="0"/>
                        </a:rPr>
                        <a:t> </a:t>
                      </a:r>
                      <a:r>
                        <a:rPr lang="en-US" sz="2000" kern="100" dirty="0" err="1">
                          <a:solidFill>
                            <a:schemeClr val="tx1"/>
                          </a:solidFill>
                          <a:effectLst/>
                          <a:latin typeface="Times New Roman" panose="02020603050405020304" pitchFamily="18" charset="0"/>
                          <a:cs typeface="Times New Roman" panose="02020603050405020304" pitchFamily="18" charset="0"/>
                        </a:rPr>
                        <a:t>giúp</a:t>
                      </a:r>
                      <a:r>
                        <a:rPr lang="en-US" sz="2000" kern="100" dirty="0">
                          <a:solidFill>
                            <a:schemeClr val="tx1"/>
                          </a:solidFill>
                          <a:effectLst/>
                          <a:latin typeface="Times New Roman" panose="02020603050405020304" pitchFamily="18" charset="0"/>
                          <a:cs typeface="Times New Roman" panose="02020603050405020304" pitchFamily="18" charset="0"/>
                        </a:rPr>
                        <a:t> </a:t>
                      </a:r>
                      <a:r>
                        <a:rPr lang="en-US" sz="2000" kern="100" dirty="0" err="1">
                          <a:solidFill>
                            <a:schemeClr val="tx1"/>
                          </a:solidFill>
                          <a:effectLst/>
                          <a:latin typeface="Times New Roman" panose="02020603050405020304" pitchFamily="18" charset="0"/>
                          <a:cs typeface="Times New Roman" panose="02020603050405020304" pitchFamily="18" charset="0"/>
                        </a:rPr>
                        <a:t>bóng</a:t>
                      </a:r>
                      <a:r>
                        <a:rPr lang="en-US" sz="2000" kern="100" dirty="0">
                          <a:solidFill>
                            <a:schemeClr val="tx1"/>
                          </a:solidFill>
                          <a:effectLst/>
                          <a:latin typeface="Times New Roman" panose="02020603050405020304" pitchFamily="18" charset="0"/>
                          <a:cs typeface="Times New Roman" panose="02020603050405020304" pitchFamily="18" charset="0"/>
                        </a:rPr>
                        <a:t> </a:t>
                      </a:r>
                      <a:r>
                        <a:rPr lang="en-US" sz="2000" kern="100" dirty="0" err="1">
                          <a:solidFill>
                            <a:schemeClr val="tx1"/>
                          </a:solidFill>
                          <a:effectLst/>
                          <a:latin typeface="Times New Roman" panose="02020603050405020304" pitchFamily="18" charset="0"/>
                          <a:cs typeface="Times New Roman" panose="02020603050405020304" pitchFamily="18" charset="0"/>
                        </a:rPr>
                        <a:t>đá</a:t>
                      </a:r>
                      <a:r>
                        <a:rPr lang="en-US" sz="2000" kern="100" dirty="0">
                          <a:solidFill>
                            <a:schemeClr val="tx1"/>
                          </a:solidFill>
                          <a:effectLst/>
                          <a:latin typeface="Times New Roman" panose="02020603050405020304" pitchFamily="18" charset="0"/>
                          <a:cs typeface="Times New Roman" panose="02020603050405020304" pitchFamily="18" charset="0"/>
                        </a:rPr>
                        <a:t> </a:t>
                      </a:r>
                      <a:r>
                        <a:rPr lang="en-US" sz="2000" kern="100" dirty="0" err="1">
                          <a:solidFill>
                            <a:schemeClr val="tx1"/>
                          </a:solidFill>
                          <a:effectLst/>
                          <a:latin typeface="Times New Roman" panose="02020603050405020304" pitchFamily="18" charset="0"/>
                          <a:cs typeface="Times New Roman" panose="02020603050405020304" pitchFamily="18" charset="0"/>
                        </a:rPr>
                        <a:t>Việt</a:t>
                      </a:r>
                      <a:r>
                        <a:rPr lang="en-US" sz="2000" kern="100" dirty="0">
                          <a:solidFill>
                            <a:schemeClr val="tx1"/>
                          </a:solidFill>
                          <a:effectLst/>
                          <a:latin typeface="Times New Roman" panose="02020603050405020304" pitchFamily="18" charset="0"/>
                          <a:cs typeface="Times New Roman" panose="02020603050405020304" pitchFamily="18" charset="0"/>
                        </a:rPr>
                        <a:t> Nam </a:t>
                      </a:r>
                      <a:r>
                        <a:rPr lang="en-US" sz="2000" kern="100" dirty="0" err="1">
                          <a:solidFill>
                            <a:schemeClr val="tx1"/>
                          </a:solidFill>
                          <a:effectLst/>
                          <a:latin typeface="Times New Roman" panose="02020603050405020304" pitchFamily="18" charset="0"/>
                          <a:cs typeface="Times New Roman" panose="02020603050405020304" pitchFamily="18" charset="0"/>
                        </a:rPr>
                        <a:t>chiến</a:t>
                      </a:r>
                      <a:r>
                        <a:rPr lang="en-US" sz="2000" kern="100" dirty="0">
                          <a:solidFill>
                            <a:schemeClr val="tx1"/>
                          </a:solidFill>
                          <a:effectLst/>
                          <a:latin typeface="Times New Roman" panose="02020603050405020304" pitchFamily="18" charset="0"/>
                          <a:cs typeface="Times New Roman" panose="02020603050405020304" pitchFamily="18" charset="0"/>
                        </a:rPr>
                        <a:t> </a:t>
                      </a:r>
                      <a:r>
                        <a:rPr lang="en-US" sz="2000" kern="100" dirty="0" err="1">
                          <a:solidFill>
                            <a:schemeClr val="tx1"/>
                          </a:solidFill>
                          <a:effectLst/>
                          <a:latin typeface="Times New Roman" panose="02020603050405020304" pitchFamily="18" charset="0"/>
                          <a:cs typeface="Times New Roman" panose="02020603050405020304" pitchFamily="18" charset="0"/>
                        </a:rPr>
                        <a:t>thắng</a:t>
                      </a:r>
                      <a:endParaRPr lang="en-US"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943" marR="49943" marT="0" marB="0" anchor="ctr">
                    <a:solidFill>
                      <a:schemeClr val="accent6">
                        <a:lumMod val="40000"/>
                        <a:lumOff val="60000"/>
                      </a:schemeClr>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5539265"/>
                  </a:ext>
                </a:extLst>
              </a:tr>
              <a:tr h="275424">
                <a:tc rowSpan="3">
                  <a:txBody>
                    <a:bodyPr/>
                    <a:lstStyle/>
                    <a:p>
                      <a:pPr marL="0" marR="0" algn="just">
                        <a:lnSpc>
                          <a:spcPct val="107000"/>
                        </a:lnSpc>
                        <a:spcBef>
                          <a:spcPts val="0"/>
                        </a:spcBef>
                        <a:spcAft>
                          <a:spcPts val="600"/>
                        </a:spcAft>
                      </a:pPr>
                      <a:r>
                        <a:rPr lang="en-US" sz="2000" kern="100" dirty="0" err="1">
                          <a:solidFill>
                            <a:schemeClr val="tx1"/>
                          </a:solidFill>
                          <a:effectLst/>
                          <a:latin typeface="Times New Roman" panose="02020603050405020304" pitchFamily="18" charset="0"/>
                          <a:cs typeface="Times New Roman" panose="02020603050405020304" pitchFamily="18" charset="0"/>
                        </a:rPr>
                        <a:t>Vê</a:t>
                      </a:r>
                      <a:r>
                        <a:rPr lang="en-US" sz="2000" kern="100" dirty="0">
                          <a:solidFill>
                            <a:schemeClr val="tx1"/>
                          </a:solidFill>
                          <a:effectLst/>
                          <a:latin typeface="Times New Roman" panose="02020603050405020304" pitchFamily="18" charset="0"/>
                          <a:cs typeface="Times New Roman" panose="02020603050405020304" pitchFamily="18" charset="0"/>
                        </a:rPr>
                        <a:t>̀ </a:t>
                      </a:r>
                      <a:r>
                        <a:rPr lang="en-US" sz="2000" kern="100" dirty="0" err="1">
                          <a:solidFill>
                            <a:schemeClr val="tx1"/>
                          </a:solidFill>
                          <a:effectLst/>
                          <a:latin typeface="Times New Roman" panose="02020603050405020304" pitchFamily="18" charset="0"/>
                          <a:cs typeface="Times New Roman" panose="02020603050405020304" pitchFamily="18" charset="0"/>
                        </a:rPr>
                        <a:t>hình</a:t>
                      </a:r>
                      <a:r>
                        <a:rPr lang="en-US" sz="2000" kern="100" dirty="0">
                          <a:solidFill>
                            <a:schemeClr val="tx1"/>
                          </a:solidFill>
                          <a:effectLst/>
                          <a:latin typeface="Times New Roman" panose="02020603050405020304" pitchFamily="18" charset="0"/>
                          <a:cs typeface="Times New Roman" panose="02020603050405020304" pitchFamily="18" charset="0"/>
                        </a:rPr>
                        <a:t> </a:t>
                      </a:r>
                      <a:r>
                        <a:rPr lang="en-US" sz="2000" kern="100" dirty="0" err="1">
                          <a:solidFill>
                            <a:schemeClr val="tx1"/>
                          </a:solidFill>
                          <a:effectLst/>
                          <a:latin typeface="Times New Roman" panose="02020603050405020304" pitchFamily="18" charset="0"/>
                          <a:cs typeface="Times New Roman" panose="02020603050405020304" pitchFamily="18" charset="0"/>
                        </a:rPr>
                        <a:t>thức</a:t>
                      </a:r>
                      <a:r>
                        <a:rPr lang="en-US" sz="2000" kern="100" dirty="0">
                          <a:solidFill>
                            <a:schemeClr val="tx1"/>
                          </a:solidFill>
                          <a:effectLst/>
                          <a:latin typeface="Times New Roman" panose="02020603050405020304" pitchFamily="18" charset="0"/>
                          <a:cs typeface="Times New Roman" panose="02020603050405020304" pitchFamily="18" charset="0"/>
                        </a:rPr>
                        <a:t> so </a:t>
                      </a:r>
                      <a:r>
                        <a:rPr lang="en-US" sz="2000" kern="100" dirty="0" err="1">
                          <a:solidFill>
                            <a:schemeClr val="tx1"/>
                          </a:solidFill>
                          <a:effectLst/>
                          <a:latin typeface="Times New Roman" panose="02020603050405020304" pitchFamily="18" charset="0"/>
                          <a:cs typeface="Times New Roman" panose="02020603050405020304" pitchFamily="18" charset="0"/>
                        </a:rPr>
                        <a:t>với</a:t>
                      </a:r>
                      <a:r>
                        <a:rPr lang="en-US" sz="2000" kern="100" dirty="0">
                          <a:solidFill>
                            <a:schemeClr val="tx1"/>
                          </a:solidFill>
                          <a:effectLst/>
                          <a:latin typeface="Times New Roman" panose="02020603050405020304" pitchFamily="18" charset="0"/>
                          <a:cs typeface="Times New Roman" panose="02020603050405020304" pitchFamily="18" charset="0"/>
                        </a:rPr>
                        <a:t> </a:t>
                      </a:r>
                      <a:r>
                        <a:rPr lang="en-US" sz="2000" kern="100" dirty="0" err="1">
                          <a:solidFill>
                            <a:schemeClr val="tx1"/>
                          </a:solidFill>
                          <a:effectLst/>
                          <a:latin typeface="Times New Roman" panose="02020603050405020304" pitchFamily="18" charset="0"/>
                          <a:cs typeface="Times New Roman" panose="02020603050405020304" pitchFamily="18" charset="0"/>
                        </a:rPr>
                        <a:t>văn</a:t>
                      </a:r>
                      <a:r>
                        <a:rPr lang="en-US" sz="2000" kern="100" dirty="0">
                          <a:solidFill>
                            <a:schemeClr val="tx1"/>
                          </a:solidFill>
                          <a:effectLst/>
                          <a:latin typeface="Times New Roman" panose="02020603050405020304" pitchFamily="18" charset="0"/>
                          <a:cs typeface="Times New Roman" panose="02020603050405020304" pitchFamily="18" charset="0"/>
                        </a:rPr>
                        <a:t> </a:t>
                      </a:r>
                      <a:r>
                        <a:rPr lang="en-US" sz="2000" kern="100" dirty="0" err="1">
                          <a:solidFill>
                            <a:schemeClr val="tx1"/>
                          </a:solidFill>
                          <a:effectLst/>
                          <a:latin typeface="Times New Roman" panose="02020603050405020304" pitchFamily="18" charset="0"/>
                          <a:cs typeface="Times New Roman" panose="02020603050405020304" pitchFamily="18" charset="0"/>
                        </a:rPr>
                        <a:t>bản</a:t>
                      </a:r>
                      <a:r>
                        <a:rPr lang="en-US" sz="2000" kern="100" dirty="0">
                          <a:solidFill>
                            <a:schemeClr val="tx1"/>
                          </a:solidFill>
                          <a:effectLst/>
                          <a:latin typeface="Times New Roman" panose="02020603050405020304" pitchFamily="18" charset="0"/>
                          <a:cs typeface="Times New Roman" panose="02020603050405020304" pitchFamily="18" charset="0"/>
                        </a:rPr>
                        <a:t> </a:t>
                      </a:r>
                      <a:r>
                        <a:rPr lang="en-US" sz="2000" kern="100" dirty="0" err="1">
                          <a:solidFill>
                            <a:schemeClr val="tx1"/>
                          </a:solidFill>
                          <a:effectLst/>
                          <a:latin typeface="Times New Roman" panose="02020603050405020304" pitchFamily="18" charset="0"/>
                          <a:cs typeface="Times New Roman" panose="02020603050405020304" pitchFamily="18" charset="0"/>
                        </a:rPr>
                        <a:t>gốc</a:t>
                      </a:r>
                      <a:endParaRPr lang="en-US"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943" marR="49943" marT="0" marB="0" anchor="ctr">
                    <a:solidFill>
                      <a:schemeClr val="accent6">
                        <a:lumMod val="40000"/>
                        <a:lumOff val="60000"/>
                      </a:schemeClr>
                    </a:solidFill>
                  </a:tcPr>
                </a:tc>
                <a:tc>
                  <a:txBody>
                    <a:bodyPr/>
                    <a:lstStyle/>
                    <a:p>
                      <a:pPr marL="0" marR="0" algn="just">
                        <a:lnSpc>
                          <a:spcPct val="107000"/>
                        </a:lnSpc>
                        <a:spcBef>
                          <a:spcPts val="0"/>
                        </a:spcBef>
                        <a:spcAft>
                          <a:spcPts val="600"/>
                        </a:spcAft>
                      </a:pPr>
                      <a:r>
                        <a:rPr lang="en-US" sz="2000" kern="100">
                          <a:solidFill>
                            <a:schemeClr val="tx1"/>
                          </a:solidFill>
                          <a:effectLst/>
                          <a:latin typeface="Times New Roman" panose="02020603050405020304" pitchFamily="18" charset="0"/>
                          <a:cs typeface="Times New Roman" panose="02020603050405020304" pitchFamily="18" charset="0"/>
                        </a:rPr>
                        <a:t>Số lượng câu chữ</a:t>
                      </a:r>
                      <a:endPar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943" marR="49943" marT="0" marB="0" anchor="ctr"/>
                </a:tc>
                <a:tc>
                  <a:txBody>
                    <a:bodyPr/>
                    <a:lstStyle/>
                    <a:p>
                      <a:pPr marL="0" marR="0" algn="just">
                        <a:lnSpc>
                          <a:spcPct val="107000"/>
                        </a:lnSpc>
                        <a:spcBef>
                          <a:spcPts val="0"/>
                        </a:spcBef>
                        <a:spcAft>
                          <a:spcPts val="600"/>
                        </a:spcAft>
                      </a:pPr>
                      <a:endParaRPr lang="en-US"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943" marR="49943" marT="0" marB="0"/>
                </a:tc>
                <a:extLst>
                  <a:ext uri="{0D108BD9-81ED-4DB2-BD59-A6C34878D82A}">
                    <a16:rowId xmlns:a16="http://schemas.microsoft.com/office/drawing/2014/main" val="2281763644"/>
                  </a:ext>
                </a:extLst>
              </a:tr>
              <a:tr h="275424">
                <a:tc vMerge="1">
                  <a:txBody>
                    <a:bodyPr/>
                    <a:lstStyle/>
                    <a:p>
                      <a:endParaRPr lang="en-US"/>
                    </a:p>
                  </a:txBody>
                  <a:tcPr/>
                </a:tc>
                <a:tc rowSpan="2">
                  <a:txBody>
                    <a:bodyPr/>
                    <a:lstStyle/>
                    <a:p>
                      <a:pPr marL="0" marR="0" algn="just">
                        <a:lnSpc>
                          <a:spcPct val="107000"/>
                        </a:lnSpc>
                        <a:spcBef>
                          <a:spcPts val="0"/>
                        </a:spcBef>
                        <a:spcAft>
                          <a:spcPts val="600"/>
                        </a:spcAft>
                      </a:pPr>
                      <a:r>
                        <a:rPr lang="en-US" sz="2000" kern="100" dirty="0" err="1">
                          <a:solidFill>
                            <a:schemeClr val="tx1"/>
                          </a:solidFill>
                          <a:effectLst/>
                          <a:latin typeface="Times New Roman" panose="02020603050405020304" pitchFamily="18" charset="0"/>
                          <a:cs typeface="Times New Roman" panose="02020603050405020304" pitchFamily="18" charset="0"/>
                        </a:rPr>
                        <a:t>Các</a:t>
                      </a:r>
                      <a:r>
                        <a:rPr lang="en-US" sz="2000" kern="100" dirty="0">
                          <a:solidFill>
                            <a:schemeClr val="tx1"/>
                          </a:solidFill>
                          <a:effectLst/>
                          <a:latin typeface="Times New Roman" panose="02020603050405020304" pitchFamily="18" charset="0"/>
                          <a:cs typeface="Times New Roman" panose="02020603050405020304" pitchFamily="18" charset="0"/>
                        </a:rPr>
                        <a:t> </a:t>
                      </a:r>
                      <a:r>
                        <a:rPr lang="en-US" sz="2000" kern="100" dirty="0" err="1">
                          <a:solidFill>
                            <a:schemeClr val="tx1"/>
                          </a:solidFill>
                          <a:effectLst/>
                          <a:latin typeface="Times New Roman" panose="02020603050405020304" pitchFamily="18" charset="0"/>
                          <a:cs typeface="Times New Roman" panose="02020603050405020304" pitchFamily="18" charset="0"/>
                        </a:rPr>
                        <a:t>cách</a:t>
                      </a:r>
                      <a:r>
                        <a:rPr lang="en-US" sz="2000" kern="100" dirty="0">
                          <a:solidFill>
                            <a:schemeClr val="tx1"/>
                          </a:solidFill>
                          <a:effectLst/>
                          <a:latin typeface="Times New Roman" panose="02020603050405020304" pitchFamily="18" charset="0"/>
                          <a:cs typeface="Times New Roman" panose="02020603050405020304" pitchFamily="18" charset="0"/>
                        </a:rPr>
                        <a:t> </a:t>
                      </a:r>
                      <a:r>
                        <a:rPr lang="en-US" sz="2000" kern="100" dirty="0" err="1">
                          <a:solidFill>
                            <a:schemeClr val="tx1"/>
                          </a:solidFill>
                          <a:effectLst/>
                          <a:latin typeface="Times New Roman" panose="02020603050405020304" pitchFamily="18" charset="0"/>
                          <a:cs typeface="Times New Roman" panose="02020603050405020304" pitchFamily="18" charset="0"/>
                        </a:rPr>
                        <a:t>trình</a:t>
                      </a:r>
                      <a:r>
                        <a:rPr lang="en-US" sz="2000" kern="100" dirty="0">
                          <a:solidFill>
                            <a:schemeClr val="tx1"/>
                          </a:solidFill>
                          <a:effectLst/>
                          <a:latin typeface="Times New Roman" panose="02020603050405020304" pitchFamily="18" charset="0"/>
                          <a:cs typeface="Times New Roman" panose="02020603050405020304" pitchFamily="18" charset="0"/>
                        </a:rPr>
                        <a:t> </a:t>
                      </a:r>
                      <a:r>
                        <a:rPr lang="en-US" sz="2000" kern="100" dirty="0" err="1">
                          <a:solidFill>
                            <a:schemeClr val="tx1"/>
                          </a:solidFill>
                          <a:effectLst/>
                          <a:latin typeface="Times New Roman" panose="02020603050405020304" pitchFamily="18" charset="0"/>
                          <a:cs typeface="Times New Roman" panose="02020603050405020304" pitchFamily="18" charset="0"/>
                        </a:rPr>
                        <a:t>bày</a:t>
                      </a:r>
                      <a:endParaRPr lang="en-US"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943" marR="49943" marT="0" marB="0" anchor="ctr"/>
                </a:tc>
                <a:tc>
                  <a:txBody>
                    <a:bodyPr/>
                    <a:lstStyle/>
                    <a:p>
                      <a:pPr marL="0" marR="0" algn="just">
                        <a:lnSpc>
                          <a:spcPct val="107000"/>
                        </a:lnSpc>
                        <a:spcBef>
                          <a:spcPts val="0"/>
                        </a:spcBef>
                        <a:spcAft>
                          <a:spcPts val="600"/>
                        </a:spcAft>
                      </a:pPr>
                      <a:endParaRPr lang="en-US"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943" marR="49943" marT="0" marB="0"/>
                </a:tc>
                <a:extLst>
                  <a:ext uri="{0D108BD9-81ED-4DB2-BD59-A6C34878D82A}">
                    <a16:rowId xmlns:a16="http://schemas.microsoft.com/office/drawing/2014/main" val="2799041816"/>
                  </a:ext>
                </a:extLst>
              </a:tr>
              <a:tr h="275424">
                <a:tc vMerge="1">
                  <a:txBody>
                    <a:bodyPr/>
                    <a:lstStyle/>
                    <a:p>
                      <a:endParaRPr lang="en-US"/>
                    </a:p>
                  </a:txBody>
                  <a:tcPr/>
                </a:tc>
                <a:tc vMerge="1">
                  <a:txBody>
                    <a:bodyPr/>
                    <a:lstStyle/>
                    <a:p>
                      <a:endParaRPr lang="en-US"/>
                    </a:p>
                  </a:txBody>
                  <a:tcPr/>
                </a:tc>
                <a:tc>
                  <a:txBody>
                    <a:bodyPr/>
                    <a:lstStyle/>
                    <a:p>
                      <a:pPr marL="0" marR="0" algn="just">
                        <a:lnSpc>
                          <a:spcPct val="107000"/>
                        </a:lnSpc>
                        <a:spcBef>
                          <a:spcPts val="0"/>
                        </a:spcBef>
                        <a:spcAft>
                          <a:spcPts val="600"/>
                        </a:spcAft>
                      </a:pPr>
                      <a:endParaRPr lang="en-US"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943" marR="49943" marT="0" marB="0"/>
                </a:tc>
                <a:extLst>
                  <a:ext uri="{0D108BD9-81ED-4DB2-BD59-A6C34878D82A}">
                    <a16:rowId xmlns:a16="http://schemas.microsoft.com/office/drawing/2014/main" val="1403977267"/>
                  </a:ext>
                </a:extLst>
              </a:tr>
              <a:tr h="438974">
                <a:tc gridSpan="2">
                  <a:txBody>
                    <a:bodyPr/>
                    <a:lstStyle/>
                    <a:p>
                      <a:pPr marL="0" marR="0" algn="just">
                        <a:lnSpc>
                          <a:spcPct val="107000"/>
                        </a:lnSpc>
                        <a:spcBef>
                          <a:spcPts val="0"/>
                        </a:spcBef>
                        <a:spcAft>
                          <a:spcPts val="600"/>
                        </a:spcAft>
                      </a:pPr>
                      <a:r>
                        <a:rPr lang="en-US" sz="2000" kern="100" dirty="0" err="1">
                          <a:solidFill>
                            <a:schemeClr val="tx1"/>
                          </a:solidFill>
                          <a:effectLst/>
                          <a:latin typeface="Times New Roman" panose="02020603050405020304" pitchFamily="18" charset="0"/>
                          <a:cs typeface="Times New Roman" panose="02020603050405020304" pitchFamily="18" charset="0"/>
                        </a:rPr>
                        <a:t>Vê</a:t>
                      </a:r>
                      <a:r>
                        <a:rPr lang="en-US" sz="2000" kern="100" dirty="0">
                          <a:solidFill>
                            <a:schemeClr val="tx1"/>
                          </a:solidFill>
                          <a:effectLst/>
                          <a:latin typeface="Times New Roman" panose="02020603050405020304" pitchFamily="18" charset="0"/>
                          <a:cs typeface="Times New Roman" panose="02020603050405020304" pitchFamily="18" charset="0"/>
                        </a:rPr>
                        <a:t>̀ </a:t>
                      </a:r>
                      <a:r>
                        <a:rPr lang="en-US" sz="2000" kern="100" dirty="0" err="1">
                          <a:solidFill>
                            <a:schemeClr val="tx1"/>
                          </a:solidFill>
                          <a:effectLst/>
                          <a:latin typeface="Times New Roman" panose="02020603050405020304" pitchFamily="18" charset="0"/>
                          <a:cs typeface="Times New Roman" panose="02020603050405020304" pitchFamily="18" charset="0"/>
                        </a:rPr>
                        <a:t>nội</a:t>
                      </a:r>
                      <a:r>
                        <a:rPr lang="en-US" sz="2000" kern="100" dirty="0">
                          <a:solidFill>
                            <a:schemeClr val="tx1"/>
                          </a:solidFill>
                          <a:effectLst/>
                          <a:latin typeface="Times New Roman" panose="02020603050405020304" pitchFamily="18" charset="0"/>
                          <a:cs typeface="Times New Roman" panose="02020603050405020304" pitchFamily="18" charset="0"/>
                        </a:rPr>
                        <a:t> dung</a:t>
                      </a:r>
                      <a:endParaRPr lang="en-US"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943" marR="49943" marT="0" marB="0" anchor="ctr">
                    <a:solidFill>
                      <a:schemeClr val="accent6">
                        <a:lumMod val="40000"/>
                        <a:lumOff val="60000"/>
                      </a:schemeClr>
                    </a:solidFill>
                  </a:tcPr>
                </a:tc>
                <a:tc hMerge="1">
                  <a:txBody>
                    <a:bodyPr/>
                    <a:lstStyle/>
                    <a:p>
                      <a:endParaRPr lang="en-US"/>
                    </a:p>
                  </a:txBody>
                  <a:tcPr/>
                </a:tc>
                <a:tc>
                  <a:txBody>
                    <a:bodyPr/>
                    <a:lstStyle/>
                    <a:p>
                      <a:pPr marL="0" marR="0" algn="just">
                        <a:lnSpc>
                          <a:spcPct val="107000"/>
                        </a:lnSpc>
                        <a:spcBef>
                          <a:spcPts val="0"/>
                        </a:spcBef>
                        <a:spcAft>
                          <a:spcPts val="600"/>
                        </a:spcAft>
                      </a:pPr>
                      <a:endParaRPr lang="en-US"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943" marR="49943" marT="0" marB="0"/>
                </a:tc>
                <a:extLst>
                  <a:ext uri="{0D108BD9-81ED-4DB2-BD59-A6C34878D82A}">
                    <a16:rowId xmlns:a16="http://schemas.microsoft.com/office/drawing/2014/main" val="3383447424"/>
                  </a:ext>
                </a:extLst>
              </a:tr>
              <a:tr h="2491163">
                <a:tc gridSpan="3">
                  <a:txBody>
                    <a:bodyPr/>
                    <a:lstStyle/>
                    <a:p>
                      <a:pPr marL="0" marR="0">
                        <a:lnSpc>
                          <a:spcPct val="107000"/>
                        </a:lnSpc>
                        <a:spcBef>
                          <a:spcPts val="0"/>
                        </a:spcBef>
                        <a:spcAft>
                          <a:spcPts val="0"/>
                        </a:spcAft>
                      </a:pPr>
                      <a:endParaRPr lang="en-US" sz="20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endParaRPr lang="en-US" sz="20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endParaRPr lang="en-US" sz="20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endParaRPr lang="en-US" sz="20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endParaRPr lang="en-US" sz="20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endParaRPr lang="en-US" sz="20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endParaRPr lang="en-US" sz="20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endParaRPr lang="en-US" sz="20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endParaRPr lang="en-US" sz="20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endParaRPr lang="en-US" sz="20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9943" marR="49943" marT="0" marB="0">
                    <a:solidFill>
                      <a:schemeClr val="accent1">
                        <a:lumMod val="20000"/>
                        <a:lumOff val="80000"/>
                      </a:schemeClr>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64862897"/>
                  </a:ext>
                </a:extLst>
              </a:tr>
            </a:tbl>
          </a:graphicData>
        </a:graphic>
      </p:graphicFrame>
      <p:sp>
        <p:nvSpPr>
          <p:cNvPr id="11" name="TextBox 10">
            <a:extLst>
              <a:ext uri="{FF2B5EF4-FFF2-40B4-BE49-F238E27FC236}">
                <a16:creationId xmlns:a16="http://schemas.microsoft.com/office/drawing/2014/main" id="{288E87CD-CF0F-4AB1-9683-D663D6A4C5D7}"/>
              </a:ext>
            </a:extLst>
          </p:cNvPr>
          <p:cNvSpPr txBox="1"/>
          <p:nvPr/>
        </p:nvSpPr>
        <p:spPr>
          <a:xfrm>
            <a:off x="4699845" y="1972897"/>
            <a:ext cx="6563360" cy="399405"/>
          </a:xfrm>
          <a:prstGeom prst="rect">
            <a:avLst/>
          </a:prstGeom>
          <a:noFill/>
        </p:spPr>
        <p:txBody>
          <a:bodyPr wrap="square">
            <a:spAutoFit/>
          </a:bodyPr>
          <a:lstStyle/>
          <a:p>
            <a:pPr marL="0" marR="0" algn="just">
              <a:lnSpc>
                <a:spcPct val="107000"/>
              </a:lnSpc>
              <a:spcBef>
                <a:spcPts val="0"/>
              </a:spcBef>
              <a:spcAft>
                <a:spcPts val="600"/>
              </a:spcAft>
            </a:pPr>
            <a:r>
              <a:rPr lang="en-US" sz="2000" kern="100" dirty="0" err="1">
                <a:effectLst/>
                <a:latin typeface="Times New Roman" panose="02020603050405020304" pitchFamily="18" charset="0"/>
                <a:cs typeface="Times New Roman" panose="02020603050405020304" pitchFamily="18" charset="0"/>
              </a:rPr>
              <a:t>Ít</a:t>
            </a:r>
            <a:r>
              <a:rPr lang="en-US" sz="2000" kern="100" dirty="0">
                <a:effectLst/>
                <a:latin typeface="Times New Roman" panose="02020603050405020304" pitchFamily="18" charset="0"/>
                <a:cs typeface="Times New Roman" panose="02020603050405020304" pitchFamily="18" charset="0"/>
              </a:rPr>
              <a:t> </a:t>
            </a:r>
            <a:r>
              <a:rPr lang="en-US" sz="2000" kern="100" dirty="0" err="1">
                <a:effectLst/>
                <a:latin typeface="Times New Roman" panose="02020603050405020304" pitchFamily="18" charset="0"/>
                <a:cs typeface="Times New Roman" panose="02020603050405020304" pitchFamily="18" charset="0"/>
              </a:rPr>
              <a:t>hơn</a:t>
            </a:r>
            <a:r>
              <a:rPr lang="en-US" sz="2000" kern="100" dirty="0">
                <a:effectLst/>
                <a:latin typeface="Times New Roman" panose="02020603050405020304" pitchFamily="18" charset="0"/>
                <a:cs typeface="Times New Roman" panose="02020603050405020304" pitchFamily="18" charset="0"/>
              </a:rPr>
              <a:t> so </a:t>
            </a:r>
            <a:r>
              <a:rPr lang="en-US" sz="2000" kern="100" dirty="0" err="1">
                <a:effectLst/>
                <a:latin typeface="Times New Roman" panose="02020603050405020304" pitchFamily="18" charset="0"/>
                <a:cs typeface="Times New Roman" panose="02020603050405020304" pitchFamily="18" charset="0"/>
              </a:rPr>
              <a:t>với</a:t>
            </a:r>
            <a:r>
              <a:rPr lang="en-US" sz="2000" kern="100" dirty="0">
                <a:effectLst/>
                <a:latin typeface="Times New Roman" panose="02020603050405020304" pitchFamily="18" charset="0"/>
                <a:cs typeface="Times New Roman" panose="02020603050405020304" pitchFamily="18" charset="0"/>
              </a:rPr>
              <a:t> </a:t>
            </a:r>
            <a:r>
              <a:rPr lang="en-US" sz="2000" kern="100" dirty="0" err="1">
                <a:effectLst/>
                <a:latin typeface="Times New Roman" panose="02020603050405020304" pitchFamily="18" charset="0"/>
                <a:cs typeface="Times New Roman" panose="02020603050405020304" pitchFamily="18" charset="0"/>
              </a:rPr>
              <a:t>văn</a:t>
            </a:r>
            <a:r>
              <a:rPr lang="en-US" sz="2000" kern="100" dirty="0">
                <a:effectLst/>
                <a:latin typeface="Times New Roman" panose="02020603050405020304" pitchFamily="18" charset="0"/>
                <a:cs typeface="Times New Roman" panose="02020603050405020304" pitchFamily="18" charset="0"/>
              </a:rPr>
              <a:t> </a:t>
            </a:r>
            <a:r>
              <a:rPr lang="en-US" sz="2000" kern="100" dirty="0" err="1">
                <a:effectLst/>
                <a:latin typeface="Times New Roman" panose="02020603050405020304" pitchFamily="18" charset="0"/>
                <a:cs typeface="Times New Roman" panose="02020603050405020304" pitchFamily="18" charset="0"/>
              </a:rPr>
              <a:t>bản</a:t>
            </a:r>
            <a:r>
              <a:rPr lang="en-US" sz="2000" kern="100" dirty="0">
                <a:effectLst/>
                <a:latin typeface="Times New Roman" panose="02020603050405020304" pitchFamily="18" charset="0"/>
                <a:cs typeface="Times New Roman" panose="02020603050405020304" pitchFamily="18" charset="0"/>
              </a:rPr>
              <a:t> </a:t>
            </a:r>
            <a:r>
              <a:rPr lang="en-US" sz="2000" kern="100" dirty="0" err="1">
                <a:effectLst/>
                <a:latin typeface="Times New Roman" panose="02020603050405020304" pitchFamily="18" charset="0"/>
                <a:cs typeface="Times New Roman" panose="02020603050405020304" pitchFamily="18" charset="0"/>
              </a:rPr>
              <a:t>gốc</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0FD2BE37-CF33-408B-ADAC-27905ADF0BC1}"/>
              </a:ext>
            </a:extLst>
          </p:cNvPr>
          <p:cNvSpPr txBox="1"/>
          <p:nvPr/>
        </p:nvSpPr>
        <p:spPr>
          <a:xfrm>
            <a:off x="4699845" y="2285223"/>
            <a:ext cx="6563360" cy="399405"/>
          </a:xfrm>
          <a:prstGeom prst="rect">
            <a:avLst/>
          </a:prstGeom>
          <a:noFill/>
        </p:spPr>
        <p:txBody>
          <a:bodyPr wrap="square">
            <a:spAutoFit/>
          </a:bodyPr>
          <a:lstStyle/>
          <a:p>
            <a:pPr marL="0" marR="0" algn="just">
              <a:lnSpc>
                <a:spcPct val="107000"/>
              </a:lnSpc>
              <a:spcBef>
                <a:spcPts val="0"/>
              </a:spcBef>
              <a:spcAft>
                <a:spcPts val="600"/>
              </a:spcAft>
            </a:pPr>
            <a:r>
              <a:rPr lang="en-US" sz="2000" kern="100" dirty="0" err="1">
                <a:effectLst/>
                <a:latin typeface="Times New Roman" panose="02020603050405020304" pitchFamily="18" charset="0"/>
                <a:cs typeface="Times New Roman" panose="02020603050405020304" pitchFamily="18" charset="0"/>
              </a:rPr>
              <a:t>Tóm</a:t>
            </a:r>
            <a:r>
              <a:rPr lang="en-US" sz="2000" kern="100" dirty="0">
                <a:effectLst/>
                <a:latin typeface="Times New Roman" panose="02020603050405020304" pitchFamily="18" charset="0"/>
                <a:cs typeface="Times New Roman" panose="02020603050405020304" pitchFamily="18" charset="0"/>
              </a:rPr>
              <a:t> </a:t>
            </a:r>
            <a:r>
              <a:rPr lang="en-US" sz="2000" kern="100" dirty="0" err="1">
                <a:effectLst/>
                <a:latin typeface="Times New Roman" panose="02020603050405020304" pitchFamily="18" charset="0"/>
                <a:cs typeface="Times New Roman" panose="02020603050405020304" pitchFamily="18" charset="0"/>
              </a:rPr>
              <a:t>tắt</a:t>
            </a:r>
            <a:r>
              <a:rPr lang="en-US" sz="2000" kern="100" dirty="0">
                <a:effectLst/>
                <a:latin typeface="Times New Roman" panose="02020603050405020304" pitchFamily="18" charset="0"/>
                <a:cs typeface="Times New Roman" panose="02020603050405020304" pitchFamily="18" charset="0"/>
              </a:rPr>
              <a:t> </a:t>
            </a:r>
            <a:r>
              <a:rPr lang="en-US" sz="2000" kern="100" dirty="0" err="1">
                <a:effectLst/>
                <a:latin typeface="Times New Roman" panose="02020603050405020304" pitchFamily="18" charset="0"/>
                <a:cs typeface="Times New Roman" panose="02020603050405020304" pitchFamily="18" charset="0"/>
              </a:rPr>
              <a:t>bằng</a:t>
            </a:r>
            <a:r>
              <a:rPr lang="en-US" sz="2000" kern="100" dirty="0">
                <a:effectLst/>
                <a:latin typeface="Times New Roman" panose="02020603050405020304" pitchFamily="18" charset="0"/>
                <a:cs typeface="Times New Roman" panose="02020603050405020304" pitchFamily="18" charset="0"/>
              </a:rPr>
              <a:t> </a:t>
            </a:r>
            <a:r>
              <a:rPr lang="en-US" sz="2000" kern="100" dirty="0" err="1">
                <a:effectLst/>
                <a:latin typeface="Times New Roman" panose="02020603050405020304" pitchFamily="18" charset="0"/>
                <a:cs typeface="Times New Roman" panose="02020603050405020304" pitchFamily="18" charset="0"/>
              </a:rPr>
              <a:t>một</a:t>
            </a:r>
            <a:r>
              <a:rPr lang="en-US" sz="2000" kern="100" dirty="0">
                <a:effectLst/>
                <a:latin typeface="Times New Roman" panose="02020603050405020304" pitchFamily="18" charset="0"/>
                <a:cs typeface="Times New Roman" panose="02020603050405020304" pitchFamily="18" charset="0"/>
              </a:rPr>
              <a:t> </a:t>
            </a:r>
            <a:r>
              <a:rPr lang="en-US" sz="2000" kern="100" dirty="0" err="1">
                <a:effectLst/>
                <a:latin typeface="Times New Roman" panose="02020603050405020304" pitchFamily="18" charset="0"/>
                <a:cs typeface="Times New Roman" panose="02020603050405020304" pitchFamily="18" charset="0"/>
              </a:rPr>
              <a:t>đoạn</a:t>
            </a:r>
            <a:r>
              <a:rPr lang="en-US" sz="2000" kern="100" dirty="0">
                <a:effectLst/>
                <a:latin typeface="Times New Roman" panose="02020603050405020304" pitchFamily="18" charset="0"/>
                <a:cs typeface="Times New Roman" panose="02020603050405020304" pitchFamily="18" charset="0"/>
              </a:rPr>
              <a:t> </a:t>
            </a:r>
            <a:r>
              <a:rPr lang="en-US" sz="2000" kern="100" dirty="0" err="1">
                <a:effectLst/>
                <a:latin typeface="Times New Roman" panose="02020603050405020304" pitchFamily="18" charset="0"/>
                <a:cs typeface="Times New Roman" panose="02020603050405020304" pitchFamily="18" charset="0"/>
              </a:rPr>
              <a:t>văn</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5E5F7887-A183-4F1D-B2FF-A3C6E08F46A3}"/>
              </a:ext>
            </a:extLst>
          </p:cNvPr>
          <p:cNvSpPr txBox="1"/>
          <p:nvPr/>
        </p:nvSpPr>
        <p:spPr>
          <a:xfrm>
            <a:off x="4699845" y="2562510"/>
            <a:ext cx="6563360" cy="399405"/>
          </a:xfrm>
          <a:prstGeom prst="rect">
            <a:avLst/>
          </a:prstGeom>
          <a:noFill/>
        </p:spPr>
        <p:txBody>
          <a:bodyPr wrap="square">
            <a:spAutoFit/>
          </a:bodyPr>
          <a:lstStyle/>
          <a:p>
            <a:pPr marL="0" marR="0" algn="just">
              <a:lnSpc>
                <a:spcPct val="107000"/>
              </a:lnSpc>
              <a:spcBef>
                <a:spcPts val="0"/>
              </a:spcBef>
              <a:spcAft>
                <a:spcPts val="600"/>
              </a:spcAft>
            </a:pPr>
            <a:r>
              <a:rPr lang="en-US" sz="2000" kern="100" dirty="0" err="1">
                <a:effectLst/>
                <a:latin typeface="Times New Roman" panose="02020603050405020304" pitchFamily="18" charset="0"/>
                <a:cs typeface="Times New Roman" panose="02020603050405020304" pitchFamily="18" charset="0"/>
              </a:rPr>
              <a:t>Tóm</a:t>
            </a:r>
            <a:r>
              <a:rPr lang="en-US" sz="2000" kern="100" dirty="0">
                <a:effectLst/>
                <a:latin typeface="Times New Roman" panose="02020603050405020304" pitchFamily="18" charset="0"/>
                <a:cs typeface="Times New Roman" panose="02020603050405020304" pitchFamily="18" charset="0"/>
              </a:rPr>
              <a:t> </a:t>
            </a:r>
            <a:r>
              <a:rPr lang="en-US" sz="2000" kern="100" dirty="0" err="1">
                <a:effectLst/>
                <a:latin typeface="Times New Roman" panose="02020603050405020304" pitchFamily="18" charset="0"/>
                <a:cs typeface="Times New Roman" panose="02020603050405020304" pitchFamily="18" charset="0"/>
              </a:rPr>
              <a:t>tắt</a:t>
            </a:r>
            <a:r>
              <a:rPr lang="en-US" sz="2000" kern="100" dirty="0">
                <a:effectLst/>
                <a:latin typeface="Times New Roman" panose="02020603050405020304" pitchFamily="18" charset="0"/>
                <a:cs typeface="Times New Roman" panose="02020603050405020304" pitchFamily="18" charset="0"/>
              </a:rPr>
              <a:t> </a:t>
            </a:r>
            <a:r>
              <a:rPr lang="en-US" sz="2000" kern="100" dirty="0" err="1">
                <a:effectLst/>
                <a:latin typeface="Times New Roman" panose="02020603050405020304" pitchFamily="18" charset="0"/>
                <a:cs typeface="Times New Roman" panose="02020603050405020304" pitchFamily="18" charset="0"/>
              </a:rPr>
              <a:t>bằng</a:t>
            </a:r>
            <a:r>
              <a:rPr lang="en-US" sz="2000" kern="100" dirty="0">
                <a:effectLst/>
                <a:latin typeface="Times New Roman" panose="02020603050405020304" pitchFamily="18" charset="0"/>
                <a:cs typeface="Times New Roman" panose="02020603050405020304" pitchFamily="18" charset="0"/>
              </a:rPr>
              <a:t> </a:t>
            </a:r>
            <a:r>
              <a:rPr lang="en-US" sz="2000" kern="100" dirty="0" err="1">
                <a:effectLst/>
                <a:latin typeface="Times New Roman" panose="02020603050405020304" pitchFamily="18" charset="0"/>
                <a:cs typeface="Times New Roman" panose="02020603050405020304" pitchFamily="18" charset="0"/>
              </a:rPr>
              <a:t>một</a:t>
            </a:r>
            <a:r>
              <a:rPr lang="en-US" sz="2000" kern="100" dirty="0">
                <a:effectLst/>
                <a:latin typeface="Times New Roman" panose="02020603050405020304" pitchFamily="18" charset="0"/>
                <a:cs typeface="Times New Roman" panose="02020603050405020304" pitchFamily="18" charset="0"/>
              </a:rPr>
              <a:t> </a:t>
            </a:r>
            <a:r>
              <a:rPr lang="en-US" sz="2000" kern="100" dirty="0" err="1">
                <a:effectLst/>
                <a:latin typeface="Times New Roman" panose="02020603050405020304" pitchFamily="18" charset="0"/>
                <a:cs typeface="Times New Roman" panose="02020603050405020304" pitchFamily="18" charset="0"/>
              </a:rPr>
              <a:t>sơ</a:t>
            </a:r>
            <a:r>
              <a:rPr lang="en-US" sz="2000" kern="100" dirty="0">
                <a:effectLst/>
                <a:latin typeface="Times New Roman" panose="02020603050405020304" pitchFamily="18" charset="0"/>
                <a:cs typeface="Times New Roman" panose="02020603050405020304" pitchFamily="18" charset="0"/>
              </a:rPr>
              <a:t> </a:t>
            </a:r>
            <a:r>
              <a:rPr lang="en-US" sz="2000" kern="100" dirty="0" err="1">
                <a:effectLst/>
                <a:latin typeface="Times New Roman" panose="02020603050405020304" pitchFamily="18" charset="0"/>
                <a:cs typeface="Times New Roman" panose="02020603050405020304" pitchFamily="18" charset="0"/>
              </a:rPr>
              <a:t>đô</a:t>
            </a:r>
            <a:r>
              <a:rPr lang="en-US" sz="2000" kern="100" dirty="0">
                <a:effectLst/>
                <a:latin typeface="Times New Roman" panose="02020603050405020304" pitchFamily="18" charset="0"/>
                <a:cs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E88AC65C-35B7-4719-8AB6-5B19F823EAD7}"/>
              </a:ext>
            </a:extLst>
          </p:cNvPr>
          <p:cNvSpPr txBox="1"/>
          <p:nvPr/>
        </p:nvSpPr>
        <p:spPr>
          <a:xfrm>
            <a:off x="4719132" y="2919278"/>
            <a:ext cx="6563360" cy="399405"/>
          </a:xfrm>
          <a:prstGeom prst="rect">
            <a:avLst/>
          </a:prstGeom>
          <a:noFill/>
        </p:spPr>
        <p:txBody>
          <a:bodyPr wrap="square">
            <a:spAutoFit/>
          </a:bodyPr>
          <a:lstStyle/>
          <a:p>
            <a:pPr marL="0" marR="0" algn="just">
              <a:lnSpc>
                <a:spcPct val="107000"/>
              </a:lnSpc>
              <a:spcBef>
                <a:spcPts val="0"/>
              </a:spcBef>
              <a:spcAft>
                <a:spcPts val="600"/>
              </a:spcAft>
            </a:pPr>
            <a:r>
              <a:rPr lang="en-US" sz="2000" kern="100" dirty="0" err="1">
                <a:effectLst/>
                <a:latin typeface="Times New Roman" panose="02020603050405020304" pitchFamily="18" charset="0"/>
                <a:cs typeface="Times New Roman" panose="02020603050405020304" pitchFamily="18" charset="0"/>
              </a:rPr>
              <a:t>Nêu</a:t>
            </a:r>
            <a:r>
              <a:rPr lang="en-US" sz="2000" kern="100" dirty="0">
                <a:effectLst/>
                <a:latin typeface="Times New Roman" panose="02020603050405020304" pitchFamily="18" charset="0"/>
                <a:cs typeface="Times New Roman" panose="02020603050405020304" pitchFamily="18" charset="0"/>
              </a:rPr>
              <a:t> </a:t>
            </a:r>
            <a:r>
              <a:rPr lang="en-US" sz="2000" kern="100" dirty="0" err="1">
                <a:effectLst/>
                <a:latin typeface="Times New Roman" panose="02020603050405020304" pitchFamily="18" charset="0"/>
                <a:cs typeface="Times New Roman" panose="02020603050405020304" pitchFamily="18" charset="0"/>
              </a:rPr>
              <a:t>ngắn</a:t>
            </a:r>
            <a:r>
              <a:rPr lang="en-US" sz="2000" kern="100" dirty="0">
                <a:effectLst/>
                <a:latin typeface="Times New Roman" panose="02020603050405020304" pitchFamily="18" charset="0"/>
                <a:cs typeface="Times New Roman" panose="02020603050405020304" pitchFamily="18" charset="0"/>
              </a:rPr>
              <a:t> </a:t>
            </a:r>
            <a:r>
              <a:rPr lang="en-US" sz="2000" kern="100" dirty="0" err="1">
                <a:effectLst/>
                <a:latin typeface="Times New Roman" panose="02020603050405020304" pitchFamily="18" charset="0"/>
                <a:cs typeface="Times New Roman" panose="02020603050405020304" pitchFamily="18" charset="0"/>
              </a:rPr>
              <a:t>gọn</a:t>
            </a:r>
            <a:r>
              <a:rPr lang="en-US" sz="2000" kern="100" dirty="0">
                <a:effectLst/>
                <a:latin typeface="Times New Roman" panose="02020603050405020304" pitchFamily="18" charset="0"/>
                <a:cs typeface="Times New Roman" panose="02020603050405020304" pitchFamily="18" charset="0"/>
              </a:rPr>
              <a:t> </a:t>
            </a:r>
            <a:r>
              <a:rPr lang="en-US" sz="2000" kern="100" dirty="0" err="1">
                <a:effectLst/>
                <a:latin typeface="Times New Roman" panose="02020603050405020304" pitchFamily="18" charset="0"/>
                <a:cs typeface="Times New Roman" panose="02020603050405020304" pitchFamily="18" charset="0"/>
              </a:rPr>
              <a:t>nội</a:t>
            </a:r>
            <a:r>
              <a:rPr lang="en-US" sz="2000" kern="100" dirty="0">
                <a:effectLst/>
                <a:latin typeface="Times New Roman" panose="02020603050405020304" pitchFamily="18" charset="0"/>
                <a:cs typeface="Times New Roman" panose="02020603050405020304" pitchFamily="18" charset="0"/>
              </a:rPr>
              <a:t> dung </a:t>
            </a:r>
            <a:r>
              <a:rPr lang="en-US" sz="2000" kern="100" dirty="0" err="1">
                <a:effectLst/>
                <a:latin typeface="Times New Roman" panose="02020603050405020304" pitchFamily="18" charset="0"/>
                <a:cs typeface="Times New Roman" panose="02020603050405020304" pitchFamily="18" charset="0"/>
              </a:rPr>
              <a:t>chính</a:t>
            </a:r>
            <a:r>
              <a:rPr lang="en-US" sz="2000" kern="100" dirty="0">
                <a:effectLst/>
                <a:latin typeface="Times New Roman" panose="02020603050405020304" pitchFamily="18" charset="0"/>
                <a:cs typeface="Times New Roman" panose="02020603050405020304" pitchFamily="18" charset="0"/>
              </a:rPr>
              <a:t> </a:t>
            </a:r>
            <a:r>
              <a:rPr lang="en-US" sz="2000" kern="100" dirty="0" err="1">
                <a:effectLst/>
                <a:latin typeface="Times New Roman" panose="02020603050405020304" pitchFamily="18" charset="0"/>
                <a:cs typeface="Times New Roman" panose="02020603050405020304" pitchFamily="18" charset="0"/>
              </a:rPr>
              <a:t>của</a:t>
            </a:r>
            <a:r>
              <a:rPr lang="en-US" sz="2000" kern="100" dirty="0">
                <a:effectLst/>
                <a:latin typeface="Times New Roman" panose="02020603050405020304" pitchFamily="18" charset="0"/>
                <a:cs typeface="Times New Roman" panose="02020603050405020304" pitchFamily="18" charset="0"/>
              </a:rPr>
              <a:t> </a:t>
            </a:r>
            <a:r>
              <a:rPr lang="en-US" sz="2000" kern="100" dirty="0" err="1">
                <a:effectLst/>
                <a:latin typeface="Times New Roman" panose="02020603050405020304" pitchFamily="18" charset="0"/>
                <a:cs typeface="Times New Roman" panose="02020603050405020304" pitchFamily="18" charset="0"/>
              </a:rPr>
              <a:t>văn</a:t>
            </a:r>
            <a:r>
              <a:rPr lang="en-US" sz="2000" kern="100" dirty="0">
                <a:effectLst/>
                <a:latin typeface="Times New Roman" panose="02020603050405020304" pitchFamily="18" charset="0"/>
                <a:cs typeface="Times New Roman" panose="02020603050405020304" pitchFamily="18" charset="0"/>
              </a:rPr>
              <a:t> </a:t>
            </a:r>
            <a:r>
              <a:rPr lang="en-US" sz="2000" kern="100" dirty="0" err="1">
                <a:effectLst/>
                <a:latin typeface="Times New Roman" panose="02020603050405020304" pitchFamily="18" charset="0"/>
                <a:cs typeface="Times New Roman" panose="02020603050405020304" pitchFamily="18" charset="0"/>
              </a:rPr>
              <a:t>bản</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9" name="TextBox 18">
            <a:extLst>
              <a:ext uri="{FF2B5EF4-FFF2-40B4-BE49-F238E27FC236}">
                <a16:creationId xmlns:a16="http://schemas.microsoft.com/office/drawing/2014/main" id="{EAE527F7-E6C5-49D5-AB88-53DCFA7126DC}"/>
              </a:ext>
            </a:extLst>
          </p:cNvPr>
          <p:cNvSpPr txBox="1"/>
          <p:nvPr/>
        </p:nvSpPr>
        <p:spPr>
          <a:xfrm>
            <a:off x="602266" y="3353630"/>
            <a:ext cx="6563360" cy="399405"/>
          </a:xfrm>
          <a:prstGeom prst="rect">
            <a:avLst/>
          </a:prstGeom>
          <a:noFill/>
        </p:spPr>
        <p:txBody>
          <a:bodyPr wrap="square">
            <a:spAutoFit/>
          </a:bodyPr>
          <a:lstStyle/>
          <a:p>
            <a:pPr marL="0" marR="0" algn="just">
              <a:lnSpc>
                <a:spcPct val="107000"/>
              </a:lnSpc>
              <a:spcBef>
                <a:spcPts val="0"/>
              </a:spcBef>
              <a:spcAft>
                <a:spcPts val="600"/>
              </a:spcAft>
            </a:pPr>
            <a:r>
              <a:rPr lang="en-US" sz="2000" b="1" kern="100" dirty="0">
                <a:effectLst/>
                <a:latin typeface="Times New Roman" panose="02020603050405020304" pitchFamily="18" charset="0"/>
                <a:cs typeface="Times New Roman" panose="02020603050405020304" pitchFamily="18" charset="0"/>
              </a:rPr>
              <a:t>Qua </a:t>
            </a:r>
            <a:r>
              <a:rPr lang="en-US" sz="2000" b="1" kern="100" dirty="0" err="1">
                <a:effectLst/>
                <a:latin typeface="Times New Roman" panose="02020603050405020304" pitchFamily="18" charset="0"/>
                <a:cs typeface="Times New Roman" panose="02020603050405020304" pitchFamily="18" charset="0"/>
              </a:rPr>
              <a:t>đó</a:t>
            </a:r>
            <a:r>
              <a:rPr lang="en-US" sz="2000" b="1" kern="100" dirty="0">
                <a:effectLst/>
                <a:latin typeface="Times New Roman" panose="02020603050405020304" pitchFamily="18" charset="0"/>
                <a:cs typeface="Times New Roman" panose="02020603050405020304" pitchFamily="18" charset="0"/>
              </a:rPr>
              <a:t>, </a:t>
            </a:r>
            <a:r>
              <a:rPr lang="en-US" sz="2000" b="1" kern="100" dirty="0" err="1">
                <a:effectLst/>
                <a:latin typeface="Times New Roman" panose="02020603050405020304" pitchFamily="18" charset="0"/>
                <a:cs typeface="Times New Roman" panose="02020603050405020304" pitchFamily="18" charset="0"/>
              </a:rPr>
              <a:t>em</a:t>
            </a:r>
            <a:r>
              <a:rPr lang="en-US" sz="2000" b="1" kern="100" dirty="0">
                <a:effectLst/>
                <a:latin typeface="Times New Roman" panose="02020603050405020304" pitchFamily="18" charset="0"/>
                <a:cs typeface="Times New Roman" panose="02020603050405020304" pitchFamily="18" charset="0"/>
              </a:rPr>
              <a:t> </a:t>
            </a:r>
            <a:r>
              <a:rPr lang="en-US" sz="2000" b="1" dirty="0" err="1">
                <a:effectLst/>
                <a:latin typeface="Times New Roman" panose="02020603050405020304" pitchFamily="18" charset="0"/>
                <a:cs typeface="Times New Roman" panose="02020603050405020304" pitchFamily="18" charset="0"/>
              </a:rPr>
              <a:t>rút</a:t>
            </a:r>
            <a:r>
              <a:rPr lang="en-US" sz="2000" b="1" dirty="0">
                <a:effectLst/>
                <a:latin typeface="Times New Roman" panose="02020603050405020304" pitchFamily="18" charset="0"/>
                <a:cs typeface="Times New Roman" panose="02020603050405020304" pitchFamily="18" charset="0"/>
              </a:rPr>
              <a:t> ra </a:t>
            </a:r>
            <a:r>
              <a:rPr lang="en-US" sz="2000" b="1" dirty="0" err="1">
                <a:effectLst/>
                <a:latin typeface="Times New Roman" panose="02020603050405020304" pitchFamily="18" charset="0"/>
                <a:cs typeface="Times New Roman" panose="02020603050405020304" pitchFamily="18" charset="0"/>
              </a:rPr>
              <a:t>được</a:t>
            </a:r>
            <a:r>
              <a:rPr lang="en-US" sz="2000" b="1" dirty="0">
                <a:effectLst/>
                <a:latin typeface="Times New Roman" panose="02020603050405020304" pitchFamily="18" charset="0"/>
                <a:cs typeface="Times New Roman" panose="02020603050405020304" pitchFamily="18" charset="0"/>
              </a:rPr>
              <a:t> </a:t>
            </a:r>
            <a:r>
              <a:rPr lang="en-US" sz="2000" b="1" dirty="0" err="1">
                <a:effectLst/>
                <a:latin typeface="Times New Roman" panose="02020603050405020304" pitchFamily="18" charset="0"/>
                <a:cs typeface="Times New Roman" panose="02020603050405020304" pitchFamily="18" charset="0"/>
              </a:rPr>
              <a:t>yêu</a:t>
            </a:r>
            <a:r>
              <a:rPr lang="en-US" sz="2000" b="1" dirty="0">
                <a:effectLst/>
                <a:latin typeface="Times New Roman" panose="02020603050405020304" pitchFamily="18" charset="0"/>
                <a:cs typeface="Times New Roman" panose="02020603050405020304" pitchFamily="18" charset="0"/>
              </a:rPr>
              <a:t> </a:t>
            </a:r>
            <a:r>
              <a:rPr lang="en-US" sz="2000" b="1" dirty="0" err="1">
                <a:effectLst/>
                <a:latin typeface="Times New Roman" panose="02020603050405020304" pitchFamily="18" charset="0"/>
                <a:cs typeface="Times New Roman" panose="02020603050405020304" pitchFamily="18" charset="0"/>
              </a:rPr>
              <a:t>cầu</a:t>
            </a:r>
            <a:r>
              <a:rPr lang="en-US" sz="2000" b="1" dirty="0">
                <a:effectLst/>
                <a:latin typeface="Times New Roman" panose="02020603050405020304" pitchFamily="18" charset="0"/>
                <a:cs typeface="Times New Roman" panose="02020603050405020304" pitchFamily="18" charset="0"/>
              </a:rPr>
              <a:t> </a:t>
            </a:r>
            <a:r>
              <a:rPr lang="en-US" sz="2000" b="1" dirty="0" err="1">
                <a:effectLst/>
                <a:latin typeface="Times New Roman" panose="02020603050405020304" pitchFamily="18" charset="0"/>
                <a:cs typeface="Times New Roman" panose="02020603050405020304" pitchFamily="18" charset="0"/>
              </a:rPr>
              <a:t>gì</a:t>
            </a:r>
            <a:r>
              <a:rPr lang="en-US" sz="2000" b="1" dirty="0">
                <a:effectLst/>
                <a:latin typeface="Times New Roman" panose="02020603050405020304" pitchFamily="18" charset="0"/>
                <a:cs typeface="Times New Roman" panose="02020603050405020304" pitchFamily="18" charset="0"/>
              </a:rPr>
              <a:t> </a:t>
            </a:r>
            <a:r>
              <a:rPr lang="en-US" sz="2000" b="1" dirty="0" err="1">
                <a:effectLst/>
                <a:latin typeface="Times New Roman" panose="02020603050405020304" pitchFamily="18" charset="0"/>
                <a:cs typeface="Times New Roman" panose="02020603050405020304" pitchFamily="18" charset="0"/>
              </a:rPr>
              <a:t>khi</a:t>
            </a:r>
            <a:r>
              <a:rPr lang="en-US" sz="2000" b="1" dirty="0">
                <a:effectLst/>
                <a:latin typeface="Times New Roman" panose="02020603050405020304" pitchFamily="18" charset="0"/>
                <a:cs typeface="Times New Roman" panose="02020603050405020304" pitchFamily="18" charset="0"/>
              </a:rPr>
              <a:t> </a:t>
            </a:r>
            <a:r>
              <a:rPr lang="en-US" sz="2000" b="1" dirty="0" err="1">
                <a:effectLst/>
                <a:latin typeface="Times New Roman" panose="02020603050405020304" pitchFamily="18" charset="0"/>
                <a:cs typeface="Times New Roman" panose="02020603050405020304" pitchFamily="18" charset="0"/>
              </a:rPr>
              <a:t>tóm</a:t>
            </a:r>
            <a:r>
              <a:rPr lang="en-US" sz="2000" b="1" dirty="0">
                <a:effectLst/>
                <a:latin typeface="Times New Roman" panose="02020603050405020304" pitchFamily="18" charset="0"/>
                <a:cs typeface="Times New Roman" panose="02020603050405020304" pitchFamily="18" charset="0"/>
              </a:rPr>
              <a:t> </a:t>
            </a:r>
            <a:r>
              <a:rPr lang="en-US" sz="2000" b="1" dirty="0" err="1">
                <a:effectLst/>
                <a:latin typeface="Times New Roman" panose="02020603050405020304" pitchFamily="18" charset="0"/>
                <a:cs typeface="Times New Roman" panose="02020603050405020304" pitchFamily="18" charset="0"/>
              </a:rPr>
              <a:t>tắt</a:t>
            </a:r>
            <a:r>
              <a:rPr lang="en-US" sz="2000" b="1">
                <a:effectLst/>
                <a:latin typeface="Times New Roman" panose="02020603050405020304" pitchFamily="18" charset="0"/>
                <a:cs typeface="Times New Roman" panose="02020603050405020304" pitchFamily="18" charset="0"/>
              </a:rPr>
              <a:t> VBTT</a:t>
            </a:r>
            <a:endParaRPr lang="en-US" sz="2000" b="1" dirty="0">
              <a:effectLst/>
              <a:latin typeface="Times New Roman" panose="02020603050405020304" pitchFamily="18" charset="0"/>
              <a:cs typeface="Times New Roman" panose="02020603050405020304" pitchFamily="18" charset="0"/>
            </a:endParaRPr>
          </a:p>
        </p:txBody>
      </p:sp>
      <p:sp>
        <p:nvSpPr>
          <p:cNvPr id="21" name="TextBox 20">
            <a:extLst>
              <a:ext uri="{FF2B5EF4-FFF2-40B4-BE49-F238E27FC236}">
                <a16:creationId xmlns:a16="http://schemas.microsoft.com/office/drawing/2014/main" id="{5320F450-80FD-4F8E-BE57-FFBDF710C17C}"/>
              </a:ext>
            </a:extLst>
          </p:cNvPr>
          <p:cNvSpPr txBox="1"/>
          <p:nvPr/>
        </p:nvSpPr>
        <p:spPr>
          <a:xfrm>
            <a:off x="656655" y="3753035"/>
            <a:ext cx="10878687" cy="2711255"/>
          </a:xfrm>
          <a:prstGeom prst="rect">
            <a:avLst/>
          </a:prstGeom>
          <a:noFill/>
        </p:spPr>
        <p:txBody>
          <a:bodyPr wrap="square">
            <a:spAutoFit/>
          </a:bodyPr>
          <a:lstStyle/>
          <a:p>
            <a:pPr marL="0" marR="0">
              <a:lnSpc>
                <a:spcPct val="107000"/>
              </a:lnSpc>
              <a:spcBef>
                <a:spcPts val="0"/>
              </a:spcBef>
              <a:spcAft>
                <a:spcPts val="0"/>
              </a:spcAft>
            </a:pPr>
            <a:r>
              <a:rPr lang="en-US" sz="2000" b="0" spc="-10" dirty="0">
                <a:effectLst/>
                <a:latin typeface="Times New Roman" panose="02020603050405020304" pitchFamily="18" charset="0"/>
                <a:cs typeface="Times New Roman" panose="02020603050405020304" pitchFamily="18" charset="0"/>
              </a:rPr>
              <a:t>a. </a:t>
            </a:r>
            <a:r>
              <a:rPr lang="en-US" sz="2000" b="0" spc="-10" dirty="0" err="1">
                <a:effectLst/>
                <a:latin typeface="Times New Roman" panose="02020603050405020304" pitchFamily="18" charset="0"/>
                <a:cs typeface="Times New Roman" panose="02020603050405020304" pitchFamily="18" charset="0"/>
              </a:rPr>
              <a:t>Hình</a:t>
            </a:r>
            <a:r>
              <a:rPr lang="en-US" sz="2000" b="0" spc="-10" dirty="0">
                <a:effectLst/>
                <a:latin typeface="Times New Roman" panose="02020603050405020304" pitchFamily="18" charset="0"/>
                <a:cs typeface="Times New Roman" panose="02020603050405020304" pitchFamily="18" charset="0"/>
              </a:rPr>
              <a:t> </a:t>
            </a:r>
            <a:r>
              <a:rPr lang="en-US" sz="2000" b="0" spc="-10" dirty="0" err="1">
                <a:effectLst/>
                <a:latin typeface="Times New Roman" panose="02020603050405020304" pitchFamily="18" charset="0"/>
                <a:cs typeface="Times New Roman" panose="02020603050405020304" pitchFamily="18" charset="0"/>
              </a:rPr>
              <a:t>thức</a:t>
            </a:r>
            <a:r>
              <a:rPr lang="en-US" sz="2000" b="0" spc="-10" dirty="0">
                <a:effectLst/>
                <a:latin typeface="Times New Roman" panose="02020603050405020304" pitchFamily="18" charset="0"/>
                <a:cs typeface="Times New Roman" panose="02020603050405020304" pitchFamily="18" charset="0"/>
              </a:rPr>
              <a:t>:</a:t>
            </a:r>
            <a:r>
              <a:rPr lang="en-US" sz="2000" b="0" kern="100" dirty="0">
                <a:effectLst/>
                <a:latin typeface="Times New Roman" panose="02020603050405020304" pitchFamily="18" charset="0"/>
                <a:cs typeface="Times New Roman" panose="02020603050405020304" pitchFamily="18" charset="0"/>
              </a:rPr>
              <a:t> </a:t>
            </a:r>
            <a:r>
              <a:rPr lang="en-US" sz="2000" b="0" kern="100" dirty="0" err="1">
                <a:effectLst/>
                <a:latin typeface="Times New Roman" panose="02020603050405020304" pitchFamily="18" charset="0"/>
                <a:cs typeface="Times New Roman" panose="02020603050405020304" pitchFamily="18" charset="0"/>
              </a:rPr>
              <a:t>một</a:t>
            </a:r>
            <a:r>
              <a:rPr lang="en-US" sz="2000" b="0" kern="100" dirty="0">
                <a:effectLst/>
                <a:latin typeface="Times New Roman" panose="02020603050405020304" pitchFamily="18" charset="0"/>
                <a:cs typeface="Times New Roman" panose="02020603050405020304" pitchFamily="18" charset="0"/>
              </a:rPr>
              <a:t> </a:t>
            </a:r>
            <a:r>
              <a:rPr lang="en-US" sz="2000" b="0" kern="100" dirty="0" err="1">
                <a:effectLst/>
                <a:latin typeface="Times New Roman" panose="02020603050405020304" pitchFamily="18" charset="0"/>
                <a:cs typeface="Times New Roman" panose="02020603050405020304" pitchFamily="18" charset="0"/>
              </a:rPr>
              <a:t>đoạn</a:t>
            </a:r>
            <a:r>
              <a:rPr lang="en-US" sz="2000" b="0" kern="100" dirty="0">
                <a:effectLst/>
                <a:latin typeface="Times New Roman" panose="02020603050405020304" pitchFamily="18" charset="0"/>
                <a:cs typeface="Times New Roman" panose="02020603050405020304" pitchFamily="18" charset="0"/>
              </a:rPr>
              <a:t> </a:t>
            </a:r>
            <a:r>
              <a:rPr lang="en-US" sz="2000" b="0" kern="100" dirty="0" err="1">
                <a:effectLst/>
                <a:latin typeface="Times New Roman" panose="02020603050405020304" pitchFamily="18" charset="0"/>
                <a:cs typeface="Times New Roman" panose="02020603050405020304" pitchFamily="18" charset="0"/>
              </a:rPr>
              <a:t>văn</a:t>
            </a:r>
            <a:r>
              <a:rPr lang="en-US" sz="2000" b="0" kern="100" dirty="0">
                <a:effectLst/>
                <a:latin typeface="Times New Roman" panose="02020603050405020304" pitchFamily="18" charset="0"/>
                <a:cs typeface="Times New Roman" panose="02020603050405020304" pitchFamily="18" charset="0"/>
              </a:rPr>
              <a:t> </a:t>
            </a:r>
            <a:r>
              <a:rPr lang="en-US" sz="2000" b="0" kern="100" dirty="0" err="1">
                <a:effectLst/>
                <a:latin typeface="Times New Roman" panose="02020603050405020304" pitchFamily="18" charset="0"/>
                <a:cs typeface="Times New Roman" panose="02020603050405020304" pitchFamily="18" charset="0"/>
              </a:rPr>
              <a:t>hoặc</a:t>
            </a:r>
            <a:r>
              <a:rPr lang="en-US" sz="2000" b="0" kern="100" dirty="0">
                <a:effectLst/>
                <a:latin typeface="Times New Roman" panose="02020603050405020304" pitchFamily="18" charset="0"/>
                <a:cs typeface="Times New Roman" panose="02020603050405020304" pitchFamily="18" charset="0"/>
              </a:rPr>
              <a:t> </a:t>
            </a:r>
            <a:r>
              <a:rPr lang="en-US" sz="2000" b="0" kern="100" dirty="0" err="1">
                <a:effectLst/>
                <a:latin typeface="Times New Roman" panose="02020603050405020304" pitchFamily="18" charset="0"/>
                <a:cs typeface="Times New Roman" panose="02020603050405020304" pitchFamily="18" charset="0"/>
              </a:rPr>
              <a:t>một</a:t>
            </a:r>
            <a:r>
              <a:rPr lang="en-US" sz="2000" b="0" kern="100" dirty="0">
                <a:effectLst/>
                <a:latin typeface="Times New Roman" panose="02020603050405020304" pitchFamily="18" charset="0"/>
                <a:cs typeface="Times New Roman" panose="02020603050405020304" pitchFamily="18" charset="0"/>
              </a:rPr>
              <a:t> </a:t>
            </a:r>
            <a:r>
              <a:rPr lang="en-US" sz="2000" b="0" kern="100" dirty="0" err="1">
                <a:effectLst/>
                <a:latin typeface="Times New Roman" panose="02020603050405020304" pitchFamily="18" charset="0"/>
                <a:cs typeface="Times New Roman" panose="02020603050405020304" pitchFamily="18" charset="0"/>
              </a:rPr>
              <a:t>sơ</a:t>
            </a:r>
            <a:r>
              <a:rPr lang="en-US" sz="2000" b="0" kern="100" dirty="0">
                <a:effectLst/>
                <a:latin typeface="Times New Roman" panose="02020603050405020304" pitchFamily="18" charset="0"/>
                <a:cs typeface="Times New Roman" panose="02020603050405020304" pitchFamily="18" charset="0"/>
              </a:rPr>
              <a:t> </a:t>
            </a:r>
            <a:r>
              <a:rPr lang="en-US" sz="2000" b="0" kern="100" dirty="0" err="1">
                <a:effectLst/>
                <a:latin typeface="Times New Roman" panose="02020603050405020304" pitchFamily="18" charset="0"/>
                <a:cs typeface="Times New Roman" panose="02020603050405020304" pitchFamily="18" charset="0"/>
              </a:rPr>
              <a:t>đô</a:t>
            </a:r>
            <a:r>
              <a:rPr lang="en-US" sz="2000" b="0" kern="100" dirty="0">
                <a:effectLst/>
                <a:latin typeface="Times New Roman" panose="02020603050405020304" pitchFamily="18" charset="0"/>
                <a:cs typeface="Times New Roman" panose="02020603050405020304" pitchFamily="18" charset="0"/>
              </a:rPr>
              <a:t>̀</a:t>
            </a:r>
            <a:endParaRPr lang="en-US" sz="2000" b="0" dirty="0">
              <a:effectLst/>
              <a:latin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r>
              <a:rPr lang="en-US" sz="2000" b="0" dirty="0">
                <a:effectLst/>
                <a:latin typeface="Times New Roman" panose="02020603050405020304" pitchFamily="18" charset="0"/>
                <a:cs typeface="Times New Roman" panose="02020603050405020304" pitchFamily="18" charset="0"/>
              </a:rPr>
              <a:t>b. </a:t>
            </a:r>
            <a:r>
              <a:rPr lang="en-US" sz="2000" b="0" dirty="0" err="1">
                <a:effectLst/>
                <a:latin typeface="Times New Roman" panose="02020603050405020304" pitchFamily="18" charset="0"/>
                <a:cs typeface="Times New Roman" panose="02020603050405020304" pitchFamily="18" charset="0"/>
              </a:rPr>
              <a:t>Quy</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trình</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tóm</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tắt</a:t>
            </a:r>
            <a:r>
              <a:rPr lang="en-US" sz="2000" b="0" dirty="0">
                <a:effectLst/>
                <a:latin typeface="Times New Roman" panose="02020603050405020304" pitchFamily="18" charset="0"/>
                <a:cs typeface="Times New Roman" panose="02020603050405020304" pitchFamily="18" charset="0"/>
              </a:rPr>
              <a:t> (3 </a:t>
            </a:r>
            <a:r>
              <a:rPr lang="en-US" sz="2000" b="0" dirty="0" err="1">
                <a:effectLst/>
                <a:latin typeface="Times New Roman" panose="02020603050405020304" pitchFamily="18" charset="0"/>
                <a:cs typeface="Times New Roman" panose="02020603050405020304" pitchFamily="18" charset="0"/>
              </a:rPr>
              <a:t>bước</a:t>
            </a:r>
            <a:r>
              <a:rPr lang="en-US" sz="2000" b="0" dirty="0">
                <a:effectLst/>
                <a:latin typeface="Times New Roman" panose="02020603050405020304" pitchFamily="18" charset="0"/>
                <a:cs typeface="Times New Roman" panose="02020603050405020304" pitchFamily="18" charset="0"/>
              </a:rPr>
              <a:t>)</a:t>
            </a:r>
          </a:p>
          <a:p>
            <a:pPr marL="0" marR="0">
              <a:lnSpc>
                <a:spcPct val="107000"/>
              </a:lnSpc>
              <a:spcBef>
                <a:spcPts val="0"/>
              </a:spcBef>
              <a:spcAft>
                <a:spcPts val="0"/>
              </a:spcAft>
            </a:pP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Xác</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định</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thông</a:t>
            </a:r>
            <a:r>
              <a:rPr lang="en-US" sz="2000" b="0" dirty="0">
                <a:effectLst/>
                <a:latin typeface="Times New Roman" panose="02020603050405020304" pitchFamily="18" charset="0"/>
                <a:cs typeface="Times New Roman" panose="02020603050405020304" pitchFamily="18" charset="0"/>
              </a:rPr>
              <a:t> tin </a:t>
            </a:r>
            <a:r>
              <a:rPr lang="en-US" sz="2000" b="0" dirty="0" err="1">
                <a:effectLst/>
                <a:latin typeface="Times New Roman" panose="02020603050405020304" pitchFamily="18" charset="0"/>
                <a:cs typeface="Times New Roman" panose="02020603050405020304" pitchFamily="18" charset="0"/>
              </a:rPr>
              <a:t>tóm</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tắt</a:t>
            </a:r>
            <a:endParaRPr lang="en-US" sz="2000" b="0" dirty="0">
              <a:effectLst/>
              <a:latin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Xác</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định</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thông</a:t>
            </a:r>
            <a:r>
              <a:rPr lang="en-US" sz="2000" b="0" dirty="0">
                <a:effectLst/>
                <a:latin typeface="Times New Roman" panose="02020603050405020304" pitchFamily="18" charset="0"/>
                <a:cs typeface="Times New Roman" panose="02020603050405020304" pitchFamily="18" charset="0"/>
              </a:rPr>
              <a:t> tin cụ </a:t>
            </a:r>
            <a:r>
              <a:rPr lang="en-US" sz="2000" b="0" dirty="0" err="1">
                <a:effectLst/>
                <a:latin typeface="Times New Roman" panose="02020603050405020304" pitchFamily="18" charset="0"/>
                <a:cs typeface="Times New Roman" panose="02020603050405020304" pitchFamily="18" charset="0"/>
              </a:rPr>
              <a:t>thê</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giữ</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nguyên</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các</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mốc</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thời</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gian</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hoặc</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đê</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lại</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các</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mốc</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thời</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gian</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quan</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trọng</a:t>
            </a:r>
            <a:r>
              <a:rPr lang="en-US" sz="2000" b="0" dirty="0">
                <a:effectLst/>
                <a:latin typeface="Times New Roman" panose="02020603050405020304" pitchFamily="18" charset="0"/>
                <a:cs typeface="Times New Roman" panose="02020603050405020304" pitchFamily="18" charset="0"/>
              </a:rPr>
              <a:t>.</a:t>
            </a:r>
          </a:p>
          <a:p>
            <a:pPr marL="0" marR="0">
              <a:lnSpc>
                <a:spcPct val="107000"/>
              </a:lnSpc>
              <a:spcBef>
                <a:spcPts val="0"/>
              </a:spcBef>
              <a:spcAft>
                <a:spcPts val="0"/>
              </a:spcAft>
            </a:pP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Kết</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nối</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các</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thông</a:t>
            </a:r>
            <a:r>
              <a:rPr lang="en-US" sz="2000" b="0" dirty="0">
                <a:effectLst/>
                <a:latin typeface="Times New Roman" panose="02020603050405020304" pitchFamily="18" charset="0"/>
                <a:cs typeface="Times New Roman" panose="02020603050405020304" pitchFamily="18" charset="0"/>
              </a:rPr>
              <a:t> tin </a:t>
            </a:r>
            <a:r>
              <a:rPr lang="en-US" sz="2000" b="0" dirty="0" err="1">
                <a:effectLst/>
                <a:latin typeface="Times New Roman" panose="02020603050405020304" pitchFamily="18" charset="0"/>
                <a:cs typeface="Times New Roman" panose="02020603050405020304" pitchFamily="18" charset="0"/>
              </a:rPr>
              <a:t>và</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viết</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thành</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bản</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tóm</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tắt</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hoặc</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vẽ</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sơ</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đô</a:t>
            </a:r>
            <a:r>
              <a:rPr lang="en-US" sz="2000" b="0" dirty="0">
                <a:effectLst/>
                <a:latin typeface="Times New Roman" panose="02020603050405020304" pitchFamily="18" charset="0"/>
                <a:cs typeface="Times New Roman" panose="02020603050405020304" pitchFamily="18" charset="0"/>
              </a:rPr>
              <a:t>̀.</a:t>
            </a:r>
          </a:p>
          <a:p>
            <a:pPr marL="0" marR="0">
              <a:lnSpc>
                <a:spcPct val="107000"/>
              </a:lnSpc>
              <a:spcBef>
                <a:spcPts val="0"/>
              </a:spcBef>
              <a:spcAft>
                <a:spcPts val="0"/>
              </a:spcAft>
            </a:pPr>
            <a:r>
              <a:rPr lang="en-US" sz="2000" b="0" dirty="0">
                <a:effectLst/>
                <a:latin typeface="Times New Roman" panose="02020603050405020304" pitchFamily="18" charset="0"/>
                <a:cs typeface="Times New Roman" panose="02020603050405020304" pitchFamily="18" charset="0"/>
              </a:rPr>
              <a:t>c. </a:t>
            </a:r>
            <a:r>
              <a:rPr lang="en-US" sz="2000" b="0" dirty="0" err="1">
                <a:effectLst/>
                <a:latin typeface="Times New Roman" panose="02020603050405020304" pitchFamily="18" charset="0"/>
                <a:cs typeface="Times New Roman" panose="02020603050405020304" pitchFamily="18" charset="0"/>
              </a:rPr>
              <a:t>Nội</a:t>
            </a:r>
            <a:r>
              <a:rPr lang="en-US" sz="2000" b="0" dirty="0">
                <a:effectLst/>
                <a:latin typeface="Times New Roman" panose="02020603050405020304" pitchFamily="18" charset="0"/>
                <a:cs typeface="Times New Roman" panose="02020603050405020304" pitchFamily="18" charset="0"/>
              </a:rPr>
              <a:t> dung: </a:t>
            </a:r>
            <a:r>
              <a:rPr lang="en-US" sz="2000" b="0" dirty="0" err="1">
                <a:effectLst/>
                <a:latin typeface="Times New Roman" panose="02020603050405020304" pitchFamily="18" charset="0"/>
                <a:cs typeface="Times New Roman" panose="02020603050405020304" pitchFamily="18" charset="0"/>
              </a:rPr>
              <a:t>Nêu</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ngắn</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gọn</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thông</a:t>
            </a:r>
            <a:r>
              <a:rPr lang="en-US" sz="2000" b="0" dirty="0">
                <a:effectLst/>
                <a:latin typeface="Times New Roman" panose="02020603050405020304" pitchFamily="18" charset="0"/>
                <a:cs typeface="Times New Roman" panose="02020603050405020304" pitchFamily="18" charset="0"/>
              </a:rPr>
              <a:t> tin </a:t>
            </a:r>
            <a:r>
              <a:rPr lang="en-US" sz="2000" b="0" dirty="0" err="1">
                <a:effectLst/>
                <a:latin typeface="Times New Roman" panose="02020603050405020304" pitchFamily="18" charset="0"/>
                <a:cs typeface="Times New Roman" panose="02020603050405020304" pitchFamily="18" charset="0"/>
              </a:rPr>
              <a:t>chính</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của</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văn</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bản</a:t>
            </a:r>
            <a:r>
              <a:rPr lang="en-US" sz="2000" b="0" dirty="0">
                <a:effectLst/>
                <a:latin typeface="Times New Roman" panose="02020603050405020304" pitchFamily="18" charset="0"/>
                <a:cs typeface="Times New Roman" panose="02020603050405020304" pitchFamily="18" charset="0"/>
              </a:rPr>
              <a:t>.</a:t>
            </a:r>
          </a:p>
          <a:p>
            <a:pPr marL="0" marR="0" algn="just">
              <a:lnSpc>
                <a:spcPct val="107000"/>
              </a:lnSpc>
              <a:spcBef>
                <a:spcPts val="0"/>
              </a:spcBef>
              <a:spcAft>
                <a:spcPts val="0"/>
              </a:spcAft>
            </a:pPr>
            <a:r>
              <a:rPr lang="en-US" sz="2000" b="0" dirty="0">
                <a:effectLst/>
                <a:latin typeface="Times New Roman" panose="02020603050405020304" pitchFamily="18" charset="0"/>
                <a:cs typeface="Times New Roman" panose="02020603050405020304" pitchFamily="18" charset="0"/>
              </a:rPr>
              <a:t>d, </a:t>
            </a:r>
            <a:r>
              <a:rPr lang="en-US" sz="2000" b="0" dirty="0" err="1">
                <a:effectLst/>
                <a:latin typeface="Times New Roman" panose="02020603050405020304" pitchFamily="18" charset="0"/>
                <a:cs typeface="Times New Roman" panose="02020603050405020304" pitchFamily="18" charset="0"/>
              </a:rPr>
              <a:t>Đảm</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bảo</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chính</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tả</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ngữ</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pháp</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đối</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với</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bản</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tóm</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tắt</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thông</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thường</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bô</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cục</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màu</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sắc</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hình</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ảnh</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của</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bản</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tóm</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tắt</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đối</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với</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bản</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tóm</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tắt</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theo</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sơ</a:t>
            </a:r>
            <a:r>
              <a:rPr lang="en-US" sz="2000" b="0" dirty="0">
                <a:effectLst/>
                <a:latin typeface="Times New Roman" panose="02020603050405020304" pitchFamily="18" charset="0"/>
                <a:cs typeface="Times New Roman" panose="02020603050405020304" pitchFamily="18" charset="0"/>
              </a:rPr>
              <a:t> </a:t>
            </a:r>
            <a:r>
              <a:rPr lang="en-US" sz="2000" b="0" dirty="0" err="1">
                <a:effectLst/>
                <a:latin typeface="Times New Roman" panose="02020603050405020304" pitchFamily="18" charset="0"/>
                <a:cs typeface="Times New Roman" panose="02020603050405020304" pitchFamily="18" charset="0"/>
              </a:rPr>
              <a:t>đô</a:t>
            </a:r>
            <a:r>
              <a:rPr lang="en-US" sz="2000" b="0" dirty="0">
                <a:effectLst/>
                <a:latin typeface="Times New Roman" panose="02020603050405020304" pitchFamily="18" charset="0"/>
                <a:cs typeface="Times New Roman" panose="02020603050405020304" pitchFamily="18" charset="0"/>
              </a:rPr>
              <a:t>̀).</a:t>
            </a:r>
            <a:endParaRPr lang="en-US" sz="2000" dirty="0"/>
          </a:p>
        </p:txBody>
      </p:sp>
    </p:spTree>
    <p:extLst>
      <p:ext uri="{BB962C8B-B14F-4D97-AF65-F5344CB8AC3E}">
        <p14:creationId xmlns:p14="http://schemas.microsoft.com/office/powerpoint/2010/main" val="4159248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down)">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wipe(down)">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wipe(down)">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21">
                                            <p:txEl>
                                              <p:pRg st="0" end="0"/>
                                            </p:txEl>
                                          </p:spTgt>
                                        </p:tgtEl>
                                        <p:attrNameLst>
                                          <p:attrName>style.visibility</p:attrName>
                                        </p:attrNameLst>
                                      </p:cBhvr>
                                      <p:to>
                                        <p:strVal val="visible"/>
                                      </p:to>
                                    </p:set>
                                    <p:animEffect transition="in" filter="wipe(down)">
                                      <p:cBhvr>
                                        <p:cTn id="27" dur="500"/>
                                        <p:tgtEl>
                                          <p:spTgt spid="21">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21">
                                            <p:txEl>
                                              <p:pRg st="1" end="1"/>
                                            </p:txEl>
                                          </p:spTgt>
                                        </p:tgtEl>
                                        <p:attrNameLst>
                                          <p:attrName>style.visibility</p:attrName>
                                        </p:attrNameLst>
                                      </p:cBhvr>
                                      <p:to>
                                        <p:strVal val="visible"/>
                                      </p:to>
                                    </p:set>
                                    <p:animEffect transition="in" filter="wipe(down)">
                                      <p:cBhvr>
                                        <p:cTn id="32" dur="500"/>
                                        <p:tgtEl>
                                          <p:spTgt spid="21">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21">
                                            <p:txEl>
                                              <p:pRg st="2" end="2"/>
                                            </p:txEl>
                                          </p:spTgt>
                                        </p:tgtEl>
                                        <p:attrNameLst>
                                          <p:attrName>style.visibility</p:attrName>
                                        </p:attrNameLst>
                                      </p:cBhvr>
                                      <p:to>
                                        <p:strVal val="visible"/>
                                      </p:to>
                                    </p:set>
                                    <p:animEffect transition="in" filter="wipe(down)">
                                      <p:cBhvr>
                                        <p:cTn id="37" dur="500"/>
                                        <p:tgtEl>
                                          <p:spTgt spid="21">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21">
                                            <p:txEl>
                                              <p:pRg st="3" end="3"/>
                                            </p:txEl>
                                          </p:spTgt>
                                        </p:tgtEl>
                                        <p:attrNameLst>
                                          <p:attrName>style.visibility</p:attrName>
                                        </p:attrNameLst>
                                      </p:cBhvr>
                                      <p:to>
                                        <p:strVal val="visible"/>
                                      </p:to>
                                    </p:set>
                                    <p:animEffect transition="in" filter="wipe(down)">
                                      <p:cBhvr>
                                        <p:cTn id="42" dur="500"/>
                                        <p:tgtEl>
                                          <p:spTgt spid="21">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nodeType="clickEffect">
                                  <p:stCondLst>
                                    <p:cond delay="0"/>
                                  </p:stCondLst>
                                  <p:childTnLst>
                                    <p:set>
                                      <p:cBhvr>
                                        <p:cTn id="46" dur="1" fill="hold">
                                          <p:stCondLst>
                                            <p:cond delay="0"/>
                                          </p:stCondLst>
                                        </p:cTn>
                                        <p:tgtEl>
                                          <p:spTgt spid="21">
                                            <p:txEl>
                                              <p:pRg st="4" end="4"/>
                                            </p:txEl>
                                          </p:spTgt>
                                        </p:tgtEl>
                                        <p:attrNameLst>
                                          <p:attrName>style.visibility</p:attrName>
                                        </p:attrNameLst>
                                      </p:cBhvr>
                                      <p:to>
                                        <p:strVal val="visible"/>
                                      </p:to>
                                    </p:set>
                                    <p:animEffect transition="in" filter="wipe(down)">
                                      <p:cBhvr>
                                        <p:cTn id="47" dur="500"/>
                                        <p:tgtEl>
                                          <p:spTgt spid="21">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nodeType="clickEffect">
                                  <p:stCondLst>
                                    <p:cond delay="0"/>
                                  </p:stCondLst>
                                  <p:childTnLst>
                                    <p:set>
                                      <p:cBhvr>
                                        <p:cTn id="51" dur="1" fill="hold">
                                          <p:stCondLst>
                                            <p:cond delay="0"/>
                                          </p:stCondLst>
                                        </p:cTn>
                                        <p:tgtEl>
                                          <p:spTgt spid="21">
                                            <p:txEl>
                                              <p:pRg st="5" end="5"/>
                                            </p:txEl>
                                          </p:spTgt>
                                        </p:tgtEl>
                                        <p:attrNameLst>
                                          <p:attrName>style.visibility</p:attrName>
                                        </p:attrNameLst>
                                      </p:cBhvr>
                                      <p:to>
                                        <p:strVal val="visible"/>
                                      </p:to>
                                    </p:set>
                                    <p:animEffect transition="in" filter="wipe(down)">
                                      <p:cBhvr>
                                        <p:cTn id="52" dur="500"/>
                                        <p:tgtEl>
                                          <p:spTgt spid="21">
                                            <p:txEl>
                                              <p:pRg st="5" end="5"/>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nodeType="clickEffect">
                                  <p:stCondLst>
                                    <p:cond delay="0"/>
                                  </p:stCondLst>
                                  <p:childTnLst>
                                    <p:set>
                                      <p:cBhvr>
                                        <p:cTn id="56" dur="1" fill="hold">
                                          <p:stCondLst>
                                            <p:cond delay="0"/>
                                          </p:stCondLst>
                                        </p:cTn>
                                        <p:tgtEl>
                                          <p:spTgt spid="21">
                                            <p:txEl>
                                              <p:pRg st="6" end="6"/>
                                            </p:txEl>
                                          </p:spTgt>
                                        </p:tgtEl>
                                        <p:attrNameLst>
                                          <p:attrName>style.visibility</p:attrName>
                                        </p:attrNameLst>
                                      </p:cBhvr>
                                      <p:to>
                                        <p:strVal val="visible"/>
                                      </p:to>
                                    </p:set>
                                    <p:animEffect transition="in" filter="wipe(down)">
                                      <p:cBhvr>
                                        <p:cTn id="57" dur="500"/>
                                        <p:tgtEl>
                                          <p:spTgt spid="2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P spid="15" grpId="0"/>
      <p:bldP spid="1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2"/>
          <p:cNvSpPr>
            <a:spLocks noGrp="1"/>
          </p:cNvSpPr>
          <p:nvPr/>
        </p:nvSpPr>
        <p:spPr>
          <a:xfrm>
            <a:off x="11282492" y="5790558"/>
            <a:ext cx="640080" cy="365125"/>
          </a:xfrm>
          <a:prstGeom prst="rect">
            <a:avLst/>
          </a:prstGeom>
        </p:spPr>
        <p:txBody>
          <a:bodyPr vert="horz" lIns="91440" tIns="45720" rIns="91440" bIns="45720" rtlCol="0" anchor="ctr"/>
          <a:lstStyle>
            <a:defPPr>
              <a:defRPr lang="en-US"/>
            </a:defPPr>
            <a:lvl1pPr marL="0" algn="ctr" defTabSz="914400" rtl="0" eaLnBrk="1" latinLnBrk="0" hangingPunct="1">
              <a:defRPr sz="1400" b="1" kern="1200">
                <a:solidFill>
                  <a:srgbClr val="FFFFFF"/>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3481812-CA6E-4CF7-A597-B03BE0D22F0C}" type="slidenum">
              <a:rPr lang="en-GB" smtClean="0"/>
              <a:pPr/>
              <a:t>9</a:t>
            </a:fld>
            <a:endParaRPr lang="en-GB"/>
          </a:p>
        </p:txBody>
      </p:sp>
      <p:sp>
        <p:nvSpPr>
          <p:cNvPr id="18" name="文本框 64"/>
          <p:cNvSpPr txBox="1"/>
          <p:nvPr/>
        </p:nvSpPr>
        <p:spPr>
          <a:xfrm>
            <a:off x="6330774" y="2254573"/>
            <a:ext cx="681597" cy="461665"/>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400" b="1" dirty="0">
                <a:solidFill>
                  <a:srgbClr val="8ACFEA"/>
                </a:solidFill>
                <a:latin typeface="+mn-ea"/>
              </a:rPr>
              <a:t>70%</a:t>
            </a:r>
            <a:endParaRPr lang="zh-CN" altLang="en-US" sz="2400" b="1" dirty="0">
              <a:solidFill>
                <a:srgbClr val="8ACFEA"/>
              </a:solidFill>
              <a:latin typeface="+mn-ea"/>
            </a:endParaRPr>
          </a:p>
        </p:txBody>
      </p:sp>
      <p:graphicFrame>
        <p:nvGraphicFramePr>
          <p:cNvPr id="3" name="Table 2">
            <a:extLst>
              <a:ext uri="{FF2B5EF4-FFF2-40B4-BE49-F238E27FC236}">
                <a16:creationId xmlns:a16="http://schemas.microsoft.com/office/drawing/2014/main" id="{C084709F-9EF4-4592-ADA3-1C55DCB8CA51}"/>
              </a:ext>
            </a:extLst>
          </p:cNvPr>
          <p:cNvGraphicFramePr>
            <a:graphicFrameLocks noGrp="1"/>
          </p:cNvGraphicFramePr>
          <p:nvPr>
            <p:extLst>
              <p:ext uri="{D42A27DB-BD31-4B8C-83A1-F6EECF244321}">
                <p14:modId xmlns:p14="http://schemas.microsoft.com/office/powerpoint/2010/main" val="1604403271"/>
              </p:ext>
            </p:extLst>
          </p:nvPr>
        </p:nvGraphicFramePr>
        <p:xfrm>
          <a:off x="460026" y="174866"/>
          <a:ext cx="11271947" cy="6307218"/>
        </p:xfrm>
        <a:graphic>
          <a:graphicData uri="http://schemas.openxmlformats.org/drawingml/2006/table">
            <a:tbl>
              <a:tblPr firstRow="1" firstCol="1" bandRow="1">
                <a:tableStyleId>{5C22544A-7EE6-4342-B048-85BDC9FD1C3A}</a:tableStyleId>
              </a:tblPr>
              <a:tblGrid>
                <a:gridCol w="1561814">
                  <a:extLst>
                    <a:ext uri="{9D8B030D-6E8A-4147-A177-3AD203B41FA5}">
                      <a16:colId xmlns:a16="http://schemas.microsoft.com/office/drawing/2014/main" val="939292498"/>
                    </a:ext>
                  </a:extLst>
                </a:gridCol>
                <a:gridCol w="1198880">
                  <a:extLst>
                    <a:ext uri="{9D8B030D-6E8A-4147-A177-3AD203B41FA5}">
                      <a16:colId xmlns:a16="http://schemas.microsoft.com/office/drawing/2014/main" val="3359152117"/>
                    </a:ext>
                  </a:extLst>
                </a:gridCol>
                <a:gridCol w="3048000">
                  <a:extLst>
                    <a:ext uri="{9D8B030D-6E8A-4147-A177-3AD203B41FA5}">
                      <a16:colId xmlns:a16="http://schemas.microsoft.com/office/drawing/2014/main" val="1236785873"/>
                    </a:ext>
                  </a:extLst>
                </a:gridCol>
                <a:gridCol w="2409333">
                  <a:extLst>
                    <a:ext uri="{9D8B030D-6E8A-4147-A177-3AD203B41FA5}">
                      <a16:colId xmlns:a16="http://schemas.microsoft.com/office/drawing/2014/main" val="2657927036"/>
                    </a:ext>
                  </a:extLst>
                </a:gridCol>
                <a:gridCol w="3053920">
                  <a:extLst>
                    <a:ext uri="{9D8B030D-6E8A-4147-A177-3AD203B41FA5}">
                      <a16:colId xmlns:a16="http://schemas.microsoft.com/office/drawing/2014/main" val="1493073596"/>
                    </a:ext>
                  </a:extLst>
                </a:gridCol>
              </a:tblGrid>
              <a:tr h="581192">
                <a:tc gridSpan="5">
                  <a:txBody>
                    <a:bodyPr/>
                    <a:lstStyle/>
                    <a:p>
                      <a:pPr marL="0" marR="0" algn="ctr">
                        <a:lnSpc>
                          <a:spcPct val="107000"/>
                        </a:lnSpc>
                        <a:spcBef>
                          <a:spcPts val="0"/>
                        </a:spcBef>
                        <a:spcAft>
                          <a:spcPts val="0"/>
                        </a:spcAft>
                      </a:pPr>
                      <a:r>
                        <a:rPr lang="en-US" sz="1800" kern="100">
                          <a:effectLst/>
                          <a:latin typeface="Times New Roman" panose="02020603050405020304" pitchFamily="18" charset="0"/>
                          <a:cs typeface="Times New Roman" panose="02020603050405020304" pitchFamily="18" charset="0"/>
                        </a:rPr>
                        <a:t>PHIẾU HỌC TẬP SỐ 2</a:t>
                      </a:r>
                      <a:endParaRPr lang="en-US" sz="1800">
                        <a:effectLst/>
                        <a:latin typeface="Times New Roman" panose="02020603050405020304" pitchFamily="18" charset="0"/>
                        <a:cs typeface="Times New Roman" panose="02020603050405020304" pitchFamily="18" charset="0"/>
                      </a:endParaRPr>
                    </a:p>
                    <a:p>
                      <a:pPr marL="0" marR="0" algn="ctr">
                        <a:lnSpc>
                          <a:spcPct val="107000"/>
                        </a:lnSpc>
                        <a:spcBef>
                          <a:spcPts val="0"/>
                        </a:spcBef>
                        <a:spcAft>
                          <a:spcPts val="0"/>
                        </a:spcAft>
                      </a:pPr>
                      <a:r>
                        <a:rPr lang="en-US" sz="1800" kern="100">
                          <a:effectLst/>
                          <a:latin typeface="Times New Roman" panose="02020603050405020304" pitchFamily="18" charset="0"/>
                          <a:cs typeface="Times New Roman" panose="02020603050405020304" pitchFamily="18" charset="0"/>
                        </a:rPr>
                        <a:t>Biên bản sinh hoạt chi đội tuần 9</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091" marR="28091"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47406709"/>
                  </a:ext>
                </a:extLst>
              </a:tr>
              <a:tr h="280479">
                <a:tc>
                  <a:txBody>
                    <a:bodyPr/>
                    <a:lstStyle/>
                    <a:p>
                      <a:pPr marL="0" marR="0" algn="just">
                        <a:lnSpc>
                          <a:spcPct val="107000"/>
                        </a:lnSpc>
                        <a:spcBef>
                          <a:spcPts val="0"/>
                        </a:spcBef>
                        <a:spcAft>
                          <a:spcPts val="0"/>
                        </a:spcAft>
                      </a:pPr>
                      <a:r>
                        <a:rPr lang="en-US" sz="1800" kern="100">
                          <a:effectLst/>
                          <a:latin typeface="Times New Roman" panose="02020603050405020304" pitchFamily="18" charset="0"/>
                          <a:cs typeface="Times New Roman" panose="02020603050405020304" pitchFamily="18" charset="0"/>
                        </a:rPr>
                        <a:t>Về hình thức</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091" marR="28091" marT="0" marB="0"/>
                </a:tc>
                <a:tc gridSpan="4">
                  <a:txBody>
                    <a:bodyPr/>
                    <a:lstStyle/>
                    <a:p>
                      <a:pPr marL="0" marR="0" algn="just">
                        <a:lnSpc>
                          <a:spcPct val="107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091" marR="28091"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51066751"/>
                  </a:ext>
                </a:extLst>
              </a:tr>
              <a:tr h="322996">
                <a:tc rowSpan="15">
                  <a:txBody>
                    <a:bodyPr/>
                    <a:lstStyle/>
                    <a:p>
                      <a:pPr marL="0" marR="0" algn="ctr">
                        <a:lnSpc>
                          <a:spcPct val="107000"/>
                        </a:lnSpc>
                        <a:spcBef>
                          <a:spcPts val="0"/>
                        </a:spcBef>
                        <a:spcAft>
                          <a:spcPts val="0"/>
                        </a:spcAft>
                      </a:pPr>
                      <a:r>
                        <a:rPr lang="en-US" sz="1800" kern="100" dirty="0" err="1">
                          <a:effectLst/>
                          <a:latin typeface="Times New Roman" panose="02020603050405020304" pitchFamily="18" charset="0"/>
                          <a:cs typeface="Times New Roman" panose="02020603050405020304" pitchFamily="18" charset="0"/>
                        </a:rPr>
                        <a:t>Vê</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bô</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cục</a:t>
                      </a:r>
                      <a:r>
                        <a:rPr lang="en-US" sz="1800" kern="100" dirty="0">
                          <a:effectLst/>
                          <a:latin typeface="Times New Roman" panose="02020603050405020304" pitchFamily="18" charset="0"/>
                          <a:cs typeface="Times New Roman" panose="02020603050405020304" pitchFamily="18" charset="0"/>
                        </a:rPr>
                        <a:t>,</a:t>
                      </a:r>
                    </a:p>
                    <a:p>
                      <a:pPr marL="0" marR="0" algn="ctr">
                        <a:lnSpc>
                          <a:spcPct val="107000"/>
                        </a:lnSpc>
                        <a:spcBef>
                          <a:spcPts val="0"/>
                        </a:spcBef>
                        <a:spcAft>
                          <a:spcPts val="0"/>
                        </a:spcAft>
                      </a:pPr>
                      <a:r>
                        <a:rPr lang="en-US" sz="1800" kern="100" dirty="0" err="1">
                          <a:effectLst/>
                          <a:latin typeface="Times New Roman" panose="02020603050405020304" pitchFamily="18" charset="0"/>
                          <a:cs typeface="Times New Roman" panose="02020603050405020304" pitchFamily="18" charset="0"/>
                        </a:rPr>
                        <a:t>nội</a:t>
                      </a:r>
                      <a:r>
                        <a:rPr lang="en-US" sz="1800" kern="100" dirty="0">
                          <a:effectLst/>
                          <a:latin typeface="Times New Roman" panose="02020603050405020304" pitchFamily="18" charset="0"/>
                          <a:cs typeface="Times New Roman" panose="02020603050405020304" pitchFamily="18" charset="0"/>
                        </a:rPr>
                        <a:t> dung</a:t>
                      </a:r>
                      <a:endParaRPr lang="en-US" sz="1800" dirty="0">
                        <a:effectLst/>
                        <a:latin typeface="Times New Roman" panose="02020603050405020304" pitchFamily="18" charset="0"/>
                        <a:cs typeface="Times New Roman" panose="02020603050405020304" pitchFamily="18" charset="0"/>
                      </a:endParaRPr>
                    </a:p>
                    <a:p>
                      <a:pPr marL="0" marR="0" algn="just">
                        <a:lnSpc>
                          <a:spcPct val="107000"/>
                        </a:lnSpc>
                        <a:spcBef>
                          <a:spcPts val="0"/>
                        </a:spcBef>
                        <a:spcAft>
                          <a:spcPts val="0"/>
                        </a:spcAft>
                        <a:tabLst>
                          <a:tab pos="457200" algn="l"/>
                        </a:tabLst>
                      </a:pPr>
                      <a:endParaRPr lang="en-US" sz="1800" dirty="0">
                        <a:effectLst/>
                        <a:latin typeface="Times New Roman" panose="02020603050405020304" pitchFamily="18" charset="0"/>
                        <a:cs typeface="Times New Roman" panose="02020603050405020304" pitchFamily="18" charset="0"/>
                      </a:endParaRPr>
                    </a:p>
                  </a:txBody>
                  <a:tcPr marL="28091" marR="28091" marT="0" marB="0" anchor="ctr"/>
                </a:tc>
                <a:tc rowSpan="8">
                  <a:txBody>
                    <a:bodyPr/>
                    <a:lstStyle/>
                    <a:p>
                      <a:pPr marL="0" marR="0" algn="just">
                        <a:lnSpc>
                          <a:spcPct val="107000"/>
                        </a:lnSpc>
                        <a:spcBef>
                          <a:spcPts val="0"/>
                        </a:spcBef>
                        <a:spcAft>
                          <a:spcPts val="0"/>
                        </a:spcAft>
                      </a:pPr>
                      <a:r>
                        <a:rPr lang="en-US" sz="1800" kern="100" dirty="0" err="1">
                          <a:effectLst/>
                          <a:latin typeface="Times New Roman" panose="02020603050405020304" pitchFamily="18" charset="0"/>
                          <a:cs typeface="Times New Roman" panose="02020603050405020304" pitchFamily="18" charset="0"/>
                        </a:rPr>
                        <a:t>Phần</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đầu</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091" marR="28091" marT="0" marB="0" anchor="ctr"/>
                </a:tc>
                <a:tc>
                  <a:txBody>
                    <a:bodyPr/>
                    <a:lstStyle/>
                    <a:p>
                      <a:pPr marL="0" marR="0" algn="just">
                        <a:lnSpc>
                          <a:spcPct val="107000"/>
                        </a:lnSpc>
                        <a:spcBef>
                          <a:spcPts val="0"/>
                        </a:spcBef>
                        <a:spcAft>
                          <a:spcPts val="0"/>
                        </a:spcAft>
                      </a:pPr>
                      <a:r>
                        <a:rPr lang="en-US" sz="1800" kern="100">
                          <a:effectLst/>
                          <a:latin typeface="Times New Roman" panose="02020603050405020304" pitchFamily="18" charset="0"/>
                          <a:cs typeface="Times New Roman" panose="02020603050405020304" pitchFamily="18" charset="0"/>
                        </a:rPr>
                        <a:t>Quốc hiệu, tiêu ngữ</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091" marR="28091" marT="0" marB="0"/>
                </a:tc>
                <a:tc gridSpan="2">
                  <a:txBody>
                    <a:bodyPr/>
                    <a:lstStyle/>
                    <a:p>
                      <a:pPr marL="0" marR="0" algn="just">
                        <a:lnSpc>
                          <a:spcPct val="107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091" marR="28091" marT="0" marB="0"/>
                </a:tc>
                <a:tc hMerge="1">
                  <a:txBody>
                    <a:bodyPr/>
                    <a:lstStyle/>
                    <a:p>
                      <a:endParaRPr lang="en-US"/>
                    </a:p>
                  </a:txBody>
                  <a:tcPr/>
                </a:tc>
                <a:extLst>
                  <a:ext uri="{0D108BD9-81ED-4DB2-BD59-A6C34878D82A}">
                    <a16:rowId xmlns:a16="http://schemas.microsoft.com/office/drawing/2014/main" val="75145605"/>
                  </a:ext>
                </a:extLst>
              </a:tr>
              <a:tr h="581192">
                <a:tc vMerge="1">
                  <a:txBody>
                    <a:bodyPr/>
                    <a:lstStyle/>
                    <a:p>
                      <a:endParaRPr lang="en-US"/>
                    </a:p>
                  </a:txBody>
                  <a:tcPr/>
                </a:tc>
                <a:tc vMerge="1">
                  <a:txBody>
                    <a:bodyPr/>
                    <a:lstStyle/>
                    <a:p>
                      <a:endParaRPr lang="en-US"/>
                    </a:p>
                  </a:txBody>
                  <a:tcPr/>
                </a:tc>
                <a:tc>
                  <a:txBody>
                    <a:bodyPr/>
                    <a:lstStyle/>
                    <a:p>
                      <a:pPr marL="0" marR="0" algn="just">
                        <a:lnSpc>
                          <a:spcPct val="107000"/>
                        </a:lnSpc>
                        <a:spcBef>
                          <a:spcPts val="0"/>
                        </a:spcBef>
                        <a:spcAft>
                          <a:spcPts val="0"/>
                        </a:spcAft>
                      </a:pPr>
                      <a:r>
                        <a:rPr lang="en-US" sz="1800" kern="100">
                          <a:effectLst/>
                          <a:latin typeface="Times New Roman" panose="02020603050405020304" pitchFamily="18" charset="0"/>
                          <a:cs typeface="Times New Roman" panose="02020603050405020304" pitchFamily="18" charset="0"/>
                        </a:rPr>
                        <a:t>Nơi làm biên</a:t>
                      </a:r>
                      <a:endParaRPr lang="en-US" sz="1800">
                        <a:effectLst/>
                        <a:latin typeface="Times New Roman" panose="02020603050405020304" pitchFamily="18" charset="0"/>
                        <a:cs typeface="Times New Roman" panose="02020603050405020304" pitchFamily="18" charset="0"/>
                      </a:endParaRPr>
                    </a:p>
                    <a:p>
                      <a:pPr marL="0" marR="0" algn="just">
                        <a:lnSpc>
                          <a:spcPct val="107000"/>
                        </a:lnSpc>
                        <a:spcBef>
                          <a:spcPts val="0"/>
                        </a:spcBef>
                        <a:spcAft>
                          <a:spcPts val="0"/>
                        </a:spcAft>
                      </a:pPr>
                      <a:r>
                        <a:rPr lang="en-US" sz="1800" kern="100">
                          <a:effectLst/>
                          <a:latin typeface="Times New Roman" panose="02020603050405020304" pitchFamily="18" charset="0"/>
                          <a:cs typeface="Times New Roman" panose="02020603050405020304" pitchFamily="18" charset="0"/>
                        </a:rPr>
                        <a:t>bản/ số BB</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091" marR="28091" marT="0" marB="0"/>
                </a:tc>
                <a:tc gridSpan="2">
                  <a:txBody>
                    <a:bodyPr/>
                    <a:lstStyle/>
                    <a:p>
                      <a:pPr marL="0" marR="0" algn="just">
                        <a:lnSpc>
                          <a:spcPct val="107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091" marR="28091" marT="0" marB="0"/>
                </a:tc>
                <a:tc hMerge="1">
                  <a:txBody>
                    <a:bodyPr/>
                    <a:lstStyle/>
                    <a:p>
                      <a:endParaRPr lang="en-US"/>
                    </a:p>
                  </a:txBody>
                  <a:tcPr/>
                </a:tc>
                <a:extLst>
                  <a:ext uri="{0D108BD9-81ED-4DB2-BD59-A6C34878D82A}">
                    <a16:rowId xmlns:a16="http://schemas.microsoft.com/office/drawing/2014/main" val="443421424"/>
                  </a:ext>
                </a:extLst>
              </a:tr>
              <a:tr h="280479">
                <a:tc vMerge="1">
                  <a:txBody>
                    <a:bodyPr/>
                    <a:lstStyle/>
                    <a:p>
                      <a:endParaRPr lang="en-US"/>
                    </a:p>
                  </a:txBody>
                  <a:tcPr/>
                </a:tc>
                <a:tc vMerge="1">
                  <a:txBody>
                    <a:bodyPr/>
                    <a:lstStyle/>
                    <a:p>
                      <a:endParaRPr lang="en-US"/>
                    </a:p>
                  </a:txBody>
                  <a:tcPr/>
                </a:tc>
                <a:tc>
                  <a:txBody>
                    <a:bodyPr/>
                    <a:lstStyle/>
                    <a:p>
                      <a:pPr marL="0" marR="0" algn="just">
                        <a:lnSpc>
                          <a:spcPct val="107000"/>
                        </a:lnSpc>
                        <a:spcBef>
                          <a:spcPts val="0"/>
                        </a:spcBef>
                        <a:spcAft>
                          <a:spcPts val="0"/>
                        </a:spcAft>
                      </a:pPr>
                      <a:r>
                        <a:rPr lang="en-US" sz="1800" kern="100" dirty="0" err="1">
                          <a:effectLst/>
                          <a:latin typeface="Times New Roman" panose="02020603050405020304" pitchFamily="18" charset="0"/>
                          <a:cs typeface="Times New Roman" panose="02020603050405020304" pitchFamily="18" charset="0"/>
                        </a:rPr>
                        <a:t>Tên</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biên</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bản</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091" marR="28091" marT="0" marB="0"/>
                </a:tc>
                <a:tc gridSpan="2">
                  <a:txBody>
                    <a:bodyPr/>
                    <a:lstStyle/>
                    <a:p>
                      <a:pPr marL="0" marR="0" algn="just">
                        <a:lnSpc>
                          <a:spcPct val="107000"/>
                        </a:lnSpc>
                        <a:spcBef>
                          <a:spcPts val="0"/>
                        </a:spcBef>
                        <a:spcAft>
                          <a:spcPts val="0"/>
                        </a:spcAft>
                      </a:pPr>
                      <a:r>
                        <a:rPr lang="en-US" sz="1800" kern="100">
                          <a:effectLst/>
                          <a:latin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091" marR="28091" marT="0" marB="0"/>
                </a:tc>
                <a:tc hMerge="1">
                  <a:txBody>
                    <a:bodyPr/>
                    <a:lstStyle/>
                    <a:p>
                      <a:endParaRPr lang="en-US"/>
                    </a:p>
                  </a:txBody>
                  <a:tcPr/>
                </a:tc>
                <a:extLst>
                  <a:ext uri="{0D108BD9-81ED-4DB2-BD59-A6C34878D82A}">
                    <a16:rowId xmlns:a16="http://schemas.microsoft.com/office/drawing/2014/main" val="138549488"/>
                  </a:ext>
                </a:extLst>
              </a:tr>
              <a:tr h="487267">
                <a:tc vMerge="1">
                  <a:txBody>
                    <a:bodyPr/>
                    <a:lstStyle/>
                    <a:p>
                      <a:endParaRPr lang="en-US"/>
                    </a:p>
                  </a:txBody>
                  <a:tcPr/>
                </a:tc>
                <a:tc vMerge="1">
                  <a:txBody>
                    <a:bodyPr/>
                    <a:lstStyle/>
                    <a:p>
                      <a:endParaRPr lang="en-US"/>
                    </a:p>
                  </a:txBody>
                  <a:tcPr/>
                </a:tc>
                <a:tc rowSpan="5">
                  <a:txBody>
                    <a:bodyPr/>
                    <a:lstStyle/>
                    <a:p>
                      <a:pPr marL="0" marR="0" algn="just">
                        <a:lnSpc>
                          <a:spcPct val="107000"/>
                        </a:lnSpc>
                        <a:spcBef>
                          <a:spcPts val="0"/>
                        </a:spcBef>
                        <a:spcAft>
                          <a:spcPts val="0"/>
                        </a:spcAft>
                      </a:pPr>
                      <a:r>
                        <a:rPr lang="en-US" sz="1800" kern="100" dirty="0" err="1">
                          <a:effectLst/>
                          <a:latin typeface="Times New Roman" panose="02020603050405020304" pitchFamily="18" charset="0"/>
                          <a:cs typeface="Times New Roman" panose="02020603050405020304" pitchFamily="18" charset="0"/>
                        </a:rPr>
                        <a:t>Thông</a:t>
                      </a:r>
                      <a:r>
                        <a:rPr lang="en-US" sz="1800" kern="100" dirty="0">
                          <a:effectLst/>
                          <a:latin typeface="Times New Roman" panose="02020603050405020304" pitchFamily="18" charset="0"/>
                          <a:cs typeface="Times New Roman" panose="02020603050405020304" pitchFamily="18" charset="0"/>
                        </a:rPr>
                        <a:t> tin </a:t>
                      </a:r>
                      <a:r>
                        <a:rPr lang="en-US" sz="1800" kern="100" dirty="0" err="1">
                          <a:effectLst/>
                          <a:latin typeface="Times New Roman" panose="02020603050405020304" pitchFamily="18" charset="0"/>
                          <a:cs typeface="Times New Roman" panose="02020603050405020304" pitchFamily="18" charset="0"/>
                        </a:rPr>
                        <a:t>buổi</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sinh</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hoạt</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091" marR="28091" marT="0" marB="0"/>
                </a:tc>
                <a:tc>
                  <a:txBody>
                    <a:bodyPr/>
                    <a:lstStyle/>
                    <a:p>
                      <a:pPr marL="0" marR="0" algn="just">
                        <a:lnSpc>
                          <a:spcPct val="107000"/>
                        </a:lnSpc>
                        <a:spcBef>
                          <a:spcPts val="0"/>
                        </a:spcBef>
                        <a:spcAft>
                          <a:spcPts val="0"/>
                        </a:spcAft>
                      </a:pPr>
                      <a:r>
                        <a:rPr lang="en-US" sz="1800" kern="100" dirty="0" err="1">
                          <a:effectLst/>
                          <a:latin typeface="Times New Roman" panose="02020603050405020304" pitchFamily="18" charset="0"/>
                          <a:cs typeface="Times New Roman" panose="02020603050405020304" pitchFamily="18" charset="0"/>
                        </a:rPr>
                        <a:t>Thời</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gian</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bắt</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đầu</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091" marR="28091" marT="0" marB="0"/>
                </a:tc>
                <a:tc>
                  <a:txBody>
                    <a:bodyPr/>
                    <a:lstStyle/>
                    <a:p>
                      <a:pPr marL="0" marR="0" algn="just">
                        <a:lnSpc>
                          <a:spcPct val="107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091" marR="28091" marT="0" marB="0"/>
                </a:tc>
                <a:extLst>
                  <a:ext uri="{0D108BD9-81ED-4DB2-BD59-A6C34878D82A}">
                    <a16:rowId xmlns:a16="http://schemas.microsoft.com/office/drawing/2014/main" val="2610749447"/>
                  </a:ext>
                </a:extLst>
              </a:tr>
              <a:tr h="280479">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just">
                        <a:lnSpc>
                          <a:spcPct val="107000"/>
                        </a:lnSpc>
                        <a:spcBef>
                          <a:spcPts val="0"/>
                        </a:spcBef>
                        <a:spcAft>
                          <a:spcPts val="0"/>
                        </a:spcAft>
                      </a:pPr>
                      <a:r>
                        <a:rPr lang="en-US" sz="1800" kern="100">
                          <a:effectLst/>
                          <a:latin typeface="Times New Roman" panose="02020603050405020304" pitchFamily="18" charset="0"/>
                          <a:cs typeface="Times New Roman" panose="02020603050405020304" pitchFamily="18" charset="0"/>
                        </a:rPr>
                        <a:t>Địa điểm</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091" marR="28091" marT="0" marB="0"/>
                </a:tc>
                <a:tc>
                  <a:txBody>
                    <a:bodyPr/>
                    <a:lstStyle/>
                    <a:p>
                      <a:pPr marL="0" marR="0" algn="just">
                        <a:lnSpc>
                          <a:spcPct val="107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091" marR="28091" marT="0" marB="0"/>
                </a:tc>
                <a:extLst>
                  <a:ext uri="{0D108BD9-81ED-4DB2-BD59-A6C34878D82A}">
                    <a16:rowId xmlns:a16="http://schemas.microsoft.com/office/drawing/2014/main" val="394351285"/>
                  </a:ext>
                </a:extLst>
              </a:tr>
              <a:tr h="322996">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just">
                        <a:lnSpc>
                          <a:spcPct val="107000"/>
                        </a:lnSpc>
                        <a:spcBef>
                          <a:spcPts val="0"/>
                        </a:spcBef>
                        <a:spcAft>
                          <a:spcPts val="0"/>
                        </a:spcAft>
                      </a:pPr>
                      <a:r>
                        <a:rPr lang="en-US" sz="1800" kern="100">
                          <a:effectLst/>
                          <a:latin typeface="Times New Roman" panose="02020603050405020304" pitchFamily="18" charset="0"/>
                          <a:cs typeface="Times New Roman" panose="02020603050405020304" pitchFamily="18" charset="0"/>
                        </a:rPr>
                        <a:t>TP tham dự</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091" marR="28091" marT="0" marB="0"/>
                </a:tc>
                <a:tc>
                  <a:txBody>
                    <a:bodyPr/>
                    <a:lstStyle/>
                    <a:p>
                      <a:pPr marL="0" marR="0" algn="just">
                        <a:lnSpc>
                          <a:spcPct val="107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091" marR="28091" marT="0" marB="0"/>
                </a:tc>
                <a:extLst>
                  <a:ext uri="{0D108BD9-81ED-4DB2-BD59-A6C34878D82A}">
                    <a16:rowId xmlns:a16="http://schemas.microsoft.com/office/drawing/2014/main" val="2705468724"/>
                  </a:ext>
                </a:extLst>
              </a:tr>
              <a:tr h="280479">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just">
                        <a:lnSpc>
                          <a:spcPct val="107000"/>
                        </a:lnSpc>
                        <a:spcBef>
                          <a:spcPts val="0"/>
                        </a:spcBef>
                        <a:spcAft>
                          <a:spcPts val="0"/>
                        </a:spcAft>
                      </a:pPr>
                      <a:r>
                        <a:rPr lang="en-US" sz="1800" kern="100">
                          <a:effectLst/>
                          <a:latin typeface="Times New Roman" panose="02020603050405020304" pitchFamily="18" charset="0"/>
                          <a:cs typeface="Times New Roman" panose="02020603050405020304" pitchFamily="18" charset="0"/>
                        </a:rPr>
                        <a:t>Chủ trì</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091" marR="28091" marT="0" marB="0"/>
                </a:tc>
                <a:tc>
                  <a:txBody>
                    <a:bodyPr/>
                    <a:lstStyle/>
                    <a:p>
                      <a:pPr marL="0" marR="0" algn="just">
                        <a:lnSpc>
                          <a:spcPct val="107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091" marR="28091" marT="0" marB="0"/>
                </a:tc>
                <a:extLst>
                  <a:ext uri="{0D108BD9-81ED-4DB2-BD59-A6C34878D82A}">
                    <a16:rowId xmlns:a16="http://schemas.microsoft.com/office/drawing/2014/main" val="245238539"/>
                  </a:ext>
                </a:extLst>
              </a:tr>
              <a:tr h="280479">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just">
                        <a:lnSpc>
                          <a:spcPct val="107000"/>
                        </a:lnSpc>
                        <a:spcBef>
                          <a:spcPts val="0"/>
                        </a:spcBef>
                        <a:spcAft>
                          <a:spcPts val="0"/>
                        </a:spcAft>
                      </a:pPr>
                      <a:r>
                        <a:rPr lang="en-US" sz="1800" kern="100">
                          <a:effectLst/>
                          <a:latin typeface="Times New Roman" panose="02020603050405020304" pitchFamily="18" charset="0"/>
                          <a:cs typeface="Times New Roman" panose="02020603050405020304" pitchFamily="18" charset="0"/>
                        </a:rPr>
                        <a:t>Thư kí</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091" marR="28091" marT="0" marB="0"/>
                </a:tc>
                <a:tc>
                  <a:txBody>
                    <a:bodyPr/>
                    <a:lstStyle/>
                    <a:p>
                      <a:pPr marL="0" marR="0" algn="just">
                        <a:lnSpc>
                          <a:spcPct val="107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091" marR="28091" marT="0" marB="0"/>
                </a:tc>
                <a:extLst>
                  <a:ext uri="{0D108BD9-81ED-4DB2-BD59-A6C34878D82A}">
                    <a16:rowId xmlns:a16="http://schemas.microsoft.com/office/drawing/2014/main" val="1408505981"/>
                  </a:ext>
                </a:extLst>
              </a:tr>
              <a:tr h="280479">
                <a:tc vMerge="1">
                  <a:txBody>
                    <a:bodyPr/>
                    <a:lstStyle/>
                    <a:p>
                      <a:endParaRPr lang="en-US"/>
                    </a:p>
                  </a:txBody>
                  <a:tcPr/>
                </a:tc>
                <a:tc rowSpan="4">
                  <a:txBody>
                    <a:bodyPr/>
                    <a:lstStyle/>
                    <a:p>
                      <a:pPr marL="0" marR="0" algn="just">
                        <a:lnSpc>
                          <a:spcPct val="107000"/>
                        </a:lnSpc>
                        <a:spcBef>
                          <a:spcPts val="0"/>
                        </a:spcBef>
                        <a:spcAft>
                          <a:spcPts val="0"/>
                        </a:spcAft>
                      </a:pPr>
                      <a:r>
                        <a:rPr lang="en-US" sz="1800" kern="100" dirty="0" err="1">
                          <a:effectLst/>
                          <a:latin typeface="Times New Roman" panose="02020603050405020304" pitchFamily="18" charset="0"/>
                          <a:cs typeface="Times New Roman" panose="02020603050405020304" pitchFamily="18" charset="0"/>
                        </a:rPr>
                        <a:t>Phần</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chính</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091" marR="28091" marT="0" marB="0" anchor="ctr"/>
                </a:tc>
                <a:tc rowSpan="4">
                  <a:txBody>
                    <a:bodyPr/>
                    <a:lstStyle/>
                    <a:p>
                      <a:pPr marL="0" marR="0" algn="just">
                        <a:lnSpc>
                          <a:spcPct val="107000"/>
                        </a:lnSpc>
                        <a:spcBef>
                          <a:spcPts val="0"/>
                        </a:spcBef>
                        <a:spcAft>
                          <a:spcPts val="0"/>
                        </a:spcAft>
                      </a:pPr>
                      <a:r>
                        <a:rPr lang="en-US" sz="1800" kern="100">
                          <a:effectLst/>
                          <a:latin typeface="Times New Roman" panose="02020603050405020304" pitchFamily="18" charset="0"/>
                          <a:cs typeface="Times New Roman" panose="02020603050405020304" pitchFamily="18" charset="0"/>
                        </a:rPr>
                        <a:t>Nội dung buổi sinh hoạt</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091" marR="28091" marT="0" marB="0"/>
                </a:tc>
                <a:tc gridSpan="2">
                  <a:txBody>
                    <a:bodyPr/>
                    <a:lstStyle/>
                    <a:p>
                      <a:pPr marL="0" marR="0" algn="just">
                        <a:lnSpc>
                          <a:spcPct val="107000"/>
                        </a:lnSpc>
                        <a:spcBef>
                          <a:spcPts val="0"/>
                        </a:spcBef>
                        <a:spcAft>
                          <a:spcPts val="0"/>
                        </a:spcAft>
                      </a:pPr>
                      <a:r>
                        <a:rPr lang="en-US" sz="1800" kern="100" dirty="0">
                          <a:effectLst/>
                          <a:latin typeface="Times New Roman" panose="02020603050405020304" pitchFamily="18" charset="0"/>
                          <a:cs typeface="Times New Roman" panose="02020603050405020304" pitchFamily="18" charset="0"/>
                        </a:rPr>
                        <a:t>1. </a:t>
                      </a:r>
                      <a:r>
                        <a:rPr lang="en-US" sz="1800" kern="100" dirty="0" err="1">
                          <a:effectLst/>
                          <a:latin typeface="Times New Roman" panose="02020603050405020304" pitchFamily="18" charset="0"/>
                          <a:cs typeface="Times New Roman" panose="02020603050405020304" pitchFamily="18" charset="0"/>
                        </a:rPr>
                        <a:t>Nội</a:t>
                      </a:r>
                      <a:r>
                        <a:rPr lang="en-US" sz="1800" kern="100" dirty="0">
                          <a:effectLst/>
                          <a:latin typeface="Times New Roman" panose="02020603050405020304" pitchFamily="18" charset="0"/>
                          <a:cs typeface="Times New Roman" panose="02020603050405020304" pitchFamily="18" charset="0"/>
                        </a:rPr>
                        <a:t> dung 1:</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091" marR="28091" marT="0" marB="0"/>
                </a:tc>
                <a:tc hMerge="1">
                  <a:txBody>
                    <a:bodyPr/>
                    <a:lstStyle/>
                    <a:p>
                      <a:endParaRPr lang="en-US"/>
                    </a:p>
                  </a:txBody>
                  <a:tcPr/>
                </a:tc>
                <a:extLst>
                  <a:ext uri="{0D108BD9-81ED-4DB2-BD59-A6C34878D82A}">
                    <a16:rowId xmlns:a16="http://schemas.microsoft.com/office/drawing/2014/main" val="1284274881"/>
                  </a:ext>
                </a:extLst>
              </a:tr>
              <a:tr h="280479">
                <a:tc vMerge="1">
                  <a:txBody>
                    <a:bodyPr/>
                    <a:lstStyle/>
                    <a:p>
                      <a:endParaRPr lang="en-US"/>
                    </a:p>
                  </a:txBody>
                  <a:tcPr/>
                </a:tc>
                <a:tc vMerge="1">
                  <a:txBody>
                    <a:bodyPr/>
                    <a:lstStyle/>
                    <a:p>
                      <a:endParaRPr lang="en-US"/>
                    </a:p>
                  </a:txBody>
                  <a:tcPr/>
                </a:tc>
                <a:tc vMerge="1">
                  <a:txBody>
                    <a:bodyPr/>
                    <a:lstStyle/>
                    <a:p>
                      <a:endParaRPr lang="en-US"/>
                    </a:p>
                  </a:txBody>
                  <a:tcPr/>
                </a:tc>
                <a:tc gridSpan="2">
                  <a:txBody>
                    <a:bodyPr/>
                    <a:lstStyle/>
                    <a:p>
                      <a:pPr marL="0" marR="0" algn="just">
                        <a:lnSpc>
                          <a:spcPct val="107000"/>
                        </a:lnSpc>
                        <a:spcBef>
                          <a:spcPts val="0"/>
                        </a:spcBef>
                        <a:spcAft>
                          <a:spcPts val="0"/>
                        </a:spcAft>
                      </a:pPr>
                      <a:r>
                        <a:rPr lang="en-US" sz="1800" kern="100" dirty="0">
                          <a:effectLst/>
                          <a:latin typeface="Times New Roman" panose="02020603050405020304" pitchFamily="18" charset="0"/>
                          <a:cs typeface="Times New Roman" panose="02020603050405020304" pitchFamily="18" charset="0"/>
                        </a:rPr>
                        <a:t>2. </a:t>
                      </a:r>
                      <a:r>
                        <a:rPr lang="en-US" sz="1800" kern="100" dirty="0" err="1">
                          <a:effectLst/>
                          <a:latin typeface="Times New Roman" panose="02020603050405020304" pitchFamily="18" charset="0"/>
                          <a:cs typeface="Times New Roman" panose="02020603050405020304" pitchFamily="18" charset="0"/>
                        </a:rPr>
                        <a:t>Nội</a:t>
                      </a:r>
                      <a:r>
                        <a:rPr lang="en-US" sz="1800" kern="100" dirty="0">
                          <a:effectLst/>
                          <a:latin typeface="Times New Roman" panose="02020603050405020304" pitchFamily="18" charset="0"/>
                          <a:cs typeface="Times New Roman" panose="02020603050405020304" pitchFamily="18" charset="0"/>
                        </a:rPr>
                        <a:t> dung 2: </a:t>
                      </a:r>
                      <a:endParaRPr lang="en-US" sz="1800" dirty="0">
                        <a:effectLst/>
                        <a:latin typeface="Times New Roman" panose="02020603050405020304" pitchFamily="18" charset="0"/>
                        <a:cs typeface="Times New Roman" panose="02020603050405020304" pitchFamily="18" charset="0"/>
                      </a:endParaRPr>
                    </a:p>
                  </a:txBody>
                  <a:tcPr marL="28091" marR="28091" marT="0" marB="0"/>
                </a:tc>
                <a:tc hMerge="1">
                  <a:txBody>
                    <a:bodyPr/>
                    <a:lstStyle/>
                    <a:p>
                      <a:endParaRPr lang="en-US"/>
                    </a:p>
                  </a:txBody>
                  <a:tcPr/>
                </a:tc>
                <a:extLst>
                  <a:ext uri="{0D108BD9-81ED-4DB2-BD59-A6C34878D82A}">
                    <a16:rowId xmlns:a16="http://schemas.microsoft.com/office/drawing/2014/main" val="3558716760"/>
                  </a:ext>
                </a:extLst>
              </a:tr>
              <a:tr h="280479">
                <a:tc vMerge="1">
                  <a:txBody>
                    <a:bodyPr/>
                    <a:lstStyle/>
                    <a:p>
                      <a:endParaRPr lang="en-US"/>
                    </a:p>
                  </a:txBody>
                  <a:tcPr/>
                </a:tc>
                <a:tc vMerge="1">
                  <a:txBody>
                    <a:bodyPr/>
                    <a:lstStyle/>
                    <a:p>
                      <a:endParaRPr lang="en-US"/>
                    </a:p>
                  </a:txBody>
                  <a:tcPr/>
                </a:tc>
                <a:tc vMerge="1">
                  <a:txBody>
                    <a:bodyPr/>
                    <a:lstStyle/>
                    <a:p>
                      <a:endParaRPr lang="en-US"/>
                    </a:p>
                  </a:txBody>
                  <a:tcPr/>
                </a:tc>
                <a:tc gridSpan="2">
                  <a:txBody>
                    <a:bodyPr/>
                    <a:lstStyle/>
                    <a:p>
                      <a:pPr marL="0" marR="0" algn="just">
                        <a:lnSpc>
                          <a:spcPct val="107000"/>
                        </a:lnSpc>
                        <a:spcBef>
                          <a:spcPts val="0"/>
                        </a:spcBef>
                        <a:spcAft>
                          <a:spcPts val="0"/>
                        </a:spcAft>
                      </a:pPr>
                      <a:r>
                        <a:rPr lang="en-US" sz="1800" kern="100" dirty="0">
                          <a:effectLst/>
                          <a:latin typeface="Times New Roman" panose="02020603050405020304" pitchFamily="18" charset="0"/>
                          <a:cs typeface="Times New Roman" panose="02020603050405020304" pitchFamily="18" charset="0"/>
                        </a:rPr>
                        <a:t>3. </a:t>
                      </a:r>
                      <a:r>
                        <a:rPr lang="en-US" sz="1800" kern="100" dirty="0" err="1">
                          <a:effectLst/>
                          <a:latin typeface="Times New Roman" panose="02020603050405020304" pitchFamily="18" charset="0"/>
                          <a:cs typeface="Times New Roman" panose="02020603050405020304" pitchFamily="18" charset="0"/>
                        </a:rPr>
                        <a:t>Nội</a:t>
                      </a:r>
                      <a:r>
                        <a:rPr lang="en-US" sz="1800" kern="100" dirty="0">
                          <a:effectLst/>
                          <a:latin typeface="Times New Roman" panose="02020603050405020304" pitchFamily="18" charset="0"/>
                          <a:cs typeface="Times New Roman" panose="02020603050405020304" pitchFamily="18" charset="0"/>
                        </a:rPr>
                        <a:t> dung 3:</a:t>
                      </a:r>
                      <a:endParaRPr lang="en-US" sz="1800" dirty="0">
                        <a:effectLst/>
                        <a:latin typeface="Times New Roman" panose="02020603050405020304" pitchFamily="18" charset="0"/>
                        <a:cs typeface="Times New Roman" panose="02020603050405020304" pitchFamily="18" charset="0"/>
                      </a:endParaRPr>
                    </a:p>
                  </a:txBody>
                  <a:tcPr marL="28091" marR="28091" marT="0" marB="0"/>
                </a:tc>
                <a:tc hMerge="1">
                  <a:txBody>
                    <a:bodyPr/>
                    <a:lstStyle/>
                    <a:p>
                      <a:endParaRPr lang="en-US"/>
                    </a:p>
                  </a:txBody>
                  <a:tcPr/>
                </a:tc>
                <a:extLst>
                  <a:ext uri="{0D108BD9-81ED-4DB2-BD59-A6C34878D82A}">
                    <a16:rowId xmlns:a16="http://schemas.microsoft.com/office/drawing/2014/main" val="3947668521"/>
                  </a:ext>
                </a:extLst>
              </a:tr>
              <a:tr h="280479">
                <a:tc vMerge="1">
                  <a:txBody>
                    <a:bodyPr/>
                    <a:lstStyle/>
                    <a:p>
                      <a:endParaRPr lang="en-US"/>
                    </a:p>
                  </a:txBody>
                  <a:tcPr/>
                </a:tc>
                <a:tc vMerge="1">
                  <a:txBody>
                    <a:bodyPr/>
                    <a:lstStyle/>
                    <a:p>
                      <a:endParaRPr lang="en-US"/>
                    </a:p>
                  </a:txBody>
                  <a:tcPr/>
                </a:tc>
                <a:tc vMerge="1">
                  <a:txBody>
                    <a:bodyPr/>
                    <a:lstStyle/>
                    <a:p>
                      <a:endParaRPr lang="en-US"/>
                    </a:p>
                  </a:txBody>
                  <a:tcPr/>
                </a:tc>
                <a:tc gridSpan="2">
                  <a:txBody>
                    <a:bodyPr/>
                    <a:lstStyle/>
                    <a:p>
                      <a:pPr marL="0" marR="0" algn="just">
                        <a:lnSpc>
                          <a:spcPct val="107000"/>
                        </a:lnSpc>
                        <a:spcBef>
                          <a:spcPts val="0"/>
                        </a:spcBef>
                        <a:spcAft>
                          <a:spcPts val="0"/>
                        </a:spcAft>
                      </a:pPr>
                      <a:r>
                        <a:rPr lang="en-US" sz="1800" kern="100" dirty="0">
                          <a:effectLst/>
                          <a:latin typeface="Times New Roman" panose="02020603050405020304" pitchFamily="18" charset="0"/>
                          <a:cs typeface="Times New Roman" panose="02020603050405020304" pitchFamily="18" charset="0"/>
                        </a:rPr>
                        <a:t>4. </a:t>
                      </a:r>
                      <a:r>
                        <a:rPr lang="en-US" sz="1800" kern="100" dirty="0" err="1">
                          <a:effectLst/>
                          <a:latin typeface="Times New Roman" panose="02020603050405020304" pitchFamily="18" charset="0"/>
                          <a:cs typeface="Times New Roman" panose="02020603050405020304" pitchFamily="18" charset="0"/>
                        </a:rPr>
                        <a:t>Nội</a:t>
                      </a:r>
                      <a:r>
                        <a:rPr lang="en-US" sz="1800" kern="100" dirty="0">
                          <a:effectLst/>
                          <a:latin typeface="Times New Roman" panose="02020603050405020304" pitchFamily="18" charset="0"/>
                          <a:cs typeface="Times New Roman" panose="02020603050405020304" pitchFamily="18" charset="0"/>
                        </a:rPr>
                        <a:t> dung 4:</a:t>
                      </a:r>
                      <a:endParaRPr lang="en-US" sz="1800" dirty="0">
                        <a:effectLst/>
                        <a:latin typeface="Times New Roman" panose="02020603050405020304" pitchFamily="18" charset="0"/>
                        <a:cs typeface="Times New Roman" panose="02020603050405020304" pitchFamily="18" charset="0"/>
                      </a:endParaRPr>
                    </a:p>
                  </a:txBody>
                  <a:tcPr marL="28091" marR="28091" marT="0" marB="0"/>
                </a:tc>
                <a:tc hMerge="1">
                  <a:txBody>
                    <a:bodyPr/>
                    <a:lstStyle/>
                    <a:p>
                      <a:endParaRPr lang="en-US"/>
                    </a:p>
                  </a:txBody>
                  <a:tcPr/>
                </a:tc>
                <a:extLst>
                  <a:ext uri="{0D108BD9-81ED-4DB2-BD59-A6C34878D82A}">
                    <a16:rowId xmlns:a16="http://schemas.microsoft.com/office/drawing/2014/main" val="677607438"/>
                  </a:ext>
                </a:extLst>
              </a:tr>
              <a:tr h="487267">
                <a:tc vMerge="1">
                  <a:txBody>
                    <a:bodyPr/>
                    <a:lstStyle/>
                    <a:p>
                      <a:endParaRPr lang="en-US"/>
                    </a:p>
                  </a:txBody>
                  <a:tcPr/>
                </a:tc>
                <a:tc rowSpan="3">
                  <a:txBody>
                    <a:bodyPr/>
                    <a:lstStyle/>
                    <a:p>
                      <a:pPr marL="0" marR="0" algn="just">
                        <a:lnSpc>
                          <a:spcPct val="107000"/>
                        </a:lnSpc>
                        <a:spcBef>
                          <a:spcPts val="0"/>
                        </a:spcBef>
                        <a:spcAft>
                          <a:spcPts val="0"/>
                        </a:spcAft>
                      </a:pPr>
                      <a:r>
                        <a:rPr lang="en-US" sz="1800" kern="100" dirty="0" err="1">
                          <a:effectLst/>
                          <a:latin typeface="Times New Roman" panose="02020603050405020304" pitchFamily="18" charset="0"/>
                          <a:cs typeface="Times New Roman" panose="02020603050405020304" pitchFamily="18" charset="0"/>
                        </a:rPr>
                        <a:t>Phần</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cuối</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091" marR="28091" marT="0" marB="0" anchor="ctr"/>
                </a:tc>
                <a:tc>
                  <a:txBody>
                    <a:bodyPr/>
                    <a:lstStyle/>
                    <a:p>
                      <a:pPr marL="0" marR="0" algn="just">
                        <a:lnSpc>
                          <a:spcPct val="100000"/>
                        </a:lnSpc>
                        <a:spcBef>
                          <a:spcPts val="0"/>
                        </a:spcBef>
                        <a:spcAft>
                          <a:spcPts val="0"/>
                        </a:spcAft>
                      </a:pPr>
                      <a:r>
                        <a:rPr lang="en-US" sz="1800" kern="100" dirty="0" err="1">
                          <a:effectLst/>
                          <a:latin typeface="Times New Roman" panose="02020603050405020304" pitchFamily="18" charset="0"/>
                          <a:cs typeface="Times New Roman" panose="02020603050405020304" pitchFamily="18" charset="0"/>
                        </a:rPr>
                        <a:t>Thời</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điểm</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kết</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thúc</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cuộc</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họp</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091" marR="28091" marT="0" marB="0"/>
                </a:tc>
                <a:tc gridSpan="2">
                  <a:txBody>
                    <a:bodyPr/>
                    <a:lstStyle/>
                    <a:p>
                      <a:pPr marL="0" marR="0" algn="just">
                        <a:lnSpc>
                          <a:spcPct val="107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091" marR="28091" marT="0" marB="0"/>
                </a:tc>
                <a:tc hMerge="1">
                  <a:txBody>
                    <a:bodyPr/>
                    <a:lstStyle/>
                    <a:p>
                      <a:endParaRPr lang="en-US"/>
                    </a:p>
                  </a:txBody>
                  <a:tcPr/>
                </a:tc>
                <a:extLst>
                  <a:ext uri="{0D108BD9-81ED-4DB2-BD59-A6C34878D82A}">
                    <a16:rowId xmlns:a16="http://schemas.microsoft.com/office/drawing/2014/main" val="748911127"/>
                  </a:ext>
                </a:extLst>
              </a:tr>
              <a:tr h="280479">
                <a:tc vMerge="1">
                  <a:txBody>
                    <a:bodyPr/>
                    <a:lstStyle/>
                    <a:p>
                      <a:endParaRPr lang="en-US"/>
                    </a:p>
                  </a:txBody>
                  <a:tcPr/>
                </a:tc>
                <a:tc vMerge="1">
                  <a:txBody>
                    <a:bodyPr/>
                    <a:lstStyle/>
                    <a:p>
                      <a:endParaRPr lang="en-US"/>
                    </a:p>
                  </a:txBody>
                  <a:tcPr/>
                </a:tc>
                <a:tc>
                  <a:txBody>
                    <a:bodyPr/>
                    <a:lstStyle/>
                    <a:p>
                      <a:pPr marL="0" marR="0" algn="just">
                        <a:lnSpc>
                          <a:spcPct val="107000"/>
                        </a:lnSpc>
                        <a:spcBef>
                          <a:spcPts val="0"/>
                        </a:spcBef>
                        <a:spcAft>
                          <a:spcPts val="0"/>
                        </a:spcAft>
                      </a:pPr>
                      <a:r>
                        <a:rPr lang="en-US" sz="1800" kern="100">
                          <a:effectLst/>
                          <a:latin typeface="Times New Roman" panose="02020603050405020304" pitchFamily="18" charset="0"/>
                          <a:cs typeface="Times New Roman" panose="02020603050405020304" pitchFamily="18" charset="0"/>
                        </a:rPr>
                        <a:t>Chữ kí xác nhận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091" marR="28091" marT="0" marB="0"/>
                </a:tc>
                <a:tc gridSpan="2">
                  <a:txBody>
                    <a:bodyPr/>
                    <a:lstStyle/>
                    <a:p>
                      <a:pPr marL="0" marR="0" algn="just">
                        <a:lnSpc>
                          <a:spcPct val="107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091" marR="28091" marT="0" marB="0"/>
                </a:tc>
                <a:tc hMerge="1">
                  <a:txBody>
                    <a:bodyPr/>
                    <a:lstStyle/>
                    <a:p>
                      <a:endParaRPr lang="en-US"/>
                    </a:p>
                  </a:txBody>
                  <a:tcPr/>
                </a:tc>
                <a:extLst>
                  <a:ext uri="{0D108BD9-81ED-4DB2-BD59-A6C34878D82A}">
                    <a16:rowId xmlns:a16="http://schemas.microsoft.com/office/drawing/2014/main" val="2984882977"/>
                  </a:ext>
                </a:extLst>
              </a:tr>
              <a:tr h="280479">
                <a:tc vMerge="1">
                  <a:txBody>
                    <a:bodyPr/>
                    <a:lstStyle/>
                    <a:p>
                      <a:endParaRPr lang="en-US"/>
                    </a:p>
                  </a:txBody>
                  <a:tcPr/>
                </a:tc>
                <a:tc vMerge="1">
                  <a:txBody>
                    <a:bodyPr/>
                    <a:lstStyle/>
                    <a:p>
                      <a:endParaRPr lang="en-US"/>
                    </a:p>
                  </a:txBody>
                  <a:tcPr/>
                </a:tc>
                <a:tc>
                  <a:txBody>
                    <a:bodyPr/>
                    <a:lstStyle/>
                    <a:p>
                      <a:pPr marL="0" marR="0" algn="just">
                        <a:lnSpc>
                          <a:spcPct val="107000"/>
                        </a:lnSpc>
                        <a:spcBef>
                          <a:spcPts val="0"/>
                        </a:spcBef>
                        <a:spcAft>
                          <a:spcPts val="0"/>
                        </a:spcAft>
                      </a:pPr>
                      <a:r>
                        <a:rPr lang="en-US" sz="1800" kern="100">
                          <a:effectLst/>
                          <a:latin typeface="Times New Roman" panose="02020603050405020304" pitchFamily="18" charset="0"/>
                          <a:cs typeface="Times New Roman" panose="02020603050405020304" pitchFamily="18" charset="0"/>
                        </a:rPr>
                        <a:t>Nơi nhận</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091" marR="28091" marT="0" marB="0"/>
                </a:tc>
                <a:tc gridSpan="2">
                  <a:txBody>
                    <a:bodyPr/>
                    <a:lstStyle/>
                    <a:p>
                      <a:pPr marL="0" marR="0" algn="just">
                        <a:lnSpc>
                          <a:spcPct val="107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091" marR="28091" marT="0" marB="0"/>
                </a:tc>
                <a:tc hMerge="1">
                  <a:txBody>
                    <a:bodyPr/>
                    <a:lstStyle/>
                    <a:p>
                      <a:endParaRPr lang="en-US"/>
                    </a:p>
                  </a:txBody>
                  <a:tcPr/>
                </a:tc>
                <a:extLst>
                  <a:ext uri="{0D108BD9-81ED-4DB2-BD59-A6C34878D82A}">
                    <a16:rowId xmlns:a16="http://schemas.microsoft.com/office/drawing/2014/main" val="2017175369"/>
                  </a:ext>
                </a:extLst>
              </a:tr>
              <a:tr h="439039">
                <a:tc gridSpan="5">
                  <a:txBody>
                    <a:bodyPr/>
                    <a:lstStyle/>
                    <a:p>
                      <a:pPr marL="0" marR="0" algn="just">
                        <a:lnSpc>
                          <a:spcPct val="107000"/>
                        </a:lnSpc>
                        <a:spcBef>
                          <a:spcPts val="0"/>
                        </a:spcBef>
                        <a:spcAft>
                          <a:spcPts val="0"/>
                        </a:spcAft>
                      </a:pPr>
                      <a:r>
                        <a:rPr lang="en-US" sz="1800" kern="100" dirty="0" err="1">
                          <a:effectLst/>
                          <a:latin typeface="Times New Roman" panose="02020603050405020304" pitchFamily="18" charset="0"/>
                          <a:cs typeface="Times New Roman" panose="02020603050405020304" pitchFamily="18" charset="0"/>
                        </a:rPr>
                        <a:t>Tư</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biên</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bản</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mẫu</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em</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rút</a:t>
                      </a:r>
                      <a:r>
                        <a:rPr lang="en-US" sz="1800" kern="100" dirty="0">
                          <a:effectLst/>
                          <a:latin typeface="Times New Roman" panose="02020603050405020304" pitchFamily="18" charset="0"/>
                          <a:cs typeface="Times New Roman" panose="02020603050405020304" pitchFamily="18" charset="0"/>
                        </a:rPr>
                        <a:t> ra </a:t>
                      </a:r>
                      <a:r>
                        <a:rPr lang="en-US" sz="1800" kern="100" dirty="0" err="1">
                          <a:effectLst/>
                          <a:latin typeface="Times New Roman" panose="02020603050405020304" pitchFamily="18" charset="0"/>
                          <a:cs typeface="Times New Roman" panose="02020603050405020304" pitchFamily="18" charset="0"/>
                        </a:rPr>
                        <a:t>yêu</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cầu</a:t>
                      </a:r>
                      <a:r>
                        <a:rPr lang="en-US" sz="1800" kern="100" dirty="0">
                          <a:effectLst/>
                          <a:latin typeface="Times New Roman" panose="02020603050405020304" pitchFamily="18" charset="0"/>
                          <a:cs typeface="Times New Roman" panose="02020603050405020304" pitchFamily="18" charset="0"/>
                        </a:rPr>
                        <a:t> cụ </a:t>
                      </a:r>
                      <a:r>
                        <a:rPr lang="en-US" sz="1800" kern="100" dirty="0" err="1">
                          <a:effectLst/>
                          <a:latin typeface="Times New Roman" panose="02020603050405020304" pitchFamily="18" charset="0"/>
                          <a:cs typeface="Times New Roman" panose="02020603050405020304" pitchFamily="18" charset="0"/>
                        </a:rPr>
                        <a:t>thê</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va</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quy</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cách</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khi</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viết</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biên</a:t>
                      </a:r>
                      <a:r>
                        <a:rPr lang="en-US" sz="1800" kern="100" dirty="0">
                          <a:effectLst/>
                          <a:latin typeface="Times New Roman" panose="02020603050405020304" pitchFamily="18" charset="0"/>
                          <a:cs typeface="Times New Roman" panose="02020603050405020304" pitchFamily="18" charset="0"/>
                        </a:rPr>
                        <a:t> </a:t>
                      </a:r>
                      <a:r>
                        <a:rPr lang="en-US" sz="1800" kern="100" dirty="0" err="1">
                          <a:effectLst/>
                          <a:latin typeface="Times New Roman" panose="02020603050405020304" pitchFamily="18" charset="0"/>
                          <a:cs typeface="Times New Roman" panose="02020603050405020304" pitchFamily="18" charset="0"/>
                        </a:rPr>
                        <a:t>bản</a:t>
                      </a:r>
                      <a:r>
                        <a:rPr lang="en-US" sz="1800" kern="100" dirty="0">
                          <a:effectLst/>
                          <a:latin typeface="Times New Roman" panose="02020603050405020304" pitchFamily="18" charset="0"/>
                          <a:cs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091" marR="28091"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017639134"/>
                  </a:ext>
                </a:extLst>
              </a:tr>
            </a:tbl>
          </a:graphicData>
        </a:graphic>
      </p:graphicFrame>
    </p:spTree>
    <p:extLst>
      <p:ext uri="{BB962C8B-B14F-4D97-AF65-F5344CB8AC3E}">
        <p14:creationId xmlns:p14="http://schemas.microsoft.com/office/powerpoint/2010/main" val="98983463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儿童教育PPT"/>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805</TotalTime>
  <Words>1753</Words>
  <Application>Microsoft Office PowerPoint</Application>
  <PresentationFormat>Widescreen</PresentationFormat>
  <Paragraphs>239</Paragraphs>
  <Slides>16</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等线</vt:lpstr>
      <vt:lpstr>等线 Light</vt:lpstr>
      <vt:lpstr>Arial</vt:lpstr>
      <vt:lpstr>Calibri</vt:lpstr>
      <vt:lpstr>Times New Roman</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Tran Thu Huyen</cp:lastModifiedBy>
  <cp:revision>84</cp:revision>
  <dcterms:created xsi:type="dcterms:W3CDTF">2018-10-13T08:45:51Z</dcterms:created>
  <dcterms:modified xsi:type="dcterms:W3CDTF">2022-01-13T14:29:56Z</dcterms:modified>
</cp:coreProperties>
</file>