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59" r:id="rId2"/>
  </p:sldMasterIdLst>
  <p:notesMasterIdLst>
    <p:notesMasterId r:id="rId37"/>
  </p:notesMasterIdLst>
  <p:sldIdLst>
    <p:sldId id="277" r:id="rId3"/>
    <p:sldId id="318" r:id="rId4"/>
    <p:sldId id="353" r:id="rId5"/>
    <p:sldId id="354" r:id="rId6"/>
    <p:sldId id="355" r:id="rId7"/>
    <p:sldId id="257" r:id="rId8"/>
    <p:sldId id="322" r:id="rId9"/>
    <p:sldId id="317" r:id="rId10"/>
    <p:sldId id="329" r:id="rId11"/>
    <p:sldId id="330" r:id="rId12"/>
    <p:sldId id="333" r:id="rId13"/>
    <p:sldId id="331" r:id="rId14"/>
    <p:sldId id="352" r:id="rId15"/>
    <p:sldId id="332" r:id="rId16"/>
    <p:sldId id="334" r:id="rId17"/>
    <p:sldId id="335" r:id="rId18"/>
    <p:sldId id="336" r:id="rId19"/>
    <p:sldId id="337" r:id="rId20"/>
    <p:sldId id="338" r:id="rId21"/>
    <p:sldId id="357" r:id="rId22"/>
    <p:sldId id="339" r:id="rId23"/>
    <p:sldId id="340" r:id="rId24"/>
    <p:sldId id="358" r:id="rId25"/>
    <p:sldId id="356" r:id="rId26"/>
    <p:sldId id="343" r:id="rId27"/>
    <p:sldId id="344" r:id="rId28"/>
    <p:sldId id="345" r:id="rId29"/>
    <p:sldId id="346" r:id="rId30"/>
    <p:sldId id="347" r:id="rId31"/>
    <p:sldId id="348" r:id="rId32"/>
    <p:sldId id="349" r:id="rId33"/>
    <p:sldId id="350" r:id="rId34"/>
    <p:sldId id="323" r:id="rId35"/>
    <p:sldId id="316" r:id="rId36"/>
  </p:sldIdLst>
  <p:sldSz cx="12192000" cy="6858000"/>
  <p:notesSz cx="6858000" cy="9144000"/>
  <p:embeddedFontLst>
    <p:embeddedFont>
      <p:font typeface="微软雅黑" panose="020B0503020204020204" pitchFamily="34" charset="-122"/>
      <p:regular r:id="rId38"/>
      <p:bold r:id="rId39"/>
    </p:embeddedFont>
    <p:embeddedFont>
      <p:font typeface="宋体" panose="02010600030101010101" pitchFamily="2" charset="-122"/>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Tahoma" panose="020B0604030504040204" pitchFamily="34" charset="0"/>
      <p:regular r:id="rId47"/>
      <p:bold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ABB"/>
    <a:srgbClr val="FDE099"/>
    <a:srgbClr val="F7898C"/>
    <a:srgbClr val="D5FFF1"/>
    <a:srgbClr val="CFFFF0"/>
    <a:srgbClr val="F5FFFC"/>
    <a:srgbClr val="43A081"/>
    <a:srgbClr val="89FFD8"/>
    <a:srgbClr val="B6B0D6"/>
    <a:srgbClr val="FDDB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67" d="100"/>
          <a:sy n="67"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2021/11/25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412154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68404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31899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79592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1688630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522316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2133573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504211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35245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2021/11/25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442367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fld id="{292738BB-EDEF-48A5-AB0C-1EC64D6DD4D8}" type="datetimeFigureOut">
              <a:rPr lang="en-US" smtClean="0"/>
              <a:t>11/25/2021</a:t>
            </a:fld>
            <a:endParaRPr lang="en-US"/>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fld id="{EB465016-67E8-421D-9C79-0E8A1522CB46}" type="slidenum">
              <a:rPr lang="en-US" smtClean="0"/>
              <a:t>‹#›</a:t>
            </a:fld>
            <a:endParaRPr lang="en-US"/>
          </a:p>
        </p:txBody>
      </p:sp>
    </p:spTree>
    <p:extLst>
      <p:ext uri="{BB962C8B-B14F-4D97-AF65-F5344CB8AC3E}">
        <p14:creationId xmlns:p14="http://schemas.microsoft.com/office/powerpoint/2010/main" val="352029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2021/11/25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2021/11/25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2021/11/25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2021/11/25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2021/11/25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738BB-EDEF-48A5-AB0C-1EC64D6DD4D8}" type="datetimeFigureOut">
              <a:rPr lang="en-US" smtClean="0"/>
              <a:t>11/25/2021</a:t>
            </a:fld>
            <a:endParaRPr lang="en-US"/>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65016-67E8-421D-9C79-0E8A1522CB46}" type="slidenum">
              <a:rPr lang="en-US" smtClean="0"/>
              <a:t>‹#›</a:t>
            </a:fld>
            <a:endParaRPr lang="en-US"/>
          </a:p>
        </p:txBody>
      </p:sp>
    </p:spTree>
    <p:extLst>
      <p:ext uri="{BB962C8B-B14F-4D97-AF65-F5344CB8AC3E}">
        <p14:creationId xmlns:p14="http://schemas.microsoft.com/office/powerpoint/2010/main" val="378864465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fif"/><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8.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jfif"/><Relationship Id="rId5" Type="http://schemas.openxmlformats.org/officeDocument/2006/relationships/image" Target="../media/image10.png"/><Relationship Id="rId10" Type="http://schemas.openxmlformats.org/officeDocument/2006/relationships/image" Target="../media/image16.jpg"/><Relationship Id="rId4" Type="http://schemas.openxmlformats.org/officeDocument/2006/relationships/image" Target="../media/image9.png"/><Relationship Id="rId9"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slideLayout" Target="../slideLayouts/slideLayout7.xml"/><Relationship Id="rId1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9.emf"/><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FD46D32-6101-43A8-9F55-3103C1740E72}"/>
              </a:ext>
            </a:extLst>
          </p:cNvPr>
          <p:cNvSpPr txBox="1"/>
          <p:nvPr/>
        </p:nvSpPr>
        <p:spPr>
          <a:xfrm>
            <a:off x="1542483" y="2637532"/>
            <a:ext cx="9107033" cy="1969770"/>
          </a:xfrm>
          <a:prstGeom prst="rect">
            <a:avLst/>
          </a:prstGeom>
          <a:noFill/>
        </p:spPr>
        <p:txBody>
          <a:bodyPr wrap="square">
            <a:spAutoFit/>
          </a:bodyPr>
          <a:lstStyle/>
          <a:p>
            <a:pPr marL="0" marR="0" indent="457200" algn="just">
              <a:spcBef>
                <a:spcPts val="600"/>
              </a:spcBef>
              <a:spcAft>
                <a:spcPts val="600"/>
              </a:spcAft>
            </a:pP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Đọc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tin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lịch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sử</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đoán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indent="457200" algn="just">
              <a:spcBef>
                <a:spcPts val="600"/>
              </a:spcBef>
              <a:spcAft>
                <a:spcPts val="600"/>
              </a:spcAft>
            </a:pP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Đội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tay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quyền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sẽ</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đội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khác</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58253A01-E3B4-4A6B-84E5-03035C955F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84" y="-765581"/>
            <a:ext cx="2928167" cy="3016280"/>
          </a:xfrm>
          <a:prstGeom prst="rect">
            <a:avLst/>
          </a:prstGeom>
          <a:noFill/>
          <a:ln>
            <a:noFill/>
          </a:ln>
        </p:spPr>
      </p:pic>
      <p:sp>
        <p:nvSpPr>
          <p:cNvPr id="12" name="TextBox 11">
            <a:extLst>
              <a:ext uri="{FF2B5EF4-FFF2-40B4-BE49-F238E27FC236}">
                <a16:creationId xmlns:a16="http://schemas.microsoft.com/office/drawing/2014/main" id="{6A92A4A2-F5C7-4DE1-AEC8-429EF96388BF}"/>
              </a:ext>
            </a:extLst>
          </p:cNvPr>
          <p:cNvSpPr txBox="1"/>
          <p:nvPr/>
        </p:nvSpPr>
        <p:spPr>
          <a:xfrm>
            <a:off x="425604" y="642060"/>
            <a:ext cx="2230968" cy="1200329"/>
          </a:xfrm>
          <a:prstGeom prst="rect">
            <a:avLst/>
          </a:prstGeom>
          <a:noFill/>
        </p:spPr>
        <p:txBody>
          <a:bodyPr wrap="square" rtlCol="0">
            <a:spAutoFit/>
          </a:bodyPr>
          <a:lstStyle/>
          <a:p>
            <a:pPr algn="ctr"/>
            <a:r>
              <a:rPr lang="en-US" sz="2400" dirty="0"/>
              <a:t>TRÒ CHƠI</a:t>
            </a:r>
          </a:p>
          <a:p>
            <a:pPr algn="ctr"/>
            <a:r>
              <a:rPr lang="en-US" sz="2400" dirty="0" err="1"/>
              <a:t>Đoán</a:t>
            </a:r>
            <a:r>
              <a:rPr lang="en-US" sz="2400" dirty="0"/>
              <a:t> </a:t>
            </a:r>
            <a:r>
              <a:rPr lang="en-US" sz="2400" dirty="0" err="1"/>
              <a:t>tên</a:t>
            </a:r>
            <a:endParaRPr lang="en-US" sz="2400" dirty="0"/>
          </a:p>
          <a:p>
            <a:pPr algn="ctr"/>
            <a:r>
              <a:rPr lang="en-US" sz="2400" dirty="0" err="1"/>
              <a:t>nhân</a:t>
            </a:r>
            <a:r>
              <a:rPr lang="en-US" sz="2400" dirty="0"/>
              <a:t> </a:t>
            </a:r>
            <a:r>
              <a:rPr lang="en-US" sz="2400" dirty="0" err="1"/>
              <a:t>vật</a:t>
            </a:r>
            <a:r>
              <a:rPr lang="en-US" sz="2400" dirty="0"/>
              <a:t> </a:t>
            </a:r>
            <a:r>
              <a:rPr lang="en-US" sz="2400" dirty="0" err="1"/>
              <a:t>lịch</a:t>
            </a:r>
            <a:r>
              <a:rPr lang="en-US" sz="2400" dirty="0"/>
              <a:t> </a:t>
            </a:r>
            <a:r>
              <a:rPr lang="en-US" sz="2400" dirty="0" err="1"/>
              <a:t>sử</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9" name="TextBox 8">
            <a:extLst>
              <a:ext uri="{FF2B5EF4-FFF2-40B4-BE49-F238E27FC236}">
                <a16:creationId xmlns:a16="http://schemas.microsoft.com/office/drawing/2014/main" id="{934DEB99-A75A-4A6D-90B9-AF978501CF86}"/>
              </a:ext>
            </a:extLst>
          </p:cNvPr>
          <p:cNvSpPr txBox="1"/>
          <p:nvPr/>
        </p:nvSpPr>
        <p:spPr>
          <a:xfrm>
            <a:off x="4435842" y="2727541"/>
            <a:ext cx="6846251" cy="2123658"/>
          </a:xfrm>
          <a:prstGeom prst="rect">
            <a:avLst/>
          </a:prstGeom>
          <a:noFill/>
        </p:spPr>
        <p:txBody>
          <a:bodyPr wrap="square">
            <a:spAutoFit/>
          </a:bodyPr>
          <a:lstStyle/>
          <a:p>
            <a:pPr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Hữu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a:t>
            </a:r>
            <a:r>
              <a:rPr lang="en-US" sz="2800" dirty="0" err="1">
                <a:effectLst/>
                <a:latin typeface="Times New Roman" panose="02020603050405020304" pitchFamily="18" charset="0"/>
                <a:ea typeface="Times New Roman" panose="02020603050405020304" pitchFamily="18" charset="0"/>
              </a:rPr>
              <a:t>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Nguyễn</a:t>
            </a:r>
            <a:r>
              <a:rPr lang="en-US" sz="2800" dirty="0">
                <a:effectLst/>
                <a:latin typeface="Times New Roman" panose="02020603050405020304" pitchFamily="18" charset="0"/>
                <a:ea typeface="Times New Roman" panose="02020603050405020304" pitchFamily="18" charset="0"/>
              </a:rPr>
              <a:t> Kim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(1920 - 2002), </a:t>
            </a:r>
            <a:r>
              <a:rPr lang="en-US" sz="2800" dirty="0" err="1">
                <a:effectLst/>
                <a:latin typeface="Times New Roman" panose="02020603050405020304" pitchFamily="18" charset="0"/>
                <a:ea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Thừa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Huế</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marR="0" algn="just">
              <a:spcBef>
                <a:spcPts val="1200"/>
              </a:spcBef>
              <a:spcAft>
                <a:spcPts val="1200"/>
              </a:spcAft>
            </a:pP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cờ</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Việt</a:t>
            </a:r>
            <a:r>
              <a:rPr lang="en-US" sz="2800" dirty="0">
                <a:effectLst/>
                <a:latin typeface="Times New Roman" panose="02020603050405020304" pitchFamily="18" charset="0"/>
                <a:ea typeface="Times New Roman" panose="02020603050405020304" pitchFamily="18" charset="0"/>
              </a:rPr>
              <a:t> Nam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D9472B51-5215-4FF6-819F-26F3E453F9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07" y="1616383"/>
            <a:ext cx="3055702" cy="43560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a:extLst>
              <a:ext uri="{FF2B5EF4-FFF2-40B4-BE49-F238E27FC236}">
                <a16:creationId xmlns:a16="http://schemas.microsoft.com/office/drawing/2014/main" id="{1CF1C9CC-64E2-4B46-9F54-FA4871717AFA}"/>
              </a:ext>
            </a:extLst>
          </p:cNvPr>
          <p:cNvSpPr txBox="1"/>
          <p:nvPr/>
        </p:nvSpPr>
        <p:spPr>
          <a:xfrm>
            <a:off x="1327887" y="603238"/>
            <a:ext cx="6213106" cy="523220"/>
          </a:xfrm>
          <a:prstGeom prst="rect">
            <a:avLst/>
          </a:prstGeom>
          <a:noFill/>
        </p:spPr>
        <p:txBody>
          <a:bodyPr wrap="square">
            <a:spAutoFit/>
          </a:bodyPr>
          <a:lstStyle/>
          <a:p>
            <a:r>
              <a:rPr lang="vi-VN" sz="2800" b="1" i="1" dirty="0">
                <a:effectLst/>
                <a:latin typeface="Times New Roman" panose="02020603050405020304" pitchFamily="18" charset="0"/>
                <a:ea typeface="Times New Roman" panose="02020603050405020304" pitchFamily="18" charset="0"/>
              </a:rPr>
              <a:t>1. Tác giả</a:t>
            </a:r>
            <a:r>
              <a:rPr lang="en-US" sz="2800" b="1" i="1" dirty="0">
                <a:effectLst/>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815723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pic>
        <p:nvPicPr>
          <p:cNvPr id="3" name="Picture 2">
            <a:extLst>
              <a:ext uri="{FF2B5EF4-FFF2-40B4-BE49-F238E27FC236}">
                <a16:creationId xmlns:a16="http://schemas.microsoft.com/office/drawing/2014/main" id="{FC818F49-2D32-48F7-AE25-9BD6F67DC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08" y="295275"/>
            <a:ext cx="2014268" cy="3212789"/>
          </a:xfrm>
          <a:prstGeom prst="rect">
            <a:avLst/>
          </a:prstGeom>
        </p:spPr>
      </p:pic>
      <p:pic>
        <p:nvPicPr>
          <p:cNvPr id="7" name="Picture 6">
            <a:extLst>
              <a:ext uri="{FF2B5EF4-FFF2-40B4-BE49-F238E27FC236}">
                <a16:creationId xmlns:a16="http://schemas.microsoft.com/office/drawing/2014/main" id="{048DE9D4-D5BB-4C17-A21B-0320AAA0D0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95274"/>
            <a:ext cx="2353554" cy="3212787"/>
          </a:xfrm>
          <a:prstGeom prst="rect">
            <a:avLst/>
          </a:prstGeom>
        </p:spPr>
      </p:pic>
      <p:pic>
        <p:nvPicPr>
          <p:cNvPr id="13" name="Picture 12">
            <a:extLst>
              <a:ext uri="{FF2B5EF4-FFF2-40B4-BE49-F238E27FC236}">
                <a16:creationId xmlns:a16="http://schemas.microsoft.com/office/drawing/2014/main" id="{E09B425C-7C74-4720-B177-D0323AE64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3940" y="295275"/>
            <a:ext cx="2178533" cy="3318356"/>
          </a:xfrm>
          <a:prstGeom prst="rect">
            <a:avLst/>
          </a:prstGeom>
        </p:spPr>
      </p:pic>
      <p:pic>
        <p:nvPicPr>
          <p:cNvPr id="15" name="Picture 14">
            <a:extLst>
              <a:ext uri="{FF2B5EF4-FFF2-40B4-BE49-F238E27FC236}">
                <a16:creationId xmlns:a16="http://schemas.microsoft.com/office/drawing/2014/main" id="{4EB31E2B-DEF9-440B-8DC3-E6AE508B5D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2959" y="295275"/>
            <a:ext cx="2552626" cy="3212788"/>
          </a:xfrm>
          <a:prstGeom prst="rect">
            <a:avLst/>
          </a:prstGeom>
        </p:spPr>
      </p:pic>
      <p:pic>
        <p:nvPicPr>
          <p:cNvPr id="17" name="Picture 16">
            <a:extLst>
              <a:ext uri="{FF2B5EF4-FFF2-40B4-BE49-F238E27FC236}">
                <a16:creationId xmlns:a16="http://schemas.microsoft.com/office/drawing/2014/main" id="{735D799B-3A1A-44F8-9F54-3BF3E7E68A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906" y="3052607"/>
            <a:ext cx="2353554" cy="3551575"/>
          </a:xfrm>
          <a:prstGeom prst="rect">
            <a:avLst/>
          </a:prstGeom>
        </p:spPr>
      </p:pic>
      <p:pic>
        <p:nvPicPr>
          <p:cNvPr id="19" name="Picture 18">
            <a:extLst>
              <a:ext uri="{FF2B5EF4-FFF2-40B4-BE49-F238E27FC236}">
                <a16:creationId xmlns:a16="http://schemas.microsoft.com/office/drawing/2014/main" id="{42DC86D7-C387-441A-BCE3-C584AD4568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1859" y="3126116"/>
            <a:ext cx="2276694" cy="3463856"/>
          </a:xfrm>
          <a:prstGeom prst="rect">
            <a:avLst/>
          </a:prstGeom>
        </p:spPr>
      </p:pic>
      <p:pic>
        <p:nvPicPr>
          <p:cNvPr id="11" name="Picture 10">
            <a:extLst>
              <a:ext uri="{FF2B5EF4-FFF2-40B4-BE49-F238E27FC236}">
                <a16:creationId xmlns:a16="http://schemas.microsoft.com/office/drawing/2014/main" id="{A54F30AA-60B8-4D91-A941-B1A855C2F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90809" y="2979099"/>
            <a:ext cx="2443163" cy="3698592"/>
          </a:xfrm>
          <a:prstGeom prst="rect">
            <a:avLst/>
          </a:prstGeom>
        </p:spPr>
      </p:pic>
    </p:spTree>
    <p:extLst>
      <p:ext uri="{BB962C8B-B14F-4D97-AF65-F5344CB8AC3E}">
        <p14:creationId xmlns:p14="http://schemas.microsoft.com/office/powerpoint/2010/main" val="141203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1" name="TextBox 10">
            <a:extLst>
              <a:ext uri="{FF2B5EF4-FFF2-40B4-BE49-F238E27FC236}">
                <a16:creationId xmlns:a16="http://schemas.microsoft.com/office/drawing/2014/main" id="{97B50A04-98EC-4AA7-A28E-BAEB3709B3DB}"/>
              </a:ext>
            </a:extLst>
          </p:cNvPr>
          <p:cNvSpPr txBox="1"/>
          <p:nvPr/>
        </p:nvSpPr>
        <p:spPr>
          <a:xfrm>
            <a:off x="560832" y="1411491"/>
            <a:ext cx="10847672" cy="4708981"/>
          </a:xfrm>
          <a:prstGeom prst="rect">
            <a:avLst/>
          </a:prstGeom>
          <a:noFill/>
        </p:spPr>
        <p:txBody>
          <a:bodyPr wrap="square">
            <a:spAutoFit/>
          </a:bodyPr>
          <a:lstStyle/>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rPr>
              <a:t> 1949,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rPr>
              <a:t> (1945 - 1954), in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Bắc</a:t>
            </a:r>
            <a:r>
              <a:rPr lang="en-US" sz="2400" dirty="0">
                <a:effectLst/>
                <a:latin typeface="Times New Roman" panose="02020603050405020304" pitchFamily="18" charset="0"/>
                <a:ea typeface="Times New Roman" panose="02020603050405020304" pitchFamily="18" charset="0"/>
              </a:rPr>
              <a:t>.</a:t>
            </a:r>
          </a:p>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4 </a:t>
            </a:r>
            <a:r>
              <a:rPr lang="en-US" sz="2400" dirty="0" err="1">
                <a:effectLst/>
                <a:latin typeface="Times New Roman" panose="02020603050405020304" pitchFamily="18" charset="0"/>
                <a:ea typeface="Times New Roman" panose="02020603050405020304" pitchFamily="18" charset="0"/>
              </a:rPr>
              <a:t>chữ</a:t>
            </a:r>
            <a:endParaRPr lang="en-US" sz="24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chú</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Nội</a:t>
            </a:r>
            <a:endParaRPr lang="en-US" sz="24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Bố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phần</a:t>
            </a:r>
            <a:endParaRPr lang="en-US" sz="2400" dirty="0">
              <a:effectLst/>
              <a:latin typeface="Times New Roman" panose="02020603050405020304" pitchFamily="18" charset="0"/>
              <a:ea typeface="Times New Roman" panose="02020603050405020304" pitchFamily="18" charset="0"/>
            </a:endParaRPr>
          </a:p>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Cháu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xa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gặp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cờ</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rPr>
              <a:t>.</a:t>
            </a:r>
          </a:p>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2: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Cháu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đường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cháu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Hồn</a:t>
            </a:r>
            <a:r>
              <a:rPr lang="en-US" sz="2400" i="1" dirty="0">
                <a:effectLst/>
                <a:latin typeface="Times New Roman" panose="02020603050405020304" pitchFamily="18" charset="0"/>
                <a:ea typeface="Times New Roman" panose="02020603050405020304" pitchFamily="18" charset="0"/>
              </a:rPr>
              <a:t> bay </a:t>
            </a:r>
            <a:r>
              <a:rPr lang="en-US" sz="2400" i="1" dirty="0" err="1">
                <a:effectLst/>
                <a:latin typeface="Times New Roman" panose="02020603050405020304" pitchFamily="18" charset="0"/>
                <a:ea typeface="Times New Roman" panose="02020603050405020304" pitchFamily="18" charset="0"/>
              </a:rPr>
              <a:t>giữa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hi </a:t>
            </a:r>
            <a:r>
              <a:rPr lang="en-US" sz="2400" dirty="0" err="1">
                <a:effectLst/>
                <a:latin typeface="Times New Roman" panose="02020603050405020304" pitchFamily="18" charset="0"/>
                <a:ea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rPr>
              <a:t>.</a:t>
            </a:r>
          </a:p>
          <a:p>
            <a:pPr marL="0" marR="0" algn="just">
              <a:spcBef>
                <a:spcPts val="600"/>
              </a:spcBef>
              <a:spcAft>
                <a:spcPts val="6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Lượm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còn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mãi</a:t>
            </a:r>
            <a:r>
              <a:rPr lang="en-US" sz="2400"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id="{10053239-1B5A-481C-8403-F93B6BEDFA81}"/>
              </a:ext>
            </a:extLst>
          </p:cNvPr>
          <p:cNvSpPr txBox="1"/>
          <p:nvPr/>
        </p:nvSpPr>
        <p:spPr>
          <a:xfrm>
            <a:off x="1191127" y="429774"/>
            <a:ext cx="6213106" cy="523220"/>
          </a:xfrm>
          <a:prstGeom prst="rect">
            <a:avLst/>
          </a:prstGeom>
          <a:noFill/>
        </p:spPr>
        <p:txBody>
          <a:bodyPr wrap="square">
            <a:spAutoFit/>
          </a:bodyPr>
          <a:lstStyle/>
          <a:p>
            <a:pPr marL="0" marR="0">
              <a:spcBef>
                <a:spcPts val="0"/>
              </a:spcBef>
              <a:spcAft>
                <a:spcPts val="0"/>
              </a:spcAft>
            </a:pPr>
            <a:r>
              <a:rPr lang="vi-VN" sz="2800" b="1" i="1" dirty="0">
                <a:effectLst/>
                <a:latin typeface="Times New Roman" panose="02020603050405020304" pitchFamily="18" charset="0"/>
                <a:ea typeface="Times New Roman" panose="02020603050405020304" pitchFamily="18" charset="0"/>
              </a:rPr>
              <a:t>2. Văn bản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3864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1000"/>
                                        <p:tgtEl>
                                          <p:spTgt spid="11">
                                            <p:txEl>
                                              <p:pRg st="6" end="6"/>
                                            </p:txEl>
                                          </p:spTgt>
                                        </p:tgtEl>
                                      </p:cBhvr>
                                    </p:animEffect>
                                    <p:anim calcmode="lin" valueType="num">
                                      <p:cBhvr>
                                        <p:cTn id="5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324179" y="828108"/>
            <a:ext cx="6121493" cy="4294369"/>
          </a:xfrm>
          <a:prstGeom prst="rect">
            <a:avLst/>
          </a:prstGeom>
        </p:spPr>
      </p:pic>
      <p:sp>
        <p:nvSpPr>
          <p:cNvPr id="5" name="矩形 4"/>
          <p:cNvSpPr/>
          <p:nvPr/>
        </p:nvSpPr>
        <p:spPr>
          <a:xfrm>
            <a:off x="3934646" y="2358529"/>
            <a:ext cx="4667064" cy="148117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ĐỌC</a:t>
            </a:r>
            <a:r>
              <a:rPr kumimoji="0" lang="en-US" altLang="zh-CN" sz="32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VÀ</a:t>
            </a:r>
          </a:p>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sz="32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 HIỂU CHI TIẾT</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10678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aphicFrame>
        <p:nvGraphicFramePr>
          <p:cNvPr id="2" name="Table 1">
            <a:extLst>
              <a:ext uri="{FF2B5EF4-FFF2-40B4-BE49-F238E27FC236}">
                <a16:creationId xmlns:a16="http://schemas.microsoft.com/office/drawing/2014/main" id="{CF2C8F2B-DAA9-4F71-BBE3-9EA320D68AF3}"/>
              </a:ext>
            </a:extLst>
          </p:cNvPr>
          <p:cNvGraphicFramePr>
            <a:graphicFrameLocks noGrp="1"/>
          </p:cNvGraphicFramePr>
          <p:nvPr>
            <p:extLst>
              <p:ext uri="{D42A27DB-BD31-4B8C-83A1-F6EECF244321}">
                <p14:modId xmlns:p14="http://schemas.microsoft.com/office/powerpoint/2010/main" val="3313085995"/>
              </p:ext>
            </p:extLst>
          </p:nvPr>
        </p:nvGraphicFramePr>
        <p:xfrm>
          <a:off x="1076325" y="1073425"/>
          <a:ext cx="10039349" cy="4882531"/>
        </p:xfrm>
        <a:graphic>
          <a:graphicData uri="http://schemas.openxmlformats.org/drawingml/2006/table">
            <a:tbl>
              <a:tblPr firstRow="1" firstCol="1" bandRow="1">
                <a:tableStyleId>{5940675A-B579-460E-94D1-54222C63F5DA}</a:tableStyleId>
              </a:tblPr>
              <a:tblGrid>
                <a:gridCol w="5323695">
                  <a:extLst>
                    <a:ext uri="{9D8B030D-6E8A-4147-A177-3AD203B41FA5}">
                      <a16:colId xmlns:a16="http://schemas.microsoft.com/office/drawing/2014/main" val="148773632"/>
                    </a:ext>
                  </a:extLst>
                </a:gridCol>
                <a:gridCol w="4715654">
                  <a:extLst>
                    <a:ext uri="{9D8B030D-6E8A-4147-A177-3AD203B41FA5}">
                      <a16:colId xmlns:a16="http://schemas.microsoft.com/office/drawing/2014/main" val="3861945526"/>
                    </a:ext>
                  </a:extLst>
                </a:gridCol>
              </a:tblGrid>
              <a:tr h="310810">
                <a:tc gridSpan="2">
                  <a:txBody>
                    <a:bodyPr/>
                    <a:lstStyle/>
                    <a:p>
                      <a:pPr marL="0" marR="0" algn="ctr">
                        <a:spcBef>
                          <a:spcPts val="0"/>
                        </a:spcBef>
                        <a:spcAft>
                          <a:spcPts val="0"/>
                        </a:spcAft>
                      </a:pPr>
                      <a:r>
                        <a:rPr lang="pt-BR" sz="2400" b="1" dirty="0">
                          <a:effectLst/>
                          <a:latin typeface="Times New Roman" panose="02020603050405020304" pitchFamily="18" charset="0"/>
                          <a:cs typeface="Times New Roman" panose="02020603050405020304" pitchFamily="18" charset="0"/>
                        </a:rPr>
                        <a:t>PHIẾU HỌC TẬP SỐ 2</a:t>
                      </a:r>
                      <a:endParaRPr lang="en-US" sz="2400" b="1"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pt-BR" sz="2400" b="1" dirty="0">
                          <a:effectLst/>
                          <a:latin typeface="Times New Roman" panose="02020603050405020304" pitchFamily="18" charset="0"/>
                          <a:cs typeface="Times New Roman" panose="02020603050405020304" pitchFamily="18" charset="0"/>
                        </a:rPr>
                        <a:t>Hình ảnh chú bé “Lượm”</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solidFill>
                      <a:srgbClr val="FABABB"/>
                    </a:solidFill>
                  </a:tcPr>
                </a:tc>
                <a:tc hMerge="1">
                  <a:txBody>
                    <a:bodyPr/>
                    <a:lstStyle/>
                    <a:p>
                      <a:endParaRPr lang="en-US"/>
                    </a:p>
                  </a:txBody>
                  <a:tcPr/>
                </a:tc>
                <a:extLst>
                  <a:ext uri="{0D108BD9-81ED-4DB2-BD59-A6C34878D82A}">
                    <a16:rowId xmlns:a16="http://schemas.microsoft.com/office/drawing/2014/main" val="2265115503"/>
                  </a:ext>
                </a:extLst>
              </a:tr>
              <a:tr h="421292">
                <a:tc>
                  <a:txBody>
                    <a:bodyPr/>
                    <a:lstStyle/>
                    <a:p>
                      <a:pPr marL="0" marR="0" algn="ctr">
                        <a:spcBef>
                          <a:spcPts val="0"/>
                        </a:spcBef>
                        <a:spcAft>
                          <a:spcPts val="0"/>
                        </a:spcAft>
                      </a:pPr>
                      <a:r>
                        <a:rPr lang="pt-BR" sz="2400" b="1" dirty="0">
                          <a:effectLst/>
                          <a:latin typeface="Times New Roman" panose="02020603050405020304" pitchFamily="18" charset="0"/>
                          <a:cs typeface="Times New Roman" panose="02020603050405020304" pitchFamily="18" charset="0"/>
                        </a:rPr>
                        <a:t>Nội dung miêu tả</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solidFill>
                      <a:schemeClr val="accent4">
                        <a:lumMod val="20000"/>
                        <a:lumOff val="80000"/>
                      </a:schemeClr>
                    </a:solidFill>
                  </a:tcPr>
                </a:tc>
                <a:tc>
                  <a:txBody>
                    <a:bodyPr/>
                    <a:lstStyle/>
                    <a:p>
                      <a:pPr marL="0" marR="0" algn="ctr">
                        <a:spcBef>
                          <a:spcPts val="0"/>
                        </a:spcBef>
                        <a:spcAft>
                          <a:spcPts val="0"/>
                        </a:spcAft>
                      </a:pPr>
                      <a:r>
                        <a:rPr lang="pt-BR" sz="2400" b="1" dirty="0">
                          <a:effectLst/>
                          <a:latin typeface="Times New Roman" panose="02020603050405020304" pitchFamily="18" charset="0"/>
                          <a:cs typeface="Times New Roman" panose="02020603050405020304" pitchFamily="18" charset="0"/>
                        </a:rPr>
                        <a:t>Chi tiết thể hiện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tc>
                <a:extLst>
                  <a:ext uri="{0D108BD9-81ED-4DB2-BD59-A6C34878D82A}">
                    <a16:rowId xmlns:a16="http://schemas.microsoft.com/office/drawing/2014/main" val="1928710811"/>
                  </a:ext>
                </a:extLst>
              </a:tr>
              <a:tr h="777025">
                <a:tc>
                  <a:txBody>
                    <a:bodyPr/>
                    <a:lstStyle/>
                    <a:p>
                      <a:pPr marL="0" marR="0">
                        <a:spcBef>
                          <a:spcPts val="0"/>
                        </a:spcBef>
                        <a:spcAft>
                          <a:spcPts val="0"/>
                        </a:spcAft>
                      </a:pPr>
                      <a:r>
                        <a:rPr lang="pt-BR" sz="2400" dirty="0">
                          <a:effectLst/>
                          <a:latin typeface="Times New Roman" panose="02020603050405020304" pitchFamily="18" charset="0"/>
                          <a:cs typeface="Times New Roman" panose="02020603050405020304" pitchFamily="18" charset="0"/>
                        </a:rPr>
                        <a:t>Ngoại hình (hình dáng, trang phục...)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solidFill>
                      <a:schemeClr val="accent4">
                        <a:lumMod val="20000"/>
                        <a:lumOff val="8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tc>
                <a:extLst>
                  <a:ext uri="{0D108BD9-81ED-4DB2-BD59-A6C34878D82A}">
                    <a16:rowId xmlns:a16="http://schemas.microsoft.com/office/drawing/2014/main" val="2930331484"/>
                  </a:ext>
                </a:extLst>
              </a:tr>
              <a:tr h="777025">
                <a:tc>
                  <a:txBody>
                    <a:bodyPr/>
                    <a:lstStyle/>
                    <a:p>
                      <a:pPr marL="0" marR="0">
                        <a:spcBef>
                          <a:spcPts val="0"/>
                        </a:spcBef>
                        <a:spcAft>
                          <a:spcPts val="0"/>
                        </a:spcAft>
                      </a:pPr>
                      <a:r>
                        <a:rPr lang="pt-BR" sz="2400" dirty="0">
                          <a:effectLst/>
                          <a:latin typeface="Times New Roman" panose="02020603050405020304" pitchFamily="18" charset="0"/>
                          <a:cs typeface="Times New Roman" panose="02020603050405020304" pitchFamily="18" charset="0"/>
                        </a:rPr>
                        <a:t>Cử chỉ, hành động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solidFill>
                      <a:schemeClr val="accent4">
                        <a:lumMod val="20000"/>
                        <a:lumOff val="8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tc>
                <a:extLst>
                  <a:ext uri="{0D108BD9-81ED-4DB2-BD59-A6C34878D82A}">
                    <a16:rowId xmlns:a16="http://schemas.microsoft.com/office/drawing/2014/main" val="648646795"/>
                  </a:ext>
                </a:extLst>
              </a:tr>
              <a:tr h="777025">
                <a:tc>
                  <a:txBody>
                    <a:bodyPr/>
                    <a:lstStyle/>
                    <a:p>
                      <a:pPr marL="0" marR="0">
                        <a:spcBef>
                          <a:spcPts val="0"/>
                        </a:spcBef>
                        <a:spcAft>
                          <a:spcPts val="0"/>
                        </a:spcAft>
                      </a:pPr>
                      <a:r>
                        <a:rPr lang="pt-BR" sz="2400" dirty="0">
                          <a:effectLst/>
                          <a:latin typeface="Times New Roman" panose="02020603050405020304" pitchFamily="18" charset="0"/>
                          <a:cs typeface="Times New Roman" panose="02020603050405020304" pitchFamily="18" charset="0"/>
                        </a:rPr>
                        <a:t>Lời nói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solidFill>
                      <a:schemeClr val="accent4">
                        <a:lumMod val="20000"/>
                        <a:lumOff val="8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4" marR="53794" marT="0" marB="0" anchor="ctr"/>
                </a:tc>
                <a:extLst>
                  <a:ext uri="{0D108BD9-81ED-4DB2-BD59-A6C34878D82A}">
                    <a16:rowId xmlns:a16="http://schemas.microsoft.com/office/drawing/2014/main" val="951481536"/>
                  </a:ext>
                </a:extLst>
              </a:tr>
              <a:tr h="1398644">
                <a:tc gridSpan="2">
                  <a:txBody>
                    <a:bodyPr/>
                    <a:lstStyle/>
                    <a:p>
                      <a:pPr marL="0" marR="0">
                        <a:spcBef>
                          <a:spcPts val="0"/>
                        </a:spcBef>
                        <a:spcAft>
                          <a:spcPts val="0"/>
                        </a:spcAft>
                      </a:pPr>
                      <a:r>
                        <a:rPr lang="pt-BR" sz="2400" dirty="0">
                          <a:effectLst/>
                          <a:latin typeface="Times New Roman" panose="02020603050405020304" pitchFamily="18" charset="0"/>
                          <a:cs typeface="Times New Roman" panose="02020603050405020304" pitchFamily="18" charset="0"/>
                        </a:rPr>
                        <a:t>? Trong các chi tiết tác giả đã dùng để miêu tả nhân vật Lượm, em thấy thú vị với chi tiết nào nhất? Vì sao?</a:t>
                      </a:r>
                      <a:endParaRPr lang="en-US" sz="2400" dirty="0">
                        <a:effectLst/>
                        <a:latin typeface="Times New Roman" panose="02020603050405020304" pitchFamily="18" charset="0"/>
                        <a:cs typeface="Times New Roman" panose="02020603050405020304" pitchFamily="18" charset="0"/>
                      </a:endParaRPr>
                    </a:p>
                  </a:txBody>
                  <a:tcPr marL="53794" marR="53794" marT="0" marB="0">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619964758"/>
                  </a:ext>
                </a:extLst>
              </a:tr>
            </a:tbl>
          </a:graphicData>
        </a:graphic>
      </p:graphicFrame>
    </p:spTree>
    <p:extLst>
      <p:ext uri="{BB962C8B-B14F-4D97-AF65-F5344CB8AC3E}">
        <p14:creationId xmlns:p14="http://schemas.microsoft.com/office/powerpoint/2010/main" val="40126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aphicFrame>
        <p:nvGraphicFramePr>
          <p:cNvPr id="3" name="Table 2">
            <a:extLst>
              <a:ext uri="{FF2B5EF4-FFF2-40B4-BE49-F238E27FC236}">
                <a16:creationId xmlns:a16="http://schemas.microsoft.com/office/drawing/2014/main" id="{CF9872F6-7E50-4CB6-892D-96133145AEDF}"/>
              </a:ext>
            </a:extLst>
          </p:cNvPr>
          <p:cNvGraphicFramePr>
            <a:graphicFrameLocks noGrp="1"/>
          </p:cNvGraphicFramePr>
          <p:nvPr>
            <p:extLst>
              <p:ext uri="{D42A27DB-BD31-4B8C-83A1-F6EECF244321}">
                <p14:modId xmlns:p14="http://schemas.microsoft.com/office/powerpoint/2010/main" val="3228378835"/>
              </p:ext>
            </p:extLst>
          </p:nvPr>
        </p:nvGraphicFramePr>
        <p:xfrm>
          <a:off x="693019" y="1171468"/>
          <a:ext cx="10876547" cy="5187030"/>
        </p:xfrm>
        <a:graphic>
          <a:graphicData uri="http://schemas.openxmlformats.org/drawingml/2006/table">
            <a:tbl>
              <a:tblPr firstRow="1" firstCol="1" bandRow="1">
                <a:tableStyleId>{5940675A-B579-460E-94D1-54222C63F5DA}</a:tableStyleId>
              </a:tblPr>
              <a:tblGrid>
                <a:gridCol w="4119613">
                  <a:extLst>
                    <a:ext uri="{9D8B030D-6E8A-4147-A177-3AD203B41FA5}">
                      <a16:colId xmlns:a16="http://schemas.microsoft.com/office/drawing/2014/main" val="1462582539"/>
                    </a:ext>
                  </a:extLst>
                </a:gridCol>
                <a:gridCol w="6756934">
                  <a:extLst>
                    <a:ext uri="{9D8B030D-6E8A-4147-A177-3AD203B41FA5}">
                      <a16:colId xmlns:a16="http://schemas.microsoft.com/office/drawing/2014/main" val="3387941609"/>
                    </a:ext>
                  </a:extLst>
                </a:gridCol>
              </a:tblGrid>
              <a:tr h="349118">
                <a:tc>
                  <a:txBody>
                    <a:bodyPr/>
                    <a:lstStyle/>
                    <a:p>
                      <a:pPr marL="0" marR="0" algn="ctr">
                        <a:spcBef>
                          <a:spcPts val="0"/>
                        </a:spcBef>
                        <a:spcAft>
                          <a:spcPts val="0"/>
                        </a:spcAft>
                      </a:pPr>
                      <a:r>
                        <a:rPr lang="pt-BR" sz="2000" b="1" dirty="0">
                          <a:effectLst/>
                          <a:latin typeface="Times New Roman" panose="02020603050405020304" pitchFamily="18" charset="0"/>
                          <a:cs typeface="Times New Roman" panose="02020603050405020304" pitchFamily="18" charset="0"/>
                        </a:rPr>
                        <a:t>Nội dung miêu tả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solidFill>
                      <a:srgbClr val="FABABB"/>
                    </a:solidFill>
                  </a:tcPr>
                </a:tc>
                <a:tc>
                  <a:txBody>
                    <a:bodyPr/>
                    <a:lstStyle/>
                    <a:p>
                      <a:pPr marL="0" marR="0" algn="ctr">
                        <a:spcBef>
                          <a:spcPts val="0"/>
                        </a:spcBef>
                        <a:spcAft>
                          <a:spcPts val="0"/>
                        </a:spcAft>
                      </a:pPr>
                      <a:r>
                        <a:rPr lang="pt-BR" sz="2000" b="1" dirty="0">
                          <a:effectLst/>
                          <a:latin typeface="Times New Roman" panose="02020603050405020304" pitchFamily="18" charset="0"/>
                          <a:cs typeface="Times New Roman" panose="02020603050405020304" pitchFamily="18" charset="0"/>
                        </a:rPr>
                        <a:t>Chi tiết thể hiện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solidFill>
                      <a:srgbClr val="FABABB"/>
                    </a:solidFill>
                  </a:tcPr>
                </a:tc>
                <a:extLst>
                  <a:ext uri="{0D108BD9-81ED-4DB2-BD59-A6C34878D82A}">
                    <a16:rowId xmlns:a16="http://schemas.microsoft.com/office/drawing/2014/main" val="3368529436"/>
                  </a:ext>
                </a:extLst>
              </a:tr>
              <a:tr h="1173833">
                <a:tc>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Ngoại hình</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(hìn dáng, trang phục...)</a:t>
                      </a:r>
                      <a:endParaRPr lang="en-US" sz="2000" dirty="0">
                        <a:effectLst/>
                        <a:latin typeface="Times New Roman" panose="02020603050405020304" pitchFamily="18" charset="0"/>
                        <a:cs typeface="Times New Roman" panose="02020603050405020304" pitchFamily="18" charset="0"/>
                      </a:endParaRPr>
                    </a:p>
                  </a:txBody>
                  <a:tcPr marL="62760" marR="62760" marT="0" marB="0" anchor="ctr">
                    <a:solidFill>
                      <a:srgbClr val="FDE099"/>
                    </a:solidFill>
                  </a:tcPr>
                </a:tc>
                <a:tc>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chú bé loắt choắt</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cái xắc xinh xinh</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ca lô đội lệch</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má đỏ bồ quân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tc>
                <a:extLst>
                  <a:ext uri="{0D108BD9-81ED-4DB2-BD59-A6C34878D82A}">
                    <a16:rowId xmlns:a16="http://schemas.microsoft.com/office/drawing/2014/main" val="4193906786"/>
                  </a:ext>
                </a:extLst>
              </a:tr>
              <a:tr h="1221915">
                <a:tc>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Cử chỉ, hành động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nchor="ctr">
                    <a:solidFill>
                      <a:srgbClr val="FDE099"/>
                    </a:solidFill>
                  </a:tcPr>
                </a:tc>
                <a:tc>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cái chân thoăn thoắt</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cái đầu nghênh nghênh</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mồm huýt sáo vang như con chim chích ...</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cười híp mí</a:t>
                      </a:r>
                      <a:endParaRPr lang="en-US" sz="2000" dirty="0">
                        <a:effectLst/>
                        <a:latin typeface="Times New Roman" panose="02020603050405020304" pitchFamily="18" charset="0"/>
                        <a:cs typeface="Times New Roman" panose="02020603050405020304" pitchFamily="18" charset="0"/>
                      </a:endParaRPr>
                    </a:p>
                  </a:txBody>
                  <a:tcPr marL="62760" marR="62760" marT="0" marB="0"/>
                </a:tc>
                <a:extLst>
                  <a:ext uri="{0D108BD9-81ED-4DB2-BD59-A6C34878D82A}">
                    <a16:rowId xmlns:a16="http://schemas.microsoft.com/office/drawing/2014/main" val="2237065919"/>
                  </a:ext>
                </a:extLst>
              </a:tr>
              <a:tr h="1467291">
                <a:tc>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Lời nói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nchor="ctr">
                    <a:solidFill>
                      <a:srgbClr val="FDE099"/>
                    </a:solidFill>
                  </a:tcPr>
                </a:tc>
                <a:tc>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Cháu đi liên lạc</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Vui lắm chú à </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Ở đồn Mang Cá </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Thích hơn ở nhà.</a:t>
                      </a:r>
                      <a:endParaRPr lang="en-US" sz="20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Thôi chào đồng 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tc>
                <a:extLst>
                  <a:ext uri="{0D108BD9-81ED-4DB2-BD59-A6C34878D82A}">
                    <a16:rowId xmlns:a16="http://schemas.microsoft.com/office/drawing/2014/main" val="3958809112"/>
                  </a:ext>
                </a:extLst>
              </a:tr>
              <a:tr h="872797">
                <a:tc gridSpan="2">
                  <a:txBody>
                    <a:bodyPr/>
                    <a:lstStyle/>
                    <a:p>
                      <a:pPr marL="0" marR="0">
                        <a:spcBef>
                          <a:spcPts val="0"/>
                        </a:spcBef>
                        <a:spcAft>
                          <a:spcPts val="0"/>
                        </a:spcAft>
                      </a:pPr>
                      <a:r>
                        <a:rPr lang="pt-BR" sz="2000" dirty="0">
                          <a:effectLst/>
                          <a:latin typeface="Times New Roman" panose="02020603050405020304" pitchFamily="18" charset="0"/>
                          <a:cs typeface="Times New Roman" panose="02020603050405020304" pitchFamily="18" charset="0"/>
                        </a:rPr>
                        <a:t>* Nhận xét: Sử dụng hàng loạt từ láy, nghệ thuật so sánh để khắc họa vẻ đẹp hồn nhiên, tinh nghịch, yêu đời và hăng hái, say mê công việc cách mạng của Lượm.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760" marR="62760" marT="0" marB="0">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438565605"/>
                  </a:ext>
                </a:extLst>
              </a:tr>
            </a:tbl>
          </a:graphicData>
        </a:graphic>
      </p:graphicFrame>
      <p:sp>
        <p:nvSpPr>
          <p:cNvPr id="9" name="TextBox 8">
            <a:extLst>
              <a:ext uri="{FF2B5EF4-FFF2-40B4-BE49-F238E27FC236}">
                <a16:creationId xmlns:a16="http://schemas.microsoft.com/office/drawing/2014/main" id="{8F5493E0-2EFA-4815-AB0D-28537AB3F51B}"/>
              </a:ext>
            </a:extLst>
          </p:cNvPr>
          <p:cNvSpPr txBox="1"/>
          <p:nvPr/>
        </p:nvSpPr>
        <p:spPr>
          <a:xfrm>
            <a:off x="1121664" y="507391"/>
            <a:ext cx="6210300" cy="461665"/>
          </a:xfrm>
          <a:prstGeom prst="rect">
            <a:avLst/>
          </a:prstGeom>
          <a:noFill/>
        </p:spPr>
        <p:txBody>
          <a:bodyPr wrap="square">
            <a:spAutoFit/>
          </a:bodyPr>
          <a:lstStyle/>
          <a:p>
            <a:pPr marL="0" marR="0">
              <a:spcBef>
                <a:spcPts val="0"/>
              </a:spcBef>
              <a:spcAft>
                <a:spcPts val="0"/>
              </a:spcAft>
            </a:pPr>
            <a:r>
              <a:rPr lang="pt-BR" sz="2400" b="1" i="1" dirty="0">
                <a:solidFill>
                  <a:srgbClr val="000000"/>
                </a:solidFill>
                <a:effectLst/>
                <a:latin typeface="Times New Roman" panose="02020603050405020304" pitchFamily="18" charset="0"/>
                <a:ea typeface="Times New Roman" panose="02020603050405020304" pitchFamily="18" charset="0"/>
              </a:rPr>
              <a:t>1. Các chi tiết miêu tả nhân vật “Lượm”</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0760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7" name="TextBox 6">
            <a:extLst>
              <a:ext uri="{FF2B5EF4-FFF2-40B4-BE49-F238E27FC236}">
                <a16:creationId xmlns:a16="http://schemas.microsoft.com/office/drawing/2014/main" id="{C0A1EBE8-6E9E-48EE-8DF0-C0AFA59244FD}"/>
              </a:ext>
            </a:extLst>
          </p:cNvPr>
          <p:cNvSpPr txBox="1"/>
          <p:nvPr/>
        </p:nvSpPr>
        <p:spPr>
          <a:xfrm>
            <a:off x="1121664" y="761920"/>
            <a:ext cx="8417313" cy="461665"/>
          </a:xfrm>
          <a:prstGeom prst="rect">
            <a:avLst/>
          </a:prstGeom>
          <a:noFill/>
        </p:spPr>
        <p:txBody>
          <a:bodyPr wrap="square">
            <a:spAutoFit/>
          </a:bodyPr>
          <a:lstStyle/>
          <a:p>
            <a:pPr marL="0" marR="0">
              <a:spcBef>
                <a:spcPts val="0"/>
              </a:spcBef>
              <a:spcAft>
                <a:spcPts val="0"/>
              </a:spcAft>
            </a:pPr>
            <a:r>
              <a:rPr lang="pt-BR" sz="2400" b="1" i="1" dirty="0">
                <a:solidFill>
                  <a:srgbClr val="000000"/>
                </a:solidFill>
                <a:effectLst/>
                <a:latin typeface="Times New Roman" panose="02020603050405020304" pitchFamily="18" charset="0"/>
                <a:ea typeface="Times New Roman" panose="02020603050405020304" pitchFamily="18" charset="0"/>
              </a:rPr>
              <a:t>2. </a:t>
            </a:r>
            <a:r>
              <a:rPr lang="en-US" sz="2400" b="1" i="1" dirty="0" err="1">
                <a:solidFill>
                  <a:srgbClr val="000000"/>
                </a:solidFill>
                <a:effectLst/>
                <a:latin typeface="Times New Roman" panose="02020603050405020304" pitchFamily="18" charset="0"/>
                <a:ea typeface="Times New Roman" panose="02020603050405020304" pitchFamily="18" charset="0"/>
              </a:rPr>
              <a:t>Tình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cảm</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của</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người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kể</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chuyện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dành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cho</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nhân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vật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Lượm</a:t>
            </a:r>
            <a:r>
              <a:rPr lang="en-US" sz="2400" b="1"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205CAC60-6304-45FB-90C3-6FEFFD522A3F}"/>
              </a:ext>
            </a:extLst>
          </p:cNvPr>
          <p:cNvGraphicFramePr>
            <a:graphicFrameLocks noGrp="1"/>
          </p:cNvGraphicFramePr>
          <p:nvPr>
            <p:extLst>
              <p:ext uri="{D42A27DB-BD31-4B8C-83A1-F6EECF244321}">
                <p14:modId xmlns:p14="http://schemas.microsoft.com/office/powerpoint/2010/main" val="3083949957"/>
              </p:ext>
            </p:extLst>
          </p:nvPr>
        </p:nvGraphicFramePr>
        <p:xfrm>
          <a:off x="801554" y="1593790"/>
          <a:ext cx="10588892" cy="4398440"/>
        </p:xfrm>
        <a:graphic>
          <a:graphicData uri="http://schemas.openxmlformats.org/drawingml/2006/table">
            <a:tbl>
              <a:tblPr firstRow="1" firstCol="1" bandRow="1">
                <a:tableStyleId>{5940675A-B579-460E-94D1-54222C63F5DA}</a:tableStyleId>
              </a:tblPr>
              <a:tblGrid>
                <a:gridCol w="4574163">
                  <a:extLst>
                    <a:ext uri="{9D8B030D-6E8A-4147-A177-3AD203B41FA5}">
                      <a16:colId xmlns:a16="http://schemas.microsoft.com/office/drawing/2014/main" val="4038286147"/>
                    </a:ext>
                  </a:extLst>
                </a:gridCol>
                <a:gridCol w="6014729">
                  <a:extLst>
                    <a:ext uri="{9D8B030D-6E8A-4147-A177-3AD203B41FA5}">
                      <a16:colId xmlns:a16="http://schemas.microsoft.com/office/drawing/2014/main" val="3843500324"/>
                    </a:ext>
                  </a:extLst>
                </a:gridCol>
              </a:tblGrid>
              <a:tr h="547712">
                <a:tc>
                  <a:txBody>
                    <a:bodyPr/>
                    <a:lstStyle/>
                    <a:p>
                      <a:pPr marL="0" marR="0" algn="ctr">
                        <a:spcBef>
                          <a:spcPts val="0"/>
                        </a:spcBef>
                        <a:spcAft>
                          <a:spcPts val="0"/>
                        </a:spcAft>
                      </a:pPr>
                      <a:r>
                        <a:rPr lang="en-US" sz="2400" b="1" dirty="0" err="1">
                          <a:effectLst/>
                          <a:latin typeface="Times New Roman" panose="02020603050405020304" pitchFamily="18" charset="0"/>
                          <a:cs typeface="Times New Roman" panose="02020603050405020304" pitchFamily="18" charset="0"/>
                        </a:rPr>
                        <a:t>Cách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gọi</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gn="ctr">
                        <a:spcBef>
                          <a:spcPts val="0"/>
                        </a:spcBef>
                        <a:spcAft>
                          <a:spcPts val="0"/>
                        </a:spcAft>
                      </a:pPr>
                      <a:r>
                        <a:rPr lang="en-US" sz="2400" b="1" dirty="0" err="1">
                          <a:effectLst/>
                          <a:latin typeface="Times New Roman" panose="02020603050405020304" pitchFamily="18" charset="0"/>
                          <a:cs typeface="Times New Roman" panose="02020603050405020304" pitchFamily="18" charset="0"/>
                        </a:rPr>
                        <a:t>Giá</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trị</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biểu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cảm</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3060147363"/>
                  </a:ext>
                </a:extLst>
              </a:tr>
              <a:tr h="616432">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Cháu</a:t>
                      </a:r>
                      <a:endParaRPr lang="en-US" sz="24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 17, 20,21,43)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76243548"/>
                  </a:ext>
                </a:extLst>
              </a:tr>
              <a:tr h="616432">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bé</a:t>
                      </a:r>
                      <a:endParaRPr lang="en-US" sz="24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 4, 37, 48)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4754506"/>
                  </a:ext>
                </a:extLst>
              </a:tr>
              <a:tr h="616432">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 19, 29, 41)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6157330"/>
                  </a:ext>
                </a:extLst>
              </a:tr>
              <a:tr h="616432">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Lượm</a:t>
                      </a:r>
                      <a:endParaRPr lang="en-US" sz="24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 26, 40, 47)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51789125"/>
                  </a:ext>
                </a:extLst>
              </a:tr>
              <a:tr h="924648">
                <a:tc gridSpan="2">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ABABB"/>
                    </a:solidFill>
                  </a:tcPr>
                </a:tc>
                <a:tc hMerge="1">
                  <a:txBody>
                    <a:bodyPr/>
                    <a:lstStyle/>
                    <a:p>
                      <a:endParaRPr lang="en-US"/>
                    </a:p>
                  </a:txBody>
                  <a:tcPr/>
                </a:tc>
                <a:extLst>
                  <a:ext uri="{0D108BD9-81ED-4DB2-BD59-A6C34878D82A}">
                    <a16:rowId xmlns:a16="http://schemas.microsoft.com/office/drawing/2014/main" val="3939153181"/>
                  </a:ext>
                </a:extLst>
              </a:tr>
            </a:tbl>
          </a:graphicData>
        </a:graphic>
      </p:graphicFrame>
    </p:spTree>
    <p:extLst>
      <p:ext uri="{BB962C8B-B14F-4D97-AF65-F5344CB8AC3E}">
        <p14:creationId xmlns:p14="http://schemas.microsoft.com/office/powerpoint/2010/main" val="184793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7" name="TextBox 6">
            <a:extLst>
              <a:ext uri="{FF2B5EF4-FFF2-40B4-BE49-F238E27FC236}">
                <a16:creationId xmlns:a16="http://schemas.microsoft.com/office/drawing/2014/main" id="{FFCA99DF-62A3-418D-B434-78B0FF697ACA}"/>
              </a:ext>
            </a:extLst>
          </p:cNvPr>
          <p:cNvSpPr txBox="1"/>
          <p:nvPr/>
        </p:nvSpPr>
        <p:spPr>
          <a:xfrm>
            <a:off x="1190023" y="455414"/>
            <a:ext cx="8415989" cy="461665"/>
          </a:xfrm>
          <a:prstGeom prst="rect">
            <a:avLst/>
          </a:prstGeom>
          <a:noFill/>
        </p:spPr>
        <p:txBody>
          <a:bodyPr wrap="square">
            <a:spAutoFit/>
          </a:bodyPr>
          <a:lstStyle/>
          <a:p>
            <a:pPr marL="0" marR="0">
              <a:spcBef>
                <a:spcPts val="0"/>
              </a:spcBef>
              <a:spcAft>
                <a:spcPts val="0"/>
              </a:spcAft>
            </a:pPr>
            <a:r>
              <a:rPr lang="pt-BR" sz="2400" b="1" i="1" dirty="0">
                <a:solidFill>
                  <a:srgbClr val="000000"/>
                </a:solidFill>
                <a:effectLst/>
                <a:latin typeface="Times New Roman" panose="02020603050405020304" pitchFamily="18" charset="0"/>
                <a:ea typeface="Times New Roman" panose="02020603050405020304" pitchFamily="18" charset="0"/>
              </a:rPr>
              <a:t>2. </a:t>
            </a:r>
            <a:r>
              <a:rPr lang="en-US" sz="2400" b="1" i="1" dirty="0" err="1">
                <a:solidFill>
                  <a:srgbClr val="000000"/>
                </a:solidFill>
                <a:effectLst/>
                <a:latin typeface="Times New Roman" panose="02020603050405020304" pitchFamily="18" charset="0"/>
                <a:ea typeface="Times New Roman" panose="02020603050405020304" pitchFamily="18" charset="0"/>
              </a:rPr>
              <a:t>Tình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cảm</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của</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người</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kể</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chuyện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dành</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cho</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nhân</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vật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Lượm</a:t>
            </a:r>
            <a:r>
              <a:rPr lang="en-US" sz="2400" b="1"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30B94F2D-34F6-427D-9A58-84C10798270B}"/>
              </a:ext>
            </a:extLst>
          </p:cNvPr>
          <p:cNvGraphicFramePr>
            <a:graphicFrameLocks noGrp="1"/>
          </p:cNvGraphicFramePr>
          <p:nvPr>
            <p:extLst>
              <p:ext uri="{D42A27DB-BD31-4B8C-83A1-F6EECF244321}">
                <p14:modId xmlns:p14="http://schemas.microsoft.com/office/powerpoint/2010/main" val="3320283823"/>
              </p:ext>
            </p:extLst>
          </p:nvPr>
        </p:nvGraphicFramePr>
        <p:xfrm>
          <a:off x="678902" y="1047851"/>
          <a:ext cx="10857296" cy="5205698"/>
        </p:xfrm>
        <a:graphic>
          <a:graphicData uri="http://schemas.openxmlformats.org/drawingml/2006/table">
            <a:tbl>
              <a:tblPr firstRow="1" firstCol="1" bandRow="1">
                <a:tableStyleId>{5940675A-B579-460E-94D1-54222C63F5DA}</a:tableStyleId>
              </a:tblPr>
              <a:tblGrid>
                <a:gridCol w="3373601">
                  <a:extLst>
                    <a:ext uri="{9D8B030D-6E8A-4147-A177-3AD203B41FA5}">
                      <a16:colId xmlns:a16="http://schemas.microsoft.com/office/drawing/2014/main" val="1287654093"/>
                    </a:ext>
                  </a:extLst>
                </a:gridCol>
                <a:gridCol w="7483695">
                  <a:extLst>
                    <a:ext uri="{9D8B030D-6E8A-4147-A177-3AD203B41FA5}">
                      <a16:colId xmlns:a16="http://schemas.microsoft.com/office/drawing/2014/main" val="1547653438"/>
                    </a:ext>
                  </a:extLst>
                </a:gridCol>
              </a:tblGrid>
              <a:tr h="569193">
                <a:tc>
                  <a:txBody>
                    <a:bodyPr/>
                    <a:lstStyle/>
                    <a:p>
                      <a:pPr marL="0" marR="0" algn="ctr">
                        <a:spcBef>
                          <a:spcPts val="0"/>
                        </a:spcBef>
                        <a:spcAft>
                          <a:spcPts val="0"/>
                        </a:spcAft>
                      </a:pPr>
                      <a:r>
                        <a:rPr lang="en-US" sz="2200" b="1" dirty="0" err="1">
                          <a:effectLst/>
                          <a:latin typeface="Times New Roman" panose="02020603050405020304" pitchFamily="18" charset="0"/>
                          <a:cs typeface="Times New Roman" panose="02020603050405020304" pitchFamily="18" charset="0"/>
                        </a:rPr>
                        <a:t>Cách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gọi</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nchor="ctr">
                    <a:solidFill>
                      <a:schemeClr val="accent2">
                        <a:lumMod val="60000"/>
                        <a:lumOff val="40000"/>
                      </a:schemeClr>
                    </a:solidFill>
                  </a:tcPr>
                </a:tc>
                <a:tc>
                  <a:txBody>
                    <a:bodyPr/>
                    <a:lstStyle/>
                    <a:p>
                      <a:pPr marL="0" marR="0" algn="ctr">
                        <a:spcBef>
                          <a:spcPts val="0"/>
                        </a:spcBef>
                        <a:spcAft>
                          <a:spcPts val="0"/>
                        </a:spcAft>
                      </a:pPr>
                      <a:r>
                        <a:rPr lang="en-US" sz="2200" b="1" dirty="0" err="1">
                          <a:effectLst/>
                          <a:latin typeface="Times New Roman" panose="02020603050405020304" pitchFamily="18" charset="0"/>
                          <a:cs typeface="Times New Roman" panose="02020603050405020304" pitchFamily="18" charset="0"/>
                        </a:rPr>
                        <a:t>Giá</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trị</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biểu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cảm</a:t>
                      </a: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nchor="ctr">
                    <a:solidFill>
                      <a:schemeClr val="accent2">
                        <a:lumMod val="60000"/>
                        <a:lumOff val="40000"/>
                      </a:schemeClr>
                    </a:solidFill>
                  </a:tcPr>
                </a:tc>
                <a:extLst>
                  <a:ext uri="{0D108BD9-81ED-4DB2-BD59-A6C34878D82A}">
                    <a16:rowId xmlns:a16="http://schemas.microsoft.com/office/drawing/2014/main" val="2896084418"/>
                  </a:ext>
                </a:extLst>
              </a:tr>
              <a:tr h="721311">
                <a:tc>
                  <a:txBody>
                    <a:bodyPr/>
                    <a:lstStyle/>
                    <a:p>
                      <a:pPr marL="0" marR="0" algn="ctr">
                        <a:spcBef>
                          <a:spcPts val="0"/>
                        </a:spcBef>
                        <a:spcAft>
                          <a:spcPts val="0"/>
                        </a:spcAft>
                      </a:pPr>
                      <a:r>
                        <a:rPr lang="en-US" sz="2200" dirty="0" err="1">
                          <a:effectLst/>
                          <a:latin typeface="Times New Roman" panose="02020603050405020304" pitchFamily="18" charset="0"/>
                          <a:cs typeface="Times New Roman" panose="02020603050405020304" pitchFamily="18" charset="0"/>
                        </a:rPr>
                        <a:t>Cháu</a:t>
                      </a:r>
                      <a:endParaRPr lang="en-US" sz="22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200" dirty="0">
                          <a:effectLst/>
                          <a:latin typeface="Times New Roman" panose="02020603050405020304" pitchFamily="18" charset="0"/>
                          <a:cs typeface="Times New Roman" panose="02020603050405020304" pitchFamily="18" charset="0"/>
                        </a:rPr>
                        <a:t>(</a:t>
                      </a:r>
                      <a:r>
                        <a:rPr lang="en-US" sz="2200" dirty="0" err="1">
                          <a:effectLst/>
                          <a:latin typeface="Times New Roman" panose="02020603050405020304" pitchFamily="18" charset="0"/>
                          <a:cs typeface="Times New Roman" panose="02020603050405020304" pitchFamily="18" charset="0"/>
                        </a:rPr>
                        <a:t>dòng</a:t>
                      </a:r>
                      <a:r>
                        <a:rPr lang="en-US" sz="2200" dirty="0">
                          <a:effectLst/>
                          <a:latin typeface="Times New Roman" panose="02020603050405020304" pitchFamily="18" charset="0"/>
                          <a:cs typeface="Times New Roman" panose="02020603050405020304" pitchFamily="18" charset="0"/>
                        </a:rPr>
                        <a:t> 17, 20,21,43)</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solidFill>
                      <a:schemeClr val="accent6">
                        <a:lumMod val="40000"/>
                        <a:lumOff val="60000"/>
                      </a:schemeClr>
                    </a:solidFill>
                  </a:tcPr>
                </a:tc>
                <a:tc>
                  <a:txBody>
                    <a:bodyPr/>
                    <a:lstStyle/>
                    <a:p>
                      <a:pPr marL="0" marR="0">
                        <a:spcBef>
                          <a:spcPts val="0"/>
                        </a:spcBef>
                        <a:spcAft>
                          <a:spcPts val="0"/>
                        </a:spcAft>
                      </a:pPr>
                      <a:r>
                        <a:rPr lang="en-US" sz="2200" dirty="0" err="1">
                          <a:effectLst/>
                          <a:latin typeface="Times New Roman" panose="02020603050405020304" pitchFamily="18" charset="0"/>
                          <a:cs typeface="Times New Roman" panose="02020603050405020304" pitchFamily="18" charset="0"/>
                        </a:rPr>
                        <a:t>Gọi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cháu</a:t>
                      </a:r>
                      <a:r>
                        <a:rPr lang="en-US" sz="2200" dirty="0">
                          <a:effectLst/>
                          <a:latin typeface="Times New Roman" panose="02020603050405020304" pitchFamily="18" charset="0"/>
                          <a:cs typeface="Times New Roman" panose="02020603050405020304" pitchFamily="18" charset="0"/>
                        </a:rPr>
                        <a:t> - </a:t>
                      </a:r>
                      <a:r>
                        <a:rPr lang="en-US" sz="2200" dirty="0" err="1">
                          <a:effectLst/>
                          <a:latin typeface="Times New Roman" panose="02020603050405020304" pitchFamily="18" charset="0"/>
                          <a:cs typeface="Times New Roman" panose="02020603050405020304" pitchFamily="18" charset="0"/>
                        </a:rPr>
                        <a:t>xưng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chú</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xuất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ruột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thịt</a:t>
                      </a:r>
                      <a:r>
                        <a:rPr lang="en-US" sz="2200" dirty="0">
                          <a:effectLst/>
                          <a:latin typeface="Times New Roman" panose="02020603050405020304" pitchFamily="18" charset="0"/>
                          <a:cs typeface="Times New Roman" panose="02020603050405020304" pitchFamily="18" charset="0"/>
                        </a:rPr>
                        <a:t>.</a:t>
                      </a:r>
                    </a:p>
                  </a:txBody>
                  <a:tcPr marL="52496" marR="52496" marT="0" marB="0"/>
                </a:tc>
                <a:extLst>
                  <a:ext uri="{0D108BD9-81ED-4DB2-BD59-A6C34878D82A}">
                    <a16:rowId xmlns:a16="http://schemas.microsoft.com/office/drawing/2014/main" val="614303717"/>
                  </a:ext>
                </a:extLst>
              </a:tr>
              <a:tr h="903506">
                <a:tc>
                  <a:txBody>
                    <a:bodyPr/>
                    <a:lstStyle/>
                    <a:p>
                      <a:pPr marL="0" marR="0" algn="ctr">
                        <a:spcBef>
                          <a:spcPts val="0"/>
                        </a:spcBef>
                        <a:spcAft>
                          <a:spcPts val="0"/>
                        </a:spcAft>
                      </a:pPr>
                      <a:r>
                        <a:rPr lang="en-US" sz="2200" dirty="0" err="1">
                          <a:effectLst/>
                          <a:latin typeface="Times New Roman" panose="02020603050405020304" pitchFamily="18" charset="0"/>
                          <a:cs typeface="Times New Roman" panose="02020603050405020304" pitchFamily="18" charset="0"/>
                        </a:rPr>
                        <a:t>Chú</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bé</a:t>
                      </a:r>
                      <a:endParaRPr lang="en-US" sz="22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200" dirty="0">
                          <a:effectLst/>
                          <a:latin typeface="Times New Roman" panose="02020603050405020304" pitchFamily="18" charset="0"/>
                          <a:cs typeface="Times New Roman" panose="02020603050405020304" pitchFamily="18" charset="0"/>
                        </a:rPr>
                        <a:t>(</a:t>
                      </a:r>
                      <a:r>
                        <a:rPr lang="en-US" sz="2200" dirty="0" err="1">
                          <a:effectLst/>
                          <a:latin typeface="Times New Roman" panose="02020603050405020304" pitchFamily="18" charset="0"/>
                          <a:cs typeface="Times New Roman" panose="02020603050405020304" pitchFamily="18" charset="0"/>
                        </a:rPr>
                        <a:t>dòng</a:t>
                      </a:r>
                      <a:r>
                        <a:rPr lang="en-US" sz="2200" dirty="0">
                          <a:effectLst/>
                          <a:latin typeface="Times New Roman" panose="02020603050405020304" pitchFamily="18" charset="0"/>
                          <a:cs typeface="Times New Roman" panose="02020603050405020304" pitchFamily="18" charset="0"/>
                        </a:rPr>
                        <a:t> 4, 37, 48)</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nchor="ctr">
                    <a:solidFill>
                      <a:schemeClr val="accent6">
                        <a:lumMod val="40000"/>
                        <a:lumOff val="60000"/>
                      </a:schemeClr>
                    </a:solidFill>
                  </a:tcPr>
                </a:tc>
                <a:tc>
                  <a:txBody>
                    <a:bodyPr/>
                    <a:lstStyle/>
                    <a:p>
                      <a:pPr marL="0" marR="0">
                        <a:spcBef>
                          <a:spcPts val="0"/>
                        </a:spcBef>
                        <a:spcAft>
                          <a:spcPts val="0"/>
                        </a:spcAft>
                      </a:pPr>
                      <a:r>
                        <a:rPr lang="en-US" sz="2200" dirty="0" err="1">
                          <a:effectLst/>
                          <a:latin typeface="Times New Roman" panose="02020603050405020304" pitchFamily="18" charset="0"/>
                          <a:cs typeface="Times New Roman" panose="02020603050405020304" pitchFamily="18" charset="0"/>
                        </a:rPr>
                        <a:t>Xuất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ở </a:t>
                      </a:r>
                      <a:r>
                        <a:rPr lang="en-US" sz="2200" dirty="0" err="1">
                          <a:effectLst/>
                          <a:latin typeface="Times New Roman" panose="02020603050405020304" pitchFamily="18" charset="0"/>
                          <a:cs typeface="Times New Roman" panose="02020603050405020304" pitchFamily="18" charset="0"/>
                        </a:rPr>
                        <a:t>phần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góp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phần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sống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mãi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tâm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giả</a:t>
                      </a:r>
                      <a:r>
                        <a:rPr lang="en-US" sz="2200" dirty="0">
                          <a:effectLst/>
                          <a:latin typeface="Times New Roman" panose="02020603050405020304" pitchFamily="18" charset="0"/>
                          <a:cs typeface="Times New Roman" panose="02020603050405020304" pitchFamily="18" charset="0"/>
                        </a:rPr>
                        <a:t>.</a:t>
                      </a:r>
                    </a:p>
                  </a:txBody>
                  <a:tcPr marL="52496" marR="52496" marT="0" marB="0" anchor="ctr"/>
                </a:tc>
                <a:extLst>
                  <a:ext uri="{0D108BD9-81ED-4DB2-BD59-A6C34878D82A}">
                    <a16:rowId xmlns:a16="http://schemas.microsoft.com/office/drawing/2014/main" val="3419467942"/>
                  </a:ext>
                </a:extLst>
              </a:tr>
              <a:tr h="1505844">
                <a:tc>
                  <a:txBody>
                    <a:bodyPr/>
                    <a:lstStyle/>
                    <a:p>
                      <a:pPr marL="0" marR="0" algn="ctr">
                        <a:spcBef>
                          <a:spcPts val="0"/>
                        </a:spcBef>
                        <a:spcAft>
                          <a:spcPts val="0"/>
                        </a:spcAft>
                      </a:pP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a:t>
                      </a:r>
                      <a:endParaRPr lang="en-US" sz="22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200" dirty="0">
                          <a:effectLst/>
                          <a:latin typeface="Times New Roman" panose="02020603050405020304" pitchFamily="18" charset="0"/>
                          <a:cs typeface="Times New Roman" panose="02020603050405020304" pitchFamily="18" charset="0"/>
                        </a:rPr>
                        <a:t>(</a:t>
                      </a:r>
                      <a:r>
                        <a:rPr lang="en-US" sz="2200" dirty="0" err="1">
                          <a:effectLst/>
                          <a:latin typeface="Times New Roman" panose="02020603050405020304" pitchFamily="18" charset="0"/>
                          <a:cs typeface="Times New Roman" panose="02020603050405020304" pitchFamily="18" charset="0"/>
                        </a:rPr>
                        <a:t>dòng</a:t>
                      </a:r>
                      <a:r>
                        <a:rPr lang="en-US" sz="2200" dirty="0">
                          <a:effectLst/>
                          <a:latin typeface="Times New Roman" panose="02020603050405020304" pitchFamily="18" charset="0"/>
                          <a:cs typeface="Times New Roman" panose="02020603050405020304" pitchFamily="18" charset="0"/>
                        </a:rPr>
                        <a:t> 19, 29, 41)</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nchor="ctr">
                    <a:solidFill>
                      <a:schemeClr val="accent6">
                        <a:lumMod val="40000"/>
                        <a:lumOff val="60000"/>
                      </a:schemeClr>
                    </a:solidFill>
                  </a:tcPr>
                </a:tc>
                <a:tc>
                  <a:txBody>
                    <a:bodyPr/>
                    <a:lstStyle/>
                    <a:p>
                      <a:pPr marL="0" marR="0">
                        <a:spcBef>
                          <a:spcPts val="0"/>
                        </a:spcBef>
                        <a:spcAft>
                          <a:spcPts val="0"/>
                        </a:spcAft>
                      </a:pPr>
                      <a:r>
                        <a:rPr lang="en-US" sz="2200" dirty="0" err="1">
                          <a:effectLst/>
                          <a:latin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dụng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hô</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thực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nhiệm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vụ</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hi </a:t>
                      </a:r>
                      <a:r>
                        <a:rPr lang="en-US" sz="2200" dirty="0" err="1">
                          <a:effectLst/>
                          <a:latin typeface="Times New Roman" panose="02020603050405020304" pitchFamily="18" charset="0"/>
                          <a:cs typeface="Times New Roman" panose="02020603050405020304" pitchFamily="18" charset="0"/>
                        </a:rPr>
                        <a:t>sinh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chú</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bé</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hiện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hồn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trọng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cậu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bé</a:t>
                      </a:r>
                      <a:r>
                        <a:rPr lang="en-US" sz="2200" dirty="0">
                          <a:effectLst/>
                          <a:latin typeface="Times New Roman" panose="02020603050405020304" pitchFamily="18" charset="0"/>
                          <a:cs typeface="Times New Roman" panose="02020603050405020304" pitchFamily="18" charset="0"/>
                        </a:rPr>
                        <a:t>.</a:t>
                      </a:r>
                    </a:p>
                  </a:txBody>
                  <a:tcPr marL="52496" marR="52496" marT="0" marB="0"/>
                </a:tc>
                <a:extLst>
                  <a:ext uri="{0D108BD9-81ED-4DB2-BD59-A6C34878D82A}">
                    <a16:rowId xmlns:a16="http://schemas.microsoft.com/office/drawing/2014/main" val="1436519008"/>
                  </a:ext>
                </a:extLst>
              </a:tr>
              <a:tr h="752922">
                <a:tc>
                  <a:txBody>
                    <a:bodyPr/>
                    <a:lstStyle/>
                    <a:p>
                      <a:pPr marL="0" marR="0" algn="ctr">
                        <a:spcBef>
                          <a:spcPts val="0"/>
                        </a:spcBef>
                        <a:spcAft>
                          <a:spcPts val="0"/>
                        </a:spcAft>
                      </a:pP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ơi</a:t>
                      </a:r>
                      <a:r>
                        <a:rPr lang="en-US" sz="2200" dirty="0">
                          <a:effectLst/>
                          <a:latin typeface="Times New Roman" panose="02020603050405020304" pitchFamily="18" charset="0"/>
                          <a:cs typeface="Times New Roman" panose="02020603050405020304" pitchFamily="18" charset="0"/>
                        </a:rPr>
                        <a:t>)</a:t>
                      </a:r>
                    </a:p>
                    <a:p>
                      <a:pPr marL="0" marR="0" algn="ctr">
                        <a:spcBef>
                          <a:spcPts val="0"/>
                        </a:spcBef>
                        <a:spcAft>
                          <a:spcPts val="0"/>
                        </a:spcAft>
                      </a:pPr>
                      <a:r>
                        <a:rPr lang="en-US" sz="2200" dirty="0">
                          <a:effectLst/>
                          <a:latin typeface="Times New Roman" panose="02020603050405020304" pitchFamily="18" charset="0"/>
                          <a:cs typeface="Times New Roman" panose="02020603050405020304" pitchFamily="18" charset="0"/>
                        </a:rPr>
                        <a:t>(</a:t>
                      </a:r>
                      <a:r>
                        <a:rPr lang="en-US" sz="2200" dirty="0" err="1">
                          <a:effectLst/>
                          <a:latin typeface="Times New Roman" panose="02020603050405020304" pitchFamily="18" charset="0"/>
                          <a:cs typeface="Times New Roman" panose="02020603050405020304" pitchFamily="18" charset="0"/>
                        </a:rPr>
                        <a:t>dòng</a:t>
                      </a:r>
                      <a:r>
                        <a:rPr lang="en-US" sz="2200" dirty="0">
                          <a:effectLst/>
                          <a:latin typeface="Times New Roman" panose="02020603050405020304" pitchFamily="18" charset="0"/>
                          <a:cs typeface="Times New Roman" panose="02020603050405020304" pitchFamily="18" charset="0"/>
                        </a:rPr>
                        <a:t> 26, 40, 47)</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solidFill>
                      <a:schemeClr val="accent6">
                        <a:lumMod val="40000"/>
                        <a:lumOff val="60000"/>
                      </a:schemeClr>
                    </a:solidFill>
                  </a:tcPr>
                </a:tc>
                <a:tc>
                  <a:txBody>
                    <a:bodyPr/>
                    <a:lstStyle/>
                    <a:p>
                      <a:pPr marL="0" marR="0">
                        <a:spcBef>
                          <a:spcPts val="0"/>
                        </a:spcBef>
                        <a:spcAft>
                          <a:spcPts val="0"/>
                        </a:spcAft>
                      </a:pPr>
                      <a:r>
                        <a:rPr lang="en-US" sz="2200">
                          <a:effectLst/>
                          <a:latin typeface="Times New Roman" panose="02020603050405020304" pitchFamily="18" charset="0"/>
                          <a:cs typeface="Times New Roman" panose="02020603050405020304" pitchFamily="18" charset="0"/>
                        </a:rPr>
                        <a:t>Nhấn mạnh sự hi sinh của Lượm, đồng thời bộc lộ tâm trạng đau đớn, ngỡ ngàng của nhà thơ (như đang trực tiếp chứng kiến)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tc>
                <a:extLst>
                  <a:ext uri="{0D108BD9-81ED-4DB2-BD59-A6C34878D82A}">
                    <a16:rowId xmlns:a16="http://schemas.microsoft.com/office/drawing/2014/main" val="3950998596"/>
                  </a:ext>
                </a:extLst>
              </a:tr>
              <a:tr h="752922">
                <a:tc gridSpan="2">
                  <a:txBody>
                    <a:bodyPr/>
                    <a:lstStyle/>
                    <a:p>
                      <a:pPr marL="0" marR="0">
                        <a:spcBef>
                          <a:spcPts val="0"/>
                        </a:spcBef>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xét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từ</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hô</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bộc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lộ</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cảm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chuyện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Lượm</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96" marR="52496" marT="0" marB="0">
                    <a:solidFill>
                      <a:srgbClr val="FABABB"/>
                    </a:solidFill>
                  </a:tcPr>
                </a:tc>
                <a:tc hMerge="1">
                  <a:txBody>
                    <a:bodyPr/>
                    <a:lstStyle/>
                    <a:p>
                      <a:endParaRPr lang="en-US"/>
                    </a:p>
                  </a:txBody>
                  <a:tcPr/>
                </a:tc>
                <a:extLst>
                  <a:ext uri="{0D108BD9-81ED-4DB2-BD59-A6C34878D82A}">
                    <a16:rowId xmlns:a16="http://schemas.microsoft.com/office/drawing/2014/main" val="2603589841"/>
                  </a:ext>
                </a:extLst>
              </a:tr>
            </a:tbl>
          </a:graphicData>
        </a:graphic>
      </p:graphicFrame>
    </p:spTree>
    <p:extLst>
      <p:ext uri="{BB962C8B-B14F-4D97-AF65-F5344CB8AC3E}">
        <p14:creationId xmlns:p14="http://schemas.microsoft.com/office/powerpoint/2010/main" val="3374902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89F3C25-C5D9-4BFA-97D4-3D8D198763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0558">
            <a:off x="5602160" y="1279248"/>
            <a:ext cx="5798260" cy="4289100"/>
          </a:xfrm>
          <a:prstGeom prst="rect">
            <a:avLst/>
          </a:prstGeom>
          <a:noFill/>
          <a:ln>
            <a:noFill/>
          </a:ln>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7" name="TextBox 6">
            <a:extLst>
              <a:ext uri="{FF2B5EF4-FFF2-40B4-BE49-F238E27FC236}">
                <a16:creationId xmlns:a16="http://schemas.microsoft.com/office/drawing/2014/main" id="{FEFE8FED-E1F4-4581-BC14-F065A699E8A2}"/>
              </a:ext>
            </a:extLst>
          </p:cNvPr>
          <p:cNvSpPr txBox="1"/>
          <p:nvPr/>
        </p:nvSpPr>
        <p:spPr>
          <a:xfrm>
            <a:off x="1485900" y="705745"/>
            <a:ext cx="6210300" cy="461665"/>
          </a:xfrm>
          <a:prstGeom prst="rect">
            <a:avLst/>
          </a:prstGeom>
          <a:noFill/>
        </p:spPr>
        <p:txBody>
          <a:bodyPr wrap="square">
            <a:spAutoFit/>
          </a:bodyPr>
          <a:lstStyle/>
          <a:p>
            <a:pPr marL="0" marR="0">
              <a:spcBef>
                <a:spcPts val="0"/>
              </a:spcBef>
              <a:spcAft>
                <a:spcPts val="0"/>
              </a:spcAft>
            </a:pPr>
            <a:r>
              <a:rPr lang="en-US" sz="2400" b="1" i="1" dirty="0" err="1">
                <a:solidFill>
                  <a:srgbClr val="000000"/>
                </a:solidFill>
                <a:latin typeface="Times New Roman" panose="02020603050405020304" pitchFamily="18" charset="0"/>
                <a:ea typeface="Times New Roman" panose="02020603050405020304" pitchFamily="18" charset="0"/>
              </a:rPr>
              <a:t>Thảo</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luận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theo</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kĩ</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thuật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khăn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trải</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bàn</a:t>
            </a:r>
            <a:endParaRPr lang="en-US"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50D43BE-500F-4FEF-B49A-B32F3308E3EC}"/>
              </a:ext>
            </a:extLst>
          </p:cNvPr>
          <p:cNvSpPr txBox="1"/>
          <p:nvPr/>
        </p:nvSpPr>
        <p:spPr>
          <a:xfrm>
            <a:off x="6989774" y="2361969"/>
            <a:ext cx="3756941" cy="2123658"/>
          </a:xfrm>
          <a:prstGeom prst="rect">
            <a:avLst/>
          </a:prstGeom>
          <a:noFill/>
        </p:spPr>
        <p:txBody>
          <a:bodyPr wrap="square">
            <a:spAutoFit/>
          </a:bodyPr>
          <a:lstStyle/>
          <a:p>
            <a:pPr marL="0" marR="0" algn="just">
              <a:spcBef>
                <a:spcPts val="0"/>
              </a:spcBef>
              <a:spcAft>
                <a:spcPts val="0"/>
              </a:spcAft>
            </a:pPr>
            <a:r>
              <a:rPr lang="pt-BR" sz="2200" dirty="0">
                <a:effectLst/>
                <a:latin typeface="Times New Roman" panose="02020603050405020304" pitchFamily="18" charset="0"/>
                <a:ea typeface="Times New Roman" panose="02020603050405020304" pitchFamily="18" charset="0"/>
              </a:rPr>
              <a:t>1. Tại sao các dòng thơ 25, 26, 47 được tách ra thành những khổ riêng?</a:t>
            </a:r>
            <a:endParaRPr lang="en-US" sz="22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pt-BR" sz="2200" dirty="0">
                <a:effectLst/>
                <a:latin typeface="Times New Roman" panose="02020603050405020304" pitchFamily="18" charset="0"/>
                <a:ea typeface="Times New Roman" panose="02020603050405020304" pitchFamily="18" charset="0"/>
              </a:rPr>
              <a:t>2. Chỉ rõ và nêu tác dụng của phép điệp ngữ trong phần đầu và phần cuối bài thơ? </a:t>
            </a:r>
            <a:endParaRPr lang="en-US" sz="2200" dirty="0">
              <a:effectLst/>
              <a:latin typeface="Times New Roman" panose="02020603050405020304" pitchFamily="18" charset="0"/>
              <a:ea typeface="Times New Roman" panose="02020603050405020304" pitchFamily="18" charset="0"/>
            </a:endParaRPr>
          </a:p>
        </p:txBody>
      </p:sp>
      <p:pic>
        <p:nvPicPr>
          <p:cNvPr id="11" name="Picture 10" descr="A picture containing toy, doll&#10;&#10;Description automatically generated">
            <a:extLst>
              <a:ext uri="{FF2B5EF4-FFF2-40B4-BE49-F238E27FC236}">
                <a16:creationId xmlns:a16="http://schemas.microsoft.com/office/drawing/2014/main" id="{FC708F24-7E75-9B4A-8003-9C462EBB1422}"/>
              </a:ext>
            </a:extLst>
          </p:cNvPr>
          <p:cNvPicPr>
            <a:picLocks noChangeAspect="1"/>
          </p:cNvPicPr>
          <p:nvPr/>
        </p:nvPicPr>
        <p:blipFill>
          <a:blip r:embed="rId7"/>
          <a:stretch>
            <a:fillRect/>
          </a:stretch>
        </p:blipFill>
        <p:spPr>
          <a:xfrm>
            <a:off x="560831" y="1239285"/>
            <a:ext cx="4641396" cy="3454327"/>
          </a:xfrm>
          <a:prstGeom prst="rect">
            <a:avLst/>
          </a:prstGeom>
        </p:spPr>
      </p:pic>
    </p:spTree>
    <p:extLst>
      <p:ext uri="{BB962C8B-B14F-4D97-AF65-F5344CB8AC3E}">
        <p14:creationId xmlns:p14="http://schemas.microsoft.com/office/powerpoint/2010/main" val="731515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7" name="TextBox 6">
            <a:extLst>
              <a:ext uri="{FF2B5EF4-FFF2-40B4-BE49-F238E27FC236}">
                <a16:creationId xmlns:a16="http://schemas.microsoft.com/office/drawing/2014/main" id="{008CCFBD-2A59-4712-BAAB-5254C8FE721F}"/>
              </a:ext>
            </a:extLst>
          </p:cNvPr>
          <p:cNvSpPr txBox="1"/>
          <p:nvPr/>
        </p:nvSpPr>
        <p:spPr>
          <a:xfrm>
            <a:off x="1323975" y="705745"/>
            <a:ext cx="6210300" cy="461665"/>
          </a:xfrm>
          <a:prstGeom prst="rect">
            <a:avLst/>
          </a:prstGeom>
          <a:noFill/>
        </p:spPr>
        <p:txBody>
          <a:bodyPr wrap="square">
            <a:spAutoFit/>
          </a:bodyPr>
          <a:lstStyle/>
          <a:p>
            <a:pPr marL="0" marR="0">
              <a:spcBef>
                <a:spcPts val="0"/>
              </a:spcBef>
              <a:spcAft>
                <a:spcPts val="0"/>
              </a:spcAft>
            </a:pPr>
            <a:r>
              <a:rPr lang="en-US" sz="2400" b="1" i="1" dirty="0">
                <a:solidFill>
                  <a:srgbClr val="000000"/>
                </a:solidFill>
                <a:effectLst/>
                <a:latin typeface="Times New Roman" panose="02020603050405020304" pitchFamily="18" charset="0"/>
                <a:ea typeface="Times New Roman" panose="02020603050405020304" pitchFamily="18" charset="0"/>
              </a:rPr>
              <a:t>3. </a:t>
            </a:r>
            <a:r>
              <a:rPr lang="en-US" sz="2400" b="1" i="1" dirty="0" err="1">
                <a:solidFill>
                  <a:srgbClr val="000000"/>
                </a:solidFill>
                <a:effectLst/>
                <a:latin typeface="Times New Roman" panose="02020603050405020304" pitchFamily="18" charset="0"/>
                <a:ea typeface="Times New Roman" panose="02020603050405020304" pitchFamily="18" charset="0"/>
              </a:rPr>
              <a:t>Những</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nét</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đặc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sắc</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nghệ</a:t>
            </a:r>
            <a:r>
              <a:rPr lang="en-US" sz="2400" b="1" i="1" dirty="0">
                <a:solidFill>
                  <a:srgbClr val="000000"/>
                </a:solidFill>
                <a:effectLst/>
                <a:latin typeface="Times New Roman" panose="02020603050405020304" pitchFamily="18" charset="0"/>
                <a:ea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rPr>
              <a:t>thuật</a:t>
            </a:r>
            <a:r>
              <a:rPr lang="en-US" sz="2400" b="1"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AED53850-E0AB-4415-BC48-EA68949A8161}"/>
              </a:ext>
            </a:extLst>
          </p:cNvPr>
          <p:cNvSpPr txBox="1"/>
          <p:nvPr/>
        </p:nvSpPr>
        <p:spPr>
          <a:xfrm>
            <a:off x="3327935" y="3585656"/>
            <a:ext cx="7552462" cy="1569660"/>
          </a:xfrm>
          <a:prstGeom prst="rect">
            <a:avLst/>
          </a:prstGeom>
          <a:noFill/>
        </p:spPr>
        <p:txBody>
          <a:bodyPr wrap="square">
            <a:spAutoFit/>
          </a:bodyPr>
          <a:lstStyle/>
          <a:p>
            <a:pPr marL="0" marR="0" algn="just">
              <a:spcBef>
                <a:spcPts val="0"/>
              </a:spcBef>
              <a:spcAft>
                <a:spcPts val="0"/>
              </a:spcAft>
            </a:pP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Phép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điệp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ngữ</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lặp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vẹn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khẳng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góp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Lượm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lòng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đọc</a:t>
            </a:r>
            <a:r>
              <a:rPr lang="en-US" sz="2400" dirty="0">
                <a:effectLst/>
                <a:latin typeface="Times New Roman" panose="02020603050405020304" pitchFamily="18" charset="0"/>
                <a:ea typeface="Times New Roman" panose="02020603050405020304" pitchFamily="18" charset="0"/>
              </a:rPr>
              <a:t>.</a:t>
            </a:r>
            <a:endParaRPr lang="en-US" sz="2400" dirty="0"/>
          </a:p>
        </p:txBody>
      </p:sp>
      <p:sp>
        <p:nvSpPr>
          <p:cNvPr id="11" name="TextBox 10">
            <a:extLst>
              <a:ext uri="{FF2B5EF4-FFF2-40B4-BE49-F238E27FC236}">
                <a16:creationId xmlns:a16="http://schemas.microsoft.com/office/drawing/2014/main" id="{021EB0A7-B12C-4B62-B193-22CBBC8974D2}"/>
              </a:ext>
            </a:extLst>
          </p:cNvPr>
          <p:cNvSpPr txBox="1"/>
          <p:nvPr/>
        </p:nvSpPr>
        <p:spPr>
          <a:xfrm>
            <a:off x="3327935" y="1898409"/>
            <a:ext cx="7552462" cy="1200329"/>
          </a:xfrm>
          <a:prstGeom prst="rect">
            <a:avLst/>
          </a:prstGeom>
          <a:noFill/>
        </p:spPr>
        <p:txBody>
          <a:bodyPr wrap="square">
            <a:spAutoFit/>
          </a:bodyPr>
          <a:lstStyle/>
          <a:p>
            <a:pPr marL="0" marR="0" algn="just">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dòng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thơ</a:t>
            </a:r>
            <a:r>
              <a:rPr lang="en-US" sz="2400" dirty="0">
                <a:solidFill>
                  <a:srgbClr val="000000"/>
                </a:solidFill>
                <a:effectLst/>
                <a:latin typeface="Times New Roman" panose="02020603050405020304" pitchFamily="18" charset="0"/>
                <a:ea typeface="Times New Roman" panose="02020603050405020304" pitchFamily="18" charset="0"/>
              </a:rPr>
              <a:t> 25, 26, 47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tách</a:t>
            </a:r>
            <a:r>
              <a:rPr lang="en-US" sz="2400" dirty="0">
                <a:solidFill>
                  <a:srgbClr val="000000"/>
                </a:solidFill>
                <a:effectLst/>
                <a:latin typeface="Times New Roman" panose="02020603050405020304" pitchFamily="18" charset="0"/>
                <a:ea typeface="Times New Roman" panose="02020603050405020304" pitchFamily="18" charset="0"/>
              </a:rPr>
              <a:t> ra </a:t>
            </a:r>
            <a:r>
              <a:rPr lang="en-US" sz="2400" dirty="0" err="1">
                <a:solidFill>
                  <a:srgbClr val="000000"/>
                </a:solidFill>
                <a:effectLst/>
                <a:latin typeface="Times New Roman" panose="02020603050405020304" pitchFamily="18" charset="0"/>
                <a:ea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khổ</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riêng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xúc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đau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xót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ngỡ</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ngàng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suy</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tác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giả</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rPr>
              <a:t> hi </a:t>
            </a:r>
            <a:r>
              <a:rPr lang="en-US" sz="2400" dirty="0" err="1">
                <a:solidFill>
                  <a:srgbClr val="000000"/>
                </a:solidFill>
                <a:effectLst/>
                <a:latin typeface="Times New Roman" panose="02020603050405020304" pitchFamily="18" charset="0"/>
                <a:ea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Lượm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pSp>
        <p:nvGrpSpPr>
          <p:cNvPr id="12" name="组合 32">
            <a:extLst>
              <a:ext uri="{FF2B5EF4-FFF2-40B4-BE49-F238E27FC236}">
                <a16:creationId xmlns:a16="http://schemas.microsoft.com/office/drawing/2014/main" id="{299DAA56-7744-496E-B383-A81071DF8003}"/>
              </a:ext>
            </a:extLst>
          </p:cNvPr>
          <p:cNvGrpSpPr/>
          <p:nvPr/>
        </p:nvGrpSpPr>
        <p:grpSpPr>
          <a:xfrm>
            <a:off x="1476475" y="1993454"/>
            <a:ext cx="1515842" cy="1115060"/>
            <a:chOff x="0" y="0"/>
            <a:chExt cx="986245" cy="934170"/>
          </a:xfrm>
        </p:grpSpPr>
        <p:pic>
          <p:nvPicPr>
            <p:cNvPr id="13" name="图片 33">
              <a:extLst>
                <a:ext uri="{FF2B5EF4-FFF2-40B4-BE49-F238E27FC236}">
                  <a16:creationId xmlns:a16="http://schemas.microsoft.com/office/drawing/2014/main" id="{5D1D50F4-BE1B-49DA-A13E-5A291F121B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986245" cy="934170"/>
            </a:xfrm>
            <a:prstGeom prst="rect">
              <a:avLst/>
            </a:prstGeom>
          </p:spPr>
        </p:pic>
        <p:sp>
          <p:nvSpPr>
            <p:cNvPr id="14" name="文本框 34">
              <a:extLst>
                <a:ext uri="{FF2B5EF4-FFF2-40B4-BE49-F238E27FC236}">
                  <a16:creationId xmlns:a16="http://schemas.microsoft.com/office/drawing/2014/main" id="{E288962F-5D98-4BD7-B94D-A04FD18C3A4C}"/>
                </a:ext>
              </a:extLst>
            </p:cNvPr>
            <p:cNvSpPr txBox="1"/>
            <p:nvPr/>
          </p:nvSpPr>
          <p:spPr>
            <a:xfrm>
              <a:off x="372014" y="192980"/>
              <a:ext cx="539405" cy="475460"/>
            </a:xfrm>
            <a:prstGeom prst="rect">
              <a:avLst/>
            </a:prstGeom>
            <a:noFill/>
          </p:spPr>
          <p:txBody>
            <a:bodyPr wrap="square" lIns="121889" tIns="60944" rIns="121889" bIns="60944" rtlCol="0">
              <a:noAutofit/>
            </a:bodyPr>
            <a:lstStyle/>
            <a:p>
              <a:pPr marL="0" marR="0">
                <a:lnSpc>
                  <a:spcPct val="107000"/>
                </a:lnSpc>
                <a:spcBef>
                  <a:spcPts val="0"/>
                </a:spcBef>
                <a:spcAft>
                  <a:spcPts val="800"/>
                </a:spcAft>
              </a:pPr>
              <a:r>
                <a:rPr lang="en-US" sz="3200" kern="1200" dirty="0">
                  <a:solidFill>
                    <a:srgbClr val="3E830E"/>
                  </a:solidFill>
                  <a:effectLst>
                    <a:outerShdw blurRad="50800" dist="38100" dir="2700000" algn="tl">
                      <a:schemeClr val="accent6">
                        <a:lumMod val="50000"/>
                        <a:alpha val="40000"/>
                      </a:schemeClr>
                    </a:outerShdw>
                  </a:effectLst>
                  <a:latin typeface="Calibri" panose="020F0502020204030204" pitchFamily="34" charset="0"/>
                  <a:ea typeface="Calibri" panose="020F0502020204030204" pitchFamily="34" charset="0"/>
                  <a:cs typeface="DengXian" panose="02010600030101010101" pitchFamily="2" charset="-122"/>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组合 32">
            <a:extLst>
              <a:ext uri="{FF2B5EF4-FFF2-40B4-BE49-F238E27FC236}">
                <a16:creationId xmlns:a16="http://schemas.microsoft.com/office/drawing/2014/main" id="{C5B57C1E-3454-4686-A76E-31F85FF3EAB5}"/>
              </a:ext>
            </a:extLst>
          </p:cNvPr>
          <p:cNvGrpSpPr/>
          <p:nvPr/>
        </p:nvGrpSpPr>
        <p:grpSpPr>
          <a:xfrm>
            <a:off x="1476475" y="3812956"/>
            <a:ext cx="1515842" cy="1115060"/>
            <a:chOff x="0" y="0"/>
            <a:chExt cx="986245" cy="934170"/>
          </a:xfrm>
        </p:grpSpPr>
        <p:pic>
          <p:nvPicPr>
            <p:cNvPr id="16" name="图片 33">
              <a:extLst>
                <a:ext uri="{FF2B5EF4-FFF2-40B4-BE49-F238E27FC236}">
                  <a16:creationId xmlns:a16="http://schemas.microsoft.com/office/drawing/2014/main" id="{CC6CE060-CF34-41C0-9386-574214DEF3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986245" cy="934170"/>
            </a:xfrm>
            <a:prstGeom prst="rect">
              <a:avLst/>
            </a:prstGeom>
          </p:spPr>
        </p:pic>
        <p:sp>
          <p:nvSpPr>
            <p:cNvPr id="17" name="文本框 34">
              <a:extLst>
                <a:ext uri="{FF2B5EF4-FFF2-40B4-BE49-F238E27FC236}">
                  <a16:creationId xmlns:a16="http://schemas.microsoft.com/office/drawing/2014/main" id="{21CCCCCF-8EA4-4E0A-8401-B413E6F83121}"/>
                </a:ext>
              </a:extLst>
            </p:cNvPr>
            <p:cNvSpPr txBox="1"/>
            <p:nvPr/>
          </p:nvSpPr>
          <p:spPr>
            <a:xfrm>
              <a:off x="372014" y="192980"/>
              <a:ext cx="539405" cy="475460"/>
            </a:xfrm>
            <a:prstGeom prst="rect">
              <a:avLst/>
            </a:prstGeom>
            <a:noFill/>
          </p:spPr>
          <p:txBody>
            <a:bodyPr wrap="square" lIns="121889" tIns="60944" rIns="121889" bIns="60944" rtlCol="0">
              <a:noAutofit/>
            </a:bodyPr>
            <a:lstStyle/>
            <a:p>
              <a:pPr marL="0" marR="0">
                <a:lnSpc>
                  <a:spcPct val="107000"/>
                </a:lnSpc>
                <a:spcBef>
                  <a:spcPts val="0"/>
                </a:spcBef>
                <a:spcAft>
                  <a:spcPts val="800"/>
                </a:spcAft>
              </a:pPr>
              <a:r>
                <a:rPr lang="en-US" sz="3200" dirty="0">
                  <a:solidFill>
                    <a:srgbClr val="3E830E"/>
                  </a:solidFill>
                  <a:effectLst>
                    <a:outerShdw blurRad="50800" dist="38100" dir="2700000" algn="tl">
                      <a:schemeClr val="accent6">
                        <a:lumMod val="50000"/>
                        <a:alpha val="40000"/>
                      </a:schemeClr>
                    </a:outerShdw>
                  </a:effectLst>
                  <a:latin typeface="Calibri" panose="020F050202020403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88237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BCDCAB1-C695-4816-99AB-C60B59441809}"/>
              </a:ext>
            </a:extLst>
          </p:cNvPr>
          <p:cNvSpPr/>
          <p:nvPr/>
        </p:nvSpPr>
        <p:spPr>
          <a:xfrm>
            <a:off x="2003659" y="1874068"/>
            <a:ext cx="8184682" cy="1929112"/>
          </a:xfrm>
          <a:prstGeom prst="roundRect">
            <a:avLst/>
          </a:prstGeom>
          <a:solidFill>
            <a:schemeClr val="accent2">
              <a:lumMod val="60000"/>
              <a:lumOff val="40000"/>
            </a:schemeClr>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BF2F02-4A09-4FC4-8DB5-01E73FDA2ACB}"/>
              </a:ext>
            </a:extLst>
          </p:cNvPr>
          <p:cNvSpPr txBox="1"/>
          <p:nvPr/>
        </p:nvSpPr>
        <p:spPr>
          <a:xfrm>
            <a:off x="2467276" y="2028674"/>
            <a:ext cx="7257448" cy="1846659"/>
          </a:xfrm>
          <a:prstGeom prst="rect">
            <a:avLst/>
          </a:prstGeom>
          <a:noFill/>
        </p:spPr>
        <p:txBody>
          <a:bodyPr wrap="square">
            <a:spAutoFit/>
          </a:bodyPr>
          <a:lstStyle/>
          <a:p>
            <a:pPr algn="just"/>
            <a:r>
              <a:rPr lang="de-DE" sz="2400" dirty="0">
                <a:solidFill>
                  <a:srgbClr val="0070C0"/>
                </a:solidFill>
                <a:effectLst/>
                <a:latin typeface="Times New Roman" panose="02020603050405020304" pitchFamily="18" charset="0"/>
                <a:ea typeface="Times New Roman" panose="02020603050405020304" pitchFamily="18" charset="0"/>
              </a:rPr>
              <a:t>1. Một thiếu nhi và cũng là một danh tướng nhà Trần, vì không được dự hội nghị Bình Than đã bóp nát quả cam, về nhà chiêu binh mãi mã đi đánh giặc, lập được nhiều công lớn, hi sinh trên chiến trường.</a:t>
            </a:r>
          </a:p>
          <a:p>
            <a:endParaRPr lang="en-US" dirty="0"/>
          </a:p>
        </p:txBody>
      </p:sp>
      <p:sp>
        <p:nvSpPr>
          <p:cNvPr id="4" name="Oval 3">
            <a:extLst>
              <a:ext uri="{FF2B5EF4-FFF2-40B4-BE49-F238E27FC236}">
                <a16:creationId xmlns:a16="http://schemas.microsoft.com/office/drawing/2014/main" id="{EBCCA41B-C993-4A56-96BF-9BF0C188DD13}"/>
              </a:ext>
            </a:extLst>
          </p:cNvPr>
          <p:cNvSpPr/>
          <p:nvPr/>
        </p:nvSpPr>
        <p:spPr>
          <a:xfrm>
            <a:off x="4420502" y="4242934"/>
            <a:ext cx="2704699" cy="1087655"/>
          </a:xfrm>
          <a:prstGeom prst="ellipse">
            <a:avLst/>
          </a:prstGeom>
          <a:solidFill>
            <a:srgbClr val="F7898C"/>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4416E3F-F467-4085-982D-472E1431787C}"/>
              </a:ext>
            </a:extLst>
          </p:cNvPr>
          <p:cNvSpPr txBox="1"/>
          <p:nvPr/>
        </p:nvSpPr>
        <p:spPr>
          <a:xfrm>
            <a:off x="4759893" y="4501576"/>
            <a:ext cx="2266549" cy="461665"/>
          </a:xfrm>
          <a:prstGeom prst="rect">
            <a:avLst/>
          </a:prstGeom>
          <a:noFill/>
        </p:spPr>
        <p:txBody>
          <a:bodyPr wrap="square">
            <a:spAutoFit/>
          </a:bodyPr>
          <a:lstStyle/>
          <a:p>
            <a:r>
              <a:rPr lang="de-DE" sz="2400" spc="-30" dirty="0">
                <a:solidFill>
                  <a:srgbClr val="0070C0"/>
                </a:solidFill>
                <a:effectLst/>
                <a:latin typeface="Times New Roman" panose="02020603050405020304" pitchFamily="18" charset="0"/>
                <a:ea typeface="Times New Roman" panose="02020603050405020304" pitchFamily="18" charset="0"/>
              </a:rPr>
              <a:t>Trần Quốc Toản</a:t>
            </a:r>
            <a:endParaRPr lang="en-US" sz="2400" dirty="0"/>
          </a:p>
        </p:txBody>
      </p:sp>
    </p:spTree>
    <p:extLst>
      <p:ext uri="{BB962C8B-B14F-4D97-AF65-F5344CB8AC3E}">
        <p14:creationId xmlns:p14="http://schemas.microsoft.com/office/powerpoint/2010/main" val="256262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324179" y="828108"/>
            <a:ext cx="6121493" cy="4294369"/>
          </a:xfrm>
          <a:prstGeom prst="rect">
            <a:avLst/>
          </a:prstGeom>
        </p:spPr>
      </p:pic>
      <p:sp>
        <p:nvSpPr>
          <p:cNvPr id="5" name="矩形 4"/>
          <p:cNvSpPr/>
          <p:nvPr/>
        </p:nvSpPr>
        <p:spPr>
          <a:xfrm>
            <a:off x="3934646" y="2358529"/>
            <a:ext cx="4667064" cy="905056"/>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sz="40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 TỔNG</a:t>
            </a:r>
            <a:r>
              <a:rPr kumimoji="0" lang="en-US" altLang="zh-CN" sz="40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KẾT</a:t>
            </a:r>
            <a:endParaRPr kumimoji="0" lang="en-US" altLang="zh-CN" sz="40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253965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9A2FE3-7385-4BBB-AF8B-6762351F89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0479" y="1161504"/>
            <a:ext cx="7167814" cy="4903042"/>
          </a:xfrm>
          <a:prstGeom prst="rect">
            <a:avLst/>
          </a:prstGeom>
          <a:noFill/>
          <a:ln>
            <a:noFill/>
          </a:ln>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7" name="TextBox 6">
            <a:extLst>
              <a:ext uri="{FF2B5EF4-FFF2-40B4-BE49-F238E27FC236}">
                <a16:creationId xmlns:a16="http://schemas.microsoft.com/office/drawing/2014/main" id="{89A5FF02-F70E-401B-8301-75D4465F5B44}"/>
              </a:ext>
            </a:extLst>
          </p:cNvPr>
          <p:cNvSpPr txBox="1"/>
          <p:nvPr/>
        </p:nvSpPr>
        <p:spPr>
          <a:xfrm>
            <a:off x="4203934" y="2643529"/>
            <a:ext cx="3784132" cy="1938992"/>
          </a:xfrm>
          <a:prstGeom prst="rect">
            <a:avLst/>
          </a:prstGeom>
          <a:noFill/>
        </p:spPr>
        <p:txBody>
          <a:bodyPr wrap="square">
            <a:spAutoFit/>
          </a:bodyPr>
          <a:lstStyle/>
          <a:p>
            <a:pPr marL="0" marR="0" algn="ctr">
              <a:spcBef>
                <a:spcPts val="0"/>
              </a:spcBef>
              <a:spcAft>
                <a:spcPts val="0"/>
              </a:spcAft>
            </a:pPr>
            <a:r>
              <a:rPr lang="pt-BR" sz="2400" dirty="0">
                <a:solidFill>
                  <a:schemeClr val="bg1"/>
                </a:solidFill>
                <a:latin typeface="Times New Roman" panose="02020603050405020304" pitchFamily="18" charset="0"/>
                <a:ea typeface="Times New Roman" panose="02020603050405020304" pitchFamily="18" charset="0"/>
              </a:rPr>
              <a:t>Vẽ </a:t>
            </a:r>
            <a:r>
              <a:rPr lang="pt-BR" sz="2400" dirty="0">
                <a:solidFill>
                  <a:schemeClr val="bg1"/>
                </a:solidFill>
                <a:effectLst/>
                <a:latin typeface="Times New Roman" panose="02020603050405020304" pitchFamily="18" charset="0"/>
                <a:ea typeface="Times New Roman" panose="02020603050405020304" pitchFamily="18" charset="0"/>
              </a:rPr>
              <a:t>sơ đồ tư duy khái quát nội dung chính, đặc sắc nghệ thuật của bài thơ và rút ra lưu ý khi đọc hiểu bài thơ có yếu tố tự sự, miêu tả.</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2186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pic>
        <p:nvPicPr>
          <p:cNvPr id="20" name="Picture 13">
            <a:extLst>
              <a:ext uri="{FF2B5EF4-FFF2-40B4-BE49-F238E27FC236}">
                <a16:creationId xmlns:a16="http://schemas.microsoft.com/office/drawing/2014/main" id="{13C4255A-8F89-46B1-97AB-23748D57CF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1988" y="5199525"/>
            <a:ext cx="6510337" cy="11572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77C21B47-0504-4C89-B287-9DEDDF74F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763" y="4277188"/>
            <a:ext cx="6597650" cy="10890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a:extLst>
              <a:ext uri="{FF2B5EF4-FFF2-40B4-BE49-F238E27FC236}">
                <a16:creationId xmlns:a16="http://schemas.microsoft.com/office/drawing/2014/main" id="{C0226A0E-B561-43F7-9929-90E863DD4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9263" y="2951625"/>
            <a:ext cx="173672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73D2CD66-F8E6-4254-9FCF-4444977873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1575" y="3145300"/>
            <a:ext cx="6473825" cy="9588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a:extLst>
              <a:ext uri="{FF2B5EF4-FFF2-40B4-BE49-F238E27FC236}">
                <a16:creationId xmlns:a16="http://schemas.microsoft.com/office/drawing/2014/main" id="{B5713ECD-CDAA-4AA0-8A50-D3D17A29CB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8700" y="2291225"/>
            <a:ext cx="6529388" cy="10334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5A052EEC-5974-412E-9234-FA64BD229D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9263" y="2845263"/>
            <a:ext cx="2246312" cy="5730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a:extLst>
              <a:ext uri="{FF2B5EF4-FFF2-40B4-BE49-F238E27FC236}">
                <a16:creationId xmlns:a16="http://schemas.microsoft.com/office/drawing/2014/main" id="{F114AB89-DD14-41E3-8E4D-C9DB1B073A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38488" y="1246650"/>
            <a:ext cx="5751512" cy="8778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99062FC6-C7D3-4E71-8C10-564BFE9B37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78150" y="417975"/>
            <a:ext cx="5907088" cy="10525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a:extLst>
              <a:ext uri="{FF2B5EF4-FFF2-40B4-BE49-F238E27FC236}">
                <a16:creationId xmlns:a16="http://schemas.microsoft.com/office/drawing/2014/main" id="{0E7D53F9-3E7F-47E0-B779-BC96B53C02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95450" y="1159338"/>
            <a:ext cx="1693863" cy="21415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B3C77C62-BDD5-4E32-A08C-399BD9F143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7750" y="2453150"/>
            <a:ext cx="167481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73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ou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324179" y="828108"/>
            <a:ext cx="6121493" cy="4294369"/>
          </a:xfrm>
          <a:prstGeom prst="rect">
            <a:avLst/>
          </a:prstGeom>
        </p:spPr>
      </p:pic>
      <p:sp>
        <p:nvSpPr>
          <p:cNvPr id="5" name="矩形 4"/>
          <p:cNvSpPr/>
          <p:nvPr/>
        </p:nvSpPr>
        <p:spPr>
          <a:xfrm>
            <a:off x="3934646" y="2358529"/>
            <a:ext cx="4667064" cy="1323439"/>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defRPr/>
            </a:pPr>
            <a:r>
              <a:rPr kumimoji="0" lang="en-US" altLang="zh-CN" sz="40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IV. LUYỆN</a:t>
            </a:r>
            <a:r>
              <a:rPr kumimoji="0" lang="en-US" altLang="zh-CN" sz="40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p>
          <a:p>
            <a:pPr marL="0" marR="0" lvl="0" indent="0" algn="ctr" defTabSz="914400" eaLnBrk="1" fontAlgn="auto" latinLnBrk="0" hangingPunct="1">
              <a:spcBef>
                <a:spcPts val="0"/>
              </a:spcBef>
              <a:spcAft>
                <a:spcPts val="0"/>
              </a:spcAft>
              <a:buClrTx/>
              <a:buSzTx/>
              <a:buFontTx/>
              <a:buNone/>
              <a:defRPr/>
            </a:pPr>
            <a:r>
              <a:rPr kumimoji="0" lang="en-US" altLang="zh-CN" sz="40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en-US" altLang="zh-CN" sz="40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024815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INTRO NHANH NHU CHOP">
            <a:hlinkClick r:id="" action="ppaction://media"/>
            <a:extLst>
              <a:ext uri="{FF2B5EF4-FFF2-40B4-BE49-F238E27FC236}">
                <a16:creationId xmlns:a16="http://schemas.microsoft.com/office/drawing/2014/main" id="{570DD308-3F9B-4728-8A55-297E2832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 y="0"/>
            <a:ext cx="12192000" cy="6858000"/>
          </a:xfrm>
          <a:prstGeom prst="rect">
            <a:avLst/>
          </a:prstGeom>
        </p:spPr>
      </p:pic>
      <p:sp>
        <p:nvSpPr>
          <p:cNvPr id="4" name="Rectangle 3">
            <a:extLst>
              <a:ext uri="{FF2B5EF4-FFF2-40B4-BE49-F238E27FC236}">
                <a16:creationId xmlns:a16="http://schemas.microsoft.com/office/drawing/2014/main" id="{D429D71A-7CCA-4F5F-8E07-DBDDFAEB1E3D}"/>
              </a:ext>
            </a:extLst>
          </p:cNvPr>
          <p:cNvSpPr/>
          <p:nvPr/>
        </p:nvSpPr>
        <p:spPr>
          <a:xfrm>
            <a:off x="3915752" y="4299118"/>
            <a:ext cx="436048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50" normalizeH="0" baseline="0" noProof="0">
                <a:ln w="38100" cmpd="sng">
                  <a:solidFill>
                    <a:prstClr val="white"/>
                  </a:solidFill>
                  <a:prstDash val="solid"/>
                </a:ln>
                <a:solidFill>
                  <a:srgbClr val="23710D"/>
                </a:solidFill>
                <a:effectLst>
                  <a:glow rad="38100">
                    <a:srgbClr val="4472C4">
                      <a:alpha val="40000"/>
                    </a:srgbClr>
                  </a:glow>
                </a:effectLst>
                <a:uLnTx/>
                <a:uFillTx/>
                <a:latin typeface="Tahoma" panose="020B0604030504040204" pitchFamily="34" charset="0"/>
                <a:ea typeface="Tahoma" panose="020B0604030504040204" pitchFamily="34" charset="0"/>
                <a:cs typeface="Tahoma" panose="020B0604030504040204" pitchFamily="34" charset="0"/>
              </a:rPr>
              <a:t>BẮT ĐẦU</a:t>
            </a:r>
          </a:p>
        </p:txBody>
      </p:sp>
      <p:pic>
        <p:nvPicPr>
          <p:cNvPr id="8" name="Picture 7">
            <a:extLst>
              <a:ext uri="{FF2B5EF4-FFF2-40B4-BE49-F238E27FC236}">
                <a16:creationId xmlns:a16="http://schemas.microsoft.com/office/drawing/2014/main" id="{F42F226D-A470-4EB3-BDBB-258CD4816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4866" y="1185626"/>
            <a:ext cx="5382263" cy="2615780"/>
          </a:xfrm>
          <a:prstGeom prst="rect">
            <a:avLst/>
          </a:prstGeom>
        </p:spPr>
      </p:pic>
    </p:spTree>
    <p:extLst>
      <p:ext uri="{BB962C8B-B14F-4D97-AF65-F5344CB8AC3E}">
        <p14:creationId xmlns:p14="http://schemas.microsoft.com/office/powerpoint/2010/main" val="810820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7"/>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md type="call" cmd="stop">
                                      <p:cBhvr>
                                        <p:cTn id="11" dur="1">
                                          <p:stCondLst>
                                            <p:cond delay="499"/>
                                          </p:stCondLst>
                                        </p:cTn>
                                        <p:tgtEl>
                                          <p:spTgt spid="7"/>
                                        </p:tgtEl>
                                      </p:cBhvr>
                                    </p:cmd>
                                  </p:childTnLst>
                                </p:cTn>
                              </p:par>
                            </p:childTnLst>
                          </p:cTn>
                        </p:par>
                        <p:par>
                          <p:cTn id="12" fill="hold">
                            <p:stCondLst>
                              <p:cond delay="6809"/>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7309"/>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7809"/>
                            </p:stCondLst>
                            <p:childTnLst>
                              <p:par>
                                <p:cTn id="22" presetID="26" presetClass="emph" presetSubtype="0" repeatCount="indefinite" fill="hold" nodeType="afterEffect">
                                  <p:stCondLst>
                                    <p:cond delay="0"/>
                                  </p:stCondLst>
                                  <p:childTnLst>
                                    <p:animEffect transition="out" filter="fade">
                                      <p:cBhvr>
                                        <p:cTn id="23" dur="2000" tmFilter="0, 0; .2, .5; .8, .5; 1, 0"/>
                                        <p:tgtEl>
                                          <p:spTgt spid="8"/>
                                        </p:tgtEl>
                                      </p:cBhvr>
                                    </p:animEffect>
                                    <p:animScale>
                                      <p:cBhvr>
                                        <p:cTn id="24"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2000" fill="hold" display="0">
                  <p:stCondLst>
                    <p:cond delay="indefinite"/>
                  </p:stCondLst>
                  <p:endCondLst>
                    <p:cond evt="onNext" delay="0">
                      <p:tgtEl>
                        <p:sldTgt/>
                      </p:tgtEl>
                    </p:cond>
                  </p:end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33421"/>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80397" y="5938963"/>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28440" y="6323392"/>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33421"/>
            <a:ext cx="1848964" cy="1411491"/>
          </a:xfrm>
          <a:prstGeom prst="rect">
            <a:avLst/>
          </a:prstGeom>
        </p:spPr>
      </p:pic>
      <p:cxnSp>
        <p:nvCxnSpPr>
          <p:cNvPr id="20" name="Straight Connector 19">
            <a:extLst>
              <a:ext uri="{FF2B5EF4-FFF2-40B4-BE49-F238E27FC236}">
                <a16:creationId xmlns:a16="http://schemas.microsoft.com/office/drawing/2014/main" id="{FA1FCFAB-150D-4CEC-97E4-EB2821C59A13}"/>
              </a:ext>
            </a:extLst>
          </p:cNvPr>
          <p:cNvCxnSpPr>
            <a:cxnSpLocks/>
          </p:cNvCxnSpPr>
          <p:nvPr/>
        </p:nvCxnSpPr>
        <p:spPr>
          <a:xfrm>
            <a:off x="0" y="502982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FF3E77-EAED-451D-B234-6EC27670B78A}"/>
              </a:ext>
            </a:extLst>
          </p:cNvPr>
          <p:cNvCxnSpPr/>
          <p:nvPr/>
        </p:nvCxnSpPr>
        <p:spPr>
          <a:xfrm>
            <a:off x="0" y="378954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1B0F12-3E23-4C87-A97C-89AC627A4780}"/>
              </a:ext>
            </a:extLst>
          </p:cNvPr>
          <p:cNvCxnSpPr/>
          <p:nvPr/>
        </p:nvCxnSpPr>
        <p:spPr>
          <a:xfrm>
            <a:off x="-39895" y="210463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3BBF4A1A-3A18-49D5-9AB5-848D42822C87}"/>
              </a:ext>
            </a:extLst>
          </p:cNvPr>
          <p:cNvSpPr/>
          <p:nvPr/>
        </p:nvSpPr>
        <p:spPr>
          <a:xfrm flipH="1">
            <a:off x="620010" y="1494202"/>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65E91DB2-C713-41F6-BD8F-F4F220CF9F1F}"/>
              </a:ext>
            </a:extLst>
          </p:cNvPr>
          <p:cNvSpPr txBox="1"/>
          <p:nvPr/>
        </p:nvSpPr>
        <p:spPr>
          <a:xfrm>
            <a:off x="1345022" y="1526470"/>
            <a:ext cx="9383697" cy="954107"/>
          </a:xfrm>
          <a:prstGeom prst="rect">
            <a:avLst/>
          </a:prstGeom>
          <a:noFill/>
        </p:spPr>
        <p:txBody>
          <a:bodyPr wrap="square" rtlCol="0">
            <a:spAutoFit/>
          </a:bodyPr>
          <a:lstStyle/>
          <a:p>
            <a:pPr algn="ct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bang d">
            <a:extLst>
              <a:ext uri="{FF2B5EF4-FFF2-40B4-BE49-F238E27FC236}">
                <a16:creationId xmlns:a16="http://schemas.microsoft.com/office/drawing/2014/main" id="{41FD9B53-9ECF-4B43-8EDC-8C4A0742E457}"/>
              </a:ext>
            </a:extLst>
          </p:cNvPr>
          <p:cNvSpPr/>
          <p:nvPr/>
        </p:nvSpPr>
        <p:spPr>
          <a:xfrm flipH="1">
            <a:off x="6135894" y="4516109"/>
            <a:ext cx="5249773" cy="10274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6" name="bang b">
            <a:extLst>
              <a:ext uri="{FF2B5EF4-FFF2-40B4-BE49-F238E27FC236}">
                <a16:creationId xmlns:a16="http://schemas.microsoft.com/office/drawing/2014/main" id="{57D3F0AF-8A65-46D2-8210-8C5316FDC052}"/>
              </a:ext>
            </a:extLst>
          </p:cNvPr>
          <p:cNvSpPr/>
          <p:nvPr/>
        </p:nvSpPr>
        <p:spPr>
          <a:xfrm flipH="1">
            <a:off x="6069219" y="3311233"/>
            <a:ext cx="5249773" cy="9502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7" name="cau hoi d">
            <a:extLst>
              <a:ext uri="{FF2B5EF4-FFF2-40B4-BE49-F238E27FC236}">
                <a16:creationId xmlns:a16="http://schemas.microsoft.com/office/drawing/2014/main" id="{46DBEA16-9F0C-4720-B007-3DB6CEA4E36B}"/>
              </a:ext>
            </a:extLst>
          </p:cNvPr>
          <p:cNvSpPr txBox="1"/>
          <p:nvPr/>
        </p:nvSpPr>
        <p:spPr>
          <a:xfrm>
            <a:off x="6435571" y="4618311"/>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cau hoi b">
            <a:extLst>
              <a:ext uri="{FF2B5EF4-FFF2-40B4-BE49-F238E27FC236}">
                <a16:creationId xmlns:a16="http://schemas.microsoft.com/office/drawing/2014/main" id="{DBAB5EB6-EC55-412E-BFEF-5047956919C4}"/>
              </a:ext>
            </a:extLst>
          </p:cNvPr>
          <p:cNvSpPr txBox="1"/>
          <p:nvPr/>
        </p:nvSpPr>
        <p:spPr>
          <a:xfrm>
            <a:off x="6368895" y="3566753"/>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bang a">
            <a:extLst>
              <a:ext uri="{FF2B5EF4-FFF2-40B4-BE49-F238E27FC236}">
                <a16:creationId xmlns:a16="http://schemas.microsoft.com/office/drawing/2014/main" id="{2CAE8B26-2B7D-4990-8E2C-C5EFFF5907AE}"/>
              </a:ext>
            </a:extLst>
          </p:cNvPr>
          <p:cNvSpPr/>
          <p:nvPr/>
        </p:nvSpPr>
        <p:spPr>
          <a:xfrm flipH="1">
            <a:off x="739656" y="3311234"/>
            <a:ext cx="5249773" cy="9502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0" name="bang c">
            <a:extLst>
              <a:ext uri="{FF2B5EF4-FFF2-40B4-BE49-F238E27FC236}">
                <a16:creationId xmlns:a16="http://schemas.microsoft.com/office/drawing/2014/main" id="{B859ABFF-1789-4980-9BD8-A42242A8E40C}"/>
              </a:ext>
            </a:extLst>
          </p:cNvPr>
          <p:cNvSpPr/>
          <p:nvPr/>
        </p:nvSpPr>
        <p:spPr>
          <a:xfrm flipH="1">
            <a:off x="806331" y="4516109"/>
            <a:ext cx="5249773" cy="10274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1" name="cau hoi a">
            <a:extLst>
              <a:ext uri="{FF2B5EF4-FFF2-40B4-BE49-F238E27FC236}">
                <a16:creationId xmlns:a16="http://schemas.microsoft.com/office/drawing/2014/main" id="{CF78FC52-D277-4BF0-8EFC-00E1C89379B9}"/>
              </a:ext>
            </a:extLst>
          </p:cNvPr>
          <p:cNvSpPr txBox="1"/>
          <p:nvPr/>
        </p:nvSpPr>
        <p:spPr>
          <a:xfrm>
            <a:off x="1119123" y="3578036"/>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cau hoi c">
            <a:extLst>
              <a:ext uri="{FF2B5EF4-FFF2-40B4-BE49-F238E27FC236}">
                <a16:creationId xmlns:a16="http://schemas.microsoft.com/office/drawing/2014/main" id="{72B26421-4203-47A0-A2F3-6BCDA76E1A54}"/>
              </a:ext>
            </a:extLst>
          </p:cNvPr>
          <p:cNvSpPr txBox="1"/>
          <p:nvPr/>
        </p:nvSpPr>
        <p:spPr>
          <a:xfrm>
            <a:off x="1121664" y="4783589"/>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3" name="Question">
            <a:hlinkClick r:id="" action="ppaction://media"/>
            <a:extLst>
              <a:ext uri="{FF2B5EF4-FFF2-40B4-BE49-F238E27FC236}">
                <a16:creationId xmlns:a16="http://schemas.microsoft.com/office/drawing/2014/main" id="{F0262FFB-3F44-41EA-B075-0B24D2A375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30438"/>
            <a:ext cx="487363" cy="487363"/>
          </a:xfrm>
          <a:prstGeom prst="rect">
            <a:avLst/>
          </a:prstGeom>
        </p:spPr>
      </p:pic>
      <p:pic>
        <p:nvPicPr>
          <p:cNvPr id="34" name="Final Answer">
            <a:hlinkClick r:id="" action="ppaction://media"/>
            <a:extLst>
              <a:ext uri="{FF2B5EF4-FFF2-40B4-BE49-F238E27FC236}">
                <a16:creationId xmlns:a16="http://schemas.microsoft.com/office/drawing/2014/main" id="{D5DD1426-AE72-42FE-B1C8-08610962871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45272"/>
            <a:ext cx="487363" cy="487363"/>
          </a:xfrm>
          <a:prstGeom prst="rect">
            <a:avLst/>
          </a:prstGeom>
        </p:spPr>
      </p:pic>
      <p:pic>
        <p:nvPicPr>
          <p:cNvPr id="35" name="Win">
            <a:hlinkClick r:id="" action="ppaction://media"/>
            <a:extLst>
              <a:ext uri="{FF2B5EF4-FFF2-40B4-BE49-F238E27FC236}">
                <a16:creationId xmlns:a16="http://schemas.microsoft.com/office/drawing/2014/main" id="{8CEC6414-0663-4A72-A79A-3322012478F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40734"/>
            <a:ext cx="487363" cy="487363"/>
          </a:xfrm>
          <a:prstGeom prst="rect">
            <a:avLst/>
          </a:prstGeom>
        </p:spPr>
      </p:pic>
      <p:pic>
        <p:nvPicPr>
          <p:cNvPr id="36" name="Lose">
            <a:hlinkClick r:id="" action="ppaction://media"/>
            <a:extLst>
              <a:ext uri="{FF2B5EF4-FFF2-40B4-BE49-F238E27FC236}">
                <a16:creationId xmlns:a16="http://schemas.microsoft.com/office/drawing/2014/main" id="{7A297A0E-EAD0-46E2-A18B-406956A8945D}"/>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596990"/>
            <a:ext cx="487363" cy="487363"/>
          </a:xfrm>
          <a:prstGeom prst="rect">
            <a:avLst/>
          </a:prstGeom>
        </p:spPr>
      </p:pic>
    </p:spTree>
    <p:extLst>
      <p:ext uri="{BB962C8B-B14F-4D97-AF65-F5344CB8AC3E}">
        <p14:creationId xmlns:p14="http://schemas.microsoft.com/office/powerpoint/2010/main" val="2922693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3"/>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27"/>
                                        </p:tgtEl>
                                        <p:attrNameLst>
                                          <p:attrName>style.color</p:attrName>
                                        </p:attrNameLst>
                                      </p:cBhvr>
                                      <p:by>
                                        <p:hsl h="0" s="-12549" l="-25098"/>
                                      </p:by>
                                    </p:animClr>
                                    <p:animClr clrSpc="hsl" dir="cw">
                                      <p:cBhvr>
                                        <p:cTn id="35" dur="500" fill="hold"/>
                                        <p:tgtEl>
                                          <p:spTgt spid="27"/>
                                        </p:tgtEl>
                                        <p:attrNameLst>
                                          <p:attrName>fillcolor</p:attrName>
                                        </p:attrNameLst>
                                      </p:cBhvr>
                                      <p:by>
                                        <p:hsl h="0" s="-12549" l="-25098"/>
                                      </p:by>
                                    </p:animClr>
                                    <p:animClr clrSpc="hsl" dir="cw">
                                      <p:cBhvr>
                                        <p:cTn id="36" dur="500" fill="hold"/>
                                        <p:tgtEl>
                                          <p:spTgt spid="27"/>
                                        </p:tgtEl>
                                        <p:attrNameLst>
                                          <p:attrName>stroke.color</p:attrName>
                                        </p:attrNameLst>
                                      </p:cBhvr>
                                      <p:by>
                                        <p:hsl h="0" s="-12549" l="-25098"/>
                                      </p:by>
                                    </p:animClr>
                                    <p:set>
                                      <p:cBhvr>
                                        <p:cTn id="37" dur="500" fill="hold"/>
                                        <p:tgtEl>
                                          <p:spTgt spid="27"/>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25"/>
                                        </p:tgtEl>
                                        <p:attrNameLst>
                                          <p:attrName>style.color</p:attrName>
                                        </p:attrNameLst>
                                      </p:cBhvr>
                                      <p:to>
                                        <a:srgbClr val="FFC000"/>
                                      </p:to>
                                    </p:animClr>
                                    <p:animClr clrSpc="rgb" dir="cw">
                                      <p:cBhvr>
                                        <p:cTn id="40" dur="500" fill="hold"/>
                                        <p:tgtEl>
                                          <p:spTgt spid="25"/>
                                        </p:tgtEl>
                                        <p:attrNameLst>
                                          <p:attrName>fillcolor</p:attrName>
                                        </p:attrNameLst>
                                      </p:cBhvr>
                                      <p:to>
                                        <a:srgbClr val="FFC000"/>
                                      </p:to>
                                    </p:animClr>
                                    <p:set>
                                      <p:cBhvr>
                                        <p:cTn id="41" dur="500" fill="hold"/>
                                        <p:tgtEl>
                                          <p:spTgt spid="25"/>
                                        </p:tgtEl>
                                        <p:attrNameLst>
                                          <p:attrName>fill.type</p:attrName>
                                        </p:attrNameLst>
                                      </p:cBhvr>
                                      <p:to>
                                        <p:strVal val="solid"/>
                                      </p:to>
                                    </p:set>
                                    <p:set>
                                      <p:cBhvr>
                                        <p:cTn id="42" dur="500" fill="hold"/>
                                        <p:tgtEl>
                                          <p:spTgt spid="2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34"/>
                                        </p:tgtEl>
                                      </p:cBhvr>
                                    </p:cmd>
                                  </p:childTnLst>
                                </p:cTn>
                              </p:par>
                              <p:par>
                                <p:cTn id="45" presetID="3" presetClass="mediacall" presetSubtype="0" fill="hold" nodeType="withEffect">
                                  <p:stCondLst>
                                    <p:cond delay="0"/>
                                  </p:stCondLst>
                                  <p:childTnLst>
                                    <p:cmd type="call" cmd="stop">
                                      <p:cBhvr>
                                        <p:cTn id="46" dur="1" fill="hold"/>
                                        <p:tgtEl>
                                          <p:spTgt spid="33"/>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25"/>
                                        </p:tgtEl>
                                        <p:attrNameLst>
                                          <p:attrName>style.color</p:attrName>
                                        </p:attrNameLst>
                                      </p:cBhvr>
                                      <p:to>
                                        <a:srgbClr val="92D050"/>
                                      </p:to>
                                    </p:animClr>
                                    <p:animClr clrSpc="rgb" dir="cw">
                                      <p:cBhvr>
                                        <p:cTn id="49" dur="500" fill="hold"/>
                                        <p:tgtEl>
                                          <p:spTgt spid="25"/>
                                        </p:tgtEl>
                                        <p:attrNameLst>
                                          <p:attrName>fillcolor</p:attrName>
                                        </p:attrNameLst>
                                      </p:cBhvr>
                                      <p:to>
                                        <a:srgbClr val="92D050"/>
                                      </p:to>
                                    </p:animClr>
                                    <p:set>
                                      <p:cBhvr>
                                        <p:cTn id="50" dur="500" fill="hold"/>
                                        <p:tgtEl>
                                          <p:spTgt spid="25"/>
                                        </p:tgtEl>
                                        <p:attrNameLst>
                                          <p:attrName>fill.type</p:attrName>
                                        </p:attrNameLst>
                                      </p:cBhvr>
                                      <p:to>
                                        <p:strVal val="solid"/>
                                      </p:to>
                                    </p:set>
                                    <p:set>
                                      <p:cBhvr>
                                        <p:cTn id="51" dur="500" fill="hold"/>
                                        <p:tgtEl>
                                          <p:spTgt spid="2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35"/>
                                        </p:tgtEl>
                                      </p:cBhvr>
                                    </p:cmd>
                                  </p:childTnLst>
                                </p:cTn>
                              </p:par>
                              <p:par>
                                <p:cTn id="54" presetID="3" presetClass="mediacall" presetSubtype="0" fill="hold" nodeType="withEffect">
                                  <p:stCondLst>
                                    <p:cond delay="3000"/>
                                  </p:stCondLst>
                                  <p:childTnLst>
                                    <p:cmd type="call" cmd="stop">
                                      <p:cBhvr>
                                        <p:cTn id="55" dur="1" fill="hold"/>
                                        <p:tgtEl>
                                          <p:spTgt spid="34"/>
                                        </p:tgtEl>
                                      </p:cBhvr>
                                    </p:cmd>
                                  </p:childTnLst>
                                </p:cTn>
                              </p:par>
                              <p:par>
                                <p:cTn id="56" presetID="24" presetClass="emph" presetSubtype="0" fill="hold" grpId="2" nodeType="withEffect">
                                  <p:stCondLst>
                                    <p:cond delay="3000"/>
                                  </p:stCondLst>
                                  <p:childTnLst>
                                    <p:animClr clrSpc="hsl" dir="cw">
                                      <p:cBhvr override="childStyle">
                                        <p:cTn id="57" dur="500" fill="hold"/>
                                        <p:tgtEl>
                                          <p:spTgt spid="27"/>
                                        </p:tgtEl>
                                        <p:attrNameLst>
                                          <p:attrName>style.color</p:attrName>
                                        </p:attrNameLst>
                                      </p:cBhvr>
                                      <p:by>
                                        <p:hsl h="0" s="-12549" l="-25098"/>
                                      </p:by>
                                    </p:animClr>
                                    <p:animClr clrSpc="hsl" dir="cw">
                                      <p:cBhvr>
                                        <p:cTn id="58" dur="500" fill="hold"/>
                                        <p:tgtEl>
                                          <p:spTgt spid="27"/>
                                        </p:tgtEl>
                                        <p:attrNameLst>
                                          <p:attrName>fillcolor</p:attrName>
                                        </p:attrNameLst>
                                      </p:cBhvr>
                                      <p:by>
                                        <p:hsl h="0" s="-12549" l="-25098"/>
                                      </p:by>
                                    </p:animClr>
                                    <p:animClr clrSpc="hsl" dir="cw">
                                      <p:cBhvr>
                                        <p:cTn id="59" dur="500" fill="hold"/>
                                        <p:tgtEl>
                                          <p:spTgt spid="27"/>
                                        </p:tgtEl>
                                        <p:attrNameLst>
                                          <p:attrName>stroke.color</p:attrName>
                                        </p:attrNameLst>
                                      </p:cBhvr>
                                      <p:by>
                                        <p:hsl h="0" s="-12549" l="-25098"/>
                                      </p:by>
                                    </p:animClr>
                                    <p:set>
                                      <p:cBhvr>
                                        <p:cTn id="60"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31"/>
                                        </p:tgtEl>
                                        <p:attrNameLst>
                                          <p:attrName>style.color</p:attrName>
                                        </p:attrNameLst>
                                      </p:cBhvr>
                                      <p:by>
                                        <p:hsl h="0" s="-12549" l="-25098"/>
                                      </p:by>
                                    </p:animClr>
                                    <p:animClr clrSpc="hsl" dir="cw">
                                      <p:cBhvr>
                                        <p:cTn id="66" dur="500" fill="hold"/>
                                        <p:tgtEl>
                                          <p:spTgt spid="31"/>
                                        </p:tgtEl>
                                        <p:attrNameLst>
                                          <p:attrName>fillcolor</p:attrName>
                                        </p:attrNameLst>
                                      </p:cBhvr>
                                      <p:by>
                                        <p:hsl h="0" s="-12549" l="-25098"/>
                                      </p:by>
                                    </p:animClr>
                                    <p:animClr clrSpc="hsl" dir="cw">
                                      <p:cBhvr>
                                        <p:cTn id="67" dur="500" fill="hold"/>
                                        <p:tgtEl>
                                          <p:spTgt spid="31"/>
                                        </p:tgtEl>
                                        <p:attrNameLst>
                                          <p:attrName>stroke.color</p:attrName>
                                        </p:attrNameLst>
                                      </p:cBhvr>
                                      <p:by>
                                        <p:hsl h="0" s="-12549" l="-25098"/>
                                      </p:by>
                                    </p:animClr>
                                    <p:set>
                                      <p:cBhvr>
                                        <p:cTn id="68" dur="500" fill="hold"/>
                                        <p:tgtEl>
                                          <p:spTgt spid="31"/>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9"/>
                                        </p:tgtEl>
                                        <p:attrNameLst>
                                          <p:attrName>style.color</p:attrName>
                                        </p:attrNameLst>
                                      </p:cBhvr>
                                      <p:to>
                                        <a:srgbClr val="FFC000"/>
                                      </p:to>
                                    </p:animClr>
                                    <p:animClr clrSpc="rgb" dir="cw">
                                      <p:cBhvr>
                                        <p:cTn id="71" dur="500" fill="hold"/>
                                        <p:tgtEl>
                                          <p:spTgt spid="29"/>
                                        </p:tgtEl>
                                        <p:attrNameLst>
                                          <p:attrName>fillcolor</p:attrName>
                                        </p:attrNameLst>
                                      </p:cBhvr>
                                      <p:to>
                                        <a:srgbClr val="FFC000"/>
                                      </p:to>
                                    </p:animClr>
                                    <p:set>
                                      <p:cBhvr>
                                        <p:cTn id="72" dur="500" fill="hold"/>
                                        <p:tgtEl>
                                          <p:spTgt spid="29"/>
                                        </p:tgtEl>
                                        <p:attrNameLst>
                                          <p:attrName>fill.type</p:attrName>
                                        </p:attrNameLst>
                                      </p:cBhvr>
                                      <p:to>
                                        <p:strVal val="solid"/>
                                      </p:to>
                                    </p:set>
                                    <p:set>
                                      <p:cBhvr>
                                        <p:cTn id="73" dur="500" fill="hold"/>
                                        <p:tgtEl>
                                          <p:spTgt spid="29"/>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34"/>
                                        </p:tgtEl>
                                      </p:cBhvr>
                                    </p:cmd>
                                  </p:childTnLst>
                                </p:cTn>
                              </p:par>
                              <p:par>
                                <p:cTn id="76" presetID="3" presetClass="mediacall" presetSubtype="0" fill="hold" nodeType="withEffect">
                                  <p:stCondLst>
                                    <p:cond delay="0"/>
                                  </p:stCondLst>
                                  <p:childTnLst>
                                    <p:cmd type="call" cmd="stop">
                                      <p:cBhvr>
                                        <p:cTn id="77" dur="1" fill="hold"/>
                                        <p:tgtEl>
                                          <p:spTgt spid="33"/>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9"/>
                                        </p:tgtEl>
                                        <p:attrNameLst>
                                          <p:attrName>style.color</p:attrName>
                                        </p:attrNameLst>
                                      </p:cBhvr>
                                      <p:to>
                                        <a:srgbClr val="FF0000"/>
                                      </p:to>
                                    </p:animClr>
                                    <p:animClr clrSpc="rgb" dir="cw">
                                      <p:cBhvr>
                                        <p:cTn id="80" dur="500" fill="hold"/>
                                        <p:tgtEl>
                                          <p:spTgt spid="29"/>
                                        </p:tgtEl>
                                        <p:attrNameLst>
                                          <p:attrName>fillcolor</p:attrName>
                                        </p:attrNameLst>
                                      </p:cBhvr>
                                      <p:to>
                                        <a:srgbClr val="FF0000"/>
                                      </p:to>
                                    </p:animClr>
                                    <p:set>
                                      <p:cBhvr>
                                        <p:cTn id="81" dur="500" fill="hold"/>
                                        <p:tgtEl>
                                          <p:spTgt spid="29"/>
                                        </p:tgtEl>
                                        <p:attrNameLst>
                                          <p:attrName>fill.type</p:attrName>
                                        </p:attrNameLst>
                                      </p:cBhvr>
                                      <p:to>
                                        <p:strVal val="solid"/>
                                      </p:to>
                                    </p:set>
                                    <p:set>
                                      <p:cBhvr>
                                        <p:cTn id="82" dur="500" fill="hold"/>
                                        <p:tgtEl>
                                          <p:spTgt spid="29"/>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25"/>
                                        </p:tgtEl>
                                        <p:attrNameLst>
                                          <p:attrName>style.color</p:attrName>
                                        </p:attrNameLst>
                                      </p:cBhvr>
                                      <p:to>
                                        <a:srgbClr val="92D050"/>
                                      </p:to>
                                    </p:animClr>
                                    <p:animClr clrSpc="rgb" dir="cw">
                                      <p:cBhvr>
                                        <p:cTn id="85" dur="500" fill="hold"/>
                                        <p:tgtEl>
                                          <p:spTgt spid="25"/>
                                        </p:tgtEl>
                                        <p:attrNameLst>
                                          <p:attrName>fillcolor</p:attrName>
                                        </p:attrNameLst>
                                      </p:cBhvr>
                                      <p:to>
                                        <a:srgbClr val="92D050"/>
                                      </p:to>
                                    </p:animClr>
                                    <p:set>
                                      <p:cBhvr>
                                        <p:cTn id="86" dur="500" fill="hold"/>
                                        <p:tgtEl>
                                          <p:spTgt spid="25"/>
                                        </p:tgtEl>
                                        <p:attrNameLst>
                                          <p:attrName>fill.type</p:attrName>
                                        </p:attrNameLst>
                                      </p:cBhvr>
                                      <p:to>
                                        <p:strVal val="solid"/>
                                      </p:to>
                                    </p:set>
                                    <p:set>
                                      <p:cBhvr>
                                        <p:cTn id="87" dur="500" fill="hold"/>
                                        <p:tgtEl>
                                          <p:spTgt spid="25"/>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36"/>
                                        </p:tgtEl>
                                      </p:cBhvr>
                                    </p:cmd>
                                  </p:childTnLst>
                                </p:cTn>
                              </p:par>
                              <p:par>
                                <p:cTn id="90" presetID="3" presetClass="mediacall" presetSubtype="0" fill="hold" nodeType="withEffect">
                                  <p:stCondLst>
                                    <p:cond delay="3000"/>
                                  </p:stCondLst>
                                  <p:childTnLst>
                                    <p:cmd type="call" cmd="stop">
                                      <p:cBhvr>
                                        <p:cTn id="91" dur="1" fill="hold"/>
                                        <p:tgtEl>
                                          <p:spTgt spid="34"/>
                                        </p:tgtEl>
                                      </p:cBhvr>
                                    </p:cmd>
                                  </p:childTnLst>
                                </p:cTn>
                              </p:par>
                              <p:par>
                                <p:cTn id="92" presetID="30" presetClass="emph" presetSubtype="0" fill="hold" grpId="2" nodeType="withEffect">
                                  <p:stCondLst>
                                    <p:cond delay="3000"/>
                                  </p:stCondLst>
                                  <p:childTnLst>
                                    <p:animClr clrSpc="hsl" dir="cw">
                                      <p:cBhvr override="childStyle">
                                        <p:cTn id="93" dur="500" fill="hold"/>
                                        <p:tgtEl>
                                          <p:spTgt spid="31"/>
                                        </p:tgtEl>
                                        <p:attrNameLst>
                                          <p:attrName>style.color</p:attrName>
                                        </p:attrNameLst>
                                      </p:cBhvr>
                                      <p:by>
                                        <p:hsl h="0" s="12549" l="25098"/>
                                      </p:by>
                                    </p:animClr>
                                    <p:animClr clrSpc="hsl" dir="cw">
                                      <p:cBhvr>
                                        <p:cTn id="94" dur="500" fill="hold"/>
                                        <p:tgtEl>
                                          <p:spTgt spid="31"/>
                                        </p:tgtEl>
                                        <p:attrNameLst>
                                          <p:attrName>fillcolor</p:attrName>
                                        </p:attrNameLst>
                                      </p:cBhvr>
                                      <p:by>
                                        <p:hsl h="0" s="12549" l="25098"/>
                                      </p:by>
                                    </p:animClr>
                                    <p:animClr clrSpc="hsl" dir="cw">
                                      <p:cBhvr>
                                        <p:cTn id="95" dur="500" fill="hold"/>
                                        <p:tgtEl>
                                          <p:spTgt spid="31"/>
                                        </p:tgtEl>
                                        <p:attrNameLst>
                                          <p:attrName>stroke.color</p:attrName>
                                        </p:attrNameLst>
                                      </p:cBhvr>
                                      <p:by>
                                        <p:hsl h="0" s="12549" l="25098"/>
                                      </p:by>
                                    </p:animClr>
                                    <p:set>
                                      <p:cBhvr>
                                        <p:cTn id="96" dur="500" fill="hold"/>
                                        <p:tgtEl>
                                          <p:spTgt spid="31"/>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28"/>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28"/>
                                        </p:tgtEl>
                                        <p:attrNameLst>
                                          <p:attrName>style.color</p:attrName>
                                        </p:attrNameLst>
                                      </p:cBhvr>
                                      <p:by>
                                        <p:hsl h="0" s="-12549" l="-25098"/>
                                      </p:by>
                                    </p:animClr>
                                    <p:animClr clrSpc="hsl" dir="cw">
                                      <p:cBhvr>
                                        <p:cTn id="107" dur="500" fill="hold"/>
                                        <p:tgtEl>
                                          <p:spTgt spid="28"/>
                                        </p:tgtEl>
                                        <p:attrNameLst>
                                          <p:attrName>fillcolor</p:attrName>
                                        </p:attrNameLst>
                                      </p:cBhvr>
                                      <p:by>
                                        <p:hsl h="0" s="-12549" l="-25098"/>
                                      </p:by>
                                    </p:animClr>
                                    <p:animClr clrSpc="hsl" dir="cw">
                                      <p:cBhvr>
                                        <p:cTn id="108" dur="500" fill="hold"/>
                                        <p:tgtEl>
                                          <p:spTgt spid="28"/>
                                        </p:tgtEl>
                                        <p:attrNameLst>
                                          <p:attrName>stroke.color</p:attrName>
                                        </p:attrNameLst>
                                      </p:cBhvr>
                                      <p:by>
                                        <p:hsl h="0" s="-12549" l="-25098"/>
                                      </p:by>
                                    </p:animClr>
                                    <p:set>
                                      <p:cBhvr>
                                        <p:cTn id="109" dur="500" fill="hold"/>
                                        <p:tgtEl>
                                          <p:spTgt spid="28"/>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26"/>
                                        </p:tgtEl>
                                        <p:attrNameLst>
                                          <p:attrName>style.color</p:attrName>
                                        </p:attrNameLst>
                                      </p:cBhvr>
                                      <p:to>
                                        <a:srgbClr val="FFC000"/>
                                      </p:to>
                                    </p:animClr>
                                    <p:animClr clrSpc="rgb" dir="cw">
                                      <p:cBhvr>
                                        <p:cTn id="112" dur="500" fill="hold"/>
                                        <p:tgtEl>
                                          <p:spTgt spid="26"/>
                                        </p:tgtEl>
                                        <p:attrNameLst>
                                          <p:attrName>fillcolor</p:attrName>
                                        </p:attrNameLst>
                                      </p:cBhvr>
                                      <p:to>
                                        <a:srgbClr val="FFC000"/>
                                      </p:to>
                                    </p:animClr>
                                    <p:set>
                                      <p:cBhvr>
                                        <p:cTn id="113" dur="500" fill="hold"/>
                                        <p:tgtEl>
                                          <p:spTgt spid="26"/>
                                        </p:tgtEl>
                                        <p:attrNameLst>
                                          <p:attrName>fill.type</p:attrName>
                                        </p:attrNameLst>
                                      </p:cBhvr>
                                      <p:to>
                                        <p:strVal val="solid"/>
                                      </p:to>
                                    </p:set>
                                    <p:set>
                                      <p:cBhvr>
                                        <p:cTn id="114" dur="500" fill="hold"/>
                                        <p:tgtEl>
                                          <p:spTgt spid="26"/>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34"/>
                                        </p:tgtEl>
                                      </p:cBhvr>
                                    </p:cmd>
                                  </p:childTnLst>
                                </p:cTn>
                              </p:par>
                              <p:par>
                                <p:cTn id="117" presetID="3" presetClass="mediacall" presetSubtype="0" fill="hold" nodeType="withEffect">
                                  <p:stCondLst>
                                    <p:cond delay="0"/>
                                  </p:stCondLst>
                                  <p:childTnLst>
                                    <p:cmd type="call" cmd="stop">
                                      <p:cBhvr>
                                        <p:cTn id="118" dur="1" fill="hold"/>
                                        <p:tgtEl>
                                          <p:spTgt spid="33"/>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26"/>
                                        </p:tgtEl>
                                        <p:attrNameLst>
                                          <p:attrName>style.color</p:attrName>
                                        </p:attrNameLst>
                                      </p:cBhvr>
                                      <p:to>
                                        <a:srgbClr val="FF0000"/>
                                      </p:to>
                                    </p:animClr>
                                    <p:animClr clrSpc="rgb" dir="cw">
                                      <p:cBhvr>
                                        <p:cTn id="121" dur="500" fill="hold"/>
                                        <p:tgtEl>
                                          <p:spTgt spid="26"/>
                                        </p:tgtEl>
                                        <p:attrNameLst>
                                          <p:attrName>fillcolor</p:attrName>
                                        </p:attrNameLst>
                                      </p:cBhvr>
                                      <p:to>
                                        <a:srgbClr val="FF0000"/>
                                      </p:to>
                                    </p:animClr>
                                    <p:set>
                                      <p:cBhvr>
                                        <p:cTn id="122" dur="500" fill="hold"/>
                                        <p:tgtEl>
                                          <p:spTgt spid="26"/>
                                        </p:tgtEl>
                                        <p:attrNameLst>
                                          <p:attrName>fill.type</p:attrName>
                                        </p:attrNameLst>
                                      </p:cBhvr>
                                      <p:to>
                                        <p:strVal val="solid"/>
                                      </p:to>
                                    </p:set>
                                    <p:set>
                                      <p:cBhvr>
                                        <p:cTn id="123" dur="500" fill="hold"/>
                                        <p:tgtEl>
                                          <p:spTgt spid="26"/>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25"/>
                                        </p:tgtEl>
                                        <p:attrNameLst>
                                          <p:attrName>style.color</p:attrName>
                                        </p:attrNameLst>
                                      </p:cBhvr>
                                      <p:to>
                                        <a:srgbClr val="92D050"/>
                                      </p:to>
                                    </p:animClr>
                                    <p:animClr clrSpc="rgb" dir="cw">
                                      <p:cBhvr>
                                        <p:cTn id="126" dur="500" fill="hold"/>
                                        <p:tgtEl>
                                          <p:spTgt spid="25"/>
                                        </p:tgtEl>
                                        <p:attrNameLst>
                                          <p:attrName>fillcolor</p:attrName>
                                        </p:attrNameLst>
                                      </p:cBhvr>
                                      <p:to>
                                        <a:srgbClr val="92D050"/>
                                      </p:to>
                                    </p:animClr>
                                    <p:set>
                                      <p:cBhvr>
                                        <p:cTn id="127" dur="500" fill="hold"/>
                                        <p:tgtEl>
                                          <p:spTgt spid="25"/>
                                        </p:tgtEl>
                                        <p:attrNameLst>
                                          <p:attrName>fill.type</p:attrName>
                                        </p:attrNameLst>
                                      </p:cBhvr>
                                      <p:to>
                                        <p:strVal val="solid"/>
                                      </p:to>
                                    </p:set>
                                    <p:set>
                                      <p:cBhvr>
                                        <p:cTn id="128" dur="500" fill="hold"/>
                                        <p:tgtEl>
                                          <p:spTgt spid="25"/>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36"/>
                                        </p:tgtEl>
                                      </p:cBhvr>
                                    </p:cmd>
                                  </p:childTnLst>
                                </p:cTn>
                              </p:par>
                              <p:par>
                                <p:cTn id="131" presetID="3" presetClass="mediacall" presetSubtype="0" fill="hold" nodeType="withEffect">
                                  <p:stCondLst>
                                    <p:cond delay="3500"/>
                                  </p:stCondLst>
                                  <p:childTnLst>
                                    <p:cmd type="call" cmd="stop">
                                      <p:cBhvr>
                                        <p:cTn id="132" dur="1" fill="hold"/>
                                        <p:tgtEl>
                                          <p:spTgt spid="34"/>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28"/>
                                        </p:tgtEl>
                                        <p:attrNameLst>
                                          <p:attrName>style.color</p:attrName>
                                        </p:attrNameLst>
                                      </p:cBhvr>
                                      <p:by>
                                        <p:hsl h="0" s="12549" l="25098"/>
                                      </p:by>
                                    </p:animClr>
                                    <p:animClr clrSpc="hsl" dir="cw">
                                      <p:cBhvr>
                                        <p:cTn id="135" dur="500" fill="hold"/>
                                        <p:tgtEl>
                                          <p:spTgt spid="28"/>
                                        </p:tgtEl>
                                        <p:attrNameLst>
                                          <p:attrName>fillcolor</p:attrName>
                                        </p:attrNameLst>
                                      </p:cBhvr>
                                      <p:by>
                                        <p:hsl h="0" s="12549" l="25098"/>
                                      </p:by>
                                    </p:animClr>
                                    <p:animClr clrSpc="hsl" dir="cw">
                                      <p:cBhvr>
                                        <p:cTn id="136" dur="500" fill="hold"/>
                                        <p:tgtEl>
                                          <p:spTgt spid="28"/>
                                        </p:tgtEl>
                                        <p:attrNameLst>
                                          <p:attrName>stroke.color</p:attrName>
                                        </p:attrNameLst>
                                      </p:cBhvr>
                                      <p:by>
                                        <p:hsl h="0" s="12549" l="25098"/>
                                      </p:by>
                                    </p:animClr>
                                    <p:set>
                                      <p:cBhvr>
                                        <p:cTn id="137" dur="500" fill="hold"/>
                                        <p:tgtEl>
                                          <p:spTgt spid="28"/>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27"/>
                                        </p:tgtEl>
                                        <p:attrNameLst>
                                          <p:attrName>style.color</p:attrName>
                                        </p:attrNameLst>
                                      </p:cBhvr>
                                      <p:by>
                                        <p:hsl h="0" s="-12549" l="-25098"/>
                                      </p:by>
                                    </p:animClr>
                                    <p:animClr clrSpc="hsl" dir="cw">
                                      <p:cBhvr>
                                        <p:cTn id="140" dur="500" fill="hold"/>
                                        <p:tgtEl>
                                          <p:spTgt spid="27"/>
                                        </p:tgtEl>
                                        <p:attrNameLst>
                                          <p:attrName>fillcolor</p:attrName>
                                        </p:attrNameLst>
                                      </p:cBhvr>
                                      <p:by>
                                        <p:hsl h="0" s="-12549" l="-25098"/>
                                      </p:by>
                                    </p:animClr>
                                    <p:animClr clrSpc="hsl" dir="cw">
                                      <p:cBhvr>
                                        <p:cTn id="141" dur="500" fill="hold"/>
                                        <p:tgtEl>
                                          <p:spTgt spid="27"/>
                                        </p:tgtEl>
                                        <p:attrNameLst>
                                          <p:attrName>stroke.color</p:attrName>
                                        </p:attrNameLst>
                                      </p:cBhvr>
                                      <p:by>
                                        <p:hsl h="0" s="-12549" l="-25098"/>
                                      </p:by>
                                    </p:animClr>
                                    <p:set>
                                      <p:cBhvr>
                                        <p:cTn id="142" dur="500" fill="hold"/>
                                        <p:tgtEl>
                                          <p:spTgt spid="27"/>
                                        </p:tgtEl>
                                        <p:attrNameLst>
                                          <p:attrName>fill.type</p:attrName>
                                        </p:attrNameLst>
                                      </p:cBhvr>
                                      <p:to>
                                        <p:strVal val="solid"/>
                                      </p:to>
                                    </p:set>
                                  </p:childTnLst>
                                </p:cTn>
                              </p:par>
                            </p:childTnLst>
                          </p:cTn>
                        </p:par>
                      </p:childTnLst>
                    </p:cTn>
                  </p:par>
                </p:childTnLst>
              </p:cTn>
              <p:nextCondLst>
                <p:cond evt="onClick" delay="0">
                  <p:tgtEl>
                    <p:spTgt spid="28"/>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32"/>
                                        </p:tgtEl>
                                        <p:attrNameLst>
                                          <p:attrName>style.color</p:attrName>
                                        </p:attrNameLst>
                                      </p:cBhvr>
                                      <p:by>
                                        <p:hsl h="0" s="-12549" l="-25098"/>
                                      </p:by>
                                    </p:animClr>
                                    <p:animClr clrSpc="hsl" dir="cw">
                                      <p:cBhvr>
                                        <p:cTn id="148" dur="500" fill="hold"/>
                                        <p:tgtEl>
                                          <p:spTgt spid="32"/>
                                        </p:tgtEl>
                                        <p:attrNameLst>
                                          <p:attrName>fillcolor</p:attrName>
                                        </p:attrNameLst>
                                      </p:cBhvr>
                                      <p:by>
                                        <p:hsl h="0" s="-12549" l="-25098"/>
                                      </p:by>
                                    </p:animClr>
                                    <p:animClr clrSpc="hsl" dir="cw">
                                      <p:cBhvr>
                                        <p:cTn id="149" dur="500" fill="hold"/>
                                        <p:tgtEl>
                                          <p:spTgt spid="32"/>
                                        </p:tgtEl>
                                        <p:attrNameLst>
                                          <p:attrName>stroke.color</p:attrName>
                                        </p:attrNameLst>
                                      </p:cBhvr>
                                      <p:by>
                                        <p:hsl h="0" s="-12549" l="-25098"/>
                                      </p:by>
                                    </p:animClr>
                                    <p:set>
                                      <p:cBhvr>
                                        <p:cTn id="150" dur="500" fill="hold"/>
                                        <p:tgtEl>
                                          <p:spTgt spid="32"/>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30"/>
                                        </p:tgtEl>
                                        <p:attrNameLst>
                                          <p:attrName>style.color</p:attrName>
                                        </p:attrNameLst>
                                      </p:cBhvr>
                                      <p:to>
                                        <a:schemeClr val="accent2"/>
                                      </p:to>
                                    </p:animClr>
                                    <p:animClr clrSpc="rgb" dir="cw">
                                      <p:cBhvr>
                                        <p:cTn id="153" dur="500" fill="hold"/>
                                        <p:tgtEl>
                                          <p:spTgt spid="30"/>
                                        </p:tgtEl>
                                        <p:attrNameLst>
                                          <p:attrName>fillcolor</p:attrName>
                                        </p:attrNameLst>
                                      </p:cBhvr>
                                      <p:to>
                                        <a:schemeClr val="accent2"/>
                                      </p:to>
                                    </p:animClr>
                                    <p:set>
                                      <p:cBhvr>
                                        <p:cTn id="154" dur="500" fill="hold"/>
                                        <p:tgtEl>
                                          <p:spTgt spid="30"/>
                                        </p:tgtEl>
                                        <p:attrNameLst>
                                          <p:attrName>fill.type</p:attrName>
                                        </p:attrNameLst>
                                      </p:cBhvr>
                                      <p:to>
                                        <p:strVal val="solid"/>
                                      </p:to>
                                    </p:set>
                                    <p:set>
                                      <p:cBhvr>
                                        <p:cTn id="155" dur="500" fill="hold"/>
                                        <p:tgtEl>
                                          <p:spTgt spid="30"/>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34"/>
                                        </p:tgtEl>
                                      </p:cBhvr>
                                    </p:cmd>
                                  </p:childTnLst>
                                </p:cTn>
                              </p:par>
                              <p:par>
                                <p:cTn id="158" presetID="3" presetClass="mediacall" presetSubtype="0" fill="hold" nodeType="withEffect">
                                  <p:stCondLst>
                                    <p:cond delay="0"/>
                                  </p:stCondLst>
                                  <p:childTnLst>
                                    <p:cmd type="call" cmd="stop">
                                      <p:cBhvr>
                                        <p:cTn id="159" dur="1" fill="hold"/>
                                        <p:tgtEl>
                                          <p:spTgt spid="33"/>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30"/>
                                        </p:tgtEl>
                                        <p:attrNameLst>
                                          <p:attrName>style.color</p:attrName>
                                        </p:attrNameLst>
                                      </p:cBhvr>
                                      <p:to>
                                        <a:srgbClr val="FF0000"/>
                                      </p:to>
                                    </p:animClr>
                                    <p:animClr clrSpc="rgb" dir="cw">
                                      <p:cBhvr>
                                        <p:cTn id="162" dur="500" fill="hold"/>
                                        <p:tgtEl>
                                          <p:spTgt spid="30"/>
                                        </p:tgtEl>
                                        <p:attrNameLst>
                                          <p:attrName>fillcolor</p:attrName>
                                        </p:attrNameLst>
                                      </p:cBhvr>
                                      <p:to>
                                        <a:srgbClr val="FF0000"/>
                                      </p:to>
                                    </p:animClr>
                                    <p:set>
                                      <p:cBhvr>
                                        <p:cTn id="163" dur="500" fill="hold"/>
                                        <p:tgtEl>
                                          <p:spTgt spid="30"/>
                                        </p:tgtEl>
                                        <p:attrNameLst>
                                          <p:attrName>fill.type</p:attrName>
                                        </p:attrNameLst>
                                      </p:cBhvr>
                                      <p:to>
                                        <p:strVal val="solid"/>
                                      </p:to>
                                    </p:set>
                                    <p:set>
                                      <p:cBhvr>
                                        <p:cTn id="164" dur="500" fill="hold"/>
                                        <p:tgtEl>
                                          <p:spTgt spid="30"/>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25"/>
                                        </p:tgtEl>
                                        <p:attrNameLst>
                                          <p:attrName>style.color</p:attrName>
                                        </p:attrNameLst>
                                      </p:cBhvr>
                                      <p:to>
                                        <a:srgbClr val="92D050"/>
                                      </p:to>
                                    </p:animClr>
                                    <p:animClr clrSpc="rgb" dir="cw">
                                      <p:cBhvr>
                                        <p:cTn id="167" dur="500" fill="hold"/>
                                        <p:tgtEl>
                                          <p:spTgt spid="25"/>
                                        </p:tgtEl>
                                        <p:attrNameLst>
                                          <p:attrName>fillcolor</p:attrName>
                                        </p:attrNameLst>
                                      </p:cBhvr>
                                      <p:to>
                                        <a:srgbClr val="92D050"/>
                                      </p:to>
                                    </p:animClr>
                                    <p:set>
                                      <p:cBhvr>
                                        <p:cTn id="168" dur="500" fill="hold"/>
                                        <p:tgtEl>
                                          <p:spTgt spid="25"/>
                                        </p:tgtEl>
                                        <p:attrNameLst>
                                          <p:attrName>fill.type</p:attrName>
                                        </p:attrNameLst>
                                      </p:cBhvr>
                                      <p:to>
                                        <p:strVal val="solid"/>
                                      </p:to>
                                    </p:set>
                                    <p:set>
                                      <p:cBhvr>
                                        <p:cTn id="169" dur="500" fill="hold"/>
                                        <p:tgtEl>
                                          <p:spTgt spid="25"/>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36"/>
                                        </p:tgtEl>
                                      </p:cBhvr>
                                    </p:cmd>
                                  </p:childTnLst>
                                </p:cTn>
                              </p:par>
                              <p:par>
                                <p:cTn id="172" presetID="3" presetClass="mediacall" presetSubtype="0" fill="hold" nodeType="withEffect">
                                  <p:stCondLst>
                                    <p:cond delay="3000"/>
                                  </p:stCondLst>
                                  <p:childTnLst>
                                    <p:cmd type="call" cmd="stop">
                                      <p:cBhvr>
                                        <p:cTn id="173" dur="1" fill="hold"/>
                                        <p:tgtEl>
                                          <p:spTgt spid="34"/>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32"/>
                                        </p:tgtEl>
                                        <p:attrNameLst>
                                          <p:attrName>style.color</p:attrName>
                                        </p:attrNameLst>
                                      </p:cBhvr>
                                      <p:by>
                                        <p:hsl h="0" s="12549" l="25098"/>
                                      </p:by>
                                    </p:animClr>
                                    <p:animClr clrSpc="hsl" dir="cw">
                                      <p:cBhvr>
                                        <p:cTn id="176" dur="500" fill="hold"/>
                                        <p:tgtEl>
                                          <p:spTgt spid="32"/>
                                        </p:tgtEl>
                                        <p:attrNameLst>
                                          <p:attrName>fillcolor</p:attrName>
                                        </p:attrNameLst>
                                      </p:cBhvr>
                                      <p:by>
                                        <p:hsl h="0" s="12549" l="25098"/>
                                      </p:by>
                                    </p:animClr>
                                    <p:animClr clrSpc="hsl" dir="cw">
                                      <p:cBhvr>
                                        <p:cTn id="177" dur="500" fill="hold"/>
                                        <p:tgtEl>
                                          <p:spTgt spid="32"/>
                                        </p:tgtEl>
                                        <p:attrNameLst>
                                          <p:attrName>stroke.color</p:attrName>
                                        </p:attrNameLst>
                                      </p:cBhvr>
                                      <p:by>
                                        <p:hsl h="0" s="12549" l="25098"/>
                                      </p:by>
                                    </p:animClr>
                                    <p:set>
                                      <p:cBhvr>
                                        <p:cTn id="178" dur="500" fill="hold"/>
                                        <p:tgtEl>
                                          <p:spTgt spid="32"/>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27"/>
                                        </p:tgtEl>
                                        <p:attrNameLst>
                                          <p:attrName>style.color</p:attrName>
                                        </p:attrNameLst>
                                      </p:cBhvr>
                                      <p:by>
                                        <p:hsl h="0" s="-12549" l="-25098"/>
                                      </p:by>
                                    </p:animClr>
                                    <p:animClr clrSpc="hsl" dir="cw">
                                      <p:cBhvr>
                                        <p:cTn id="181" dur="500" fill="hold"/>
                                        <p:tgtEl>
                                          <p:spTgt spid="27"/>
                                        </p:tgtEl>
                                        <p:attrNameLst>
                                          <p:attrName>fillcolor</p:attrName>
                                        </p:attrNameLst>
                                      </p:cBhvr>
                                      <p:by>
                                        <p:hsl h="0" s="-12549" l="-25098"/>
                                      </p:by>
                                    </p:animClr>
                                    <p:animClr clrSpc="hsl" dir="cw">
                                      <p:cBhvr>
                                        <p:cTn id="182" dur="500" fill="hold"/>
                                        <p:tgtEl>
                                          <p:spTgt spid="27"/>
                                        </p:tgtEl>
                                        <p:attrNameLst>
                                          <p:attrName>stroke.color</p:attrName>
                                        </p:attrNameLst>
                                      </p:cBhvr>
                                      <p:by>
                                        <p:hsl h="0" s="-12549" l="-25098"/>
                                      </p:by>
                                    </p:animClr>
                                    <p:set>
                                      <p:cBhvr>
                                        <p:cTn id="183" dur="500" fill="hold"/>
                                        <p:tgtEl>
                                          <p:spTgt spid="27"/>
                                        </p:tgtEl>
                                        <p:attrNameLst>
                                          <p:attrName>fill.type</p:attrName>
                                        </p:attrNameLst>
                                      </p:cBhvr>
                                      <p:to>
                                        <p:strVal val="solid"/>
                                      </p:to>
                                    </p:set>
                                  </p:childTnLst>
                                </p:cTn>
                              </p:par>
                            </p:childTnLst>
                          </p:cTn>
                        </p:par>
                      </p:childTnLst>
                    </p:cTn>
                  </p:par>
                </p:childTnLst>
              </p:cTn>
              <p:nextCondLst>
                <p:cond evt="onClick" delay="0">
                  <p:tgtEl>
                    <p:spTgt spid="32"/>
                  </p:tgtEl>
                </p:cond>
              </p:nextCondLst>
            </p:seq>
            <p:audio>
              <p:cMediaNode vol="80000">
                <p:cTn id="184" fill="hold" display="0">
                  <p:stCondLst>
                    <p:cond delay="indefinite"/>
                  </p:stCondLst>
                  <p:endCondLst>
                    <p:cond evt="onStopAudio" delay="0">
                      <p:tgtEl>
                        <p:sldTgt/>
                      </p:tgtEl>
                    </p:cond>
                  </p:endCondLst>
                </p:cTn>
                <p:tgtEl>
                  <p:spTgt spid="33"/>
                </p:tgtEl>
              </p:cMediaNode>
            </p:audio>
            <p:audio>
              <p:cMediaNode vol="80000">
                <p:cTn id="185" fill="hold" display="0">
                  <p:stCondLst>
                    <p:cond delay="indefinite"/>
                  </p:stCondLst>
                  <p:endCondLst>
                    <p:cond evt="onStopAudio" delay="0">
                      <p:tgtEl>
                        <p:sldTgt/>
                      </p:tgtEl>
                    </p:cond>
                  </p:endCondLst>
                </p:cTn>
                <p:tgtEl>
                  <p:spTgt spid="34"/>
                </p:tgtEl>
              </p:cMediaNode>
            </p:audio>
            <p:audio>
              <p:cMediaNode vol="80000">
                <p:cTn id="186" fill="hold" display="0">
                  <p:stCondLst>
                    <p:cond delay="indefinite"/>
                  </p:stCondLst>
                  <p:endCondLst>
                    <p:cond evt="onStopAudio" delay="0">
                      <p:tgtEl>
                        <p:sldTgt/>
                      </p:tgtEl>
                    </p:cond>
                  </p:endCondLst>
                </p:cTn>
                <p:tgtEl>
                  <p:spTgt spid="35"/>
                </p:tgtEl>
              </p:cMediaNode>
            </p:audio>
            <p:audio>
              <p:cMediaNode vol="80000">
                <p:cTn id="187" fill="hold" display="0">
                  <p:stCondLst>
                    <p:cond delay="indefinite"/>
                  </p:stCondLst>
                  <p:endCondLst>
                    <p:cond evt="onStopAudio" delay="0">
                      <p:tgtEl>
                        <p:sldTgt/>
                      </p:tgtEl>
                    </p:cond>
                  </p:endCondLst>
                </p:cTn>
                <p:tgtEl>
                  <p:spTgt spid="36"/>
                </p:tgtEl>
              </p:cMediaNode>
            </p:audio>
          </p:childTnLst>
        </p:cTn>
      </p:par>
    </p:tnLst>
    <p:bldLst>
      <p:bldP spid="24" grpId="0"/>
      <p:bldP spid="25" grpId="0" animBg="1"/>
      <p:bldP spid="25" grpId="1" animBg="1"/>
      <p:bldP spid="25" grpId="2" animBg="1"/>
      <p:bldP spid="25" grpId="3" animBg="1"/>
      <p:bldP spid="25" grpId="4" animBg="1"/>
      <p:bldP spid="26" grpId="0" animBg="1"/>
      <p:bldP spid="26" grpId="1" animBg="1"/>
      <p:bldP spid="27" grpId="0"/>
      <p:bldP spid="27" grpId="1"/>
      <p:bldP spid="27" grpId="2"/>
      <p:bldP spid="27" grpId="3"/>
      <p:bldP spid="27" grpId="4"/>
      <p:bldP spid="27" grpId="5"/>
      <p:bldP spid="28" grpId="0"/>
      <p:bldP spid="28" grpId="1"/>
      <p:bldP spid="28" grpId="2"/>
      <p:bldP spid="29" grpId="0" animBg="1"/>
      <p:bldP spid="29" grpId="1" animBg="1"/>
      <p:bldP spid="30" grpId="0" animBg="1"/>
      <p:bldP spid="30" grpId="1" animBg="1"/>
      <p:bldP spid="31" grpId="0"/>
      <p:bldP spid="31" grpId="1"/>
      <p:bldP spid="31" grpId="2"/>
      <p:bldP spid="32" grpId="0"/>
      <p:bldP spid="32" grpId="1"/>
      <p:bldP spid="32"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91302" y="5279755"/>
            <a:ext cx="1311603" cy="1570177"/>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57017" y="6305552"/>
            <a:ext cx="2276695" cy="552448"/>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cxnSp>
        <p:nvCxnSpPr>
          <p:cNvPr id="9" name="Straight Connector 8">
            <a:extLst>
              <a:ext uri="{FF2B5EF4-FFF2-40B4-BE49-F238E27FC236}">
                <a16:creationId xmlns:a16="http://schemas.microsoft.com/office/drawing/2014/main" id="{05B97218-6C22-40E2-BC22-02B6FD0FBC6E}"/>
              </a:ext>
            </a:extLst>
          </p:cNvPr>
          <p:cNvCxnSpPr>
            <a:cxnSpLocks/>
          </p:cNvCxnSpPr>
          <p:nvPr/>
        </p:nvCxnSpPr>
        <p:spPr>
          <a:xfrm>
            <a:off x="10905" y="4983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A62B5B-E351-4ED1-9A20-C186314BFE06}"/>
              </a:ext>
            </a:extLst>
          </p:cNvPr>
          <p:cNvCxnSpPr>
            <a:cxnSpLocks/>
          </p:cNvCxnSpPr>
          <p:nvPr/>
        </p:nvCxnSpPr>
        <p:spPr>
          <a:xfrm>
            <a:off x="0" y="35392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AE9675-3D6C-46F8-B957-5AA4FDAC7FAE}"/>
              </a:ext>
            </a:extLst>
          </p:cNvPr>
          <p:cNvCxnSpPr/>
          <p:nvPr/>
        </p:nvCxnSpPr>
        <p:spPr>
          <a:xfrm>
            <a:off x="0" y="208912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701E1DEE-270F-47EB-85F0-7F5ED8323EED}"/>
              </a:ext>
            </a:extLst>
          </p:cNvPr>
          <p:cNvSpPr/>
          <p:nvPr/>
        </p:nvSpPr>
        <p:spPr>
          <a:xfrm flipH="1">
            <a:off x="659905" y="1478693"/>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538ACF5-F4CE-4C9F-A402-D2E2EDA044E6}"/>
              </a:ext>
            </a:extLst>
          </p:cNvPr>
          <p:cNvSpPr txBox="1"/>
          <p:nvPr/>
        </p:nvSpPr>
        <p:spPr>
          <a:xfrm>
            <a:off x="1364255" y="1763535"/>
            <a:ext cx="9383697"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2: </a:t>
            </a:r>
            <a:r>
              <a:rPr lang="en-US" sz="2800" b="1" dirty="0" err="1">
                <a:solidFill>
                  <a:schemeClr val="bg1"/>
                </a:solidFill>
                <a:latin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Lượm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kể</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bằng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ai?</a:t>
            </a:r>
          </a:p>
        </p:txBody>
      </p:sp>
      <p:sp>
        <p:nvSpPr>
          <p:cNvPr id="15" name="bang b">
            <a:extLst>
              <a:ext uri="{FF2B5EF4-FFF2-40B4-BE49-F238E27FC236}">
                <a16:creationId xmlns:a16="http://schemas.microsoft.com/office/drawing/2014/main" id="{E0F54D13-E6DA-4C54-88EF-798DEE81016B}"/>
              </a:ext>
            </a:extLst>
          </p:cNvPr>
          <p:cNvSpPr/>
          <p:nvPr/>
        </p:nvSpPr>
        <p:spPr>
          <a:xfrm flipH="1">
            <a:off x="6135894" y="2994998"/>
            <a:ext cx="5249773" cy="10717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AACA2B15-FFB3-40D6-A191-E1802C9AD507}"/>
              </a:ext>
            </a:extLst>
          </p:cNvPr>
          <p:cNvSpPr/>
          <p:nvPr/>
        </p:nvSpPr>
        <p:spPr>
          <a:xfrm flipH="1">
            <a:off x="806331" y="4481289"/>
            <a:ext cx="5249773" cy="10717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cau hoi b">
            <a:extLst>
              <a:ext uri="{FF2B5EF4-FFF2-40B4-BE49-F238E27FC236}">
                <a16:creationId xmlns:a16="http://schemas.microsoft.com/office/drawing/2014/main" id="{DAD452E3-B1F1-48C0-9524-BEDA2ACFAB58}"/>
              </a:ext>
            </a:extLst>
          </p:cNvPr>
          <p:cNvSpPr txBox="1"/>
          <p:nvPr/>
        </p:nvSpPr>
        <p:spPr>
          <a:xfrm>
            <a:off x="6435571" y="3271576"/>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au hoi c">
            <a:extLst>
              <a:ext uri="{FF2B5EF4-FFF2-40B4-BE49-F238E27FC236}">
                <a16:creationId xmlns:a16="http://schemas.microsoft.com/office/drawing/2014/main" id="{A151E964-277C-4E3C-AB24-3DD06AD8EB33}"/>
              </a:ext>
            </a:extLst>
          </p:cNvPr>
          <p:cNvSpPr txBox="1"/>
          <p:nvPr/>
        </p:nvSpPr>
        <p:spPr>
          <a:xfrm>
            <a:off x="1185798" y="4755572"/>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bang a">
            <a:extLst>
              <a:ext uri="{FF2B5EF4-FFF2-40B4-BE49-F238E27FC236}">
                <a16:creationId xmlns:a16="http://schemas.microsoft.com/office/drawing/2014/main" id="{4A95FB12-0045-4E6D-A029-37F3B31C5F3A}"/>
              </a:ext>
            </a:extLst>
          </p:cNvPr>
          <p:cNvSpPr/>
          <p:nvPr/>
        </p:nvSpPr>
        <p:spPr>
          <a:xfrm flipH="1">
            <a:off x="806331" y="2989376"/>
            <a:ext cx="5249773" cy="10717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bang d">
            <a:extLst>
              <a:ext uri="{FF2B5EF4-FFF2-40B4-BE49-F238E27FC236}">
                <a16:creationId xmlns:a16="http://schemas.microsoft.com/office/drawing/2014/main" id="{D59E3EE8-DCAD-4E23-9374-E00A442077E6}"/>
              </a:ext>
            </a:extLst>
          </p:cNvPr>
          <p:cNvSpPr/>
          <p:nvPr/>
        </p:nvSpPr>
        <p:spPr>
          <a:xfrm flipH="1">
            <a:off x="6135894" y="4481289"/>
            <a:ext cx="5249773" cy="10717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1" name="cau hoi a">
            <a:extLst>
              <a:ext uri="{FF2B5EF4-FFF2-40B4-BE49-F238E27FC236}">
                <a16:creationId xmlns:a16="http://schemas.microsoft.com/office/drawing/2014/main" id="{E201ECAE-3526-4734-8CEE-9B0DE501FE63}"/>
              </a:ext>
            </a:extLst>
          </p:cNvPr>
          <p:cNvSpPr txBox="1"/>
          <p:nvPr/>
        </p:nvSpPr>
        <p:spPr>
          <a:xfrm>
            <a:off x="1106007" y="3257871"/>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au hoi d">
            <a:extLst>
              <a:ext uri="{FF2B5EF4-FFF2-40B4-BE49-F238E27FC236}">
                <a16:creationId xmlns:a16="http://schemas.microsoft.com/office/drawing/2014/main" id="{FEB74D9C-4688-490F-969E-BCAAADC855C1}"/>
              </a:ext>
            </a:extLst>
          </p:cNvPr>
          <p:cNvSpPr txBox="1"/>
          <p:nvPr/>
        </p:nvSpPr>
        <p:spPr>
          <a:xfrm>
            <a:off x="6435570" y="4721990"/>
            <a:ext cx="4650419" cy="52322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Question">
            <a:hlinkClick r:id="" action="ppaction://media"/>
            <a:extLst>
              <a:ext uri="{FF2B5EF4-FFF2-40B4-BE49-F238E27FC236}">
                <a16:creationId xmlns:a16="http://schemas.microsoft.com/office/drawing/2014/main" id="{F142287F-37FB-4B14-99EE-4A78ECDF28C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24" name="Final Answer">
            <a:hlinkClick r:id="" action="ppaction://media"/>
            <a:extLst>
              <a:ext uri="{FF2B5EF4-FFF2-40B4-BE49-F238E27FC236}">
                <a16:creationId xmlns:a16="http://schemas.microsoft.com/office/drawing/2014/main" id="{EBFE4E4B-549E-4F20-9A47-92AFC52F378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25" name="Win">
            <a:hlinkClick r:id="" action="ppaction://media"/>
            <a:extLst>
              <a:ext uri="{FF2B5EF4-FFF2-40B4-BE49-F238E27FC236}">
                <a16:creationId xmlns:a16="http://schemas.microsoft.com/office/drawing/2014/main" id="{9EAB8E1B-9C83-449B-B0BA-B6228DBD9F9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26" name="Lose">
            <a:hlinkClick r:id="" action="ppaction://media"/>
            <a:extLst>
              <a:ext uri="{FF2B5EF4-FFF2-40B4-BE49-F238E27FC236}">
                <a16:creationId xmlns:a16="http://schemas.microsoft.com/office/drawing/2014/main" id="{3CC85398-D493-4778-9070-0E4990202794}"/>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25574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7"/>
                                        </p:tgtEl>
                                        <p:attrNameLst>
                                          <p:attrName>style.color</p:attrName>
                                        </p:attrNameLst>
                                      </p:cBhvr>
                                      <p:by>
                                        <p:hsl h="0" s="-12549" l="-25098"/>
                                      </p:by>
                                    </p:animClr>
                                    <p:animClr clrSpc="hsl" dir="cw">
                                      <p:cBhvr>
                                        <p:cTn id="35" dur="500" fill="hold"/>
                                        <p:tgtEl>
                                          <p:spTgt spid="17"/>
                                        </p:tgtEl>
                                        <p:attrNameLst>
                                          <p:attrName>fillcolor</p:attrName>
                                        </p:attrNameLst>
                                      </p:cBhvr>
                                      <p:by>
                                        <p:hsl h="0" s="-12549" l="-25098"/>
                                      </p:by>
                                    </p:animClr>
                                    <p:animClr clrSpc="hsl" dir="cw">
                                      <p:cBhvr>
                                        <p:cTn id="36" dur="500" fill="hold"/>
                                        <p:tgtEl>
                                          <p:spTgt spid="17"/>
                                        </p:tgtEl>
                                        <p:attrNameLst>
                                          <p:attrName>stroke.color</p:attrName>
                                        </p:attrNameLst>
                                      </p:cBhvr>
                                      <p:by>
                                        <p:hsl h="0" s="-12549" l="-25098"/>
                                      </p:by>
                                    </p:animClr>
                                    <p:set>
                                      <p:cBhvr>
                                        <p:cTn id="37" dur="500" fill="hold"/>
                                        <p:tgtEl>
                                          <p:spTgt spid="17"/>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5"/>
                                        </p:tgtEl>
                                        <p:attrNameLst>
                                          <p:attrName>style.color</p:attrName>
                                        </p:attrNameLst>
                                      </p:cBhvr>
                                      <p:to>
                                        <a:srgbClr val="FFC000"/>
                                      </p:to>
                                    </p:animClr>
                                    <p:animClr clrSpc="rgb" dir="cw">
                                      <p:cBhvr>
                                        <p:cTn id="40" dur="500" fill="hold"/>
                                        <p:tgtEl>
                                          <p:spTgt spid="15"/>
                                        </p:tgtEl>
                                        <p:attrNameLst>
                                          <p:attrName>fillcolor</p:attrName>
                                        </p:attrNameLst>
                                      </p:cBhvr>
                                      <p:to>
                                        <a:srgbClr val="FFC000"/>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4"/>
                                        </p:tgtEl>
                                      </p:cBhvr>
                                    </p:cmd>
                                  </p:childTnLst>
                                </p:cTn>
                              </p:par>
                              <p:par>
                                <p:cTn id="45" presetID="3" presetClass="mediacall" presetSubtype="0" fill="hold" nodeType="withEffect">
                                  <p:stCondLst>
                                    <p:cond delay="0"/>
                                  </p:stCondLst>
                                  <p:childTnLst>
                                    <p:cmd type="call" cmd="stop">
                                      <p:cBhvr>
                                        <p:cTn id="46" dur="1" fill="hold"/>
                                        <p:tgtEl>
                                          <p:spTgt spid="23"/>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5"/>
                                        </p:tgtEl>
                                      </p:cBhvr>
                                    </p:cmd>
                                  </p:childTnLst>
                                </p:cTn>
                              </p:par>
                              <p:par>
                                <p:cTn id="54" presetID="3" presetClass="mediacall" presetSubtype="0" fill="hold" nodeType="withEffect">
                                  <p:stCondLst>
                                    <p:cond delay="3000"/>
                                  </p:stCondLst>
                                  <p:childTnLst>
                                    <p:cmd type="call" cmd="stop">
                                      <p:cBhvr>
                                        <p:cTn id="55" dur="1" fill="hold"/>
                                        <p:tgtEl>
                                          <p:spTgt spid="24"/>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7"/>
                                        </p:tgtEl>
                                        <p:attrNameLst>
                                          <p:attrName>style.color</p:attrName>
                                        </p:attrNameLst>
                                      </p:cBhvr>
                                      <p:by>
                                        <p:hsl h="0" s="-12549" l="-25098"/>
                                      </p:by>
                                    </p:animClr>
                                    <p:animClr clrSpc="hsl" dir="cw">
                                      <p:cBhvr>
                                        <p:cTn id="58" dur="500" fill="hold"/>
                                        <p:tgtEl>
                                          <p:spTgt spid="17"/>
                                        </p:tgtEl>
                                        <p:attrNameLst>
                                          <p:attrName>fillcolor</p:attrName>
                                        </p:attrNameLst>
                                      </p:cBhvr>
                                      <p:by>
                                        <p:hsl h="0" s="-12549" l="-25098"/>
                                      </p:by>
                                    </p:animClr>
                                    <p:animClr clrSpc="hsl" dir="cw">
                                      <p:cBhvr>
                                        <p:cTn id="59" dur="500" fill="hold"/>
                                        <p:tgtEl>
                                          <p:spTgt spid="17"/>
                                        </p:tgtEl>
                                        <p:attrNameLst>
                                          <p:attrName>stroke.color</p:attrName>
                                        </p:attrNameLst>
                                      </p:cBhvr>
                                      <p:by>
                                        <p:hsl h="0" s="-12549" l="-25098"/>
                                      </p:by>
                                    </p:animClr>
                                    <p:set>
                                      <p:cBhvr>
                                        <p:cTn id="60"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1"/>
                                        </p:tgtEl>
                                        <p:attrNameLst>
                                          <p:attrName>style.color</p:attrName>
                                        </p:attrNameLst>
                                      </p:cBhvr>
                                      <p:by>
                                        <p:hsl h="0" s="-12549" l="-25098"/>
                                      </p:by>
                                    </p:animClr>
                                    <p:animClr clrSpc="hsl" dir="cw">
                                      <p:cBhvr>
                                        <p:cTn id="66" dur="500" fill="hold"/>
                                        <p:tgtEl>
                                          <p:spTgt spid="21"/>
                                        </p:tgtEl>
                                        <p:attrNameLst>
                                          <p:attrName>fillcolor</p:attrName>
                                        </p:attrNameLst>
                                      </p:cBhvr>
                                      <p:by>
                                        <p:hsl h="0" s="-12549" l="-25098"/>
                                      </p:by>
                                    </p:animClr>
                                    <p:animClr clrSpc="hsl" dir="cw">
                                      <p:cBhvr>
                                        <p:cTn id="67" dur="500" fill="hold"/>
                                        <p:tgtEl>
                                          <p:spTgt spid="21"/>
                                        </p:tgtEl>
                                        <p:attrNameLst>
                                          <p:attrName>stroke.color</p:attrName>
                                        </p:attrNameLst>
                                      </p:cBhvr>
                                      <p:by>
                                        <p:hsl h="0" s="-12549" l="-25098"/>
                                      </p:by>
                                    </p:animClr>
                                    <p:set>
                                      <p:cBhvr>
                                        <p:cTn id="68" dur="500" fill="hold"/>
                                        <p:tgtEl>
                                          <p:spTgt spid="21"/>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9"/>
                                        </p:tgtEl>
                                        <p:attrNameLst>
                                          <p:attrName>style.color</p:attrName>
                                        </p:attrNameLst>
                                      </p:cBhvr>
                                      <p:to>
                                        <a:srgbClr val="FFC000"/>
                                      </p:to>
                                    </p:animClr>
                                    <p:animClr clrSpc="rgb" dir="cw">
                                      <p:cBhvr>
                                        <p:cTn id="71" dur="500" fill="hold"/>
                                        <p:tgtEl>
                                          <p:spTgt spid="19"/>
                                        </p:tgtEl>
                                        <p:attrNameLst>
                                          <p:attrName>fillcolor</p:attrName>
                                        </p:attrNameLst>
                                      </p:cBhvr>
                                      <p:to>
                                        <a:srgbClr val="FFC000"/>
                                      </p:to>
                                    </p:animClr>
                                    <p:set>
                                      <p:cBhvr>
                                        <p:cTn id="72" dur="500" fill="hold"/>
                                        <p:tgtEl>
                                          <p:spTgt spid="19"/>
                                        </p:tgtEl>
                                        <p:attrNameLst>
                                          <p:attrName>fill.type</p:attrName>
                                        </p:attrNameLst>
                                      </p:cBhvr>
                                      <p:to>
                                        <p:strVal val="solid"/>
                                      </p:to>
                                    </p:set>
                                    <p:set>
                                      <p:cBhvr>
                                        <p:cTn id="73" dur="500" fill="hold"/>
                                        <p:tgtEl>
                                          <p:spTgt spid="19"/>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4"/>
                                        </p:tgtEl>
                                      </p:cBhvr>
                                    </p:cmd>
                                  </p:childTnLst>
                                </p:cTn>
                              </p:par>
                              <p:par>
                                <p:cTn id="76" presetID="3" presetClass="mediacall" presetSubtype="0" fill="hold" nodeType="withEffect">
                                  <p:stCondLst>
                                    <p:cond delay="0"/>
                                  </p:stCondLst>
                                  <p:childTnLst>
                                    <p:cmd type="call" cmd="stop">
                                      <p:cBhvr>
                                        <p:cTn id="77" dur="1" fill="hold"/>
                                        <p:tgtEl>
                                          <p:spTgt spid="23"/>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9"/>
                                        </p:tgtEl>
                                        <p:attrNameLst>
                                          <p:attrName>style.color</p:attrName>
                                        </p:attrNameLst>
                                      </p:cBhvr>
                                      <p:to>
                                        <a:srgbClr val="FF0000"/>
                                      </p:to>
                                    </p:animClr>
                                    <p:animClr clrSpc="rgb" dir="cw">
                                      <p:cBhvr>
                                        <p:cTn id="80" dur="500" fill="hold"/>
                                        <p:tgtEl>
                                          <p:spTgt spid="19"/>
                                        </p:tgtEl>
                                        <p:attrNameLst>
                                          <p:attrName>fillcolor</p:attrName>
                                        </p:attrNameLst>
                                      </p:cBhvr>
                                      <p:to>
                                        <a:srgbClr val="FF0000"/>
                                      </p:to>
                                    </p:animClr>
                                    <p:set>
                                      <p:cBhvr>
                                        <p:cTn id="81" dur="500" fill="hold"/>
                                        <p:tgtEl>
                                          <p:spTgt spid="19"/>
                                        </p:tgtEl>
                                        <p:attrNameLst>
                                          <p:attrName>fill.type</p:attrName>
                                        </p:attrNameLst>
                                      </p:cBhvr>
                                      <p:to>
                                        <p:strVal val="solid"/>
                                      </p:to>
                                    </p:set>
                                    <p:set>
                                      <p:cBhvr>
                                        <p:cTn id="82" dur="500" fill="hold"/>
                                        <p:tgtEl>
                                          <p:spTgt spid="19"/>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5"/>
                                        </p:tgtEl>
                                        <p:attrNameLst>
                                          <p:attrName>style.color</p:attrName>
                                        </p:attrNameLst>
                                      </p:cBhvr>
                                      <p:to>
                                        <a:srgbClr val="92D050"/>
                                      </p:to>
                                    </p:animClr>
                                    <p:animClr clrSpc="rgb" dir="cw">
                                      <p:cBhvr>
                                        <p:cTn id="85" dur="500" fill="hold"/>
                                        <p:tgtEl>
                                          <p:spTgt spid="15"/>
                                        </p:tgtEl>
                                        <p:attrNameLst>
                                          <p:attrName>fillcolor</p:attrName>
                                        </p:attrNameLst>
                                      </p:cBhvr>
                                      <p:to>
                                        <a:srgbClr val="92D050"/>
                                      </p:to>
                                    </p:animClr>
                                    <p:set>
                                      <p:cBhvr>
                                        <p:cTn id="86" dur="500" fill="hold"/>
                                        <p:tgtEl>
                                          <p:spTgt spid="15"/>
                                        </p:tgtEl>
                                        <p:attrNameLst>
                                          <p:attrName>fill.type</p:attrName>
                                        </p:attrNameLst>
                                      </p:cBhvr>
                                      <p:to>
                                        <p:strVal val="solid"/>
                                      </p:to>
                                    </p:set>
                                    <p:set>
                                      <p:cBhvr>
                                        <p:cTn id="87" dur="500" fill="hold"/>
                                        <p:tgtEl>
                                          <p:spTgt spid="15"/>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6"/>
                                        </p:tgtEl>
                                      </p:cBhvr>
                                    </p:cmd>
                                  </p:childTnLst>
                                </p:cTn>
                              </p:par>
                              <p:par>
                                <p:cTn id="90" presetID="3" presetClass="mediacall" presetSubtype="0" fill="hold" nodeType="withEffect">
                                  <p:stCondLst>
                                    <p:cond delay="3000"/>
                                  </p:stCondLst>
                                  <p:childTnLst>
                                    <p:cmd type="call" cmd="stop">
                                      <p:cBhvr>
                                        <p:cTn id="91" dur="1" fill="hold"/>
                                        <p:tgtEl>
                                          <p:spTgt spid="24"/>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1"/>
                                        </p:tgtEl>
                                        <p:attrNameLst>
                                          <p:attrName>style.color</p:attrName>
                                        </p:attrNameLst>
                                      </p:cBhvr>
                                      <p:by>
                                        <p:hsl h="0" s="12549" l="25098"/>
                                      </p:by>
                                    </p:animClr>
                                    <p:animClr clrSpc="hsl" dir="cw">
                                      <p:cBhvr>
                                        <p:cTn id="94" dur="500" fill="hold"/>
                                        <p:tgtEl>
                                          <p:spTgt spid="21"/>
                                        </p:tgtEl>
                                        <p:attrNameLst>
                                          <p:attrName>fillcolor</p:attrName>
                                        </p:attrNameLst>
                                      </p:cBhvr>
                                      <p:by>
                                        <p:hsl h="0" s="12549" l="25098"/>
                                      </p:by>
                                    </p:animClr>
                                    <p:animClr clrSpc="hsl" dir="cw">
                                      <p:cBhvr>
                                        <p:cTn id="95" dur="500" fill="hold"/>
                                        <p:tgtEl>
                                          <p:spTgt spid="21"/>
                                        </p:tgtEl>
                                        <p:attrNameLst>
                                          <p:attrName>stroke.color</p:attrName>
                                        </p:attrNameLst>
                                      </p:cBhvr>
                                      <p:by>
                                        <p:hsl h="0" s="12549" l="25098"/>
                                      </p:by>
                                    </p:animClr>
                                    <p:set>
                                      <p:cBhvr>
                                        <p:cTn id="96" dur="500" fill="hold"/>
                                        <p:tgtEl>
                                          <p:spTgt spid="21"/>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8"/>
                                        </p:tgtEl>
                                        <p:attrNameLst>
                                          <p:attrName>style.color</p:attrName>
                                        </p:attrNameLst>
                                      </p:cBhvr>
                                      <p:by>
                                        <p:hsl h="0" s="-12549" l="-25098"/>
                                      </p:by>
                                    </p:animClr>
                                    <p:animClr clrSpc="hsl" dir="cw">
                                      <p:cBhvr>
                                        <p:cTn id="107" dur="500" fill="hold"/>
                                        <p:tgtEl>
                                          <p:spTgt spid="18"/>
                                        </p:tgtEl>
                                        <p:attrNameLst>
                                          <p:attrName>fillcolor</p:attrName>
                                        </p:attrNameLst>
                                      </p:cBhvr>
                                      <p:by>
                                        <p:hsl h="0" s="-12549" l="-25098"/>
                                      </p:by>
                                    </p:animClr>
                                    <p:animClr clrSpc="hsl" dir="cw">
                                      <p:cBhvr>
                                        <p:cTn id="108" dur="500" fill="hold"/>
                                        <p:tgtEl>
                                          <p:spTgt spid="18"/>
                                        </p:tgtEl>
                                        <p:attrNameLst>
                                          <p:attrName>stroke.color</p:attrName>
                                        </p:attrNameLst>
                                      </p:cBhvr>
                                      <p:by>
                                        <p:hsl h="0" s="-12549" l="-25098"/>
                                      </p:by>
                                    </p:animClr>
                                    <p:set>
                                      <p:cBhvr>
                                        <p:cTn id="109" dur="500" fill="hold"/>
                                        <p:tgtEl>
                                          <p:spTgt spid="18"/>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6"/>
                                        </p:tgtEl>
                                        <p:attrNameLst>
                                          <p:attrName>style.color</p:attrName>
                                        </p:attrNameLst>
                                      </p:cBhvr>
                                      <p:to>
                                        <a:srgbClr val="FFC000"/>
                                      </p:to>
                                    </p:animClr>
                                    <p:animClr clrSpc="rgb" dir="cw">
                                      <p:cBhvr>
                                        <p:cTn id="112" dur="500" fill="hold"/>
                                        <p:tgtEl>
                                          <p:spTgt spid="16"/>
                                        </p:tgtEl>
                                        <p:attrNameLst>
                                          <p:attrName>fillcolor</p:attrName>
                                        </p:attrNameLst>
                                      </p:cBhvr>
                                      <p:to>
                                        <a:srgbClr val="FFC000"/>
                                      </p:to>
                                    </p:animClr>
                                    <p:set>
                                      <p:cBhvr>
                                        <p:cTn id="113" dur="500" fill="hold"/>
                                        <p:tgtEl>
                                          <p:spTgt spid="16"/>
                                        </p:tgtEl>
                                        <p:attrNameLst>
                                          <p:attrName>fill.type</p:attrName>
                                        </p:attrNameLst>
                                      </p:cBhvr>
                                      <p:to>
                                        <p:strVal val="solid"/>
                                      </p:to>
                                    </p:set>
                                    <p:set>
                                      <p:cBhvr>
                                        <p:cTn id="114" dur="500" fill="hold"/>
                                        <p:tgtEl>
                                          <p:spTgt spid="16"/>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4"/>
                                        </p:tgtEl>
                                      </p:cBhvr>
                                    </p:cmd>
                                  </p:childTnLst>
                                </p:cTn>
                              </p:par>
                              <p:par>
                                <p:cTn id="117" presetID="3" presetClass="mediacall" presetSubtype="0" fill="hold" nodeType="withEffect">
                                  <p:stCondLst>
                                    <p:cond delay="0"/>
                                  </p:stCondLst>
                                  <p:childTnLst>
                                    <p:cmd type="call" cmd="stop">
                                      <p:cBhvr>
                                        <p:cTn id="118" dur="1" fill="hold"/>
                                        <p:tgtEl>
                                          <p:spTgt spid="23"/>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6"/>
                                        </p:tgtEl>
                                        <p:attrNameLst>
                                          <p:attrName>style.color</p:attrName>
                                        </p:attrNameLst>
                                      </p:cBhvr>
                                      <p:to>
                                        <a:srgbClr val="FF0000"/>
                                      </p:to>
                                    </p:animClr>
                                    <p:animClr clrSpc="rgb" dir="cw">
                                      <p:cBhvr>
                                        <p:cTn id="121" dur="500" fill="hold"/>
                                        <p:tgtEl>
                                          <p:spTgt spid="16"/>
                                        </p:tgtEl>
                                        <p:attrNameLst>
                                          <p:attrName>fillcolor</p:attrName>
                                        </p:attrNameLst>
                                      </p:cBhvr>
                                      <p:to>
                                        <a:srgbClr val="FF0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5"/>
                                        </p:tgtEl>
                                        <p:attrNameLst>
                                          <p:attrName>style.color</p:attrName>
                                        </p:attrNameLst>
                                      </p:cBhvr>
                                      <p:to>
                                        <a:srgbClr val="92D050"/>
                                      </p:to>
                                    </p:animClr>
                                    <p:animClr clrSpc="rgb" dir="cw">
                                      <p:cBhvr>
                                        <p:cTn id="126" dur="500" fill="hold"/>
                                        <p:tgtEl>
                                          <p:spTgt spid="15"/>
                                        </p:tgtEl>
                                        <p:attrNameLst>
                                          <p:attrName>fillcolor</p:attrName>
                                        </p:attrNameLst>
                                      </p:cBhvr>
                                      <p:to>
                                        <a:srgbClr val="92D050"/>
                                      </p:to>
                                    </p:animClr>
                                    <p:set>
                                      <p:cBhvr>
                                        <p:cTn id="127" dur="500" fill="hold"/>
                                        <p:tgtEl>
                                          <p:spTgt spid="15"/>
                                        </p:tgtEl>
                                        <p:attrNameLst>
                                          <p:attrName>fill.type</p:attrName>
                                        </p:attrNameLst>
                                      </p:cBhvr>
                                      <p:to>
                                        <p:strVal val="solid"/>
                                      </p:to>
                                    </p:set>
                                    <p:set>
                                      <p:cBhvr>
                                        <p:cTn id="128" dur="500" fill="hold"/>
                                        <p:tgtEl>
                                          <p:spTgt spid="15"/>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6"/>
                                        </p:tgtEl>
                                      </p:cBhvr>
                                    </p:cmd>
                                  </p:childTnLst>
                                </p:cTn>
                              </p:par>
                              <p:par>
                                <p:cTn id="131" presetID="3" presetClass="mediacall" presetSubtype="0" fill="hold" nodeType="withEffect">
                                  <p:stCondLst>
                                    <p:cond delay="3500"/>
                                  </p:stCondLst>
                                  <p:childTnLst>
                                    <p:cmd type="call" cmd="stop">
                                      <p:cBhvr>
                                        <p:cTn id="132" dur="1" fill="hold"/>
                                        <p:tgtEl>
                                          <p:spTgt spid="24"/>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8"/>
                                        </p:tgtEl>
                                        <p:attrNameLst>
                                          <p:attrName>style.color</p:attrName>
                                        </p:attrNameLst>
                                      </p:cBhvr>
                                      <p:by>
                                        <p:hsl h="0" s="12549" l="25098"/>
                                      </p:by>
                                    </p:animClr>
                                    <p:animClr clrSpc="hsl" dir="cw">
                                      <p:cBhvr>
                                        <p:cTn id="135" dur="500" fill="hold"/>
                                        <p:tgtEl>
                                          <p:spTgt spid="18"/>
                                        </p:tgtEl>
                                        <p:attrNameLst>
                                          <p:attrName>fillcolor</p:attrName>
                                        </p:attrNameLst>
                                      </p:cBhvr>
                                      <p:by>
                                        <p:hsl h="0" s="12549" l="25098"/>
                                      </p:by>
                                    </p:animClr>
                                    <p:animClr clrSpc="hsl" dir="cw">
                                      <p:cBhvr>
                                        <p:cTn id="136" dur="500" fill="hold"/>
                                        <p:tgtEl>
                                          <p:spTgt spid="18"/>
                                        </p:tgtEl>
                                        <p:attrNameLst>
                                          <p:attrName>stroke.color</p:attrName>
                                        </p:attrNameLst>
                                      </p:cBhvr>
                                      <p:by>
                                        <p:hsl h="0" s="12549" l="25098"/>
                                      </p:by>
                                    </p:animClr>
                                    <p:set>
                                      <p:cBhvr>
                                        <p:cTn id="137" dur="500" fill="hold"/>
                                        <p:tgtEl>
                                          <p:spTgt spid="18"/>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7"/>
                                        </p:tgtEl>
                                        <p:attrNameLst>
                                          <p:attrName>style.color</p:attrName>
                                        </p:attrNameLst>
                                      </p:cBhvr>
                                      <p:by>
                                        <p:hsl h="0" s="-12549" l="-25098"/>
                                      </p:by>
                                    </p:animClr>
                                    <p:animClr clrSpc="hsl" dir="cw">
                                      <p:cBhvr>
                                        <p:cTn id="140" dur="500" fill="hold"/>
                                        <p:tgtEl>
                                          <p:spTgt spid="17"/>
                                        </p:tgtEl>
                                        <p:attrNameLst>
                                          <p:attrName>fillcolor</p:attrName>
                                        </p:attrNameLst>
                                      </p:cBhvr>
                                      <p:by>
                                        <p:hsl h="0" s="-12549" l="-25098"/>
                                      </p:by>
                                    </p:animClr>
                                    <p:animClr clrSpc="hsl" dir="cw">
                                      <p:cBhvr>
                                        <p:cTn id="141" dur="500" fill="hold"/>
                                        <p:tgtEl>
                                          <p:spTgt spid="17"/>
                                        </p:tgtEl>
                                        <p:attrNameLst>
                                          <p:attrName>stroke.color</p:attrName>
                                        </p:attrNameLst>
                                      </p:cBhvr>
                                      <p:by>
                                        <p:hsl h="0" s="-12549" l="-25098"/>
                                      </p:by>
                                    </p:animClr>
                                    <p:set>
                                      <p:cBhvr>
                                        <p:cTn id="142" dur="500" fill="hold"/>
                                        <p:tgtEl>
                                          <p:spTgt spid="17"/>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143" restart="whenNotActive" fill="hold" evtFilter="cancelBubble" nodeType="interactiveSeq">
                <p:stCondLst>
                  <p:cond evt="onClick" delay="0">
                    <p:tgtEl>
                      <p:spTgt spid="22"/>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2"/>
                                        </p:tgtEl>
                                        <p:attrNameLst>
                                          <p:attrName>style.color</p:attrName>
                                        </p:attrNameLst>
                                      </p:cBhvr>
                                      <p:by>
                                        <p:hsl h="0" s="-12549" l="-25098"/>
                                      </p:by>
                                    </p:animClr>
                                    <p:animClr clrSpc="hsl" dir="cw">
                                      <p:cBhvr>
                                        <p:cTn id="148" dur="500" fill="hold"/>
                                        <p:tgtEl>
                                          <p:spTgt spid="22"/>
                                        </p:tgtEl>
                                        <p:attrNameLst>
                                          <p:attrName>fillcolor</p:attrName>
                                        </p:attrNameLst>
                                      </p:cBhvr>
                                      <p:by>
                                        <p:hsl h="0" s="-12549" l="-25098"/>
                                      </p:by>
                                    </p:animClr>
                                    <p:animClr clrSpc="hsl" dir="cw">
                                      <p:cBhvr>
                                        <p:cTn id="149" dur="500" fill="hold"/>
                                        <p:tgtEl>
                                          <p:spTgt spid="22"/>
                                        </p:tgtEl>
                                        <p:attrNameLst>
                                          <p:attrName>stroke.color</p:attrName>
                                        </p:attrNameLst>
                                      </p:cBhvr>
                                      <p:by>
                                        <p:hsl h="0" s="-12549" l="-25098"/>
                                      </p:by>
                                    </p:animClr>
                                    <p:set>
                                      <p:cBhvr>
                                        <p:cTn id="150" dur="500" fill="hold"/>
                                        <p:tgtEl>
                                          <p:spTgt spid="22"/>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0"/>
                                        </p:tgtEl>
                                        <p:attrNameLst>
                                          <p:attrName>style.color</p:attrName>
                                        </p:attrNameLst>
                                      </p:cBhvr>
                                      <p:to>
                                        <a:schemeClr val="accent2"/>
                                      </p:to>
                                    </p:animClr>
                                    <p:animClr clrSpc="rgb" dir="cw">
                                      <p:cBhvr>
                                        <p:cTn id="153" dur="500" fill="hold"/>
                                        <p:tgtEl>
                                          <p:spTgt spid="20"/>
                                        </p:tgtEl>
                                        <p:attrNameLst>
                                          <p:attrName>fillcolor</p:attrName>
                                        </p:attrNameLst>
                                      </p:cBhvr>
                                      <p:to>
                                        <a:schemeClr val="accent2"/>
                                      </p:to>
                                    </p:animClr>
                                    <p:set>
                                      <p:cBhvr>
                                        <p:cTn id="154" dur="500" fill="hold"/>
                                        <p:tgtEl>
                                          <p:spTgt spid="20"/>
                                        </p:tgtEl>
                                        <p:attrNameLst>
                                          <p:attrName>fill.type</p:attrName>
                                        </p:attrNameLst>
                                      </p:cBhvr>
                                      <p:to>
                                        <p:strVal val="solid"/>
                                      </p:to>
                                    </p:set>
                                    <p:set>
                                      <p:cBhvr>
                                        <p:cTn id="155" dur="500" fill="hold"/>
                                        <p:tgtEl>
                                          <p:spTgt spid="20"/>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4"/>
                                        </p:tgtEl>
                                      </p:cBhvr>
                                    </p:cmd>
                                  </p:childTnLst>
                                </p:cTn>
                              </p:par>
                              <p:par>
                                <p:cTn id="158" presetID="3" presetClass="mediacall" presetSubtype="0" fill="hold" nodeType="withEffect">
                                  <p:stCondLst>
                                    <p:cond delay="0"/>
                                  </p:stCondLst>
                                  <p:childTnLst>
                                    <p:cmd type="call" cmd="stop">
                                      <p:cBhvr>
                                        <p:cTn id="159" dur="1" fill="hold"/>
                                        <p:tgtEl>
                                          <p:spTgt spid="23"/>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0"/>
                                        </p:tgtEl>
                                        <p:attrNameLst>
                                          <p:attrName>style.color</p:attrName>
                                        </p:attrNameLst>
                                      </p:cBhvr>
                                      <p:to>
                                        <a:srgbClr val="FF0000"/>
                                      </p:to>
                                    </p:animClr>
                                    <p:animClr clrSpc="rgb" dir="cw">
                                      <p:cBhvr>
                                        <p:cTn id="162" dur="500" fill="hold"/>
                                        <p:tgtEl>
                                          <p:spTgt spid="20"/>
                                        </p:tgtEl>
                                        <p:attrNameLst>
                                          <p:attrName>fillcolor</p:attrName>
                                        </p:attrNameLst>
                                      </p:cBhvr>
                                      <p:to>
                                        <a:srgbClr val="FF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5"/>
                                        </p:tgtEl>
                                        <p:attrNameLst>
                                          <p:attrName>style.color</p:attrName>
                                        </p:attrNameLst>
                                      </p:cBhvr>
                                      <p:to>
                                        <a:srgbClr val="92D050"/>
                                      </p:to>
                                    </p:animClr>
                                    <p:animClr clrSpc="rgb" dir="cw">
                                      <p:cBhvr>
                                        <p:cTn id="167" dur="500" fill="hold"/>
                                        <p:tgtEl>
                                          <p:spTgt spid="15"/>
                                        </p:tgtEl>
                                        <p:attrNameLst>
                                          <p:attrName>fillcolor</p:attrName>
                                        </p:attrNameLst>
                                      </p:cBhvr>
                                      <p:to>
                                        <a:srgbClr val="92D050"/>
                                      </p:to>
                                    </p:animClr>
                                    <p:set>
                                      <p:cBhvr>
                                        <p:cTn id="168" dur="500" fill="hold"/>
                                        <p:tgtEl>
                                          <p:spTgt spid="15"/>
                                        </p:tgtEl>
                                        <p:attrNameLst>
                                          <p:attrName>fill.type</p:attrName>
                                        </p:attrNameLst>
                                      </p:cBhvr>
                                      <p:to>
                                        <p:strVal val="solid"/>
                                      </p:to>
                                    </p:set>
                                    <p:set>
                                      <p:cBhvr>
                                        <p:cTn id="169" dur="500" fill="hold"/>
                                        <p:tgtEl>
                                          <p:spTgt spid="15"/>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6"/>
                                        </p:tgtEl>
                                      </p:cBhvr>
                                    </p:cmd>
                                  </p:childTnLst>
                                </p:cTn>
                              </p:par>
                              <p:par>
                                <p:cTn id="172" presetID="3" presetClass="mediacall" presetSubtype="0" fill="hold" nodeType="withEffect">
                                  <p:stCondLst>
                                    <p:cond delay="3000"/>
                                  </p:stCondLst>
                                  <p:childTnLst>
                                    <p:cmd type="call" cmd="stop">
                                      <p:cBhvr>
                                        <p:cTn id="173" dur="1" fill="hold"/>
                                        <p:tgtEl>
                                          <p:spTgt spid="24"/>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2"/>
                                        </p:tgtEl>
                                        <p:attrNameLst>
                                          <p:attrName>style.color</p:attrName>
                                        </p:attrNameLst>
                                      </p:cBhvr>
                                      <p:by>
                                        <p:hsl h="0" s="12549" l="25098"/>
                                      </p:by>
                                    </p:animClr>
                                    <p:animClr clrSpc="hsl" dir="cw">
                                      <p:cBhvr>
                                        <p:cTn id="176" dur="500" fill="hold"/>
                                        <p:tgtEl>
                                          <p:spTgt spid="22"/>
                                        </p:tgtEl>
                                        <p:attrNameLst>
                                          <p:attrName>fillcolor</p:attrName>
                                        </p:attrNameLst>
                                      </p:cBhvr>
                                      <p:by>
                                        <p:hsl h="0" s="12549" l="25098"/>
                                      </p:by>
                                    </p:animClr>
                                    <p:animClr clrSpc="hsl" dir="cw">
                                      <p:cBhvr>
                                        <p:cTn id="177" dur="500" fill="hold"/>
                                        <p:tgtEl>
                                          <p:spTgt spid="22"/>
                                        </p:tgtEl>
                                        <p:attrNameLst>
                                          <p:attrName>stroke.color</p:attrName>
                                        </p:attrNameLst>
                                      </p:cBhvr>
                                      <p:by>
                                        <p:hsl h="0" s="12549" l="25098"/>
                                      </p:by>
                                    </p:animClr>
                                    <p:set>
                                      <p:cBhvr>
                                        <p:cTn id="178" dur="500" fill="hold"/>
                                        <p:tgtEl>
                                          <p:spTgt spid="22"/>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7"/>
                                        </p:tgtEl>
                                        <p:attrNameLst>
                                          <p:attrName>style.color</p:attrName>
                                        </p:attrNameLst>
                                      </p:cBhvr>
                                      <p:by>
                                        <p:hsl h="0" s="-12549" l="-25098"/>
                                      </p:by>
                                    </p:animClr>
                                    <p:animClr clrSpc="hsl" dir="cw">
                                      <p:cBhvr>
                                        <p:cTn id="181" dur="500" fill="hold"/>
                                        <p:tgtEl>
                                          <p:spTgt spid="17"/>
                                        </p:tgtEl>
                                        <p:attrNameLst>
                                          <p:attrName>fillcolor</p:attrName>
                                        </p:attrNameLst>
                                      </p:cBhvr>
                                      <p:by>
                                        <p:hsl h="0" s="-12549" l="-25098"/>
                                      </p:by>
                                    </p:animClr>
                                    <p:animClr clrSpc="hsl" dir="cw">
                                      <p:cBhvr>
                                        <p:cTn id="182" dur="500" fill="hold"/>
                                        <p:tgtEl>
                                          <p:spTgt spid="17"/>
                                        </p:tgtEl>
                                        <p:attrNameLst>
                                          <p:attrName>stroke.color</p:attrName>
                                        </p:attrNameLst>
                                      </p:cBhvr>
                                      <p:by>
                                        <p:hsl h="0" s="-12549" l="-25098"/>
                                      </p:by>
                                    </p:animClr>
                                    <p:set>
                                      <p:cBhvr>
                                        <p:cTn id="183" dur="500" fill="hold"/>
                                        <p:tgtEl>
                                          <p:spTgt spid="17"/>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184" fill="hold" display="0">
                  <p:stCondLst>
                    <p:cond delay="indefinite"/>
                  </p:stCondLst>
                  <p:endCondLst>
                    <p:cond evt="onStopAudio" delay="0">
                      <p:tgtEl>
                        <p:sldTgt/>
                      </p:tgtEl>
                    </p:cond>
                  </p:endCondLst>
                </p:cTn>
                <p:tgtEl>
                  <p:spTgt spid="23"/>
                </p:tgtEl>
              </p:cMediaNode>
            </p:audio>
            <p:audio>
              <p:cMediaNode vol="80000">
                <p:cTn id="185" fill="hold" display="0">
                  <p:stCondLst>
                    <p:cond delay="indefinite"/>
                  </p:stCondLst>
                  <p:endCondLst>
                    <p:cond evt="onStopAudio" delay="0">
                      <p:tgtEl>
                        <p:sldTgt/>
                      </p:tgtEl>
                    </p:cond>
                  </p:endCondLst>
                </p:cTn>
                <p:tgtEl>
                  <p:spTgt spid="24"/>
                </p:tgtEl>
              </p:cMediaNode>
            </p:audio>
            <p:audio>
              <p:cMediaNode vol="80000">
                <p:cTn id="186" fill="hold" display="0">
                  <p:stCondLst>
                    <p:cond delay="indefinite"/>
                  </p:stCondLst>
                  <p:endCondLst>
                    <p:cond evt="onStopAudio" delay="0">
                      <p:tgtEl>
                        <p:sldTgt/>
                      </p:tgtEl>
                    </p:cond>
                  </p:endCondLst>
                </p:cTn>
                <p:tgtEl>
                  <p:spTgt spid="25"/>
                </p:tgtEl>
              </p:cMediaNode>
            </p:audio>
            <p:audio>
              <p:cMediaNode vol="80000">
                <p:cTn id="187"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5" grpId="1" animBg="1"/>
      <p:bldP spid="15" grpId="2" animBg="1"/>
      <p:bldP spid="15" grpId="3" animBg="1"/>
      <p:bldP spid="15" grpId="4" animBg="1"/>
      <p:bldP spid="16" grpId="0" animBg="1"/>
      <p:bldP spid="16" grpId="1" animBg="1"/>
      <p:bldP spid="17" grpId="0"/>
      <p:bldP spid="17" grpId="1"/>
      <p:bldP spid="17" grpId="2"/>
      <p:bldP spid="17" grpId="3"/>
      <p:bldP spid="17" grpId="4"/>
      <p:bldP spid="17" grpId="5"/>
      <p:bldP spid="18" grpId="0"/>
      <p:bldP spid="18" grpId="1"/>
      <p:bldP spid="18" grpId="2"/>
      <p:bldP spid="19" grpId="0" animBg="1"/>
      <p:bldP spid="19" grpId="1" animBg="1"/>
      <p:bldP spid="20" grpId="0" animBg="1"/>
      <p:bldP spid="20" grpId="1" animBg="1"/>
      <p:bldP spid="21" grpId="0"/>
      <p:bldP spid="21" grpId="1"/>
      <p:bldP spid="21" grpId="2"/>
      <p:bldP spid="22" grpId="0"/>
      <p:bldP spid="22" grpId="1"/>
      <p:bldP spid="22"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cxnSp>
        <p:nvCxnSpPr>
          <p:cNvPr id="11" name="Straight Connector 10">
            <a:extLst>
              <a:ext uri="{FF2B5EF4-FFF2-40B4-BE49-F238E27FC236}">
                <a16:creationId xmlns:a16="http://schemas.microsoft.com/office/drawing/2014/main" id="{CAAE1E70-E95B-47D1-8134-22F5F2521BA8}"/>
              </a:ext>
            </a:extLst>
          </p:cNvPr>
          <p:cNvCxnSpPr>
            <a:cxnSpLocks/>
          </p:cNvCxnSpPr>
          <p:nvPr/>
        </p:nvCxnSpPr>
        <p:spPr>
          <a:xfrm>
            <a:off x="0" y="522660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7BF29D-C5EF-48CE-8620-7355C4E71714}"/>
              </a:ext>
            </a:extLst>
          </p:cNvPr>
          <p:cNvCxnSpPr/>
          <p:nvPr/>
        </p:nvCxnSpPr>
        <p:spPr>
          <a:xfrm>
            <a:off x="10905" y="366094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2549D4-32E1-4D81-8DF6-426CA007ECAA}"/>
              </a:ext>
            </a:extLst>
          </p:cNvPr>
          <p:cNvCxnSpPr/>
          <p:nvPr/>
        </p:nvCxnSpPr>
        <p:spPr>
          <a:xfrm>
            <a:off x="-20661" y="19293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49A18C94-F28C-4DCD-8450-D68273C2A787}"/>
              </a:ext>
            </a:extLst>
          </p:cNvPr>
          <p:cNvSpPr/>
          <p:nvPr/>
        </p:nvSpPr>
        <p:spPr>
          <a:xfrm flipH="1">
            <a:off x="639244" y="13189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E316CCB-361B-46F1-ABFA-EE404CBDEB1A}"/>
              </a:ext>
            </a:extLst>
          </p:cNvPr>
          <p:cNvSpPr txBox="1"/>
          <p:nvPr/>
        </p:nvSpPr>
        <p:spPr>
          <a:xfrm>
            <a:off x="1364254" y="1512415"/>
            <a:ext cx="9383697" cy="830997"/>
          </a:xfrm>
          <a:prstGeom prst="rect">
            <a:avLst/>
          </a:prstGeom>
          <a:noFill/>
        </p:spPr>
        <p:txBody>
          <a:bodyPr wrap="square" rtlCol="0">
            <a:spAutoFit/>
          </a:bodyPr>
          <a:lstStyle/>
          <a:p>
            <a:pPr algn="ct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6" name="bang d">
            <a:extLst>
              <a:ext uri="{FF2B5EF4-FFF2-40B4-BE49-F238E27FC236}">
                <a16:creationId xmlns:a16="http://schemas.microsoft.com/office/drawing/2014/main" id="{0A99ABD0-26E3-4201-BEF4-34A1CB91F677}"/>
              </a:ext>
            </a:extLst>
          </p:cNvPr>
          <p:cNvSpPr/>
          <p:nvPr/>
        </p:nvSpPr>
        <p:spPr>
          <a:xfrm flipH="1">
            <a:off x="6135893" y="4507692"/>
            <a:ext cx="5249773" cy="1437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bang b">
            <a:extLst>
              <a:ext uri="{FF2B5EF4-FFF2-40B4-BE49-F238E27FC236}">
                <a16:creationId xmlns:a16="http://schemas.microsoft.com/office/drawing/2014/main" id="{16E392F4-51F4-484C-B5FA-E3D69C20E6B7}"/>
              </a:ext>
            </a:extLst>
          </p:cNvPr>
          <p:cNvSpPr/>
          <p:nvPr/>
        </p:nvSpPr>
        <p:spPr>
          <a:xfrm flipH="1">
            <a:off x="6135894" y="3144517"/>
            <a:ext cx="5249773" cy="10525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8" name="cau hoi d">
            <a:extLst>
              <a:ext uri="{FF2B5EF4-FFF2-40B4-BE49-F238E27FC236}">
                <a16:creationId xmlns:a16="http://schemas.microsoft.com/office/drawing/2014/main" id="{4CBC88A0-4A55-424E-ABE0-1A1289C246EC}"/>
              </a:ext>
            </a:extLst>
          </p:cNvPr>
          <p:cNvSpPr txBox="1"/>
          <p:nvPr/>
        </p:nvSpPr>
        <p:spPr>
          <a:xfrm>
            <a:off x="6347904" y="4639984"/>
            <a:ext cx="4650419" cy="1200329"/>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láy</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sắc</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cau hoi b">
            <a:extLst>
              <a:ext uri="{FF2B5EF4-FFF2-40B4-BE49-F238E27FC236}">
                <a16:creationId xmlns:a16="http://schemas.microsoft.com/office/drawing/2014/main" id="{8CF4DE1E-60D5-439E-A274-ABABCDD18175}"/>
              </a:ext>
            </a:extLst>
          </p:cNvPr>
          <p:cNvSpPr txBox="1"/>
          <p:nvPr/>
        </p:nvSpPr>
        <p:spPr>
          <a:xfrm>
            <a:off x="6435571" y="3246718"/>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bang a">
            <a:extLst>
              <a:ext uri="{FF2B5EF4-FFF2-40B4-BE49-F238E27FC236}">
                <a16:creationId xmlns:a16="http://schemas.microsoft.com/office/drawing/2014/main" id="{BA64D265-4376-4BB7-B2E0-8A54019A2DBA}"/>
              </a:ext>
            </a:extLst>
          </p:cNvPr>
          <p:cNvSpPr/>
          <p:nvPr/>
        </p:nvSpPr>
        <p:spPr>
          <a:xfrm flipH="1">
            <a:off x="806331" y="3144518"/>
            <a:ext cx="5249773" cy="10525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1" name="bang c">
            <a:extLst>
              <a:ext uri="{FF2B5EF4-FFF2-40B4-BE49-F238E27FC236}">
                <a16:creationId xmlns:a16="http://schemas.microsoft.com/office/drawing/2014/main" id="{AADA609A-C79A-46C4-A630-CE6B980117AF}"/>
              </a:ext>
            </a:extLst>
          </p:cNvPr>
          <p:cNvSpPr/>
          <p:nvPr/>
        </p:nvSpPr>
        <p:spPr>
          <a:xfrm flipH="1">
            <a:off x="806330" y="4507692"/>
            <a:ext cx="5249773" cy="14378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2" name="cau hoi a">
            <a:extLst>
              <a:ext uri="{FF2B5EF4-FFF2-40B4-BE49-F238E27FC236}">
                <a16:creationId xmlns:a16="http://schemas.microsoft.com/office/drawing/2014/main" id="{E2178744-B945-4120-BCD9-37EEF35B9AD6}"/>
              </a:ext>
            </a:extLst>
          </p:cNvPr>
          <p:cNvSpPr txBox="1"/>
          <p:nvPr/>
        </p:nvSpPr>
        <p:spPr>
          <a:xfrm>
            <a:off x="1106008" y="3246719"/>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láy</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cau hoi c">
            <a:extLst>
              <a:ext uri="{FF2B5EF4-FFF2-40B4-BE49-F238E27FC236}">
                <a16:creationId xmlns:a16="http://schemas.microsoft.com/office/drawing/2014/main" id="{C5366F08-5B1E-4CDD-9D15-3112BDEFBE39}"/>
              </a:ext>
            </a:extLst>
          </p:cNvPr>
          <p:cNvSpPr txBox="1"/>
          <p:nvPr/>
        </p:nvSpPr>
        <p:spPr>
          <a:xfrm>
            <a:off x="980241" y="4710024"/>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láy</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4" name="Question">
            <a:hlinkClick r:id="" action="ppaction://media"/>
            <a:extLst>
              <a:ext uri="{FF2B5EF4-FFF2-40B4-BE49-F238E27FC236}">
                <a16:creationId xmlns:a16="http://schemas.microsoft.com/office/drawing/2014/main" id="{0B190686-B04A-4004-9545-4A6E443DDC0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25" name="Final Answer">
            <a:hlinkClick r:id="" action="ppaction://media"/>
            <a:extLst>
              <a:ext uri="{FF2B5EF4-FFF2-40B4-BE49-F238E27FC236}">
                <a16:creationId xmlns:a16="http://schemas.microsoft.com/office/drawing/2014/main" id="{6AFF1F89-F495-4A5A-A25F-75D9B5F5197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26" name="Win">
            <a:hlinkClick r:id="" action="ppaction://media"/>
            <a:extLst>
              <a:ext uri="{FF2B5EF4-FFF2-40B4-BE49-F238E27FC236}">
                <a16:creationId xmlns:a16="http://schemas.microsoft.com/office/drawing/2014/main" id="{BC60F197-35C5-4ECD-A6F7-587D75972C97}"/>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27" name="Lose">
            <a:hlinkClick r:id="" action="ppaction://media"/>
            <a:extLst>
              <a:ext uri="{FF2B5EF4-FFF2-40B4-BE49-F238E27FC236}">
                <a16:creationId xmlns:a16="http://schemas.microsoft.com/office/drawing/2014/main" id="{154D25C4-7649-4954-B676-C60CAD72774E}"/>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863016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4"/>
                                        </p:tgtEl>
                                      </p:cBhvr>
                                    </p:cmd>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8"/>
                                        </p:tgtEl>
                                        <p:attrNameLst>
                                          <p:attrName>style.color</p:attrName>
                                        </p:attrNameLst>
                                      </p:cBhvr>
                                      <p:by>
                                        <p:hsl h="0" s="-12549" l="-25098"/>
                                      </p:by>
                                    </p:animClr>
                                    <p:animClr clrSpc="hsl" dir="cw">
                                      <p:cBhvr>
                                        <p:cTn id="35" dur="500" fill="hold"/>
                                        <p:tgtEl>
                                          <p:spTgt spid="18"/>
                                        </p:tgtEl>
                                        <p:attrNameLst>
                                          <p:attrName>fillcolor</p:attrName>
                                        </p:attrNameLst>
                                      </p:cBhvr>
                                      <p:by>
                                        <p:hsl h="0" s="-12549" l="-25098"/>
                                      </p:by>
                                    </p:animClr>
                                    <p:animClr clrSpc="hsl" dir="cw">
                                      <p:cBhvr>
                                        <p:cTn id="36" dur="500" fill="hold"/>
                                        <p:tgtEl>
                                          <p:spTgt spid="18"/>
                                        </p:tgtEl>
                                        <p:attrNameLst>
                                          <p:attrName>stroke.color</p:attrName>
                                        </p:attrNameLst>
                                      </p:cBhvr>
                                      <p:by>
                                        <p:hsl h="0" s="-12549" l="-25098"/>
                                      </p:by>
                                    </p:animClr>
                                    <p:set>
                                      <p:cBhvr>
                                        <p:cTn id="37" dur="500" fill="hold"/>
                                        <p:tgtEl>
                                          <p:spTgt spid="18"/>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6"/>
                                        </p:tgtEl>
                                        <p:attrNameLst>
                                          <p:attrName>style.color</p:attrName>
                                        </p:attrNameLst>
                                      </p:cBhvr>
                                      <p:to>
                                        <a:srgbClr val="FFC000"/>
                                      </p:to>
                                    </p:animClr>
                                    <p:animClr clrSpc="rgb" dir="cw">
                                      <p:cBhvr>
                                        <p:cTn id="40" dur="500" fill="hold"/>
                                        <p:tgtEl>
                                          <p:spTgt spid="16"/>
                                        </p:tgtEl>
                                        <p:attrNameLst>
                                          <p:attrName>fillcolor</p:attrName>
                                        </p:attrNameLst>
                                      </p:cBhvr>
                                      <p:to>
                                        <a:srgbClr val="FFC000"/>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5"/>
                                        </p:tgtEl>
                                      </p:cBhvr>
                                    </p:cmd>
                                  </p:childTnLst>
                                </p:cTn>
                              </p:par>
                              <p:par>
                                <p:cTn id="45" presetID="3" presetClass="mediacall" presetSubtype="0" fill="hold" nodeType="withEffect">
                                  <p:stCondLst>
                                    <p:cond delay="0"/>
                                  </p:stCondLst>
                                  <p:childTnLst>
                                    <p:cmd type="call" cmd="stop">
                                      <p:cBhvr>
                                        <p:cTn id="46" dur="1" fill="hold"/>
                                        <p:tgtEl>
                                          <p:spTgt spid="24"/>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6"/>
                                        </p:tgtEl>
                                        <p:attrNameLst>
                                          <p:attrName>style.color</p:attrName>
                                        </p:attrNameLst>
                                      </p:cBhvr>
                                      <p:to>
                                        <a:srgbClr val="92D050"/>
                                      </p:to>
                                    </p:animClr>
                                    <p:animClr clrSpc="rgb" dir="cw">
                                      <p:cBhvr>
                                        <p:cTn id="49" dur="500" fill="hold"/>
                                        <p:tgtEl>
                                          <p:spTgt spid="16"/>
                                        </p:tgtEl>
                                        <p:attrNameLst>
                                          <p:attrName>fillcolor</p:attrName>
                                        </p:attrNameLst>
                                      </p:cBhvr>
                                      <p:to>
                                        <a:srgbClr val="92D050"/>
                                      </p:to>
                                    </p:animClr>
                                    <p:set>
                                      <p:cBhvr>
                                        <p:cTn id="50" dur="500" fill="hold"/>
                                        <p:tgtEl>
                                          <p:spTgt spid="16"/>
                                        </p:tgtEl>
                                        <p:attrNameLst>
                                          <p:attrName>fill.type</p:attrName>
                                        </p:attrNameLst>
                                      </p:cBhvr>
                                      <p:to>
                                        <p:strVal val="solid"/>
                                      </p:to>
                                    </p:set>
                                    <p:set>
                                      <p:cBhvr>
                                        <p:cTn id="51" dur="500" fill="hold"/>
                                        <p:tgtEl>
                                          <p:spTgt spid="16"/>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6"/>
                                        </p:tgtEl>
                                      </p:cBhvr>
                                    </p:cmd>
                                  </p:childTnLst>
                                </p:cTn>
                              </p:par>
                              <p:par>
                                <p:cTn id="54" presetID="3" presetClass="mediacall" presetSubtype="0" fill="hold" nodeType="withEffect">
                                  <p:stCondLst>
                                    <p:cond delay="3000"/>
                                  </p:stCondLst>
                                  <p:childTnLst>
                                    <p:cmd type="call" cmd="stop">
                                      <p:cBhvr>
                                        <p:cTn id="55" dur="1" fill="hold"/>
                                        <p:tgtEl>
                                          <p:spTgt spid="25"/>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8"/>
                                        </p:tgtEl>
                                        <p:attrNameLst>
                                          <p:attrName>style.color</p:attrName>
                                        </p:attrNameLst>
                                      </p:cBhvr>
                                      <p:by>
                                        <p:hsl h="0" s="-12549" l="-25098"/>
                                      </p:by>
                                    </p:animClr>
                                    <p:animClr clrSpc="hsl" dir="cw">
                                      <p:cBhvr>
                                        <p:cTn id="58" dur="500" fill="hold"/>
                                        <p:tgtEl>
                                          <p:spTgt spid="18"/>
                                        </p:tgtEl>
                                        <p:attrNameLst>
                                          <p:attrName>fillcolor</p:attrName>
                                        </p:attrNameLst>
                                      </p:cBhvr>
                                      <p:by>
                                        <p:hsl h="0" s="-12549" l="-25098"/>
                                      </p:by>
                                    </p:animClr>
                                    <p:animClr clrSpc="hsl" dir="cw">
                                      <p:cBhvr>
                                        <p:cTn id="59" dur="500" fill="hold"/>
                                        <p:tgtEl>
                                          <p:spTgt spid="18"/>
                                        </p:tgtEl>
                                        <p:attrNameLst>
                                          <p:attrName>stroke.color</p:attrName>
                                        </p:attrNameLst>
                                      </p:cBhvr>
                                      <p:by>
                                        <p:hsl h="0" s="-12549" l="-25098"/>
                                      </p:by>
                                    </p:animClr>
                                    <p:set>
                                      <p:cBhvr>
                                        <p:cTn id="60"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2"/>
                                        </p:tgtEl>
                                        <p:attrNameLst>
                                          <p:attrName>style.color</p:attrName>
                                        </p:attrNameLst>
                                      </p:cBhvr>
                                      <p:by>
                                        <p:hsl h="0" s="-12549" l="-25098"/>
                                      </p:by>
                                    </p:animClr>
                                    <p:animClr clrSpc="hsl" dir="cw">
                                      <p:cBhvr>
                                        <p:cTn id="66" dur="500" fill="hold"/>
                                        <p:tgtEl>
                                          <p:spTgt spid="22"/>
                                        </p:tgtEl>
                                        <p:attrNameLst>
                                          <p:attrName>fillcolor</p:attrName>
                                        </p:attrNameLst>
                                      </p:cBhvr>
                                      <p:by>
                                        <p:hsl h="0" s="-12549" l="-25098"/>
                                      </p:by>
                                    </p:animClr>
                                    <p:animClr clrSpc="hsl" dir="cw">
                                      <p:cBhvr>
                                        <p:cTn id="67" dur="500" fill="hold"/>
                                        <p:tgtEl>
                                          <p:spTgt spid="22"/>
                                        </p:tgtEl>
                                        <p:attrNameLst>
                                          <p:attrName>stroke.color</p:attrName>
                                        </p:attrNameLst>
                                      </p:cBhvr>
                                      <p:by>
                                        <p:hsl h="0" s="-12549" l="-25098"/>
                                      </p:by>
                                    </p:animClr>
                                    <p:set>
                                      <p:cBhvr>
                                        <p:cTn id="68" dur="500" fill="hold"/>
                                        <p:tgtEl>
                                          <p:spTgt spid="22"/>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20"/>
                                        </p:tgtEl>
                                        <p:attrNameLst>
                                          <p:attrName>style.color</p:attrName>
                                        </p:attrNameLst>
                                      </p:cBhvr>
                                      <p:to>
                                        <a:srgbClr val="FFC000"/>
                                      </p:to>
                                    </p:animClr>
                                    <p:animClr clrSpc="rgb" dir="cw">
                                      <p:cBhvr>
                                        <p:cTn id="71" dur="500" fill="hold"/>
                                        <p:tgtEl>
                                          <p:spTgt spid="20"/>
                                        </p:tgtEl>
                                        <p:attrNameLst>
                                          <p:attrName>fillcolor</p:attrName>
                                        </p:attrNameLst>
                                      </p:cBhvr>
                                      <p:to>
                                        <a:srgbClr val="FFC000"/>
                                      </p:to>
                                    </p:animClr>
                                    <p:set>
                                      <p:cBhvr>
                                        <p:cTn id="72" dur="500" fill="hold"/>
                                        <p:tgtEl>
                                          <p:spTgt spid="20"/>
                                        </p:tgtEl>
                                        <p:attrNameLst>
                                          <p:attrName>fill.type</p:attrName>
                                        </p:attrNameLst>
                                      </p:cBhvr>
                                      <p:to>
                                        <p:strVal val="solid"/>
                                      </p:to>
                                    </p:set>
                                    <p:set>
                                      <p:cBhvr>
                                        <p:cTn id="73" dur="500" fill="hold"/>
                                        <p:tgtEl>
                                          <p:spTgt spid="20"/>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5"/>
                                        </p:tgtEl>
                                      </p:cBhvr>
                                    </p:cmd>
                                  </p:childTnLst>
                                </p:cTn>
                              </p:par>
                              <p:par>
                                <p:cTn id="76" presetID="3" presetClass="mediacall" presetSubtype="0" fill="hold" nodeType="withEffect">
                                  <p:stCondLst>
                                    <p:cond delay="0"/>
                                  </p:stCondLst>
                                  <p:childTnLst>
                                    <p:cmd type="call" cmd="stop">
                                      <p:cBhvr>
                                        <p:cTn id="77" dur="1" fill="hold"/>
                                        <p:tgtEl>
                                          <p:spTgt spid="24"/>
                                        </p:tgtEl>
                                      </p:cBhvr>
                                    </p:cmd>
                                  </p:childTnLst>
                                </p:cTn>
                              </p:par>
                              <p:par>
                                <p:cTn id="78" presetID="19" presetClass="emph" presetSubtype="0" fill="hold" grpId="1" nodeType="withEffect">
                                  <p:stCondLst>
                                    <p:cond delay="3000"/>
                                  </p:stCondLst>
                                  <p:childTnLst>
                                    <p:animClr clrSpc="rgb" dir="cw">
                                      <p:cBhvr override="childStyle">
                                        <p:cTn id="79" dur="500" fill="hold"/>
                                        <p:tgtEl>
                                          <p:spTgt spid="20"/>
                                        </p:tgtEl>
                                        <p:attrNameLst>
                                          <p:attrName>style.color</p:attrName>
                                        </p:attrNameLst>
                                      </p:cBhvr>
                                      <p:to>
                                        <a:srgbClr val="FF0000"/>
                                      </p:to>
                                    </p:animClr>
                                    <p:animClr clrSpc="rgb" dir="cw">
                                      <p:cBhvr>
                                        <p:cTn id="80" dur="500" fill="hold"/>
                                        <p:tgtEl>
                                          <p:spTgt spid="20"/>
                                        </p:tgtEl>
                                        <p:attrNameLst>
                                          <p:attrName>fillcolor</p:attrName>
                                        </p:attrNameLst>
                                      </p:cBhvr>
                                      <p:to>
                                        <a:srgbClr val="FF0000"/>
                                      </p:to>
                                    </p:animClr>
                                    <p:set>
                                      <p:cBhvr>
                                        <p:cTn id="81" dur="500" fill="hold"/>
                                        <p:tgtEl>
                                          <p:spTgt spid="20"/>
                                        </p:tgtEl>
                                        <p:attrNameLst>
                                          <p:attrName>fill.type</p:attrName>
                                        </p:attrNameLst>
                                      </p:cBhvr>
                                      <p:to>
                                        <p:strVal val="solid"/>
                                      </p:to>
                                    </p:set>
                                    <p:set>
                                      <p:cBhvr>
                                        <p:cTn id="82" dur="500" fill="hold"/>
                                        <p:tgtEl>
                                          <p:spTgt spid="20"/>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6"/>
                                        </p:tgtEl>
                                        <p:attrNameLst>
                                          <p:attrName>style.color</p:attrName>
                                        </p:attrNameLst>
                                      </p:cBhvr>
                                      <p:to>
                                        <a:srgbClr val="92D050"/>
                                      </p:to>
                                    </p:animClr>
                                    <p:animClr clrSpc="rgb" dir="cw">
                                      <p:cBhvr>
                                        <p:cTn id="85" dur="500" fill="hold"/>
                                        <p:tgtEl>
                                          <p:spTgt spid="16"/>
                                        </p:tgtEl>
                                        <p:attrNameLst>
                                          <p:attrName>fillcolor</p:attrName>
                                        </p:attrNameLst>
                                      </p:cBhvr>
                                      <p:to>
                                        <a:srgbClr val="92D050"/>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7"/>
                                        </p:tgtEl>
                                      </p:cBhvr>
                                    </p:cmd>
                                  </p:childTnLst>
                                </p:cTn>
                              </p:par>
                              <p:par>
                                <p:cTn id="90" presetID="3" presetClass="mediacall" presetSubtype="0" fill="hold" nodeType="withEffect">
                                  <p:stCondLst>
                                    <p:cond delay="3000"/>
                                  </p:stCondLst>
                                  <p:childTnLst>
                                    <p:cmd type="call" cmd="stop">
                                      <p:cBhvr>
                                        <p:cTn id="91" dur="1" fill="hold"/>
                                        <p:tgtEl>
                                          <p:spTgt spid="25"/>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2"/>
                                        </p:tgtEl>
                                        <p:attrNameLst>
                                          <p:attrName>style.color</p:attrName>
                                        </p:attrNameLst>
                                      </p:cBhvr>
                                      <p:by>
                                        <p:hsl h="0" s="12549" l="25098"/>
                                      </p:by>
                                    </p:animClr>
                                    <p:animClr clrSpc="hsl" dir="cw">
                                      <p:cBhvr>
                                        <p:cTn id="94" dur="500" fill="hold"/>
                                        <p:tgtEl>
                                          <p:spTgt spid="22"/>
                                        </p:tgtEl>
                                        <p:attrNameLst>
                                          <p:attrName>fillcolor</p:attrName>
                                        </p:attrNameLst>
                                      </p:cBhvr>
                                      <p:by>
                                        <p:hsl h="0" s="12549" l="25098"/>
                                      </p:by>
                                    </p:animClr>
                                    <p:animClr clrSpc="hsl" dir="cw">
                                      <p:cBhvr>
                                        <p:cTn id="95" dur="500" fill="hold"/>
                                        <p:tgtEl>
                                          <p:spTgt spid="22"/>
                                        </p:tgtEl>
                                        <p:attrNameLst>
                                          <p:attrName>stroke.color</p:attrName>
                                        </p:attrNameLst>
                                      </p:cBhvr>
                                      <p:by>
                                        <p:hsl h="0" s="12549" l="25098"/>
                                      </p:by>
                                    </p:animClr>
                                    <p:set>
                                      <p:cBhvr>
                                        <p:cTn id="96" dur="500" fill="hold"/>
                                        <p:tgtEl>
                                          <p:spTgt spid="22"/>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8"/>
                                        </p:tgtEl>
                                        <p:attrNameLst>
                                          <p:attrName>style.color</p:attrName>
                                        </p:attrNameLst>
                                      </p:cBhvr>
                                      <p:by>
                                        <p:hsl h="0" s="-12549" l="-25098"/>
                                      </p:by>
                                    </p:animClr>
                                    <p:animClr clrSpc="hsl" dir="cw">
                                      <p:cBhvr>
                                        <p:cTn id="99" dur="500" fill="hold"/>
                                        <p:tgtEl>
                                          <p:spTgt spid="18"/>
                                        </p:tgtEl>
                                        <p:attrNameLst>
                                          <p:attrName>fillcolor</p:attrName>
                                        </p:attrNameLst>
                                      </p:cBhvr>
                                      <p:by>
                                        <p:hsl h="0" s="-12549" l="-25098"/>
                                      </p:by>
                                    </p:animClr>
                                    <p:animClr clrSpc="hsl" dir="cw">
                                      <p:cBhvr>
                                        <p:cTn id="100" dur="500" fill="hold"/>
                                        <p:tgtEl>
                                          <p:spTgt spid="18"/>
                                        </p:tgtEl>
                                        <p:attrNameLst>
                                          <p:attrName>stroke.color</p:attrName>
                                        </p:attrNameLst>
                                      </p:cBhvr>
                                      <p:by>
                                        <p:hsl h="0" s="-12549" l="-25098"/>
                                      </p:by>
                                    </p:animClr>
                                    <p:set>
                                      <p:cBhvr>
                                        <p:cTn id="101" dur="500" fill="hold"/>
                                        <p:tgtEl>
                                          <p:spTgt spid="18"/>
                                        </p:tgtEl>
                                        <p:attrNameLst>
                                          <p:attrName>fill.type</p:attrName>
                                        </p:attrNameLst>
                                      </p:cBhvr>
                                      <p:to>
                                        <p:strVal val="solid"/>
                                      </p:to>
                                    </p:set>
                                  </p:childTnLst>
                                </p:cTn>
                              </p:par>
                            </p:childTnLst>
                          </p:cTn>
                        </p:par>
                      </p:childTnLst>
                    </p:cTn>
                  </p:par>
                </p:childTnLst>
              </p:cTn>
              <p:nextCondLst>
                <p:cond evt="onClick" delay="0">
                  <p:tgtEl>
                    <p:spTgt spid="22"/>
                  </p:tgtEl>
                </p:cond>
              </p:nextCondLst>
            </p:seq>
            <p:seq concurrent="1" nextAc="seek">
              <p:cTn id="102" restart="whenNotActive" fill="hold" evtFilter="cancelBubble" nodeType="interactiveSeq">
                <p:stCondLst>
                  <p:cond evt="onClick" delay="0">
                    <p:tgtEl>
                      <p:spTgt spid="19"/>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9"/>
                                        </p:tgtEl>
                                        <p:attrNameLst>
                                          <p:attrName>style.color</p:attrName>
                                        </p:attrNameLst>
                                      </p:cBhvr>
                                      <p:by>
                                        <p:hsl h="0" s="-12549" l="-25098"/>
                                      </p:by>
                                    </p:animClr>
                                    <p:animClr clrSpc="hsl" dir="cw">
                                      <p:cBhvr>
                                        <p:cTn id="107" dur="500" fill="hold"/>
                                        <p:tgtEl>
                                          <p:spTgt spid="19"/>
                                        </p:tgtEl>
                                        <p:attrNameLst>
                                          <p:attrName>fillcolor</p:attrName>
                                        </p:attrNameLst>
                                      </p:cBhvr>
                                      <p:by>
                                        <p:hsl h="0" s="-12549" l="-25098"/>
                                      </p:by>
                                    </p:animClr>
                                    <p:animClr clrSpc="hsl" dir="cw">
                                      <p:cBhvr>
                                        <p:cTn id="108" dur="500" fill="hold"/>
                                        <p:tgtEl>
                                          <p:spTgt spid="19"/>
                                        </p:tgtEl>
                                        <p:attrNameLst>
                                          <p:attrName>stroke.color</p:attrName>
                                        </p:attrNameLst>
                                      </p:cBhvr>
                                      <p:by>
                                        <p:hsl h="0" s="-12549" l="-25098"/>
                                      </p:by>
                                    </p:animClr>
                                    <p:set>
                                      <p:cBhvr>
                                        <p:cTn id="109" dur="500" fill="hold"/>
                                        <p:tgtEl>
                                          <p:spTgt spid="19"/>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7"/>
                                        </p:tgtEl>
                                        <p:attrNameLst>
                                          <p:attrName>style.color</p:attrName>
                                        </p:attrNameLst>
                                      </p:cBhvr>
                                      <p:to>
                                        <a:srgbClr val="FFC000"/>
                                      </p:to>
                                    </p:animClr>
                                    <p:animClr clrSpc="rgb" dir="cw">
                                      <p:cBhvr>
                                        <p:cTn id="112" dur="500" fill="hold"/>
                                        <p:tgtEl>
                                          <p:spTgt spid="17"/>
                                        </p:tgtEl>
                                        <p:attrNameLst>
                                          <p:attrName>fillcolor</p:attrName>
                                        </p:attrNameLst>
                                      </p:cBhvr>
                                      <p:to>
                                        <a:srgbClr val="FFC000"/>
                                      </p:to>
                                    </p:animClr>
                                    <p:set>
                                      <p:cBhvr>
                                        <p:cTn id="113" dur="500" fill="hold"/>
                                        <p:tgtEl>
                                          <p:spTgt spid="17"/>
                                        </p:tgtEl>
                                        <p:attrNameLst>
                                          <p:attrName>fill.type</p:attrName>
                                        </p:attrNameLst>
                                      </p:cBhvr>
                                      <p:to>
                                        <p:strVal val="solid"/>
                                      </p:to>
                                    </p:set>
                                    <p:set>
                                      <p:cBhvr>
                                        <p:cTn id="114" dur="500" fill="hold"/>
                                        <p:tgtEl>
                                          <p:spTgt spid="17"/>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5"/>
                                        </p:tgtEl>
                                      </p:cBhvr>
                                    </p:cmd>
                                  </p:childTnLst>
                                </p:cTn>
                              </p:par>
                              <p:par>
                                <p:cTn id="117" presetID="3" presetClass="mediacall" presetSubtype="0" fill="hold" nodeType="withEffect">
                                  <p:stCondLst>
                                    <p:cond delay="0"/>
                                  </p:stCondLst>
                                  <p:childTnLst>
                                    <p:cmd type="call" cmd="stop">
                                      <p:cBhvr>
                                        <p:cTn id="118" dur="1" fill="hold"/>
                                        <p:tgtEl>
                                          <p:spTgt spid="24"/>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7"/>
                                        </p:tgtEl>
                                        <p:attrNameLst>
                                          <p:attrName>style.color</p:attrName>
                                        </p:attrNameLst>
                                      </p:cBhvr>
                                      <p:to>
                                        <a:srgbClr val="FF0000"/>
                                      </p:to>
                                    </p:animClr>
                                    <p:animClr clrSpc="rgb" dir="cw">
                                      <p:cBhvr>
                                        <p:cTn id="121" dur="500" fill="hold"/>
                                        <p:tgtEl>
                                          <p:spTgt spid="17"/>
                                        </p:tgtEl>
                                        <p:attrNameLst>
                                          <p:attrName>fillcolor</p:attrName>
                                        </p:attrNameLst>
                                      </p:cBhvr>
                                      <p:to>
                                        <a:srgbClr val="FF0000"/>
                                      </p:to>
                                    </p:animClr>
                                    <p:set>
                                      <p:cBhvr>
                                        <p:cTn id="122" dur="500" fill="hold"/>
                                        <p:tgtEl>
                                          <p:spTgt spid="17"/>
                                        </p:tgtEl>
                                        <p:attrNameLst>
                                          <p:attrName>fill.type</p:attrName>
                                        </p:attrNameLst>
                                      </p:cBhvr>
                                      <p:to>
                                        <p:strVal val="solid"/>
                                      </p:to>
                                    </p:set>
                                    <p:set>
                                      <p:cBhvr>
                                        <p:cTn id="123" dur="500" fill="hold"/>
                                        <p:tgtEl>
                                          <p:spTgt spid="17"/>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6"/>
                                        </p:tgtEl>
                                        <p:attrNameLst>
                                          <p:attrName>style.color</p:attrName>
                                        </p:attrNameLst>
                                      </p:cBhvr>
                                      <p:to>
                                        <a:srgbClr val="92D050"/>
                                      </p:to>
                                    </p:animClr>
                                    <p:animClr clrSpc="rgb" dir="cw">
                                      <p:cBhvr>
                                        <p:cTn id="126" dur="500" fill="hold"/>
                                        <p:tgtEl>
                                          <p:spTgt spid="16"/>
                                        </p:tgtEl>
                                        <p:attrNameLst>
                                          <p:attrName>fillcolor</p:attrName>
                                        </p:attrNameLst>
                                      </p:cBhvr>
                                      <p:to>
                                        <a:srgbClr val="92D050"/>
                                      </p:to>
                                    </p:animClr>
                                    <p:set>
                                      <p:cBhvr>
                                        <p:cTn id="127" dur="500" fill="hold"/>
                                        <p:tgtEl>
                                          <p:spTgt spid="16"/>
                                        </p:tgtEl>
                                        <p:attrNameLst>
                                          <p:attrName>fill.type</p:attrName>
                                        </p:attrNameLst>
                                      </p:cBhvr>
                                      <p:to>
                                        <p:strVal val="solid"/>
                                      </p:to>
                                    </p:set>
                                    <p:set>
                                      <p:cBhvr>
                                        <p:cTn id="128" dur="500" fill="hold"/>
                                        <p:tgtEl>
                                          <p:spTgt spid="16"/>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7"/>
                                        </p:tgtEl>
                                      </p:cBhvr>
                                    </p:cmd>
                                  </p:childTnLst>
                                </p:cTn>
                              </p:par>
                              <p:par>
                                <p:cTn id="131" presetID="3" presetClass="mediacall" presetSubtype="0" fill="hold" nodeType="withEffect">
                                  <p:stCondLst>
                                    <p:cond delay="3500"/>
                                  </p:stCondLst>
                                  <p:childTnLst>
                                    <p:cmd type="call" cmd="stop">
                                      <p:cBhvr>
                                        <p:cTn id="132" dur="1" fill="hold"/>
                                        <p:tgtEl>
                                          <p:spTgt spid="25"/>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9"/>
                                        </p:tgtEl>
                                        <p:attrNameLst>
                                          <p:attrName>style.color</p:attrName>
                                        </p:attrNameLst>
                                      </p:cBhvr>
                                      <p:by>
                                        <p:hsl h="0" s="12549" l="25098"/>
                                      </p:by>
                                    </p:animClr>
                                    <p:animClr clrSpc="hsl" dir="cw">
                                      <p:cBhvr>
                                        <p:cTn id="135" dur="500" fill="hold"/>
                                        <p:tgtEl>
                                          <p:spTgt spid="19"/>
                                        </p:tgtEl>
                                        <p:attrNameLst>
                                          <p:attrName>fillcolor</p:attrName>
                                        </p:attrNameLst>
                                      </p:cBhvr>
                                      <p:by>
                                        <p:hsl h="0" s="12549" l="25098"/>
                                      </p:by>
                                    </p:animClr>
                                    <p:animClr clrSpc="hsl" dir="cw">
                                      <p:cBhvr>
                                        <p:cTn id="136" dur="500" fill="hold"/>
                                        <p:tgtEl>
                                          <p:spTgt spid="19"/>
                                        </p:tgtEl>
                                        <p:attrNameLst>
                                          <p:attrName>stroke.color</p:attrName>
                                        </p:attrNameLst>
                                      </p:cBhvr>
                                      <p:by>
                                        <p:hsl h="0" s="12549" l="25098"/>
                                      </p:by>
                                    </p:animClr>
                                    <p:set>
                                      <p:cBhvr>
                                        <p:cTn id="137" dur="500" fill="hold"/>
                                        <p:tgtEl>
                                          <p:spTgt spid="19"/>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8"/>
                                        </p:tgtEl>
                                        <p:attrNameLst>
                                          <p:attrName>style.color</p:attrName>
                                        </p:attrNameLst>
                                      </p:cBhvr>
                                      <p:by>
                                        <p:hsl h="0" s="-12549" l="-25098"/>
                                      </p:by>
                                    </p:animClr>
                                    <p:animClr clrSpc="hsl" dir="cw">
                                      <p:cBhvr>
                                        <p:cTn id="140" dur="500" fill="hold"/>
                                        <p:tgtEl>
                                          <p:spTgt spid="18"/>
                                        </p:tgtEl>
                                        <p:attrNameLst>
                                          <p:attrName>fillcolor</p:attrName>
                                        </p:attrNameLst>
                                      </p:cBhvr>
                                      <p:by>
                                        <p:hsl h="0" s="-12549" l="-25098"/>
                                      </p:by>
                                    </p:animClr>
                                    <p:animClr clrSpc="hsl" dir="cw">
                                      <p:cBhvr>
                                        <p:cTn id="141" dur="500" fill="hold"/>
                                        <p:tgtEl>
                                          <p:spTgt spid="18"/>
                                        </p:tgtEl>
                                        <p:attrNameLst>
                                          <p:attrName>stroke.color</p:attrName>
                                        </p:attrNameLst>
                                      </p:cBhvr>
                                      <p:by>
                                        <p:hsl h="0" s="-12549" l="-25098"/>
                                      </p:by>
                                    </p:animClr>
                                    <p:set>
                                      <p:cBhvr>
                                        <p:cTn id="142" dur="500" fill="hold"/>
                                        <p:tgtEl>
                                          <p:spTgt spid="18"/>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143" restart="whenNotActive" fill="hold" evtFilter="cancelBubble" nodeType="interactiveSeq">
                <p:stCondLst>
                  <p:cond evt="onClick" delay="0">
                    <p:tgtEl>
                      <p:spTgt spid="23"/>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3"/>
                                        </p:tgtEl>
                                        <p:attrNameLst>
                                          <p:attrName>style.color</p:attrName>
                                        </p:attrNameLst>
                                      </p:cBhvr>
                                      <p:by>
                                        <p:hsl h="0" s="-12549" l="-25098"/>
                                      </p:by>
                                    </p:animClr>
                                    <p:animClr clrSpc="hsl" dir="cw">
                                      <p:cBhvr>
                                        <p:cTn id="148" dur="500" fill="hold"/>
                                        <p:tgtEl>
                                          <p:spTgt spid="23"/>
                                        </p:tgtEl>
                                        <p:attrNameLst>
                                          <p:attrName>fillcolor</p:attrName>
                                        </p:attrNameLst>
                                      </p:cBhvr>
                                      <p:by>
                                        <p:hsl h="0" s="-12549" l="-25098"/>
                                      </p:by>
                                    </p:animClr>
                                    <p:animClr clrSpc="hsl" dir="cw">
                                      <p:cBhvr>
                                        <p:cTn id="149" dur="500" fill="hold"/>
                                        <p:tgtEl>
                                          <p:spTgt spid="23"/>
                                        </p:tgtEl>
                                        <p:attrNameLst>
                                          <p:attrName>stroke.color</p:attrName>
                                        </p:attrNameLst>
                                      </p:cBhvr>
                                      <p:by>
                                        <p:hsl h="0" s="-12549" l="-25098"/>
                                      </p:by>
                                    </p:animClr>
                                    <p:set>
                                      <p:cBhvr>
                                        <p:cTn id="150" dur="500" fill="hold"/>
                                        <p:tgtEl>
                                          <p:spTgt spid="23"/>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1"/>
                                        </p:tgtEl>
                                        <p:attrNameLst>
                                          <p:attrName>style.color</p:attrName>
                                        </p:attrNameLst>
                                      </p:cBhvr>
                                      <p:to>
                                        <a:schemeClr val="accent2"/>
                                      </p:to>
                                    </p:animClr>
                                    <p:animClr clrSpc="rgb" dir="cw">
                                      <p:cBhvr>
                                        <p:cTn id="153" dur="500" fill="hold"/>
                                        <p:tgtEl>
                                          <p:spTgt spid="21"/>
                                        </p:tgtEl>
                                        <p:attrNameLst>
                                          <p:attrName>fillcolor</p:attrName>
                                        </p:attrNameLst>
                                      </p:cBhvr>
                                      <p:to>
                                        <a:schemeClr val="accent2"/>
                                      </p:to>
                                    </p:animClr>
                                    <p:set>
                                      <p:cBhvr>
                                        <p:cTn id="154" dur="500" fill="hold"/>
                                        <p:tgtEl>
                                          <p:spTgt spid="21"/>
                                        </p:tgtEl>
                                        <p:attrNameLst>
                                          <p:attrName>fill.type</p:attrName>
                                        </p:attrNameLst>
                                      </p:cBhvr>
                                      <p:to>
                                        <p:strVal val="solid"/>
                                      </p:to>
                                    </p:set>
                                    <p:set>
                                      <p:cBhvr>
                                        <p:cTn id="155" dur="500" fill="hold"/>
                                        <p:tgtEl>
                                          <p:spTgt spid="21"/>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5"/>
                                        </p:tgtEl>
                                      </p:cBhvr>
                                    </p:cmd>
                                  </p:childTnLst>
                                </p:cTn>
                              </p:par>
                              <p:par>
                                <p:cTn id="158" presetID="3" presetClass="mediacall" presetSubtype="0" fill="hold" nodeType="withEffect">
                                  <p:stCondLst>
                                    <p:cond delay="0"/>
                                  </p:stCondLst>
                                  <p:childTnLst>
                                    <p:cmd type="call" cmd="stop">
                                      <p:cBhvr>
                                        <p:cTn id="159" dur="1" fill="hold"/>
                                        <p:tgtEl>
                                          <p:spTgt spid="24"/>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1"/>
                                        </p:tgtEl>
                                        <p:attrNameLst>
                                          <p:attrName>style.color</p:attrName>
                                        </p:attrNameLst>
                                      </p:cBhvr>
                                      <p:to>
                                        <a:srgbClr val="FF0000"/>
                                      </p:to>
                                    </p:animClr>
                                    <p:animClr clrSpc="rgb" dir="cw">
                                      <p:cBhvr>
                                        <p:cTn id="162" dur="500" fill="hold"/>
                                        <p:tgtEl>
                                          <p:spTgt spid="21"/>
                                        </p:tgtEl>
                                        <p:attrNameLst>
                                          <p:attrName>fillcolor</p:attrName>
                                        </p:attrNameLst>
                                      </p:cBhvr>
                                      <p:to>
                                        <a:srgbClr val="FF0000"/>
                                      </p:to>
                                    </p:animClr>
                                    <p:set>
                                      <p:cBhvr>
                                        <p:cTn id="163" dur="500" fill="hold"/>
                                        <p:tgtEl>
                                          <p:spTgt spid="21"/>
                                        </p:tgtEl>
                                        <p:attrNameLst>
                                          <p:attrName>fill.type</p:attrName>
                                        </p:attrNameLst>
                                      </p:cBhvr>
                                      <p:to>
                                        <p:strVal val="solid"/>
                                      </p:to>
                                    </p:set>
                                    <p:set>
                                      <p:cBhvr>
                                        <p:cTn id="164" dur="500" fill="hold"/>
                                        <p:tgtEl>
                                          <p:spTgt spid="21"/>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6"/>
                                        </p:tgtEl>
                                        <p:attrNameLst>
                                          <p:attrName>style.color</p:attrName>
                                        </p:attrNameLst>
                                      </p:cBhvr>
                                      <p:to>
                                        <a:srgbClr val="92D050"/>
                                      </p:to>
                                    </p:animClr>
                                    <p:animClr clrSpc="rgb" dir="cw">
                                      <p:cBhvr>
                                        <p:cTn id="167" dur="500" fill="hold"/>
                                        <p:tgtEl>
                                          <p:spTgt spid="16"/>
                                        </p:tgtEl>
                                        <p:attrNameLst>
                                          <p:attrName>fillcolor</p:attrName>
                                        </p:attrNameLst>
                                      </p:cBhvr>
                                      <p:to>
                                        <a:srgbClr val="92D050"/>
                                      </p:to>
                                    </p:animClr>
                                    <p:set>
                                      <p:cBhvr>
                                        <p:cTn id="168" dur="500" fill="hold"/>
                                        <p:tgtEl>
                                          <p:spTgt spid="16"/>
                                        </p:tgtEl>
                                        <p:attrNameLst>
                                          <p:attrName>fill.type</p:attrName>
                                        </p:attrNameLst>
                                      </p:cBhvr>
                                      <p:to>
                                        <p:strVal val="solid"/>
                                      </p:to>
                                    </p:set>
                                    <p:set>
                                      <p:cBhvr>
                                        <p:cTn id="169" dur="500" fill="hold"/>
                                        <p:tgtEl>
                                          <p:spTgt spid="16"/>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7"/>
                                        </p:tgtEl>
                                      </p:cBhvr>
                                    </p:cmd>
                                  </p:childTnLst>
                                </p:cTn>
                              </p:par>
                              <p:par>
                                <p:cTn id="172" presetID="3" presetClass="mediacall" presetSubtype="0" fill="hold" nodeType="withEffect">
                                  <p:stCondLst>
                                    <p:cond delay="3000"/>
                                  </p:stCondLst>
                                  <p:childTnLst>
                                    <p:cmd type="call" cmd="stop">
                                      <p:cBhvr>
                                        <p:cTn id="173" dur="1" fill="hold"/>
                                        <p:tgtEl>
                                          <p:spTgt spid="25"/>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3"/>
                                        </p:tgtEl>
                                        <p:attrNameLst>
                                          <p:attrName>style.color</p:attrName>
                                        </p:attrNameLst>
                                      </p:cBhvr>
                                      <p:by>
                                        <p:hsl h="0" s="12549" l="25098"/>
                                      </p:by>
                                    </p:animClr>
                                    <p:animClr clrSpc="hsl" dir="cw">
                                      <p:cBhvr>
                                        <p:cTn id="176" dur="500" fill="hold"/>
                                        <p:tgtEl>
                                          <p:spTgt spid="23"/>
                                        </p:tgtEl>
                                        <p:attrNameLst>
                                          <p:attrName>fillcolor</p:attrName>
                                        </p:attrNameLst>
                                      </p:cBhvr>
                                      <p:by>
                                        <p:hsl h="0" s="12549" l="25098"/>
                                      </p:by>
                                    </p:animClr>
                                    <p:animClr clrSpc="hsl" dir="cw">
                                      <p:cBhvr>
                                        <p:cTn id="177" dur="500" fill="hold"/>
                                        <p:tgtEl>
                                          <p:spTgt spid="23"/>
                                        </p:tgtEl>
                                        <p:attrNameLst>
                                          <p:attrName>stroke.color</p:attrName>
                                        </p:attrNameLst>
                                      </p:cBhvr>
                                      <p:by>
                                        <p:hsl h="0" s="12549" l="25098"/>
                                      </p:by>
                                    </p:animClr>
                                    <p:set>
                                      <p:cBhvr>
                                        <p:cTn id="178" dur="500" fill="hold"/>
                                        <p:tgtEl>
                                          <p:spTgt spid="23"/>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8"/>
                                        </p:tgtEl>
                                        <p:attrNameLst>
                                          <p:attrName>style.color</p:attrName>
                                        </p:attrNameLst>
                                      </p:cBhvr>
                                      <p:by>
                                        <p:hsl h="0" s="-12549" l="-25098"/>
                                      </p:by>
                                    </p:animClr>
                                    <p:animClr clrSpc="hsl" dir="cw">
                                      <p:cBhvr>
                                        <p:cTn id="181" dur="500" fill="hold"/>
                                        <p:tgtEl>
                                          <p:spTgt spid="18"/>
                                        </p:tgtEl>
                                        <p:attrNameLst>
                                          <p:attrName>fillcolor</p:attrName>
                                        </p:attrNameLst>
                                      </p:cBhvr>
                                      <p:by>
                                        <p:hsl h="0" s="-12549" l="-25098"/>
                                      </p:by>
                                    </p:animClr>
                                    <p:animClr clrSpc="hsl" dir="cw">
                                      <p:cBhvr>
                                        <p:cTn id="182" dur="500" fill="hold"/>
                                        <p:tgtEl>
                                          <p:spTgt spid="18"/>
                                        </p:tgtEl>
                                        <p:attrNameLst>
                                          <p:attrName>stroke.color</p:attrName>
                                        </p:attrNameLst>
                                      </p:cBhvr>
                                      <p:by>
                                        <p:hsl h="0" s="-12549" l="-25098"/>
                                      </p:by>
                                    </p:animClr>
                                    <p:set>
                                      <p:cBhvr>
                                        <p:cTn id="183" dur="500" fill="hold"/>
                                        <p:tgtEl>
                                          <p:spTgt spid="18"/>
                                        </p:tgtEl>
                                        <p:attrNameLst>
                                          <p:attrName>fill.type</p:attrName>
                                        </p:attrNameLst>
                                      </p:cBhvr>
                                      <p:to>
                                        <p:strVal val="solid"/>
                                      </p:to>
                                    </p:set>
                                  </p:childTnLst>
                                </p:cTn>
                              </p:par>
                            </p:childTnLst>
                          </p:cTn>
                        </p:par>
                      </p:childTnLst>
                    </p:cTn>
                  </p:par>
                </p:childTnLst>
              </p:cTn>
              <p:nextCondLst>
                <p:cond evt="onClick" delay="0">
                  <p:tgtEl>
                    <p:spTgt spid="23"/>
                  </p:tgtEl>
                </p:cond>
              </p:nextCondLst>
            </p:seq>
            <p:audio>
              <p:cMediaNode vol="80000">
                <p:cTn id="184" fill="hold" display="0">
                  <p:stCondLst>
                    <p:cond delay="indefinite"/>
                  </p:stCondLst>
                  <p:endCondLst>
                    <p:cond evt="onStopAudio" delay="0">
                      <p:tgtEl>
                        <p:sldTgt/>
                      </p:tgtEl>
                    </p:cond>
                  </p:endCondLst>
                </p:cTn>
                <p:tgtEl>
                  <p:spTgt spid="24"/>
                </p:tgtEl>
              </p:cMediaNode>
            </p:audio>
            <p:audio>
              <p:cMediaNode vol="80000">
                <p:cTn id="185" fill="hold" display="0">
                  <p:stCondLst>
                    <p:cond delay="indefinite"/>
                  </p:stCondLst>
                  <p:endCondLst>
                    <p:cond evt="onStopAudio" delay="0">
                      <p:tgtEl>
                        <p:sldTgt/>
                      </p:tgtEl>
                    </p:cond>
                  </p:endCondLst>
                </p:cTn>
                <p:tgtEl>
                  <p:spTgt spid="25"/>
                </p:tgtEl>
              </p:cMediaNode>
            </p:audio>
            <p:audio>
              <p:cMediaNode vol="80000">
                <p:cTn id="186" fill="hold" display="0">
                  <p:stCondLst>
                    <p:cond delay="indefinite"/>
                  </p:stCondLst>
                  <p:endCondLst>
                    <p:cond evt="onStopAudio" delay="0">
                      <p:tgtEl>
                        <p:sldTgt/>
                      </p:tgtEl>
                    </p:cond>
                  </p:endCondLst>
                </p:cTn>
                <p:tgtEl>
                  <p:spTgt spid="26"/>
                </p:tgtEl>
              </p:cMediaNode>
            </p:audio>
            <p:audio>
              <p:cMediaNode vol="80000">
                <p:cTn id="187" fill="hold" display="0">
                  <p:stCondLst>
                    <p:cond delay="indefinite"/>
                  </p:stCondLst>
                  <p:endCondLst>
                    <p:cond evt="onStopAudio" delay="0">
                      <p:tgtEl>
                        <p:sldTgt/>
                      </p:tgtEl>
                    </p:cond>
                  </p:endCondLst>
                </p:cTn>
                <p:tgtEl>
                  <p:spTgt spid="27"/>
                </p:tgtEl>
              </p:cMediaNode>
            </p:audio>
          </p:childTnLst>
        </p:cTn>
      </p:par>
    </p:tnLst>
    <p:bldLst>
      <p:bldP spid="15" grpId="0"/>
      <p:bldP spid="16" grpId="0" animBg="1"/>
      <p:bldP spid="16" grpId="1" animBg="1"/>
      <p:bldP spid="16" grpId="2" animBg="1"/>
      <p:bldP spid="16" grpId="3" animBg="1"/>
      <p:bldP spid="16" grpId="4" animBg="1"/>
      <p:bldP spid="17" grpId="0" animBg="1"/>
      <p:bldP spid="17" grpId="1" animBg="1"/>
      <p:bldP spid="18" grpId="0"/>
      <p:bldP spid="18" grpId="1"/>
      <p:bldP spid="18" grpId="2"/>
      <p:bldP spid="18" grpId="3"/>
      <p:bldP spid="18" grpId="4"/>
      <p:bldP spid="18" grpId="5"/>
      <p:bldP spid="19" grpId="0"/>
      <p:bldP spid="19" grpId="1"/>
      <p:bldP spid="19" grpId="2"/>
      <p:bldP spid="20" grpId="0" animBg="1"/>
      <p:bldP spid="20" grpId="1" animBg="1"/>
      <p:bldP spid="21" grpId="0" animBg="1"/>
      <p:bldP spid="21" grpId="1" animBg="1"/>
      <p:bldP spid="22" grpId="0"/>
      <p:bldP spid="22" grpId="1"/>
      <p:bldP spid="22" grpId="2"/>
      <p:bldP spid="23" grpId="0"/>
      <p:bldP spid="23" grpId="1"/>
      <p:bldP spid="23"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cxnSp>
        <p:nvCxnSpPr>
          <p:cNvPr id="9" name="Straight Connector 8">
            <a:extLst>
              <a:ext uri="{FF2B5EF4-FFF2-40B4-BE49-F238E27FC236}">
                <a16:creationId xmlns:a16="http://schemas.microsoft.com/office/drawing/2014/main" id="{086503CD-DABB-423D-83B7-9CE88F8FF169}"/>
              </a:ext>
            </a:extLst>
          </p:cNvPr>
          <p:cNvCxnSpPr>
            <a:cxnSpLocks/>
          </p:cNvCxnSpPr>
          <p:nvPr/>
        </p:nvCxnSpPr>
        <p:spPr>
          <a:xfrm>
            <a:off x="0" y="5282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A254BF-530B-4CDE-9179-649910E3AAB2}"/>
              </a:ext>
            </a:extLst>
          </p:cNvPr>
          <p:cNvCxnSpPr>
            <a:cxnSpLocks/>
          </p:cNvCxnSpPr>
          <p:nvPr/>
        </p:nvCxnSpPr>
        <p:spPr>
          <a:xfrm>
            <a:off x="-39896" y="404128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51ECB86-9055-4271-BB40-8732DCC285BF}"/>
              </a:ext>
            </a:extLst>
          </p:cNvPr>
          <p:cNvCxnSpPr/>
          <p:nvPr/>
        </p:nvCxnSpPr>
        <p:spPr>
          <a:xfrm>
            <a:off x="0" y="203068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00C5FA92-285C-4908-8A56-4F4719DF171F}"/>
              </a:ext>
            </a:extLst>
          </p:cNvPr>
          <p:cNvSpPr/>
          <p:nvPr/>
        </p:nvSpPr>
        <p:spPr>
          <a:xfrm flipH="1">
            <a:off x="659905" y="144818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8073DCF-00AA-450B-A467-C477B2BF5328}"/>
              </a:ext>
            </a:extLst>
          </p:cNvPr>
          <p:cNvSpPr txBox="1"/>
          <p:nvPr/>
        </p:nvSpPr>
        <p:spPr>
          <a:xfrm>
            <a:off x="1404151" y="1615184"/>
            <a:ext cx="9383697" cy="830997"/>
          </a:xfrm>
          <a:prstGeom prst="rect">
            <a:avLst/>
          </a:prstGeom>
          <a:noFill/>
        </p:spPr>
        <p:txBody>
          <a:bodyPr wrap="square" rtlCol="0">
            <a:spAutoFit/>
          </a:bodyPr>
          <a:lstStyle/>
          <a:p>
            <a:pPr algn="ct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bang b">
            <a:extLst>
              <a:ext uri="{FF2B5EF4-FFF2-40B4-BE49-F238E27FC236}">
                <a16:creationId xmlns:a16="http://schemas.microsoft.com/office/drawing/2014/main" id="{72F3D418-70F1-4186-AD43-B71D69E8148D}"/>
              </a:ext>
            </a:extLst>
          </p:cNvPr>
          <p:cNvSpPr/>
          <p:nvPr/>
        </p:nvSpPr>
        <p:spPr>
          <a:xfrm flipH="1">
            <a:off x="6135894" y="3338919"/>
            <a:ext cx="5249773" cy="13768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5EE89169-C361-4E22-9A97-C51878177F06}"/>
              </a:ext>
            </a:extLst>
          </p:cNvPr>
          <p:cNvSpPr/>
          <p:nvPr/>
        </p:nvSpPr>
        <p:spPr>
          <a:xfrm flipH="1">
            <a:off x="806331" y="4980343"/>
            <a:ext cx="5249773" cy="9864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cau hoi b">
            <a:extLst>
              <a:ext uri="{FF2B5EF4-FFF2-40B4-BE49-F238E27FC236}">
                <a16:creationId xmlns:a16="http://schemas.microsoft.com/office/drawing/2014/main" id="{F81BFF5C-24B4-46E5-8A52-E8FB3A6529A5}"/>
              </a:ext>
            </a:extLst>
          </p:cNvPr>
          <p:cNvSpPr txBox="1"/>
          <p:nvPr/>
        </p:nvSpPr>
        <p:spPr>
          <a:xfrm>
            <a:off x="6435571" y="3441121"/>
            <a:ext cx="4650419" cy="1200329"/>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hăng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cường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au hoi c">
            <a:extLst>
              <a:ext uri="{FF2B5EF4-FFF2-40B4-BE49-F238E27FC236}">
                <a16:creationId xmlns:a16="http://schemas.microsoft.com/office/drawing/2014/main" id="{E12B6EEF-E7D5-40B1-A8E0-F972E9C48164}"/>
              </a:ext>
            </a:extLst>
          </p:cNvPr>
          <p:cNvSpPr txBox="1"/>
          <p:nvPr/>
        </p:nvSpPr>
        <p:spPr>
          <a:xfrm>
            <a:off x="1106008" y="5082545"/>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hăng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bang a">
            <a:extLst>
              <a:ext uri="{FF2B5EF4-FFF2-40B4-BE49-F238E27FC236}">
                <a16:creationId xmlns:a16="http://schemas.microsoft.com/office/drawing/2014/main" id="{86116153-6FA6-4DBF-9527-0C993A5F8F2E}"/>
              </a:ext>
            </a:extLst>
          </p:cNvPr>
          <p:cNvSpPr/>
          <p:nvPr/>
        </p:nvSpPr>
        <p:spPr>
          <a:xfrm flipH="1">
            <a:off x="806331" y="3333297"/>
            <a:ext cx="5249773" cy="13768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bang d">
            <a:extLst>
              <a:ext uri="{FF2B5EF4-FFF2-40B4-BE49-F238E27FC236}">
                <a16:creationId xmlns:a16="http://schemas.microsoft.com/office/drawing/2014/main" id="{65534770-E5CB-437A-BBCB-06356D9A50AB}"/>
              </a:ext>
            </a:extLst>
          </p:cNvPr>
          <p:cNvSpPr/>
          <p:nvPr/>
        </p:nvSpPr>
        <p:spPr>
          <a:xfrm flipH="1">
            <a:off x="6135894" y="4980343"/>
            <a:ext cx="5249773" cy="9864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1" name="cau hoi a">
            <a:extLst>
              <a:ext uri="{FF2B5EF4-FFF2-40B4-BE49-F238E27FC236}">
                <a16:creationId xmlns:a16="http://schemas.microsoft.com/office/drawing/2014/main" id="{BDA093CB-CC0E-4181-8466-386DF1FFD113}"/>
              </a:ext>
            </a:extLst>
          </p:cNvPr>
          <p:cNvSpPr txBox="1"/>
          <p:nvPr/>
        </p:nvSpPr>
        <p:spPr>
          <a:xfrm>
            <a:off x="1121664" y="3732083"/>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hăng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hái</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au hoi d">
            <a:extLst>
              <a:ext uri="{FF2B5EF4-FFF2-40B4-BE49-F238E27FC236}">
                <a16:creationId xmlns:a16="http://schemas.microsoft.com/office/drawing/2014/main" id="{2EF0E832-AC87-43A7-86AA-D2E4B56E67B3}"/>
              </a:ext>
            </a:extLst>
          </p:cNvPr>
          <p:cNvSpPr txBox="1"/>
          <p:nvPr/>
        </p:nvSpPr>
        <p:spPr>
          <a:xfrm>
            <a:off x="6435571" y="5082545"/>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mạng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Question">
            <a:hlinkClick r:id="" action="ppaction://media"/>
            <a:extLst>
              <a:ext uri="{FF2B5EF4-FFF2-40B4-BE49-F238E27FC236}">
                <a16:creationId xmlns:a16="http://schemas.microsoft.com/office/drawing/2014/main" id="{C1BEEFC4-9C16-4FF3-8675-5AB42ACDB1E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24" name="Final Answer">
            <a:hlinkClick r:id="" action="ppaction://media"/>
            <a:extLst>
              <a:ext uri="{FF2B5EF4-FFF2-40B4-BE49-F238E27FC236}">
                <a16:creationId xmlns:a16="http://schemas.microsoft.com/office/drawing/2014/main" id="{284CF1E8-5181-4420-B961-A84A0468BBC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25" name="Win">
            <a:hlinkClick r:id="" action="ppaction://media"/>
            <a:extLst>
              <a:ext uri="{FF2B5EF4-FFF2-40B4-BE49-F238E27FC236}">
                <a16:creationId xmlns:a16="http://schemas.microsoft.com/office/drawing/2014/main" id="{654AFF75-0702-46C5-B919-BB2F4E48A85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26" name="Lose">
            <a:hlinkClick r:id="" action="ppaction://media"/>
            <a:extLst>
              <a:ext uri="{FF2B5EF4-FFF2-40B4-BE49-F238E27FC236}">
                <a16:creationId xmlns:a16="http://schemas.microsoft.com/office/drawing/2014/main" id="{EF9B9863-0E44-4945-B53E-1B0CAAC82C23}"/>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983196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7"/>
                                        </p:tgtEl>
                                        <p:attrNameLst>
                                          <p:attrName>style.color</p:attrName>
                                        </p:attrNameLst>
                                      </p:cBhvr>
                                      <p:by>
                                        <p:hsl h="0" s="-12549" l="-25098"/>
                                      </p:by>
                                    </p:animClr>
                                    <p:animClr clrSpc="hsl" dir="cw">
                                      <p:cBhvr>
                                        <p:cTn id="35" dur="500" fill="hold"/>
                                        <p:tgtEl>
                                          <p:spTgt spid="17"/>
                                        </p:tgtEl>
                                        <p:attrNameLst>
                                          <p:attrName>fillcolor</p:attrName>
                                        </p:attrNameLst>
                                      </p:cBhvr>
                                      <p:by>
                                        <p:hsl h="0" s="-12549" l="-25098"/>
                                      </p:by>
                                    </p:animClr>
                                    <p:animClr clrSpc="hsl" dir="cw">
                                      <p:cBhvr>
                                        <p:cTn id="36" dur="500" fill="hold"/>
                                        <p:tgtEl>
                                          <p:spTgt spid="17"/>
                                        </p:tgtEl>
                                        <p:attrNameLst>
                                          <p:attrName>stroke.color</p:attrName>
                                        </p:attrNameLst>
                                      </p:cBhvr>
                                      <p:by>
                                        <p:hsl h="0" s="-12549" l="-25098"/>
                                      </p:by>
                                    </p:animClr>
                                    <p:set>
                                      <p:cBhvr>
                                        <p:cTn id="37" dur="500" fill="hold"/>
                                        <p:tgtEl>
                                          <p:spTgt spid="17"/>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5"/>
                                        </p:tgtEl>
                                        <p:attrNameLst>
                                          <p:attrName>style.color</p:attrName>
                                        </p:attrNameLst>
                                      </p:cBhvr>
                                      <p:to>
                                        <a:srgbClr val="FFC000"/>
                                      </p:to>
                                    </p:animClr>
                                    <p:animClr clrSpc="rgb" dir="cw">
                                      <p:cBhvr>
                                        <p:cTn id="40" dur="500" fill="hold"/>
                                        <p:tgtEl>
                                          <p:spTgt spid="15"/>
                                        </p:tgtEl>
                                        <p:attrNameLst>
                                          <p:attrName>fillcolor</p:attrName>
                                        </p:attrNameLst>
                                      </p:cBhvr>
                                      <p:to>
                                        <a:srgbClr val="FFC000"/>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4"/>
                                        </p:tgtEl>
                                      </p:cBhvr>
                                    </p:cmd>
                                  </p:childTnLst>
                                </p:cTn>
                              </p:par>
                              <p:par>
                                <p:cTn id="45" presetID="3" presetClass="mediacall" presetSubtype="0" fill="hold" nodeType="withEffect">
                                  <p:stCondLst>
                                    <p:cond delay="0"/>
                                  </p:stCondLst>
                                  <p:childTnLst>
                                    <p:cmd type="call" cmd="stop">
                                      <p:cBhvr>
                                        <p:cTn id="46" dur="1" fill="hold"/>
                                        <p:tgtEl>
                                          <p:spTgt spid="23"/>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5"/>
                                        </p:tgtEl>
                                      </p:cBhvr>
                                    </p:cmd>
                                  </p:childTnLst>
                                </p:cTn>
                              </p:par>
                              <p:par>
                                <p:cTn id="54" presetID="3" presetClass="mediacall" presetSubtype="0" fill="hold" nodeType="withEffect">
                                  <p:stCondLst>
                                    <p:cond delay="3000"/>
                                  </p:stCondLst>
                                  <p:childTnLst>
                                    <p:cmd type="call" cmd="stop">
                                      <p:cBhvr>
                                        <p:cTn id="55" dur="1" fill="hold"/>
                                        <p:tgtEl>
                                          <p:spTgt spid="24"/>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7"/>
                                        </p:tgtEl>
                                        <p:attrNameLst>
                                          <p:attrName>style.color</p:attrName>
                                        </p:attrNameLst>
                                      </p:cBhvr>
                                      <p:by>
                                        <p:hsl h="0" s="-12549" l="-25098"/>
                                      </p:by>
                                    </p:animClr>
                                    <p:animClr clrSpc="hsl" dir="cw">
                                      <p:cBhvr>
                                        <p:cTn id="58" dur="500" fill="hold"/>
                                        <p:tgtEl>
                                          <p:spTgt spid="17"/>
                                        </p:tgtEl>
                                        <p:attrNameLst>
                                          <p:attrName>fillcolor</p:attrName>
                                        </p:attrNameLst>
                                      </p:cBhvr>
                                      <p:by>
                                        <p:hsl h="0" s="-12549" l="-25098"/>
                                      </p:by>
                                    </p:animClr>
                                    <p:animClr clrSpc="hsl" dir="cw">
                                      <p:cBhvr>
                                        <p:cTn id="59" dur="500" fill="hold"/>
                                        <p:tgtEl>
                                          <p:spTgt spid="17"/>
                                        </p:tgtEl>
                                        <p:attrNameLst>
                                          <p:attrName>stroke.color</p:attrName>
                                        </p:attrNameLst>
                                      </p:cBhvr>
                                      <p:by>
                                        <p:hsl h="0" s="-12549" l="-25098"/>
                                      </p:by>
                                    </p:animClr>
                                    <p:set>
                                      <p:cBhvr>
                                        <p:cTn id="60"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1"/>
                                        </p:tgtEl>
                                        <p:attrNameLst>
                                          <p:attrName>style.color</p:attrName>
                                        </p:attrNameLst>
                                      </p:cBhvr>
                                      <p:by>
                                        <p:hsl h="0" s="-12549" l="-25098"/>
                                      </p:by>
                                    </p:animClr>
                                    <p:animClr clrSpc="hsl" dir="cw">
                                      <p:cBhvr>
                                        <p:cTn id="66" dur="500" fill="hold"/>
                                        <p:tgtEl>
                                          <p:spTgt spid="21"/>
                                        </p:tgtEl>
                                        <p:attrNameLst>
                                          <p:attrName>fillcolor</p:attrName>
                                        </p:attrNameLst>
                                      </p:cBhvr>
                                      <p:by>
                                        <p:hsl h="0" s="-12549" l="-25098"/>
                                      </p:by>
                                    </p:animClr>
                                    <p:animClr clrSpc="hsl" dir="cw">
                                      <p:cBhvr>
                                        <p:cTn id="67" dur="500" fill="hold"/>
                                        <p:tgtEl>
                                          <p:spTgt spid="21"/>
                                        </p:tgtEl>
                                        <p:attrNameLst>
                                          <p:attrName>stroke.color</p:attrName>
                                        </p:attrNameLst>
                                      </p:cBhvr>
                                      <p:by>
                                        <p:hsl h="0" s="-12549" l="-25098"/>
                                      </p:by>
                                    </p:animClr>
                                    <p:set>
                                      <p:cBhvr>
                                        <p:cTn id="68" dur="500" fill="hold"/>
                                        <p:tgtEl>
                                          <p:spTgt spid="21"/>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9"/>
                                        </p:tgtEl>
                                        <p:attrNameLst>
                                          <p:attrName>style.color</p:attrName>
                                        </p:attrNameLst>
                                      </p:cBhvr>
                                      <p:to>
                                        <a:srgbClr val="FFC000"/>
                                      </p:to>
                                    </p:animClr>
                                    <p:animClr clrSpc="rgb" dir="cw">
                                      <p:cBhvr>
                                        <p:cTn id="71" dur="500" fill="hold"/>
                                        <p:tgtEl>
                                          <p:spTgt spid="19"/>
                                        </p:tgtEl>
                                        <p:attrNameLst>
                                          <p:attrName>fillcolor</p:attrName>
                                        </p:attrNameLst>
                                      </p:cBhvr>
                                      <p:to>
                                        <a:srgbClr val="FFC000"/>
                                      </p:to>
                                    </p:animClr>
                                    <p:set>
                                      <p:cBhvr>
                                        <p:cTn id="72" dur="500" fill="hold"/>
                                        <p:tgtEl>
                                          <p:spTgt spid="19"/>
                                        </p:tgtEl>
                                        <p:attrNameLst>
                                          <p:attrName>fill.type</p:attrName>
                                        </p:attrNameLst>
                                      </p:cBhvr>
                                      <p:to>
                                        <p:strVal val="solid"/>
                                      </p:to>
                                    </p:set>
                                    <p:set>
                                      <p:cBhvr>
                                        <p:cTn id="73" dur="500" fill="hold"/>
                                        <p:tgtEl>
                                          <p:spTgt spid="19"/>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4"/>
                                        </p:tgtEl>
                                      </p:cBhvr>
                                    </p:cmd>
                                  </p:childTnLst>
                                </p:cTn>
                              </p:par>
                              <p:par>
                                <p:cTn id="76" presetID="3" presetClass="mediacall" presetSubtype="0" fill="hold" nodeType="withEffect">
                                  <p:stCondLst>
                                    <p:cond delay="0"/>
                                  </p:stCondLst>
                                  <p:childTnLst>
                                    <p:cmd type="call" cmd="stop">
                                      <p:cBhvr>
                                        <p:cTn id="77" dur="1" fill="hold"/>
                                        <p:tgtEl>
                                          <p:spTgt spid="23"/>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9"/>
                                        </p:tgtEl>
                                        <p:attrNameLst>
                                          <p:attrName>style.color</p:attrName>
                                        </p:attrNameLst>
                                      </p:cBhvr>
                                      <p:to>
                                        <a:srgbClr val="FF0000"/>
                                      </p:to>
                                    </p:animClr>
                                    <p:animClr clrSpc="rgb" dir="cw">
                                      <p:cBhvr>
                                        <p:cTn id="80" dur="500" fill="hold"/>
                                        <p:tgtEl>
                                          <p:spTgt spid="19"/>
                                        </p:tgtEl>
                                        <p:attrNameLst>
                                          <p:attrName>fillcolor</p:attrName>
                                        </p:attrNameLst>
                                      </p:cBhvr>
                                      <p:to>
                                        <a:srgbClr val="FF0000"/>
                                      </p:to>
                                    </p:animClr>
                                    <p:set>
                                      <p:cBhvr>
                                        <p:cTn id="81" dur="500" fill="hold"/>
                                        <p:tgtEl>
                                          <p:spTgt spid="19"/>
                                        </p:tgtEl>
                                        <p:attrNameLst>
                                          <p:attrName>fill.type</p:attrName>
                                        </p:attrNameLst>
                                      </p:cBhvr>
                                      <p:to>
                                        <p:strVal val="solid"/>
                                      </p:to>
                                    </p:set>
                                    <p:set>
                                      <p:cBhvr>
                                        <p:cTn id="82" dur="500" fill="hold"/>
                                        <p:tgtEl>
                                          <p:spTgt spid="19"/>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5"/>
                                        </p:tgtEl>
                                        <p:attrNameLst>
                                          <p:attrName>style.color</p:attrName>
                                        </p:attrNameLst>
                                      </p:cBhvr>
                                      <p:to>
                                        <a:srgbClr val="92D050"/>
                                      </p:to>
                                    </p:animClr>
                                    <p:animClr clrSpc="rgb" dir="cw">
                                      <p:cBhvr>
                                        <p:cTn id="85" dur="500" fill="hold"/>
                                        <p:tgtEl>
                                          <p:spTgt spid="15"/>
                                        </p:tgtEl>
                                        <p:attrNameLst>
                                          <p:attrName>fillcolor</p:attrName>
                                        </p:attrNameLst>
                                      </p:cBhvr>
                                      <p:to>
                                        <a:srgbClr val="92D050"/>
                                      </p:to>
                                    </p:animClr>
                                    <p:set>
                                      <p:cBhvr>
                                        <p:cTn id="86" dur="500" fill="hold"/>
                                        <p:tgtEl>
                                          <p:spTgt spid="15"/>
                                        </p:tgtEl>
                                        <p:attrNameLst>
                                          <p:attrName>fill.type</p:attrName>
                                        </p:attrNameLst>
                                      </p:cBhvr>
                                      <p:to>
                                        <p:strVal val="solid"/>
                                      </p:to>
                                    </p:set>
                                    <p:set>
                                      <p:cBhvr>
                                        <p:cTn id="87" dur="500" fill="hold"/>
                                        <p:tgtEl>
                                          <p:spTgt spid="15"/>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6"/>
                                        </p:tgtEl>
                                      </p:cBhvr>
                                    </p:cmd>
                                  </p:childTnLst>
                                </p:cTn>
                              </p:par>
                              <p:par>
                                <p:cTn id="90" presetID="3" presetClass="mediacall" presetSubtype="0" fill="hold" nodeType="withEffect">
                                  <p:stCondLst>
                                    <p:cond delay="3000"/>
                                  </p:stCondLst>
                                  <p:childTnLst>
                                    <p:cmd type="call" cmd="stop">
                                      <p:cBhvr>
                                        <p:cTn id="91" dur="1" fill="hold"/>
                                        <p:tgtEl>
                                          <p:spTgt spid="24"/>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1"/>
                                        </p:tgtEl>
                                        <p:attrNameLst>
                                          <p:attrName>style.color</p:attrName>
                                        </p:attrNameLst>
                                      </p:cBhvr>
                                      <p:by>
                                        <p:hsl h="0" s="12549" l="25098"/>
                                      </p:by>
                                    </p:animClr>
                                    <p:animClr clrSpc="hsl" dir="cw">
                                      <p:cBhvr>
                                        <p:cTn id="94" dur="500" fill="hold"/>
                                        <p:tgtEl>
                                          <p:spTgt spid="21"/>
                                        </p:tgtEl>
                                        <p:attrNameLst>
                                          <p:attrName>fillcolor</p:attrName>
                                        </p:attrNameLst>
                                      </p:cBhvr>
                                      <p:by>
                                        <p:hsl h="0" s="12549" l="25098"/>
                                      </p:by>
                                    </p:animClr>
                                    <p:animClr clrSpc="hsl" dir="cw">
                                      <p:cBhvr>
                                        <p:cTn id="95" dur="500" fill="hold"/>
                                        <p:tgtEl>
                                          <p:spTgt spid="21"/>
                                        </p:tgtEl>
                                        <p:attrNameLst>
                                          <p:attrName>stroke.color</p:attrName>
                                        </p:attrNameLst>
                                      </p:cBhvr>
                                      <p:by>
                                        <p:hsl h="0" s="12549" l="25098"/>
                                      </p:by>
                                    </p:animClr>
                                    <p:set>
                                      <p:cBhvr>
                                        <p:cTn id="96" dur="500" fill="hold"/>
                                        <p:tgtEl>
                                          <p:spTgt spid="21"/>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8"/>
                                        </p:tgtEl>
                                        <p:attrNameLst>
                                          <p:attrName>style.color</p:attrName>
                                        </p:attrNameLst>
                                      </p:cBhvr>
                                      <p:by>
                                        <p:hsl h="0" s="-12549" l="-25098"/>
                                      </p:by>
                                    </p:animClr>
                                    <p:animClr clrSpc="hsl" dir="cw">
                                      <p:cBhvr>
                                        <p:cTn id="107" dur="500" fill="hold"/>
                                        <p:tgtEl>
                                          <p:spTgt spid="18"/>
                                        </p:tgtEl>
                                        <p:attrNameLst>
                                          <p:attrName>fillcolor</p:attrName>
                                        </p:attrNameLst>
                                      </p:cBhvr>
                                      <p:by>
                                        <p:hsl h="0" s="-12549" l="-25098"/>
                                      </p:by>
                                    </p:animClr>
                                    <p:animClr clrSpc="hsl" dir="cw">
                                      <p:cBhvr>
                                        <p:cTn id="108" dur="500" fill="hold"/>
                                        <p:tgtEl>
                                          <p:spTgt spid="18"/>
                                        </p:tgtEl>
                                        <p:attrNameLst>
                                          <p:attrName>stroke.color</p:attrName>
                                        </p:attrNameLst>
                                      </p:cBhvr>
                                      <p:by>
                                        <p:hsl h="0" s="-12549" l="-25098"/>
                                      </p:by>
                                    </p:animClr>
                                    <p:set>
                                      <p:cBhvr>
                                        <p:cTn id="109" dur="500" fill="hold"/>
                                        <p:tgtEl>
                                          <p:spTgt spid="18"/>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6"/>
                                        </p:tgtEl>
                                        <p:attrNameLst>
                                          <p:attrName>style.color</p:attrName>
                                        </p:attrNameLst>
                                      </p:cBhvr>
                                      <p:to>
                                        <a:srgbClr val="FFC000"/>
                                      </p:to>
                                    </p:animClr>
                                    <p:animClr clrSpc="rgb" dir="cw">
                                      <p:cBhvr>
                                        <p:cTn id="112" dur="500" fill="hold"/>
                                        <p:tgtEl>
                                          <p:spTgt spid="16"/>
                                        </p:tgtEl>
                                        <p:attrNameLst>
                                          <p:attrName>fillcolor</p:attrName>
                                        </p:attrNameLst>
                                      </p:cBhvr>
                                      <p:to>
                                        <a:srgbClr val="FFC000"/>
                                      </p:to>
                                    </p:animClr>
                                    <p:set>
                                      <p:cBhvr>
                                        <p:cTn id="113" dur="500" fill="hold"/>
                                        <p:tgtEl>
                                          <p:spTgt spid="16"/>
                                        </p:tgtEl>
                                        <p:attrNameLst>
                                          <p:attrName>fill.type</p:attrName>
                                        </p:attrNameLst>
                                      </p:cBhvr>
                                      <p:to>
                                        <p:strVal val="solid"/>
                                      </p:to>
                                    </p:set>
                                    <p:set>
                                      <p:cBhvr>
                                        <p:cTn id="114" dur="500" fill="hold"/>
                                        <p:tgtEl>
                                          <p:spTgt spid="16"/>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4"/>
                                        </p:tgtEl>
                                      </p:cBhvr>
                                    </p:cmd>
                                  </p:childTnLst>
                                </p:cTn>
                              </p:par>
                              <p:par>
                                <p:cTn id="117" presetID="3" presetClass="mediacall" presetSubtype="0" fill="hold" nodeType="withEffect">
                                  <p:stCondLst>
                                    <p:cond delay="0"/>
                                  </p:stCondLst>
                                  <p:childTnLst>
                                    <p:cmd type="call" cmd="stop">
                                      <p:cBhvr>
                                        <p:cTn id="118" dur="1" fill="hold"/>
                                        <p:tgtEl>
                                          <p:spTgt spid="23"/>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6"/>
                                        </p:tgtEl>
                                        <p:attrNameLst>
                                          <p:attrName>style.color</p:attrName>
                                        </p:attrNameLst>
                                      </p:cBhvr>
                                      <p:to>
                                        <a:srgbClr val="FF0000"/>
                                      </p:to>
                                    </p:animClr>
                                    <p:animClr clrSpc="rgb" dir="cw">
                                      <p:cBhvr>
                                        <p:cTn id="121" dur="500" fill="hold"/>
                                        <p:tgtEl>
                                          <p:spTgt spid="16"/>
                                        </p:tgtEl>
                                        <p:attrNameLst>
                                          <p:attrName>fillcolor</p:attrName>
                                        </p:attrNameLst>
                                      </p:cBhvr>
                                      <p:to>
                                        <a:srgbClr val="FF0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5"/>
                                        </p:tgtEl>
                                        <p:attrNameLst>
                                          <p:attrName>style.color</p:attrName>
                                        </p:attrNameLst>
                                      </p:cBhvr>
                                      <p:to>
                                        <a:srgbClr val="92D050"/>
                                      </p:to>
                                    </p:animClr>
                                    <p:animClr clrSpc="rgb" dir="cw">
                                      <p:cBhvr>
                                        <p:cTn id="126" dur="500" fill="hold"/>
                                        <p:tgtEl>
                                          <p:spTgt spid="15"/>
                                        </p:tgtEl>
                                        <p:attrNameLst>
                                          <p:attrName>fillcolor</p:attrName>
                                        </p:attrNameLst>
                                      </p:cBhvr>
                                      <p:to>
                                        <a:srgbClr val="92D050"/>
                                      </p:to>
                                    </p:animClr>
                                    <p:set>
                                      <p:cBhvr>
                                        <p:cTn id="127" dur="500" fill="hold"/>
                                        <p:tgtEl>
                                          <p:spTgt spid="15"/>
                                        </p:tgtEl>
                                        <p:attrNameLst>
                                          <p:attrName>fill.type</p:attrName>
                                        </p:attrNameLst>
                                      </p:cBhvr>
                                      <p:to>
                                        <p:strVal val="solid"/>
                                      </p:to>
                                    </p:set>
                                    <p:set>
                                      <p:cBhvr>
                                        <p:cTn id="128" dur="500" fill="hold"/>
                                        <p:tgtEl>
                                          <p:spTgt spid="15"/>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6"/>
                                        </p:tgtEl>
                                      </p:cBhvr>
                                    </p:cmd>
                                  </p:childTnLst>
                                </p:cTn>
                              </p:par>
                              <p:par>
                                <p:cTn id="131" presetID="3" presetClass="mediacall" presetSubtype="0" fill="hold" nodeType="withEffect">
                                  <p:stCondLst>
                                    <p:cond delay="3500"/>
                                  </p:stCondLst>
                                  <p:childTnLst>
                                    <p:cmd type="call" cmd="stop">
                                      <p:cBhvr>
                                        <p:cTn id="132" dur="1" fill="hold"/>
                                        <p:tgtEl>
                                          <p:spTgt spid="24"/>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8"/>
                                        </p:tgtEl>
                                        <p:attrNameLst>
                                          <p:attrName>style.color</p:attrName>
                                        </p:attrNameLst>
                                      </p:cBhvr>
                                      <p:by>
                                        <p:hsl h="0" s="12549" l="25098"/>
                                      </p:by>
                                    </p:animClr>
                                    <p:animClr clrSpc="hsl" dir="cw">
                                      <p:cBhvr>
                                        <p:cTn id="135" dur="500" fill="hold"/>
                                        <p:tgtEl>
                                          <p:spTgt spid="18"/>
                                        </p:tgtEl>
                                        <p:attrNameLst>
                                          <p:attrName>fillcolor</p:attrName>
                                        </p:attrNameLst>
                                      </p:cBhvr>
                                      <p:by>
                                        <p:hsl h="0" s="12549" l="25098"/>
                                      </p:by>
                                    </p:animClr>
                                    <p:animClr clrSpc="hsl" dir="cw">
                                      <p:cBhvr>
                                        <p:cTn id="136" dur="500" fill="hold"/>
                                        <p:tgtEl>
                                          <p:spTgt spid="18"/>
                                        </p:tgtEl>
                                        <p:attrNameLst>
                                          <p:attrName>stroke.color</p:attrName>
                                        </p:attrNameLst>
                                      </p:cBhvr>
                                      <p:by>
                                        <p:hsl h="0" s="12549" l="25098"/>
                                      </p:by>
                                    </p:animClr>
                                    <p:set>
                                      <p:cBhvr>
                                        <p:cTn id="137" dur="500" fill="hold"/>
                                        <p:tgtEl>
                                          <p:spTgt spid="18"/>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7"/>
                                        </p:tgtEl>
                                        <p:attrNameLst>
                                          <p:attrName>style.color</p:attrName>
                                        </p:attrNameLst>
                                      </p:cBhvr>
                                      <p:by>
                                        <p:hsl h="0" s="-12549" l="-25098"/>
                                      </p:by>
                                    </p:animClr>
                                    <p:animClr clrSpc="hsl" dir="cw">
                                      <p:cBhvr>
                                        <p:cTn id="140" dur="500" fill="hold"/>
                                        <p:tgtEl>
                                          <p:spTgt spid="17"/>
                                        </p:tgtEl>
                                        <p:attrNameLst>
                                          <p:attrName>fillcolor</p:attrName>
                                        </p:attrNameLst>
                                      </p:cBhvr>
                                      <p:by>
                                        <p:hsl h="0" s="-12549" l="-25098"/>
                                      </p:by>
                                    </p:animClr>
                                    <p:animClr clrSpc="hsl" dir="cw">
                                      <p:cBhvr>
                                        <p:cTn id="141" dur="500" fill="hold"/>
                                        <p:tgtEl>
                                          <p:spTgt spid="17"/>
                                        </p:tgtEl>
                                        <p:attrNameLst>
                                          <p:attrName>stroke.color</p:attrName>
                                        </p:attrNameLst>
                                      </p:cBhvr>
                                      <p:by>
                                        <p:hsl h="0" s="-12549" l="-25098"/>
                                      </p:by>
                                    </p:animClr>
                                    <p:set>
                                      <p:cBhvr>
                                        <p:cTn id="142" dur="500" fill="hold"/>
                                        <p:tgtEl>
                                          <p:spTgt spid="17"/>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143" restart="whenNotActive" fill="hold" evtFilter="cancelBubble" nodeType="interactiveSeq">
                <p:stCondLst>
                  <p:cond evt="onClick" delay="0">
                    <p:tgtEl>
                      <p:spTgt spid="22"/>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2"/>
                                        </p:tgtEl>
                                        <p:attrNameLst>
                                          <p:attrName>style.color</p:attrName>
                                        </p:attrNameLst>
                                      </p:cBhvr>
                                      <p:by>
                                        <p:hsl h="0" s="-12549" l="-25098"/>
                                      </p:by>
                                    </p:animClr>
                                    <p:animClr clrSpc="hsl" dir="cw">
                                      <p:cBhvr>
                                        <p:cTn id="148" dur="500" fill="hold"/>
                                        <p:tgtEl>
                                          <p:spTgt spid="22"/>
                                        </p:tgtEl>
                                        <p:attrNameLst>
                                          <p:attrName>fillcolor</p:attrName>
                                        </p:attrNameLst>
                                      </p:cBhvr>
                                      <p:by>
                                        <p:hsl h="0" s="-12549" l="-25098"/>
                                      </p:by>
                                    </p:animClr>
                                    <p:animClr clrSpc="hsl" dir="cw">
                                      <p:cBhvr>
                                        <p:cTn id="149" dur="500" fill="hold"/>
                                        <p:tgtEl>
                                          <p:spTgt spid="22"/>
                                        </p:tgtEl>
                                        <p:attrNameLst>
                                          <p:attrName>stroke.color</p:attrName>
                                        </p:attrNameLst>
                                      </p:cBhvr>
                                      <p:by>
                                        <p:hsl h="0" s="-12549" l="-25098"/>
                                      </p:by>
                                    </p:animClr>
                                    <p:set>
                                      <p:cBhvr>
                                        <p:cTn id="150" dur="500" fill="hold"/>
                                        <p:tgtEl>
                                          <p:spTgt spid="22"/>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0"/>
                                        </p:tgtEl>
                                        <p:attrNameLst>
                                          <p:attrName>style.color</p:attrName>
                                        </p:attrNameLst>
                                      </p:cBhvr>
                                      <p:to>
                                        <a:schemeClr val="accent2"/>
                                      </p:to>
                                    </p:animClr>
                                    <p:animClr clrSpc="rgb" dir="cw">
                                      <p:cBhvr>
                                        <p:cTn id="153" dur="500" fill="hold"/>
                                        <p:tgtEl>
                                          <p:spTgt spid="20"/>
                                        </p:tgtEl>
                                        <p:attrNameLst>
                                          <p:attrName>fillcolor</p:attrName>
                                        </p:attrNameLst>
                                      </p:cBhvr>
                                      <p:to>
                                        <a:schemeClr val="accent2"/>
                                      </p:to>
                                    </p:animClr>
                                    <p:set>
                                      <p:cBhvr>
                                        <p:cTn id="154" dur="500" fill="hold"/>
                                        <p:tgtEl>
                                          <p:spTgt spid="20"/>
                                        </p:tgtEl>
                                        <p:attrNameLst>
                                          <p:attrName>fill.type</p:attrName>
                                        </p:attrNameLst>
                                      </p:cBhvr>
                                      <p:to>
                                        <p:strVal val="solid"/>
                                      </p:to>
                                    </p:set>
                                    <p:set>
                                      <p:cBhvr>
                                        <p:cTn id="155" dur="500" fill="hold"/>
                                        <p:tgtEl>
                                          <p:spTgt spid="20"/>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4"/>
                                        </p:tgtEl>
                                      </p:cBhvr>
                                    </p:cmd>
                                  </p:childTnLst>
                                </p:cTn>
                              </p:par>
                              <p:par>
                                <p:cTn id="158" presetID="3" presetClass="mediacall" presetSubtype="0" fill="hold" nodeType="withEffect">
                                  <p:stCondLst>
                                    <p:cond delay="0"/>
                                  </p:stCondLst>
                                  <p:childTnLst>
                                    <p:cmd type="call" cmd="stop">
                                      <p:cBhvr>
                                        <p:cTn id="159" dur="1" fill="hold"/>
                                        <p:tgtEl>
                                          <p:spTgt spid="23"/>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0"/>
                                        </p:tgtEl>
                                        <p:attrNameLst>
                                          <p:attrName>style.color</p:attrName>
                                        </p:attrNameLst>
                                      </p:cBhvr>
                                      <p:to>
                                        <a:srgbClr val="FF0000"/>
                                      </p:to>
                                    </p:animClr>
                                    <p:animClr clrSpc="rgb" dir="cw">
                                      <p:cBhvr>
                                        <p:cTn id="162" dur="500" fill="hold"/>
                                        <p:tgtEl>
                                          <p:spTgt spid="20"/>
                                        </p:tgtEl>
                                        <p:attrNameLst>
                                          <p:attrName>fillcolor</p:attrName>
                                        </p:attrNameLst>
                                      </p:cBhvr>
                                      <p:to>
                                        <a:srgbClr val="FF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5"/>
                                        </p:tgtEl>
                                        <p:attrNameLst>
                                          <p:attrName>style.color</p:attrName>
                                        </p:attrNameLst>
                                      </p:cBhvr>
                                      <p:to>
                                        <a:srgbClr val="92D050"/>
                                      </p:to>
                                    </p:animClr>
                                    <p:animClr clrSpc="rgb" dir="cw">
                                      <p:cBhvr>
                                        <p:cTn id="167" dur="500" fill="hold"/>
                                        <p:tgtEl>
                                          <p:spTgt spid="15"/>
                                        </p:tgtEl>
                                        <p:attrNameLst>
                                          <p:attrName>fillcolor</p:attrName>
                                        </p:attrNameLst>
                                      </p:cBhvr>
                                      <p:to>
                                        <a:srgbClr val="92D050"/>
                                      </p:to>
                                    </p:animClr>
                                    <p:set>
                                      <p:cBhvr>
                                        <p:cTn id="168" dur="500" fill="hold"/>
                                        <p:tgtEl>
                                          <p:spTgt spid="15"/>
                                        </p:tgtEl>
                                        <p:attrNameLst>
                                          <p:attrName>fill.type</p:attrName>
                                        </p:attrNameLst>
                                      </p:cBhvr>
                                      <p:to>
                                        <p:strVal val="solid"/>
                                      </p:to>
                                    </p:set>
                                    <p:set>
                                      <p:cBhvr>
                                        <p:cTn id="169" dur="500" fill="hold"/>
                                        <p:tgtEl>
                                          <p:spTgt spid="15"/>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6"/>
                                        </p:tgtEl>
                                      </p:cBhvr>
                                    </p:cmd>
                                  </p:childTnLst>
                                </p:cTn>
                              </p:par>
                              <p:par>
                                <p:cTn id="172" presetID="3" presetClass="mediacall" presetSubtype="0" fill="hold" nodeType="withEffect">
                                  <p:stCondLst>
                                    <p:cond delay="3000"/>
                                  </p:stCondLst>
                                  <p:childTnLst>
                                    <p:cmd type="call" cmd="stop">
                                      <p:cBhvr>
                                        <p:cTn id="173" dur="1" fill="hold"/>
                                        <p:tgtEl>
                                          <p:spTgt spid="24"/>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2"/>
                                        </p:tgtEl>
                                        <p:attrNameLst>
                                          <p:attrName>style.color</p:attrName>
                                        </p:attrNameLst>
                                      </p:cBhvr>
                                      <p:by>
                                        <p:hsl h="0" s="12549" l="25098"/>
                                      </p:by>
                                    </p:animClr>
                                    <p:animClr clrSpc="hsl" dir="cw">
                                      <p:cBhvr>
                                        <p:cTn id="176" dur="500" fill="hold"/>
                                        <p:tgtEl>
                                          <p:spTgt spid="22"/>
                                        </p:tgtEl>
                                        <p:attrNameLst>
                                          <p:attrName>fillcolor</p:attrName>
                                        </p:attrNameLst>
                                      </p:cBhvr>
                                      <p:by>
                                        <p:hsl h="0" s="12549" l="25098"/>
                                      </p:by>
                                    </p:animClr>
                                    <p:animClr clrSpc="hsl" dir="cw">
                                      <p:cBhvr>
                                        <p:cTn id="177" dur="500" fill="hold"/>
                                        <p:tgtEl>
                                          <p:spTgt spid="22"/>
                                        </p:tgtEl>
                                        <p:attrNameLst>
                                          <p:attrName>stroke.color</p:attrName>
                                        </p:attrNameLst>
                                      </p:cBhvr>
                                      <p:by>
                                        <p:hsl h="0" s="12549" l="25098"/>
                                      </p:by>
                                    </p:animClr>
                                    <p:set>
                                      <p:cBhvr>
                                        <p:cTn id="178" dur="500" fill="hold"/>
                                        <p:tgtEl>
                                          <p:spTgt spid="22"/>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7"/>
                                        </p:tgtEl>
                                        <p:attrNameLst>
                                          <p:attrName>style.color</p:attrName>
                                        </p:attrNameLst>
                                      </p:cBhvr>
                                      <p:by>
                                        <p:hsl h="0" s="-12549" l="-25098"/>
                                      </p:by>
                                    </p:animClr>
                                    <p:animClr clrSpc="hsl" dir="cw">
                                      <p:cBhvr>
                                        <p:cTn id="181" dur="500" fill="hold"/>
                                        <p:tgtEl>
                                          <p:spTgt spid="17"/>
                                        </p:tgtEl>
                                        <p:attrNameLst>
                                          <p:attrName>fillcolor</p:attrName>
                                        </p:attrNameLst>
                                      </p:cBhvr>
                                      <p:by>
                                        <p:hsl h="0" s="-12549" l="-25098"/>
                                      </p:by>
                                    </p:animClr>
                                    <p:animClr clrSpc="hsl" dir="cw">
                                      <p:cBhvr>
                                        <p:cTn id="182" dur="500" fill="hold"/>
                                        <p:tgtEl>
                                          <p:spTgt spid="17"/>
                                        </p:tgtEl>
                                        <p:attrNameLst>
                                          <p:attrName>stroke.color</p:attrName>
                                        </p:attrNameLst>
                                      </p:cBhvr>
                                      <p:by>
                                        <p:hsl h="0" s="-12549" l="-25098"/>
                                      </p:by>
                                    </p:animClr>
                                    <p:set>
                                      <p:cBhvr>
                                        <p:cTn id="183" dur="500" fill="hold"/>
                                        <p:tgtEl>
                                          <p:spTgt spid="17"/>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184" fill="hold" display="0">
                  <p:stCondLst>
                    <p:cond delay="indefinite"/>
                  </p:stCondLst>
                  <p:endCondLst>
                    <p:cond evt="onStopAudio" delay="0">
                      <p:tgtEl>
                        <p:sldTgt/>
                      </p:tgtEl>
                    </p:cond>
                  </p:endCondLst>
                </p:cTn>
                <p:tgtEl>
                  <p:spTgt spid="23"/>
                </p:tgtEl>
              </p:cMediaNode>
            </p:audio>
            <p:audio>
              <p:cMediaNode vol="80000">
                <p:cTn id="185" fill="hold" display="0">
                  <p:stCondLst>
                    <p:cond delay="indefinite"/>
                  </p:stCondLst>
                  <p:endCondLst>
                    <p:cond evt="onStopAudio" delay="0">
                      <p:tgtEl>
                        <p:sldTgt/>
                      </p:tgtEl>
                    </p:cond>
                  </p:endCondLst>
                </p:cTn>
                <p:tgtEl>
                  <p:spTgt spid="24"/>
                </p:tgtEl>
              </p:cMediaNode>
            </p:audio>
            <p:audio>
              <p:cMediaNode vol="80000">
                <p:cTn id="186" fill="hold" display="0">
                  <p:stCondLst>
                    <p:cond delay="indefinite"/>
                  </p:stCondLst>
                  <p:endCondLst>
                    <p:cond evt="onStopAudio" delay="0">
                      <p:tgtEl>
                        <p:sldTgt/>
                      </p:tgtEl>
                    </p:cond>
                  </p:endCondLst>
                </p:cTn>
                <p:tgtEl>
                  <p:spTgt spid="25"/>
                </p:tgtEl>
              </p:cMediaNode>
            </p:audio>
            <p:audio>
              <p:cMediaNode vol="80000">
                <p:cTn id="187"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5" grpId="1" animBg="1"/>
      <p:bldP spid="15" grpId="2" animBg="1"/>
      <p:bldP spid="15" grpId="3" animBg="1"/>
      <p:bldP spid="15" grpId="4" animBg="1"/>
      <p:bldP spid="16" grpId="0" animBg="1"/>
      <p:bldP spid="16" grpId="1" animBg="1"/>
      <p:bldP spid="17" grpId="0"/>
      <p:bldP spid="17" grpId="1"/>
      <p:bldP spid="17" grpId="2"/>
      <p:bldP spid="17" grpId="3"/>
      <p:bldP spid="17" grpId="4"/>
      <p:bldP spid="17" grpId="5"/>
      <p:bldP spid="18" grpId="0"/>
      <p:bldP spid="18" grpId="1"/>
      <p:bldP spid="18" grpId="2"/>
      <p:bldP spid="19" grpId="0" animBg="1"/>
      <p:bldP spid="19" grpId="1" animBg="1"/>
      <p:bldP spid="20" grpId="0" animBg="1"/>
      <p:bldP spid="20" grpId="1" animBg="1"/>
      <p:bldP spid="21" grpId="0"/>
      <p:bldP spid="21" grpId="1"/>
      <p:bldP spid="21" grpId="2"/>
      <p:bldP spid="22" grpId="0"/>
      <p:bldP spid="22" grpId="1"/>
      <p:bldP spid="22"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cxnSp>
        <p:nvCxnSpPr>
          <p:cNvPr id="9" name="Straight Connector 8">
            <a:extLst>
              <a:ext uri="{FF2B5EF4-FFF2-40B4-BE49-F238E27FC236}">
                <a16:creationId xmlns:a16="http://schemas.microsoft.com/office/drawing/2014/main" id="{1EC4E1DA-5FAB-4C3B-824A-2EB5163A5B43}"/>
              </a:ext>
            </a:extLst>
          </p:cNvPr>
          <p:cNvCxnSpPr>
            <a:cxnSpLocks/>
          </p:cNvCxnSpPr>
          <p:nvPr/>
        </p:nvCxnSpPr>
        <p:spPr>
          <a:xfrm>
            <a:off x="0" y="556032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9E3DDBB-344C-4625-BF34-50D1B7F25A35}"/>
              </a:ext>
            </a:extLst>
          </p:cNvPr>
          <p:cNvCxnSpPr/>
          <p:nvPr/>
        </p:nvCxnSpPr>
        <p:spPr>
          <a:xfrm>
            <a:off x="0" y="431136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530FCC1-D34A-41AA-8B11-7612583BAE64}"/>
              </a:ext>
            </a:extLst>
          </p:cNvPr>
          <p:cNvCxnSpPr>
            <a:cxnSpLocks/>
          </p:cNvCxnSpPr>
          <p:nvPr/>
        </p:nvCxnSpPr>
        <p:spPr>
          <a:xfrm>
            <a:off x="-39895" y="22524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ED1A27B6-A478-40B0-B369-F144DC505638}"/>
              </a:ext>
            </a:extLst>
          </p:cNvPr>
          <p:cNvSpPr/>
          <p:nvPr/>
        </p:nvSpPr>
        <p:spPr>
          <a:xfrm flipH="1">
            <a:off x="670810" y="1151364"/>
            <a:ext cx="10872190" cy="22021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F99D0AB-29D8-49AC-90F3-FDB1687509BE}"/>
              </a:ext>
            </a:extLst>
          </p:cNvPr>
          <p:cNvSpPr txBox="1"/>
          <p:nvPr/>
        </p:nvSpPr>
        <p:spPr>
          <a:xfrm>
            <a:off x="2859103" y="1311716"/>
            <a:ext cx="9383697" cy="1938992"/>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 Ý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lúa</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Tay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nắm</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bông</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Lúa</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sữa</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837EC436-BDE4-417B-A387-1EEF5644F0EE}"/>
              </a:ext>
            </a:extLst>
          </p:cNvPr>
          <p:cNvSpPr/>
          <p:nvPr/>
        </p:nvSpPr>
        <p:spPr>
          <a:xfrm flipH="1">
            <a:off x="6135893" y="5083855"/>
            <a:ext cx="5249773" cy="9598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FACB2BA7-797E-42BA-A590-487D1ED9D31E}"/>
              </a:ext>
            </a:extLst>
          </p:cNvPr>
          <p:cNvSpPr/>
          <p:nvPr/>
        </p:nvSpPr>
        <p:spPr>
          <a:xfrm flipH="1">
            <a:off x="6135894" y="3810022"/>
            <a:ext cx="5249773" cy="10101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cau hoi d">
            <a:extLst>
              <a:ext uri="{FF2B5EF4-FFF2-40B4-BE49-F238E27FC236}">
                <a16:creationId xmlns:a16="http://schemas.microsoft.com/office/drawing/2014/main" id="{85685968-A8E5-48AC-9AB7-8014486F4220}"/>
              </a:ext>
            </a:extLst>
          </p:cNvPr>
          <p:cNvSpPr txBox="1"/>
          <p:nvPr/>
        </p:nvSpPr>
        <p:spPr>
          <a:xfrm>
            <a:off x="6435571" y="5329490"/>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ý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au hoi b">
            <a:extLst>
              <a:ext uri="{FF2B5EF4-FFF2-40B4-BE49-F238E27FC236}">
                <a16:creationId xmlns:a16="http://schemas.microsoft.com/office/drawing/2014/main" id="{6F874AB5-E3E1-46A9-ADF1-5CC61FDC8017}"/>
              </a:ext>
            </a:extLst>
          </p:cNvPr>
          <p:cNvSpPr txBox="1"/>
          <p:nvPr/>
        </p:nvSpPr>
        <p:spPr>
          <a:xfrm>
            <a:off x="6435571" y="3912223"/>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ngát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bang a">
            <a:extLst>
              <a:ext uri="{FF2B5EF4-FFF2-40B4-BE49-F238E27FC236}">
                <a16:creationId xmlns:a16="http://schemas.microsoft.com/office/drawing/2014/main" id="{958E7439-5021-48EE-B1F4-FF13E849F833}"/>
              </a:ext>
            </a:extLst>
          </p:cNvPr>
          <p:cNvSpPr/>
          <p:nvPr/>
        </p:nvSpPr>
        <p:spPr>
          <a:xfrm flipH="1">
            <a:off x="806331" y="3810023"/>
            <a:ext cx="5249773" cy="10101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bang c">
            <a:extLst>
              <a:ext uri="{FF2B5EF4-FFF2-40B4-BE49-F238E27FC236}">
                <a16:creationId xmlns:a16="http://schemas.microsoft.com/office/drawing/2014/main" id="{478B683E-6CF2-4DED-B553-0515936C5BFF}"/>
              </a:ext>
            </a:extLst>
          </p:cNvPr>
          <p:cNvSpPr/>
          <p:nvPr/>
        </p:nvSpPr>
        <p:spPr>
          <a:xfrm flipH="1">
            <a:off x="806330" y="5083855"/>
            <a:ext cx="5249773" cy="9598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1" name="cau hoi a">
            <a:extLst>
              <a:ext uri="{FF2B5EF4-FFF2-40B4-BE49-F238E27FC236}">
                <a16:creationId xmlns:a16="http://schemas.microsoft.com/office/drawing/2014/main" id="{FAACF46F-20FB-48F7-87D0-939B2ABB2BA2}"/>
              </a:ext>
            </a:extLst>
          </p:cNvPr>
          <p:cNvSpPr txBox="1"/>
          <p:nvPr/>
        </p:nvSpPr>
        <p:spPr>
          <a:xfrm>
            <a:off x="1106008" y="3912224"/>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pc="-5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au hoi c">
            <a:extLst>
              <a:ext uri="{FF2B5EF4-FFF2-40B4-BE49-F238E27FC236}">
                <a16:creationId xmlns:a16="http://schemas.microsoft.com/office/drawing/2014/main" id="{43E6EB9E-E1D2-4C95-A8F4-B2C78432B6BE}"/>
              </a:ext>
            </a:extLst>
          </p:cNvPr>
          <p:cNvSpPr txBox="1"/>
          <p:nvPr/>
        </p:nvSpPr>
        <p:spPr>
          <a:xfrm>
            <a:off x="1106007" y="5186057"/>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lòng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Question">
            <a:hlinkClick r:id="" action="ppaction://media"/>
            <a:extLst>
              <a:ext uri="{FF2B5EF4-FFF2-40B4-BE49-F238E27FC236}">
                <a16:creationId xmlns:a16="http://schemas.microsoft.com/office/drawing/2014/main" id="{49090AAC-8B2F-49AA-89B6-474F2D408FE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24" name="Final Answer">
            <a:hlinkClick r:id="" action="ppaction://media"/>
            <a:extLst>
              <a:ext uri="{FF2B5EF4-FFF2-40B4-BE49-F238E27FC236}">
                <a16:creationId xmlns:a16="http://schemas.microsoft.com/office/drawing/2014/main" id="{86161B1E-CC06-4AB4-9AF2-1F3ABBEDE07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25" name="Win">
            <a:hlinkClick r:id="" action="ppaction://media"/>
            <a:extLst>
              <a:ext uri="{FF2B5EF4-FFF2-40B4-BE49-F238E27FC236}">
                <a16:creationId xmlns:a16="http://schemas.microsoft.com/office/drawing/2014/main" id="{232678C6-ADFC-4822-9C09-1EE17ACA5B1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26" name="Lose">
            <a:hlinkClick r:id="" action="ppaction://media"/>
            <a:extLst>
              <a:ext uri="{FF2B5EF4-FFF2-40B4-BE49-F238E27FC236}">
                <a16:creationId xmlns:a16="http://schemas.microsoft.com/office/drawing/2014/main" id="{93CF66CC-F133-4F35-B376-716DDFE5F1EC}"/>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045750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7"/>
                                        </p:tgtEl>
                                        <p:attrNameLst>
                                          <p:attrName>style.color</p:attrName>
                                        </p:attrNameLst>
                                      </p:cBhvr>
                                      <p:by>
                                        <p:hsl h="0" s="-12549" l="-25098"/>
                                      </p:by>
                                    </p:animClr>
                                    <p:animClr clrSpc="hsl" dir="cw">
                                      <p:cBhvr>
                                        <p:cTn id="35" dur="500" fill="hold"/>
                                        <p:tgtEl>
                                          <p:spTgt spid="17"/>
                                        </p:tgtEl>
                                        <p:attrNameLst>
                                          <p:attrName>fillcolor</p:attrName>
                                        </p:attrNameLst>
                                      </p:cBhvr>
                                      <p:by>
                                        <p:hsl h="0" s="-12549" l="-25098"/>
                                      </p:by>
                                    </p:animClr>
                                    <p:animClr clrSpc="hsl" dir="cw">
                                      <p:cBhvr>
                                        <p:cTn id="36" dur="500" fill="hold"/>
                                        <p:tgtEl>
                                          <p:spTgt spid="17"/>
                                        </p:tgtEl>
                                        <p:attrNameLst>
                                          <p:attrName>stroke.color</p:attrName>
                                        </p:attrNameLst>
                                      </p:cBhvr>
                                      <p:by>
                                        <p:hsl h="0" s="-12549" l="-25098"/>
                                      </p:by>
                                    </p:animClr>
                                    <p:set>
                                      <p:cBhvr>
                                        <p:cTn id="37" dur="500" fill="hold"/>
                                        <p:tgtEl>
                                          <p:spTgt spid="17"/>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5"/>
                                        </p:tgtEl>
                                        <p:attrNameLst>
                                          <p:attrName>style.color</p:attrName>
                                        </p:attrNameLst>
                                      </p:cBhvr>
                                      <p:to>
                                        <a:srgbClr val="FFC000"/>
                                      </p:to>
                                    </p:animClr>
                                    <p:animClr clrSpc="rgb" dir="cw">
                                      <p:cBhvr>
                                        <p:cTn id="40" dur="500" fill="hold"/>
                                        <p:tgtEl>
                                          <p:spTgt spid="15"/>
                                        </p:tgtEl>
                                        <p:attrNameLst>
                                          <p:attrName>fillcolor</p:attrName>
                                        </p:attrNameLst>
                                      </p:cBhvr>
                                      <p:to>
                                        <a:srgbClr val="FFC000"/>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4"/>
                                        </p:tgtEl>
                                      </p:cBhvr>
                                    </p:cmd>
                                  </p:childTnLst>
                                </p:cTn>
                              </p:par>
                              <p:par>
                                <p:cTn id="45" presetID="3" presetClass="mediacall" presetSubtype="0" fill="hold" nodeType="withEffect">
                                  <p:stCondLst>
                                    <p:cond delay="0"/>
                                  </p:stCondLst>
                                  <p:childTnLst>
                                    <p:cmd type="call" cmd="stop">
                                      <p:cBhvr>
                                        <p:cTn id="46" dur="1" fill="hold"/>
                                        <p:tgtEl>
                                          <p:spTgt spid="23"/>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5"/>
                                        </p:tgtEl>
                                      </p:cBhvr>
                                    </p:cmd>
                                  </p:childTnLst>
                                </p:cTn>
                              </p:par>
                              <p:par>
                                <p:cTn id="54" presetID="3" presetClass="mediacall" presetSubtype="0" fill="hold" nodeType="withEffect">
                                  <p:stCondLst>
                                    <p:cond delay="3000"/>
                                  </p:stCondLst>
                                  <p:childTnLst>
                                    <p:cmd type="call" cmd="stop">
                                      <p:cBhvr>
                                        <p:cTn id="55" dur="1" fill="hold"/>
                                        <p:tgtEl>
                                          <p:spTgt spid="24"/>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7"/>
                                        </p:tgtEl>
                                        <p:attrNameLst>
                                          <p:attrName>style.color</p:attrName>
                                        </p:attrNameLst>
                                      </p:cBhvr>
                                      <p:by>
                                        <p:hsl h="0" s="-12549" l="-25098"/>
                                      </p:by>
                                    </p:animClr>
                                    <p:animClr clrSpc="hsl" dir="cw">
                                      <p:cBhvr>
                                        <p:cTn id="58" dur="500" fill="hold"/>
                                        <p:tgtEl>
                                          <p:spTgt spid="17"/>
                                        </p:tgtEl>
                                        <p:attrNameLst>
                                          <p:attrName>fillcolor</p:attrName>
                                        </p:attrNameLst>
                                      </p:cBhvr>
                                      <p:by>
                                        <p:hsl h="0" s="-12549" l="-25098"/>
                                      </p:by>
                                    </p:animClr>
                                    <p:animClr clrSpc="hsl" dir="cw">
                                      <p:cBhvr>
                                        <p:cTn id="59" dur="500" fill="hold"/>
                                        <p:tgtEl>
                                          <p:spTgt spid="17"/>
                                        </p:tgtEl>
                                        <p:attrNameLst>
                                          <p:attrName>stroke.color</p:attrName>
                                        </p:attrNameLst>
                                      </p:cBhvr>
                                      <p:by>
                                        <p:hsl h="0" s="-12549" l="-25098"/>
                                      </p:by>
                                    </p:animClr>
                                    <p:set>
                                      <p:cBhvr>
                                        <p:cTn id="60"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1"/>
                                        </p:tgtEl>
                                        <p:attrNameLst>
                                          <p:attrName>style.color</p:attrName>
                                        </p:attrNameLst>
                                      </p:cBhvr>
                                      <p:by>
                                        <p:hsl h="0" s="-12549" l="-25098"/>
                                      </p:by>
                                    </p:animClr>
                                    <p:animClr clrSpc="hsl" dir="cw">
                                      <p:cBhvr>
                                        <p:cTn id="66" dur="500" fill="hold"/>
                                        <p:tgtEl>
                                          <p:spTgt spid="21"/>
                                        </p:tgtEl>
                                        <p:attrNameLst>
                                          <p:attrName>fillcolor</p:attrName>
                                        </p:attrNameLst>
                                      </p:cBhvr>
                                      <p:by>
                                        <p:hsl h="0" s="-12549" l="-25098"/>
                                      </p:by>
                                    </p:animClr>
                                    <p:animClr clrSpc="hsl" dir="cw">
                                      <p:cBhvr>
                                        <p:cTn id="67" dur="500" fill="hold"/>
                                        <p:tgtEl>
                                          <p:spTgt spid="21"/>
                                        </p:tgtEl>
                                        <p:attrNameLst>
                                          <p:attrName>stroke.color</p:attrName>
                                        </p:attrNameLst>
                                      </p:cBhvr>
                                      <p:by>
                                        <p:hsl h="0" s="-12549" l="-25098"/>
                                      </p:by>
                                    </p:animClr>
                                    <p:set>
                                      <p:cBhvr>
                                        <p:cTn id="68" dur="500" fill="hold"/>
                                        <p:tgtEl>
                                          <p:spTgt spid="21"/>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9"/>
                                        </p:tgtEl>
                                        <p:attrNameLst>
                                          <p:attrName>style.color</p:attrName>
                                        </p:attrNameLst>
                                      </p:cBhvr>
                                      <p:to>
                                        <a:srgbClr val="FFC000"/>
                                      </p:to>
                                    </p:animClr>
                                    <p:animClr clrSpc="rgb" dir="cw">
                                      <p:cBhvr>
                                        <p:cTn id="71" dur="500" fill="hold"/>
                                        <p:tgtEl>
                                          <p:spTgt spid="19"/>
                                        </p:tgtEl>
                                        <p:attrNameLst>
                                          <p:attrName>fillcolor</p:attrName>
                                        </p:attrNameLst>
                                      </p:cBhvr>
                                      <p:to>
                                        <a:srgbClr val="FFC000"/>
                                      </p:to>
                                    </p:animClr>
                                    <p:set>
                                      <p:cBhvr>
                                        <p:cTn id="72" dur="500" fill="hold"/>
                                        <p:tgtEl>
                                          <p:spTgt spid="19"/>
                                        </p:tgtEl>
                                        <p:attrNameLst>
                                          <p:attrName>fill.type</p:attrName>
                                        </p:attrNameLst>
                                      </p:cBhvr>
                                      <p:to>
                                        <p:strVal val="solid"/>
                                      </p:to>
                                    </p:set>
                                    <p:set>
                                      <p:cBhvr>
                                        <p:cTn id="73" dur="500" fill="hold"/>
                                        <p:tgtEl>
                                          <p:spTgt spid="19"/>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4"/>
                                        </p:tgtEl>
                                      </p:cBhvr>
                                    </p:cmd>
                                  </p:childTnLst>
                                </p:cTn>
                              </p:par>
                              <p:par>
                                <p:cTn id="76" presetID="3" presetClass="mediacall" presetSubtype="0" fill="hold" nodeType="withEffect">
                                  <p:stCondLst>
                                    <p:cond delay="0"/>
                                  </p:stCondLst>
                                  <p:childTnLst>
                                    <p:cmd type="call" cmd="stop">
                                      <p:cBhvr>
                                        <p:cTn id="77" dur="1" fill="hold"/>
                                        <p:tgtEl>
                                          <p:spTgt spid="23"/>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9"/>
                                        </p:tgtEl>
                                        <p:attrNameLst>
                                          <p:attrName>style.color</p:attrName>
                                        </p:attrNameLst>
                                      </p:cBhvr>
                                      <p:to>
                                        <a:srgbClr val="FF0000"/>
                                      </p:to>
                                    </p:animClr>
                                    <p:animClr clrSpc="rgb" dir="cw">
                                      <p:cBhvr>
                                        <p:cTn id="80" dur="500" fill="hold"/>
                                        <p:tgtEl>
                                          <p:spTgt spid="19"/>
                                        </p:tgtEl>
                                        <p:attrNameLst>
                                          <p:attrName>fillcolor</p:attrName>
                                        </p:attrNameLst>
                                      </p:cBhvr>
                                      <p:to>
                                        <a:srgbClr val="FF0000"/>
                                      </p:to>
                                    </p:animClr>
                                    <p:set>
                                      <p:cBhvr>
                                        <p:cTn id="81" dur="500" fill="hold"/>
                                        <p:tgtEl>
                                          <p:spTgt spid="19"/>
                                        </p:tgtEl>
                                        <p:attrNameLst>
                                          <p:attrName>fill.type</p:attrName>
                                        </p:attrNameLst>
                                      </p:cBhvr>
                                      <p:to>
                                        <p:strVal val="solid"/>
                                      </p:to>
                                    </p:set>
                                    <p:set>
                                      <p:cBhvr>
                                        <p:cTn id="82" dur="500" fill="hold"/>
                                        <p:tgtEl>
                                          <p:spTgt spid="19"/>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5"/>
                                        </p:tgtEl>
                                        <p:attrNameLst>
                                          <p:attrName>style.color</p:attrName>
                                        </p:attrNameLst>
                                      </p:cBhvr>
                                      <p:to>
                                        <a:srgbClr val="92D050"/>
                                      </p:to>
                                    </p:animClr>
                                    <p:animClr clrSpc="rgb" dir="cw">
                                      <p:cBhvr>
                                        <p:cTn id="85" dur="500" fill="hold"/>
                                        <p:tgtEl>
                                          <p:spTgt spid="15"/>
                                        </p:tgtEl>
                                        <p:attrNameLst>
                                          <p:attrName>fillcolor</p:attrName>
                                        </p:attrNameLst>
                                      </p:cBhvr>
                                      <p:to>
                                        <a:srgbClr val="92D050"/>
                                      </p:to>
                                    </p:animClr>
                                    <p:set>
                                      <p:cBhvr>
                                        <p:cTn id="86" dur="500" fill="hold"/>
                                        <p:tgtEl>
                                          <p:spTgt spid="15"/>
                                        </p:tgtEl>
                                        <p:attrNameLst>
                                          <p:attrName>fill.type</p:attrName>
                                        </p:attrNameLst>
                                      </p:cBhvr>
                                      <p:to>
                                        <p:strVal val="solid"/>
                                      </p:to>
                                    </p:set>
                                    <p:set>
                                      <p:cBhvr>
                                        <p:cTn id="87" dur="500" fill="hold"/>
                                        <p:tgtEl>
                                          <p:spTgt spid="15"/>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6"/>
                                        </p:tgtEl>
                                      </p:cBhvr>
                                    </p:cmd>
                                  </p:childTnLst>
                                </p:cTn>
                              </p:par>
                              <p:par>
                                <p:cTn id="90" presetID="3" presetClass="mediacall" presetSubtype="0" fill="hold" nodeType="withEffect">
                                  <p:stCondLst>
                                    <p:cond delay="3000"/>
                                  </p:stCondLst>
                                  <p:childTnLst>
                                    <p:cmd type="call" cmd="stop">
                                      <p:cBhvr>
                                        <p:cTn id="91" dur="1" fill="hold"/>
                                        <p:tgtEl>
                                          <p:spTgt spid="24"/>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1"/>
                                        </p:tgtEl>
                                        <p:attrNameLst>
                                          <p:attrName>style.color</p:attrName>
                                        </p:attrNameLst>
                                      </p:cBhvr>
                                      <p:by>
                                        <p:hsl h="0" s="12549" l="25098"/>
                                      </p:by>
                                    </p:animClr>
                                    <p:animClr clrSpc="hsl" dir="cw">
                                      <p:cBhvr>
                                        <p:cTn id="94" dur="500" fill="hold"/>
                                        <p:tgtEl>
                                          <p:spTgt spid="21"/>
                                        </p:tgtEl>
                                        <p:attrNameLst>
                                          <p:attrName>fillcolor</p:attrName>
                                        </p:attrNameLst>
                                      </p:cBhvr>
                                      <p:by>
                                        <p:hsl h="0" s="12549" l="25098"/>
                                      </p:by>
                                    </p:animClr>
                                    <p:animClr clrSpc="hsl" dir="cw">
                                      <p:cBhvr>
                                        <p:cTn id="95" dur="500" fill="hold"/>
                                        <p:tgtEl>
                                          <p:spTgt spid="21"/>
                                        </p:tgtEl>
                                        <p:attrNameLst>
                                          <p:attrName>stroke.color</p:attrName>
                                        </p:attrNameLst>
                                      </p:cBhvr>
                                      <p:by>
                                        <p:hsl h="0" s="12549" l="25098"/>
                                      </p:by>
                                    </p:animClr>
                                    <p:set>
                                      <p:cBhvr>
                                        <p:cTn id="96" dur="500" fill="hold"/>
                                        <p:tgtEl>
                                          <p:spTgt spid="21"/>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8"/>
                                        </p:tgtEl>
                                        <p:attrNameLst>
                                          <p:attrName>style.color</p:attrName>
                                        </p:attrNameLst>
                                      </p:cBhvr>
                                      <p:by>
                                        <p:hsl h="0" s="-12549" l="-25098"/>
                                      </p:by>
                                    </p:animClr>
                                    <p:animClr clrSpc="hsl" dir="cw">
                                      <p:cBhvr>
                                        <p:cTn id="107" dur="500" fill="hold"/>
                                        <p:tgtEl>
                                          <p:spTgt spid="18"/>
                                        </p:tgtEl>
                                        <p:attrNameLst>
                                          <p:attrName>fillcolor</p:attrName>
                                        </p:attrNameLst>
                                      </p:cBhvr>
                                      <p:by>
                                        <p:hsl h="0" s="-12549" l="-25098"/>
                                      </p:by>
                                    </p:animClr>
                                    <p:animClr clrSpc="hsl" dir="cw">
                                      <p:cBhvr>
                                        <p:cTn id="108" dur="500" fill="hold"/>
                                        <p:tgtEl>
                                          <p:spTgt spid="18"/>
                                        </p:tgtEl>
                                        <p:attrNameLst>
                                          <p:attrName>stroke.color</p:attrName>
                                        </p:attrNameLst>
                                      </p:cBhvr>
                                      <p:by>
                                        <p:hsl h="0" s="-12549" l="-25098"/>
                                      </p:by>
                                    </p:animClr>
                                    <p:set>
                                      <p:cBhvr>
                                        <p:cTn id="109" dur="500" fill="hold"/>
                                        <p:tgtEl>
                                          <p:spTgt spid="18"/>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6"/>
                                        </p:tgtEl>
                                        <p:attrNameLst>
                                          <p:attrName>style.color</p:attrName>
                                        </p:attrNameLst>
                                      </p:cBhvr>
                                      <p:to>
                                        <a:srgbClr val="FFC000"/>
                                      </p:to>
                                    </p:animClr>
                                    <p:animClr clrSpc="rgb" dir="cw">
                                      <p:cBhvr>
                                        <p:cTn id="112" dur="500" fill="hold"/>
                                        <p:tgtEl>
                                          <p:spTgt spid="16"/>
                                        </p:tgtEl>
                                        <p:attrNameLst>
                                          <p:attrName>fillcolor</p:attrName>
                                        </p:attrNameLst>
                                      </p:cBhvr>
                                      <p:to>
                                        <a:srgbClr val="FFC000"/>
                                      </p:to>
                                    </p:animClr>
                                    <p:set>
                                      <p:cBhvr>
                                        <p:cTn id="113" dur="500" fill="hold"/>
                                        <p:tgtEl>
                                          <p:spTgt spid="16"/>
                                        </p:tgtEl>
                                        <p:attrNameLst>
                                          <p:attrName>fill.type</p:attrName>
                                        </p:attrNameLst>
                                      </p:cBhvr>
                                      <p:to>
                                        <p:strVal val="solid"/>
                                      </p:to>
                                    </p:set>
                                    <p:set>
                                      <p:cBhvr>
                                        <p:cTn id="114" dur="500" fill="hold"/>
                                        <p:tgtEl>
                                          <p:spTgt spid="16"/>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4"/>
                                        </p:tgtEl>
                                      </p:cBhvr>
                                    </p:cmd>
                                  </p:childTnLst>
                                </p:cTn>
                              </p:par>
                              <p:par>
                                <p:cTn id="117" presetID="3" presetClass="mediacall" presetSubtype="0" fill="hold" nodeType="withEffect">
                                  <p:stCondLst>
                                    <p:cond delay="0"/>
                                  </p:stCondLst>
                                  <p:childTnLst>
                                    <p:cmd type="call" cmd="stop">
                                      <p:cBhvr>
                                        <p:cTn id="118" dur="1" fill="hold"/>
                                        <p:tgtEl>
                                          <p:spTgt spid="23"/>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6"/>
                                        </p:tgtEl>
                                        <p:attrNameLst>
                                          <p:attrName>style.color</p:attrName>
                                        </p:attrNameLst>
                                      </p:cBhvr>
                                      <p:to>
                                        <a:srgbClr val="FF0000"/>
                                      </p:to>
                                    </p:animClr>
                                    <p:animClr clrSpc="rgb" dir="cw">
                                      <p:cBhvr>
                                        <p:cTn id="121" dur="500" fill="hold"/>
                                        <p:tgtEl>
                                          <p:spTgt spid="16"/>
                                        </p:tgtEl>
                                        <p:attrNameLst>
                                          <p:attrName>fillcolor</p:attrName>
                                        </p:attrNameLst>
                                      </p:cBhvr>
                                      <p:to>
                                        <a:srgbClr val="FF0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5"/>
                                        </p:tgtEl>
                                        <p:attrNameLst>
                                          <p:attrName>style.color</p:attrName>
                                        </p:attrNameLst>
                                      </p:cBhvr>
                                      <p:to>
                                        <a:srgbClr val="92D050"/>
                                      </p:to>
                                    </p:animClr>
                                    <p:animClr clrSpc="rgb" dir="cw">
                                      <p:cBhvr>
                                        <p:cTn id="126" dur="500" fill="hold"/>
                                        <p:tgtEl>
                                          <p:spTgt spid="15"/>
                                        </p:tgtEl>
                                        <p:attrNameLst>
                                          <p:attrName>fillcolor</p:attrName>
                                        </p:attrNameLst>
                                      </p:cBhvr>
                                      <p:to>
                                        <a:srgbClr val="92D050"/>
                                      </p:to>
                                    </p:animClr>
                                    <p:set>
                                      <p:cBhvr>
                                        <p:cTn id="127" dur="500" fill="hold"/>
                                        <p:tgtEl>
                                          <p:spTgt spid="15"/>
                                        </p:tgtEl>
                                        <p:attrNameLst>
                                          <p:attrName>fill.type</p:attrName>
                                        </p:attrNameLst>
                                      </p:cBhvr>
                                      <p:to>
                                        <p:strVal val="solid"/>
                                      </p:to>
                                    </p:set>
                                    <p:set>
                                      <p:cBhvr>
                                        <p:cTn id="128" dur="500" fill="hold"/>
                                        <p:tgtEl>
                                          <p:spTgt spid="15"/>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6"/>
                                        </p:tgtEl>
                                      </p:cBhvr>
                                    </p:cmd>
                                  </p:childTnLst>
                                </p:cTn>
                              </p:par>
                              <p:par>
                                <p:cTn id="131" presetID="3" presetClass="mediacall" presetSubtype="0" fill="hold" nodeType="withEffect">
                                  <p:stCondLst>
                                    <p:cond delay="3500"/>
                                  </p:stCondLst>
                                  <p:childTnLst>
                                    <p:cmd type="call" cmd="stop">
                                      <p:cBhvr>
                                        <p:cTn id="132" dur="1" fill="hold"/>
                                        <p:tgtEl>
                                          <p:spTgt spid="24"/>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8"/>
                                        </p:tgtEl>
                                        <p:attrNameLst>
                                          <p:attrName>style.color</p:attrName>
                                        </p:attrNameLst>
                                      </p:cBhvr>
                                      <p:by>
                                        <p:hsl h="0" s="12549" l="25098"/>
                                      </p:by>
                                    </p:animClr>
                                    <p:animClr clrSpc="hsl" dir="cw">
                                      <p:cBhvr>
                                        <p:cTn id="135" dur="500" fill="hold"/>
                                        <p:tgtEl>
                                          <p:spTgt spid="18"/>
                                        </p:tgtEl>
                                        <p:attrNameLst>
                                          <p:attrName>fillcolor</p:attrName>
                                        </p:attrNameLst>
                                      </p:cBhvr>
                                      <p:by>
                                        <p:hsl h="0" s="12549" l="25098"/>
                                      </p:by>
                                    </p:animClr>
                                    <p:animClr clrSpc="hsl" dir="cw">
                                      <p:cBhvr>
                                        <p:cTn id="136" dur="500" fill="hold"/>
                                        <p:tgtEl>
                                          <p:spTgt spid="18"/>
                                        </p:tgtEl>
                                        <p:attrNameLst>
                                          <p:attrName>stroke.color</p:attrName>
                                        </p:attrNameLst>
                                      </p:cBhvr>
                                      <p:by>
                                        <p:hsl h="0" s="12549" l="25098"/>
                                      </p:by>
                                    </p:animClr>
                                    <p:set>
                                      <p:cBhvr>
                                        <p:cTn id="137" dur="500" fill="hold"/>
                                        <p:tgtEl>
                                          <p:spTgt spid="18"/>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7"/>
                                        </p:tgtEl>
                                        <p:attrNameLst>
                                          <p:attrName>style.color</p:attrName>
                                        </p:attrNameLst>
                                      </p:cBhvr>
                                      <p:by>
                                        <p:hsl h="0" s="-12549" l="-25098"/>
                                      </p:by>
                                    </p:animClr>
                                    <p:animClr clrSpc="hsl" dir="cw">
                                      <p:cBhvr>
                                        <p:cTn id="140" dur="500" fill="hold"/>
                                        <p:tgtEl>
                                          <p:spTgt spid="17"/>
                                        </p:tgtEl>
                                        <p:attrNameLst>
                                          <p:attrName>fillcolor</p:attrName>
                                        </p:attrNameLst>
                                      </p:cBhvr>
                                      <p:by>
                                        <p:hsl h="0" s="-12549" l="-25098"/>
                                      </p:by>
                                    </p:animClr>
                                    <p:animClr clrSpc="hsl" dir="cw">
                                      <p:cBhvr>
                                        <p:cTn id="141" dur="500" fill="hold"/>
                                        <p:tgtEl>
                                          <p:spTgt spid="17"/>
                                        </p:tgtEl>
                                        <p:attrNameLst>
                                          <p:attrName>stroke.color</p:attrName>
                                        </p:attrNameLst>
                                      </p:cBhvr>
                                      <p:by>
                                        <p:hsl h="0" s="-12549" l="-25098"/>
                                      </p:by>
                                    </p:animClr>
                                    <p:set>
                                      <p:cBhvr>
                                        <p:cTn id="142" dur="500" fill="hold"/>
                                        <p:tgtEl>
                                          <p:spTgt spid="17"/>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143" restart="whenNotActive" fill="hold" evtFilter="cancelBubble" nodeType="interactiveSeq">
                <p:stCondLst>
                  <p:cond evt="onClick" delay="0">
                    <p:tgtEl>
                      <p:spTgt spid="22"/>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2"/>
                                        </p:tgtEl>
                                        <p:attrNameLst>
                                          <p:attrName>style.color</p:attrName>
                                        </p:attrNameLst>
                                      </p:cBhvr>
                                      <p:by>
                                        <p:hsl h="0" s="-12549" l="-25098"/>
                                      </p:by>
                                    </p:animClr>
                                    <p:animClr clrSpc="hsl" dir="cw">
                                      <p:cBhvr>
                                        <p:cTn id="148" dur="500" fill="hold"/>
                                        <p:tgtEl>
                                          <p:spTgt spid="22"/>
                                        </p:tgtEl>
                                        <p:attrNameLst>
                                          <p:attrName>fillcolor</p:attrName>
                                        </p:attrNameLst>
                                      </p:cBhvr>
                                      <p:by>
                                        <p:hsl h="0" s="-12549" l="-25098"/>
                                      </p:by>
                                    </p:animClr>
                                    <p:animClr clrSpc="hsl" dir="cw">
                                      <p:cBhvr>
                                        <p:cTn id="149" dur="500" fill="hold"/>
                                        <p:tgtEl>
                                          <p:spTgt spid="22"/>
                                        </p:tgtEl>
                                        <p:attrNameLst>
                                          <p:attrName>stroke.color</p:attrName>
                                        </p:attrNameLst>
                                      </p:cBhvr>
                                      <p:by>
                                        <p:hsl h="0" s="-12549" l="-25098"/>
                                      </p:by>
                                    </p:animClr>
                                    <p:set>
                                      <p:cBhvr>
                                        <p:cTn id="150" dur="500" fill="hold"/>
                                        <p:tgtEl>
                                          <p:spTgt spid="22"/>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0"/>
                                        </p:tgtEl>
                                        <p:attrNameLst>
                                          <p:attrName>style.color</p:attrName>
                                        </p:attrNameLst>
                                      </p:cBhvr>
                                      <p:to>
                                        <a:schemeClr val="accent2"/>
                                      </p:to>
                                    </p:animClr>
                                    <p:animClr clrSpc="rgb" dir="cw">
                                      <p:cBhvr>
                                        <p:cTn id="153" dur="500" fill="hold"/>
                                        <p:tgtEl>
                                          <p:spTgt spid="20"/>
                                        </p:tgtEl>
                                        <p:attrNameLst>
                                          <p:attrName>fillcolor</p:attrName>
                                        </p:attrNameLst>
                                      </p:cBhvr>
                                      <p:to>
                                        <a:schemeClr val="accent2"/>
                                      </p:to>
                                    </p:animClr>
                                    <p:set>
                                      <p:cBhvr>
                                        <p:cTn id="154" dur="500" fill="hold"/>
                                        <p:tgtEl>
                                          <p:spTgt spid="20"/>
                                        </p:tgtEl>
                                        <p:attrNameLst>
                                          <p:attrName>fill.type</p:attrName>
                                        </p:attrNameLst>
                                      </p:cBhvr>
                                      <p:to>
                                        <p:strVal val="solid"/>
                                      </p:to>
                                    </p:set>
                                    <p:set>
                                      <p:cBhvr>
                                        <p:cTn id="155" dur="500" fill="hold"/>
                                        <p:tgtEl>
                                          <p:spTgt spid="20"/>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4"/>
                                        </p:tgtEl>
                                      </p:cBhvr>
                                    </p:cmd>
                                  </p:childTnLst>
                                </p:cTn>
                              </p:par>
                              <p:par>
                                <p:cTn id="158" presetID="3" presetClass="mediacall" presetSubtype="0" fill="hold" nodeType="withEffect">
                                  <p:stCondLst>
                                    <p:cond delay="0"/>
                                  </p:stCondLst>
                                  <p:childTnLst>
                                    <p:cmd type="call" cmd="stop">
                                      <p:cBhvr>
                                        <p:cTn id="159" dur="1" fill="hold"/>
                                        <p:tgtEl>
                                          <p:spTgt spid="23"/>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0"/>
                                        </p:tgtEl>
                                        <p:attrNameLst>
                                          <p:attrName>style.color</p:attrName>
                                        </p:attrNameLst>
                                      </p:cBhvr>
                                      <p:to>
                                        <a:srgbClr val="FF0000"/>
                                      </p:to>
                                    </p:animClr>
                                    <p:animClr clrSpc="rgb" dir="cw">
                                      <p:cBhvr>
                                        <p:cTn id="162" dur="500" fill="hold"/>
                                        <p:tgtEl>
                                          <p:spTgt spid="20"/>
                                        </p:tgtEl>
                                        <p:attrNameLst>
                                          <p:attrName>fillcolor</p:attrName>
                                        </p:attrNameLst>
                                      </p:cBhvr>
                                      <p:to>
                                        <a:srgbClr val="FF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5"/>
                                        </p:tgtEl>
                                        <p:attrNameLst>
                                          <p:attrName>style.color</p:attrName>
                                        </p:attrNameLst>
                                      </p:cBhvr>
                                      <p:to>
                                        <a:srgbClr val="92D050"/>
                                      </p:to>
                                    </p:animClr>
                                    <p:animClr clrSpc="rgb" dir="cw">
                                      <p:cBhvr>
                                        <p:cTn id="167" dur="500" fill="hold"/>
                                        <p:tgtEl>
                                          <p:spTgt spid="15"/>
                                        </p:tgtEl>
                                        <p:attrNameLst>
                                          <p:attrName>fillcolor</p:attrName>
                                        </p:attrNameLst>
                                      </p:cBhvr>
                                      <p:to>
                                        <a:srgbClr val="92D050"/>
                                      </p:to>
                                    </p:animClr>
                                    <p:set>
                                      <p:cBhvr>
                                        <p:cTn id="168" dur="500" fill="hold"/>
                                        <p:tgtEl>
                                          <p:spTgt spid="15"/>
                                        </p:tgtEl>
                                        <p:attrNameLst>
                                          <p:attrName>fill.type</p:attrName>
                                        </p:attrNameLst>
                                      </p:cBhvr>
                                      <p:to>
                                        <p:strVal val="solid"/>
                                      </p:to>
                                    </p:set>
                                    <p:set>
                                      <p:cBhvr>
                                        <p:cTn id="169" dur="500" fill="hold"/>
                                        <p:tgtEl>
                                          <p:spTgt spid="15"/>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6"/>
                                        </p:tgtEl>
                                      </p:cBhvr>
                                    </p:cmd>
                                  </p:childTnLst>
                                </p:cTn>
                              </p:par>
                              <p:par>
                                <p:cTn id="172" presetID="3" presetClass="mediacall" presetSubtype="0" fill="hold" nodeType="withEffect">
                                  <p:stCondLst>
                                    <p:cond delay="3000"/>
                                  </p:stCondLst>
                                  <p:childTnLst>
                                    <p:cmd type="call" cmd="stop">
                                      <p:cBhvr>
                                        <p:cTn id="173" dur="1" fill="hold"/>
                                        <p:tgtEl>
                                          <p:spTgt spid="24"/>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2"/>
                                        </p:tgtEl>
                                        <p:attrNameLst>
                                          <p:attrName>style.color</p:attrName>
                                        </p:attrNameLst>
                                      </p:cBhvr>
                                      <p:by>
                                        <p:hsl h="0" s="12549" l="25098"/>
                                      </p:by>
                                    </p:animClr>
                                    <p:animClr clrSpc="hsl" dir="cw">
                                      <p:cBhvr>
                                        <p:cTn id="176" dur="500" fill="hold"/>
                                        <p:tgtEl>
                                          <p:spTgt spid="22"/>
                                        </p:tgtEl>
                                        <p:attrNameLst>
                                          <p:attrName>fillcolor</p:attrName>
                                        </p:attrNameLst>
                                      </p:cBhvr>
                                      <p:by>
                                        <p:hsl h="0" s="12549" l="25098"/>
                                      </p:by>
                                    </p:animClr>
                                    <p:animClr clrSpc="hsl" dir="cw">
                                      <p:cBhvr>
                                        <p:cTn id="177" dur="500" fill="hold"/>
                                        <p:tgtEl>
                                          <p:spTgt spid="22"/>
                                        </p:tgtEl>
                                        <p:attrNameLst>
                                          <p:attrName>stroke.color</p:attrName>
                                        </p:attrNameLst>
                                      </p:cBhvr>
                                      <p:by>
                                        <p:hsl h="0" s="12549" l="25098"/>
                                      </p:by>
                                    </p:animClr>
                                    <p:set>
                                      <p:cBhvr>
                                        <p:cTn id="178" dur="500" fill="hold"/>
                                        <p:tgtEl>
                                          <p:spTgt spid="22"/>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7"/>
                                        </p:tgtEl>
                                        <p:attrNameLst>
                                          <p:attrName>style.color</p:attrName>
                                        </p:attrNameLst>
                                      </p:cBhvr>
                                      <p:by>
                                        <p:hsl h="0" s="-12549" l="-25098"/>
                                      </p:by>
                                    </p:animClr>
                                    <p:animClr clrSpc="hsl" dir="cw">
                                      <p:cBhvr>
                                        <p:cTn id="181" dur="500" fill="hold"/>
                                        <p:tgtEl>
                                          <p:spTgt spid="17"/>
                                        </p:tgtEl>
                                        <p:attrNameLst>
                                          <p:attrName>fillcolor</p:attrName>
                                        </p:attrNameLst>
                                      </p:cBhvr>
                                      <p:by>
                                        <p:hsl h="0" s="-12549" l="-25098"/>
                                      </p:by>
                                    </p:animClr>
                                    <p:animClr clrSpc="hsl" dir="cw">
                                      <p:cBhvr>
                                        <p:cTn id="182" dur="500" fill="hold"/>
                                        <p:tgtEl>
                                          <p:spTgt spid="17"/>
                                        </p:tgtEl>
                                        <p:attrNameLst>
                                          <p:attrName>stroke.color</p:attrName>
                                        </p:attrNameLst>
                                      </p:cBhvr>
                                      <p:by>
                                        <p:hsl h="0" s="-12549" l="-25098"/>
                                      </p:by>
                                    </p:animClr>
                                    <p:set>
                                      <p:cBhvr>
                                        <p:cTn id="183" dur="500" fill="hold"/>
                                        <p:tgtEl>
                                          <p:spTgt spid="17"/>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184" fill="hold" display="0">
                  <p:stCondLst>
                    <p:cond delay="indefinite"/>
                  </p:stCondLst>
                  <p:endCondLst>
                    <p:cond evt="onStopAudio" delay="0">
                      <p:tgtEl>
                        <p:sldTgt/>
                      </p:tgtEl>
                    </p:cond>
                  </p:endCondLst>
                </p:cTn>
                <p:tgtEl>
                  <p:spTgt spid="23"/>
                </p:tgtEl>
              </p:cMediaNode>
            </p:audio>
            <p:audio>
              <p:cMediaNode vol="80000">
                <p:cTn id="185" fill="hold" display="0">
                  <p:stCondLst>
                    <p:cond delay="indefinite"/>
                  </p:stCondLst>
                  <p:endCondLst>
                    <p:cond evt="onStopAudio" delay="0">
                      <p:tgtEl>
                        <p:sldTgt/>
                      </p:tgtEl>
                    </p:cond>
                  </p:endCondLst>
                </p:cTn>
                <p:tgtEl>
                  <p:spTgt spid="24"/>
                </p:tgtEl>
              </p:cMediaNode>
            </p:audio>
            <p:audio>
              <p:cMediaNode vol="80000">
                <p:cTn id="186" fill="hold" display="0">
                  <p:stCondLst>
                    <p:cond delay="indefinite"/>
                  </p:stCondLst>
                  <p:endCondLst>
                    <p:cond evt="onStopAudio" delay="0">
                      <p:tgtEl>
                        <p:sldTgt/>
                      </p:tgtEl>
                    </p:cond>
                  </p:endCondLst>
                </p:cTn>
                <p:tgtEl>
                  <p:spTgt spid="25"/>
                </p:tgtEl>
              </p:cMediaNode>
            </p:audio>
            <p:audio>
              <p:cMediaNode vol="80000">
                <p:cTn id="187"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5" grpId="1" animBg="1"/>
      <p:bldP spid="15" grpId="2" animBg="1"/>
      <p:bldP spid="15" grpId="3" animBg="1"/>
      <p:bldP spid="15" grpId="4" animBg="1"/>
      <p:bldP spid="16" grpId="0" animBg="1"/>
      <p:bldP spid="16" grpId="1" animBg="1"/>
      <p:bldP spid="17" grpId="0"/>
      <p:bldP spid="17" grpId="1"/>
      <p:bldP spid="17" grpId="2"/>
      <p:bldP spid="17" grpId="3"/>
      <p:bldP spid="17" grpId="4"/>
      <p:bldP spid="17" grpId="5"/>
      <p:bldP spid="18" grpId="0"/>
      <p:bldP spid="18" grpId="1"/>
      <p:bldP spid="18" grpId="2"/>
      <p:bldP spid="19" grpId="0" animBg="1"/>
      <p:bldP spid="19" grpId="1" animBg="1"/>
      <p:bldP spid="20" grpId="0" animBg="1"/>
      <p:bldP spid="20" grpId="1" animBg="1"/>
      <p:bldP spid="21" grpId="0"/>
      <p:bldP spid="21" grpId="1"/>
      <p:bldP spid="21" grpId="2"/>
      <p:bldP spid="22" grpId="0"/>
      <p:bldP spid="22" grpId="1"/>
      <p:bldP spid="2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BCDCAB1-C695-4816-99AB-C60B59441809}"/>
              </a:ext>
            </a:extLst>
          </p:cNvPr>
          <p:cNvSpPr/>
          <p:nvPr/>
        </p:nvSpPr>
        <p:spPr>
          <a:xfrm>
            <a:off x="2003659" y="1874068"/>
            <a:ext cx="8184682" cy="2260160"/>
          </a:xfrm>
          <a:prstGeom prst="roundRect">
            <a:avLst/>
          </a:prstGeom>
          <a:solidFill>
            <a:schemeClr val="accent2">
              <a:lumMod val="60000"/>
              <a:lumOff val="40000"/>
            </a:schemeClr>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BF2F02-4A09-4FC4-8DB5-01E73FDA2ACB}"/>
              </a:ext>
            </a:extLst>
          </p:cNvPr>
          <p:cNvSpPr txBox="1"/>
          <p:nvPr/>
        </p:nvSpPr>
        <p:spPr>
          <a:xfrm>
            <a:off x="2156059" y="2028674"/>
            <a:ext cx="7863839" cy="1938992"/>
          </a:xfrm>
          <a:prstGeom prst="rect">
            <a:avLst/>
          </a:prstGeom>
          <a:noFill/>
        </p:spPr>
        <p:txBody>
          <a:bodyPr wrap="square">
            <a:spAutoFit/>
          </a:bodyPr>
          <a:lstStyle/>
          <a:p>
            <a:r>
              <a:rPr lang="de-DE" sz="2400" dirty="0">
                <a:solidFill>
                  <a:srgbClr val="0070C0"/>
                </a:solidFill>
                <a:latin typeface="Times New Roman" panose="02020603050405020304" pitchFamily="18" charset="0"/>
                <a:ea typeface="Times New Roman" panose="02020603050405020304" pitchFamily="18" charset="0"/>
              </a:rPr>
              <a:t>2. Tên thật là Lê Hữu Trọng là Việt kiều tại Thái Lan tham gia hoạt động cách mạng từ khi lên 10 tuổi. Trong buổi mít tinh tại Sài Gòn, để bảo vệ đồng chí của mình, anh đã bắn chết tên mật thám Le Grand. Bị bắt và bị thực dân Pháp kết án tử hình khi mới 17 tuổi.</a:t>
            </a:r>
            <a:endParaRPr lang="en-US" sz="2400" dirty="0"/>
          </a:p>
        </p:txBody>
      </p:sp>
      <p:sp>
        <p:nvSpPr>
          <p:cNvPr id="4" name="Oval 3">
            <a:extLst>
              <a:ext uri="{FF2B5EF4-FFF2-40B4-BE49-F238E27FC236}">
                <a16:creationId xmlns:a16="http://schemas.microsoft.com/office/drawing/2014/main" id="{EBCCA41B-C993-4A56-96BF-9BF0C188DD13}"/>
              </a:ext>
            </a:extLst>
          </p:cNvPr>
          <p:cNvSpPr/>
          <p:nvPr/>
        </p:nvSpPr>
        <p:spPr>
          <a:xfrm>
            <a:off x="4439753" y="4408458"/>
            <a:ext cx="2704699" cy="1087655"/>
          </a:xfrm>
          <a:prstGeom prst="ellipse">
            <a:avLst/>
          </a:prstGeom>
          <a:solidFill>
            <a:srgbClr val="F7898C"/>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4416E3F-F467-4085-982D-472E1431787C}"/>
              </a:ext>
            </a:extLst>
          </p:cNvPr>
          <p:cNvSpPr txBox="1"/>
          <p:nvPr/>
        </p:nvSpPr>
        <p:spPr>
          <a:xfrm>
            <a:off x="4779144" y="4667100"/>
            <a:ext cx="2266549" cy="461665"/>
          </a:xfrm>
          <a:prstGeom prst="rect">
            <a:avLst/>
          </a:prstGeom>
          <a:noFill/>
        </p:spPr>
        <p:txBody>
          <a:bodyPr wrap="square">
            <a:spAutoFit/>
          </a:bodyPr>
          <a:lstStyle/>
          <a:p>
            <a:pPr algn="ctr"/>
            <a:r>
              <a:rPr lang="de-DE" sz="2400" spc="-30" dirty="0">
                <a:solidFill>
                  <a:srgbClr val="0070C0"/>
                </a:solidFill>
                <a:latin typeface="Times New Roman" panose="02020603050405020304" pitchFamily="18" charset="0"/>
                <a:ea typeface="Times New Roman" panose="02020603050405020304" pitchFamily="18" charset="0"/>
              </a:rPr>
              <a:t>Lý Tự Trọng</a:t>
            </a:r>
            <a:endParaRPr lang="en-US" sz="2400" dirty="0"/>
          </a:p>
        </p:txBody>
      </p:sp>
    </p:spTree>
    <p:extLst>
      <p:ext uri="{BB962C8B-B14F-4D97-AF65-F5344CB8AC3E}">
        <p14:creationId xmlns:p14="http://schemas.microsoft.com/office/powerpoint/2010/main" val="983516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cxnSp>
        <p:nvCxnSpPr>
          <p:cNvPr id="11" name="Straight Connector 10">
            <a:extLst>
              <a:ext uri="{FF2B5EF4-FFF2-40B4-BE49-F238E27FC236}">
                <a16:creationId xmlns:a16="http://schemas.microsoft.com/office/drawing/2014/main" id="{5EF876FB-6E15-4311-8879-5E89EC39C0C4}"/>
              </a:ext>
            </a:extLst>
          </p:cNvPr>
          <p:cNvCxnSpPr/>
          <p:nvPr/>
        </p:nvCxnSpPr>
        <p:spPr>
          <a:xfrm>
            <a:off x="10905" y="391413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9DA5E0-83C3-47C2-8D9A-4A78EECD38F7}"/>
              </a:ext>
            </a:extLst>
          </p:cNvPr>
          <p:cNvCxnSpPr/>
          <p:nvPr/>
        </p:nvCxnSpPr>
        <p:spPr>
          <a:xfrm>
            <a:off x="0" y="188949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91055E8F-2977-43C6-838A-EB45E98E7654}"/>
              </a:ext>
            </a:extLst>
          </p:cNvPr>
          <p:cNvSpPr/>
          <p:nvPr/>
        </p:nvSpPr>
        <p:spPr>
          <a:xfrm flipH="1">
            <a:off x="659905" y="1279062"/>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1755F56-91E0-415D-8C7B-C377DFA940FE}"/>
              </a:ext>
            </a:extLst>
          </p:cNvPr>
          <p:cNvSpPr txBox="1"/>
          <p:nvPr/>
        </p:nvSpPr>
        <p:spPr>
          <a:xfrm>
            <a:off x="1404151" y="1427623"/>
            <a:ext cx="9383697" cy="830997"/>
          </a:xfrm>
          <a:prstGeom prst="rect">
            <a:avLst/>
          </a:prstGeom>
          <a:noFill/>
        </p:spPr>
        <p:txBody>
          <a:bodyPr wrap="square" rtlCol="0">
            <a:spAutoFit/>
          </a:bodyPr>
          <a:lstStyle/>
          <a:p>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bang a">
            <a:extLst>
              <a:ext uri="{FF2B5EF4-FFF2-40B4-BE49-F238E27FC236}">
                <a16:creationId xmlns:a16="http://schemas.microsoft.com/office/drawing/2014/main" id="{0778CAD6-C091-46F5-9387-9C6C988A6E54}"/>
              </a:ext>
            </a:extLst>
          </p:cNvPr>
          <p:cNvSpPr/>
          <p:nvPr/>
        </p:nvSpPr>
        <p:spPr>
          <a:xfrm flipH="1">
            <a:off x="659905" y="3268571"/>
            <a:ext cx="5249773" cy="12911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17" name="dap an a">
            <a:extLst>
              <a:ext uri="{FF2B5EF4-FFF2-40B4-BE49-F238E27FC236}">
                <a16:creationId xmlns:a16="http://schemas.microsoft.com/office/drawing/2014/main" id="{BEF38788-C8A3-4AAF-801F-54CB494A8721}"/>
              </a:ext>
            </a:extLst>
          </p:cNvPr>
          <p:cNvSpPr txBox="1"/>
          <p:nvPr/>
        </p:nvSpPr>
        <p:spPr>
          <a:xfrm>
            <a:off x="959581" y="3623335"/>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bang b">
            <a:extLst>
              <a:ext uri="{FF2B5EF4-FFF2-40B4-BE49-F238E27FC236}">
                <a16:creationId xmlns:a16="http://schemas.microsoft.com/office/drawing/2014/main" id="{94DD85DF-818E-4B27-86EF-A7CE8D8C7FD6}"/>
              </a:ext>
            </a:extLst>
          </p:cNvPr>
          <p:cNvSpPr/>
          <p:nvPr/>
        </p:nvSpPr>
        <p:spPr>
          <a:xfrm flipH="1">
            <a:off x="5989468" y="3268571"/>
            <a:ext cx="5249773" cy="12911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1" name="dap an b">
            <a:extLst>
              <a:ext uri="{FF2B5EF4-FFF2-40B4-BE49-F238E27FC236}">
                <a16:creationId xmlns:a16="http://schemas.microsoft.com/office/drawing/2014/main" id="{CCF8BF1C-AF73-4E9E-9023-4DCEE885498E}"/>
              </a:ext>
            </a:extLst>
          </p:cNvPr>
          <p:cNvSpPr txBox="1"/>
          <p:nvPr/>
        </p:nvSpPr>
        <p:spPr>
          <a:xfrm>
            <a:off x="6289144" y="3683301"/>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Sai</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Question">
            <a:hlinkClick r:id="" action="ppaction://media"/>
            <a:extLst>
              <a:ext uri="{FF2B5EF4-FFF2-40B4-BE49-F238E27FC236}">
                <a16:creationId xmlns:a16="http://schemas.microsoft.com/office/drawing/2014/main" id="{84568C04-9B99-4850-A428-7E4AE4DFDBF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24" name="Final Answer">
            <a:hlinkClick r:id="" action="ppaction://media"/>
            <a:extLst>
              <a:ext uri="{FF2B5EF4-FFF2-40B4-BE49-F238E27FC236}">
                <a16:creationId xmlns:a16="http://schemas.microsoft.com/office/drawing/2014/main" id="{FE818FA4-2648-4ABF-8306-AFC1A55340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25" name="Win">
            <a:hlinkClick r:id="" action="ppaction://media"/>
            <a:extLst>
              <a:ext uri="{FF2B5EF4-FFF2-40B4-BE49-F238E27FC236}">
                <a16:creationId xmlns:a16="http://schemas.microsoft.com/office/drawing/2014/main" id="{F398DBB7-F0DA-448A-9F21-1716E4FF4EF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26" name="Lose">
            <a:hlinkClick r:id="" action="ppaction://media"/>
            <a:extLst>
              <a:ext uri="{FF2B5EF4-FFF2-40B4-BE49-F238E27FC236}">
                <a16:creationId xmlns:a16="http://schemas.microsoft.com/office/drawing/2014/main" id="{4B7C7535-C20F-4C69-BEAB-3E4B25F558CB}"/>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0368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 presetClass="mediacall" presetSubtype="0" fill="hold" nodeType="withEffect">
                                  <p:stCondLst>
                                    <p:cond delay="0"/>
                                  </p:stCondLst>
                                  <p:childTnLst>
                                    <p:cmd type="call" cmd="playFrom(0.0)">
                                      <p:cBhvr>
                                        <p:cTn id="21" dur="20218" fill="hold"/>
                                        <p:tgtEl>
                                          <p:spTgt spid="24"/>
                                        </p:tgtEl>
                                      </p:cBhvr>
                                    </p:cmd>
                                  </p:childTnLst>
                                </p:cTn>
                              </p:par>
                              <p:par>
                                <p:cTn id="22" presetID="3" presetClass="mediacall" presetSubtype="0" fill="hold" nodeType="withEffect">
                                  <p:stCondLst>
                                    <p:cond delay="0"/>
                                  </p:stCondLst>
                                  <p:childTnLst>
                                    <p:cmd type="call" cmd="stop">
                                      <p:cBhvr>
                                        <p:cTn id="23" dur="1" fill="hold"/>
                                        <p:tgtEl>
                                          <p:spTgt spid="23"/>
                                        </p:tgtEl>
                                      </p:cBhvr>
                                    </p:cmd>
                                  </p:childTnLst>
                                </p:cTn>
                              </p:par>
                              <p:par>
                                <p:cTn id="24" presetID="19" presetClass="emph" presetSubtype="0" repeatCount="4000" fill="hold" grpId="4"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26"/>
                                        </p:tgtEl>
                                      </p:cBhvr>
                                    </p:cmd>
                                  </p:childTnLst>
                                </p:cTn>
                              </p:par>
                              <p:par>
                                <p:cTn id="31" presetID="3" presetClass="mediacall" presetSubtype="0" fill="hold" nodeType="withEffect">
                                  <p:stCondLst>
                                    <p:cond delay="3000"/>
                                  </p:stCondLst>
                                  <p:childTnLst>
                                    <p:cmd type="call" cmd="stop">
                                      <p:cBhvr>
                                        <p:cTn id="32" dur="1" fill="hold"/>
                                        <p:tgtEl>
                                          <p:spTgt spid="24"/>
                                        </p:tgtEl>
                                      </p:cBhvr>
                                    </p:cmd>
                                  </p:childTnLst>
                                </p:cTn>
                              </p:par>
                              <p:par>
                                <p:cTn id="33" presetID="24" presetClass="emph" presetSubtype="0" fill="hold" grpId="5" nodeType="withEffect">
                                  <p:stCondLst>
                                    <p:cond delay="3000"/>
                                  </p:stCondLst>
                                  <p:childTnLst>
                                    <p:animClr clrSpc="hsl" dir="cw">
                                      <p:cBhvr override="childStyle">
                                        <p:cTn id="34" dur="500" fill="hold"/>
                                        <p:tgtEl>
                                          <p:spTgt spid="17"/>
                                        </p:tgtEl>
                                        <p:attrNameLst>
                                          <p:attrName>style.color</p:attrName>
                                        </p:attrNameLst>
                                      </p:cBhvr>
                                      <p:by>
                                        <p:hsl h="0" s="-12549" l="-25098"/>
                                      </p:by>
                                    </p:animClr>
                                    <p:animClr clrSpc="hsl" dir="cw">
                                      <p:cBhvr>
                                        <p:cTn id="35" dur="500" fill="hold"/>
                                        <p:tgtEl>
                                          <p:spTgt spid="17"/>
                                        </p:tgtEl>
                                        <p:attrNameLst>
                                          <p:attrName>fillcolor</p:attrName>
                                        </p:attrNameLst>
                                      </p:cBhvr>
                                      <p:by>
                                        <p:hsl h="0" s="-12549" l="-25098"/>
                                      </p:by>
                                    </p:animClr>
                                    <p:animClr clrSpc="hsl" dir="cw">
                                      <p:cBhvr>
                                        <p:cTn id="36" dur="500" fill="hold"/>
                                        <p:tgtEl>
                                          <p:spTgt spid="17"/>
                                        </p:tgtEl>
                                        <p:attrNameLst>
                                          <p:attrName>stroke.color</p:attrName>
                                        </p:attrNameLst>
                                      </p:cBhvr>
                                      <p:by>
                                        <p:hsl h="0" s="-12549" l="-25098"/>
                                      </p:by>
                                    </p:animClr>
                                    <p:set>
                                      <p:cBhvr>
                                        <p:cTn id="37" dur="500" fill="hold"/>
                                        <p:tgtEl>
                                          <p:spTgt spid="17"/>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24"/>
                                        </p:tgtEl>
                                      </p:cBhvr>
                                    </p:cmd>
                                  </p:childTnLst>
                                </p:cTn>
                              </p:par>
                              <p:par>
                                <p:cTn id="40" presetID="3" presetClass="mediacall" presetSubtype="0" fill="hold" nodeType="withEffect">
                                  <p:stCondLst>
                                    <p:cond delay="0"/>
                                  </p:stCondLst>
                                  <p:childTnLst>
                                    <p:cmd type="call" cmd="stop">
                                      <p:cBhvr>
                                        <p:cTn id="41" dur="1" fill="hold"/>
                                        <p:tgtEl>
                                          <p:spTgt spid="23"/>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26"/>
                                        </p:tgtEl>
                                      </p:cBhvr>
                                    </p:cmd>
                                  </p:childTnLst>
                                </p:cTn>
                              </p:par>
                              <p:par>
                                <p:cTn id="49" presetID="3" presetClass="mediacall" presetSubtype="0" fill="hold" nodeType="withEffect">
                                  <p:stCondLst>
                                    <p:cond delay="3500"/>
                                  </p:stCondLst>
                                  <p:childTnLst>
                                    <p:cmd type="call" cmd="stop">
                                      <p:cBhvr>
                                        <p:cTn id="50" dur="1" fill="hold"/>
                                        <p:tgtEl>
                                          <p:spTgt spid="24"/>
                                        </p:tgtEl>
                                      </p:cBhvr>
                                    </p:cmd>
                                  </p:childTnLst>
                                </p:cTn>
                              </p:par>
                              <p:par>
                                <p:cTn id="51" presetID="24" presetClass="emph" presetSubtype="0" fill="hold" grpId="4" nodeType="withEffect">
                                  <p:stCondLst>
                                    <p:cond delay="3500"/>
                                  </p:stCondLst>
                                  <p:childTnLst>
                                    <p:animClr clrSpc="hsl" dir="cw">
                                      <p:cBhvr override="childStyle">
                                        <p:cTn id="52" dur="500" fill="hold"/>
                                        <p:tgtEl>
                                          <p:spTgt spid="17"/>
                                        </p:tgtEl>
                                        <p:attrNameLst>
                                          <p:attrName>style.color</p:attrName>
                                        </p:attrNameLst>
                                      </p:cBhvr>
                                      <p:by>
                                        <p:hsl h="0" s="-12549" l="-25098"/>
                                      </p:by>
                                    </p:animClr>
                                    <p:animClr clrSpc="hsl" dir="cw">
                                      <p:cBhvr>
                                        <p:cTn id="53" dur="500" fill="hold"/>
                                        <p:tgtEl>
                                          <p:spTgt spid="17"/>
                                        </p:tgtEl>
                                        <p:attrNameLst>
                                          <p:attrName>fillcolor</p:attrName>
                                        </p:attrNameLst>
                                      </p:cBhvr>
                                      <p:by>
                                        <p:hsl h="0" s="-12549" l="-25098"/>
                                      </p:by>
                                    </p:animClr>
                                    <p:animClr clrSpc="hsl" dir="cw">
                                      <p:cBhvr>
                                        <p:cTn id="54" dur="500" fill="hold"/>
                                        <p:tgtEl>
                                          <p:spTgt spid="17"/>
                                        </p:tgtEl>
                                        <p:attrNameLst>
                                          <p:attrName>stroke.color</p:attrName>
                                        </p:attrNameLst>
                                      </p:cBhvr>
                                      <p:by>
                                        <p:hsl h="0" s="-12549" l="-25098"/>
                                      </p:by>
                                    </p:animClr>
                                    <p:set>
                                      <p:cBhvr>
                                        <p:cTn id="55"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17"/>
                                        </p:tgtEl>
                                        <p:attrNameLst>
                                          <p:attrName>style.color</p:attrName>
                                        </p:attrNameLst>
                                      </p:cBhvr>
                                      <p:by>
                                        <p:hsl h="0" s="-12549" l="-25098"/>
                                      </p:by>
                                    </p:animClr>
                                    <p:animClr clrSpc="hsl" dir="cw">
                                      <p:cBhvr>
                                        <p:cTn id="61" dur="500" fill="hold"/>
                                        <p:tgtEl>
                                          <p:spTgt spid="17"/>
                                        </p:tgtEl>
                                        <p:attrNameLst>
                                          <p:attrName>fillcolor</p:attrName>
                                        </p:attrNameLst>
                                      </p:cBhvr>
                                      <p:by>
                                        <p:hsl h="0" s="-12549" l="-25098"/>
                                      </p:by>
                                    </p:animClr>
                                    <p:animClr clrSpc="hsl" dir="cw">
                                      <p:cBhvr>
                                        <p:cTn id="62" dur="500" fill="hold"/>
                                        <p:tgtEl>
                                          <p:spTgt spid="17"/>
                                        </p:tgtEl>
                                        <p:attrNameLst>
                                          <p:attrName>stroke.color</p:attrName>
                                        </p:attrNameLst>
                                      </p:cBhvr>
                                      <p:by>
                                        <p:hsl h="0" s="-12549" l="-25098"/>
                                      </p:by>
                                    </p:animClr>
                                    <p:set>
                                      <p:cBhvr>
                                        <p:cTn id="63" dur="500" fill="hold"/>
                                        <p:tgtEl>
                                          <p:spTgt spid="17"/>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15"/>
                                        </p:tgtEl>
                                        <p:attrNameLst>
                                          <p:attrName>style.color</p:attrName>
                                        </p:attrNameLst>
                                      </p:cBhvr>
                                      <p:to>
                                        <a:srgbClr val="FFC000"/>
                                      </p:to>
                                    </p:animClr>
                                    <p:animClr clrSpc="rgb" dir="cw">
                                      <p:cBhvr>
                                        <p:cTn id="66" dur="500" fill="hold"/>
                                        <p:tgtEl>
                                          <p:spTgt spid="15"/>
                                        </p:tgtEl>
                                        <p:attrNameLst>
                                          <p:attrName>fillcolor</p:attrName>
                                        </p:attrNameLst>
                                      </p:cBhvr>
                                      <p:to>
                                        <a:srgbClr val="FFC000"/>
                                      </p:to>
                                    </p:animClr>
                                    <p:set>
                                      <p:cBhvr>
                                        <p:cTn id="67" dur="500" fill="hold"/>
                                        <p:tgtEl>
                                          <p:spTgt spid="15"/>
                                        </p:tgtEl>
                                        <p:attrNameLst>
                                          <p:attrName>fill.type</p:attrName>
                                        </p:attrNameLst>
                                      </p:cBhvr>
                                      <p:to>
                                        <p:strVal val="solid"/>
                                      </p:to>
                                    </p:set>
                                    <p:set>
                                      <p:cBhvr>
                                        <p:cTn id="68" dur="500" fill="hold"/>
                                        <p:tgtEl>
                                          <p:spTgt spid="15"/>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24"/>
                                        </p:tgtEl>
                                      </p:cBhvr>
                                    </p:cmd>
                                  </p:childTnLst>
                                </p:cTn>
                              </p:par>
                              <p:par>
                                <p:cTn id="71" presetID="3" presetClass="mediacall" presetSubtype="0" fill="hold" nodeType="withEffect">
                                  <p:stCondLst>
                                    <p:cond delay="0"/>
                                  </p:stCondLst>
                                  <p:childTnLst>
                                    <p:cmd type="call" cmd="stop">
                                      <p:cBhvr>
                                        <p:cTn id="72" dur="1" fill="hold"/>
                                        <p:tgtEl>
                                          <p:spTgt spid="23"/>
                                        </p:tgtEl>
                                      </p:cBhvr>
                                    </p:cmd>
                                  </p:childTnLst>
                                </p:cTn>
                              </p:par>
                              <p:par>
                                <p:cTn id="73" presetID="19" presetClass="emph" presetSubtype="0" repeatCount="4000" fill="hold" grpId="1" nodeType="withEffect">
                                  <p:stCondLst>
                                    <p:cond delay="3000"/>
                                  </p:stCondLst>
                                  <p:childTnLst>
                                    <p:animClr clrSpc="rgb" dir="cw">
                                      <p:cBhvr override="childStyle">
                                        <p:cTn id="74" dur="500" fill="hold"/>
                                        <p:tgtEl>
                                          <p:spTgt spid="15"/>
                                        </p:tgtEl>
                                        <p:attrNameLst>
                                          <p:attrName>style.color</p:attrName>
                                        </p:attrNameLst>
                                      </p:cBhvr>
                                      <p:to>
                                        <a:srgbClr val="92D050"/>
                                      </p:to>
                                    </p:animClr>
                                    <p:animClr clrSpc="rgb" dir="cw">
                                      <p:cBhvr>
                                        <p:cTn id="75" dur="500" fill="hold"/>
                                        <p:tgtEl>
                                          <p:spTgt spid="15"/>
                                        </p:tgtEl>
                                        <p:attrNameLst>
                                          <p:attrName>fillcolor</p:attrName>
                                        </p:attrNameLst>
                                      </p:cBhvr>
                                      <p:to>
                                        <a:srgbClr val="92D050"/>
                                      </p:to>
                                    </p:animClr>
                                    <p:set>
                                      <p:cBhvr>
                                        <p:cTn id="76" dur="500" fill="hold"/>
                                        <p:tgtEl>
                                          <p:spTgt spid="15"/>
                                        </p:tgtEl>
                                        <p:attrNameLst>
                                          <p:attrName>fill.type</p:attrName>
                                        </p:attrNameLst>
                                      </p:cBhvr>
                                      <p:to>
                                        <p:strVal val="solid"/>
                                      </p:to>
                                    </p:set>
                                    <p:set>
                                      <p:cBhvr>
                                        <p:cTn id="77" dur="500" fill="hold"/>
                                        <p:tgtEl>
                                          <p:spTgt spid="15"/>
                                        </p:tgtEl>
                                        <p:attrNameLst>
                                          <p:attrName>fill.on</p:attrName>
                                        </p:attrNameLst>
                                      </p:cBhvr>
                                      <p:to>
                                        <p:strVal val="true"/>
                                      </p:to>
                                    </p:set>
                                  </p:childTnLst>
                                </p:cTn>
                              </p:par>
                              <p:par>
                                <p:cTn id="78" presetID="1" presetClass="mediacall" presetSubtype="0" fill="hold" nodeType="withEffect">
                                  <p:stCondLst>
                                    <p:cond delay="3000"/>
                                  </p:stCondLst>
                                  <p:childTnLst>
                                    <p:cmd type="call" cmd="playFrom(0.0)">
                                      <p:cBhvr>
                                        <p:cTn id="79" dur="7732" fill="hold"/>
                                        <p:tgtEl>
                                          <p:spTgt spid="25"/>
                                        </p:tgtEl>
                                      </p:cBhvr>
                                    </p:cmd>
                                  </p:childTnLst>
                                </p:cTn>
                              </p:par>
                              <p:par>
                                <p:cTn id="80" presetID="3" presetClass="mediacall" presetSubtype="0" fill="hold" nodeType="withEffect">
                                  <p:stCondLst>
                                    <p:cond delay="3000"/>
                                  </p:stCondLst>
                                  <p:childTnLst>
                                    <p:cmd type="call" cmd="stop">
                                      <p:cBhvr>
                                        <p:cTn id="81" dur="1" fill="hold"/>
                                        <p:tgtEl>
                                          <p:spTgt spid="24"/>
                                        </p:tgtEl>
                                      </p:cBhvr>
                                    </p:cmd>
                                  </p:childTnLst>
                                </p:cTn>
                              </p:par>
                              <p:par>
                                <p:cTn id="82" presetID="24" presetClass="emph" presetSubtype="0" fill="hold" grpId="2" nodeType="withEffect">
                                  <p:stCondLst>
                                    <p:cond delay="3000"/>
                                  </p:stCondLst>
                                  <p:childTnLst>
                                    <p:animClr clrSpc="hsl" dir="cw">
                                      <p:cBhvr override="childStyle">
                                        <p:cTn id="83" dur="500" fill="hold"/>
                                        <p:tgtEl>
                                          <p:spTgt spid="17"/>
                                        </p:tgtEl>
                                        <p:attrNameLst>
                                          <p:attrName>style.color</p:attrName>
                                        </p:attrNameLst>
                                      </p:cBhvr>
                                      <p:by>
                                        <p:hsl h="0" s="-12549" l="-25098"/>
                                      </p:by>
                                    </p:animClr>
                                    <p:animClr clrSpc="hsl" dir="cw">
                                      <p:cBhvr>
                                        <p:cTn id="84" dur="500" fill="hold"/>
                                        <p:tgtEl>
                                          <p:spTgt spid="17"/>
                                        </p:tgtEl>
                                        <p:attrNameLst>
                                          <p:attrName>fillcolor</p:attrName>
                                        </p:attrNameLst>
                                      </p:cBhvr>
                                      <p:by>
                                        <p:hsl h="0" s="-12549" l="-25098"/>
                                      </p:by>
                                    </p:animClr>
                                    <p:animClr clrSpc="hsl" dir="cw">
                                      <p:cBhvr>
                                        <p:cTn id="85" dur="500" fill="hold"/>
                                        <p:tgtEl>
                                          <p:spTgt spid="17"/>
                                        </p:tgtEl>
                                        <p:attrNameLst>
                                          <p:attrName>stroke.color</p:attrName>
                                        </p:attrNameLst>
                                      </p:cBhvr>
                                      <p:by>
                                        <p:hsl h="0" s="-12549" l="-25098"/>
                                      </p:by>
                                    </p:animClr>
                                    <p:set>
                                      <p:cBhvr>
                                        <p:cTn id="86"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24" presetClass="emph" presetSubtype="0" fill="hold" grpId="1" nodeType="clickEffect">
                                  <p:stCondLst>
                                    <p:cond delay="0"/>
                                  </p:stCondLst>
                                  <p:childTnLst>
                                    <p:animClr clrSpc="hsl" dir="cw">
                                      <p:cBhvr override="childStyle">
                                        <p:cTn id="91" dur="500" fill="hold"/>
                                        <p:tgtEl>
                                          <p:spTgt spid="21"/>
                                        </p:tgtEl>
                                        <p:attrNameLst>
                                          <p:attrName>style.color</p:attrName>
                                        </p:attrNameLst>
                                      </p:cBhvr>
                                      <p:by>
                                        <p:hsl h="0" s="-12549" l="-25098"/>
                                      </p:by>
                                    </p:animClr>
                                    <p:animClr clrSpc="hsl" dir="cw">
                                      <p:cBhvr>
                                        <p:cTn id="92" dur="500" fill="hold"/>
                                        <p:tgtEl>
                                          <p:spTgt spid="21"/>
                                        </p:tgtEl>
                                        <p:attrNameLst>
                                          <p:attrName>fillcolor</p:attrName>
                                        </p:attrNameLst>
                                      </p:cBhvr>
                                      <p:by>
                                        <p:hsl h="0" s="-12549" l="-25098"/>
                                      </p:by>
                                    </p:animClr>
                                    <p:animClr clrSpc="hsl" dir="cw">
                                      <p:cBhvr>
                                        <p:cTn id="93" dur="500" fill="hold"/>
                                        <p:tgtEl>
                                          <p:spTgt spid="21"/>
                                        </p:tgtEl>
                                        <p:attrNameLst>
                                          <p:attrName>stroke.color</p:attrName>
                                        </p:attrNameLst>
                                      </p:cBhvr>
                                      <p:by>
                                        <p:hsl h="0" s="-12549" l="-25098"/>
                                      </p:by>
                                    </p:animClr>
                                    <p:set>
                                      <p:cBhvr>
                                        <p:cTn id="94" dur="500" fill="hold"/>
                                        <p:tgtEl>
                                          <p:spTgt spid="21"/>
                                        </p:tgtEl>
                                        <p:attrNameLst>
                                          <p:attrName>fill.type</p:attrName>
                                        </p:attrNameLst>
                                      </p:cBhvr>
                                      <p:to>
                                        <p:strVal val="solid"/>
                                      </p:to>
                                    </p:set>
                                  </p:childTnLst>
                                </p:cTn>
                              </p:par>
                              <p:par>
                                <p:cTn id="95" presetID="19" presetClass="emph" presetSubtype="0" fill="hold" grpId="0" nodeType="withEffect">
                                  <p:stCondLst>
                                    <p:cond delay="0"/>
                                  </p:stCondLst>
                                  <p:childTnLst>
                                    <p:animClr clrSpc="rgb" dir="cw">
                                      <p:cBhvr override="childStyle">
                                        <p:cTn id="96" dur="500" fill="hold"/>
                                        <p:tgtEl>
                                          <p:spTgt spid="19"/>
                                        </p:tgtEl>
                                        <p:attrNameLst>
                                          <p:attrName>style.color</p:attrName>
                                        </p:attrNameLst>
                                      </p:cBhvr>
                                      <p:to>
                                        <a:srgbClr val="FFC000"/>
                                      </p:to>
                                    </p:animClr>
                                    <p:animClr clrSpc="rgb" dir="cw">
                                      <p:cBhvr>
                                        <p:cTn id="97" dur="500" fill="hold"/>
                                        <p:tgtEl>
                                          <p:spTgt spid="19"/>
                                        </p:tgtEl>
                                        <p:attrNameLst>
                                          <p:attrName>fillcolor</p:attrName>
                                        </p:attrNameLst>
                                      </p:cBhvr>
                                      <p:to>
                                        <a:srgbClr val="FFC000"/>
                                      </p:to>
                                    </p:animClr>
                                    <p:set>
                                      <p:cBhvr>
                                        <p:cTn id="98" dur="500" fill="hold"/>
                                        <p:tgtEl>
                                          <p:spTgt spid="19"/>
                                        </p:tgtEl>
                                        <p:attrNameLst>
                                          <p:attrName>fill.type</p:attrName>
                                        </p:attrNameLst>
                                      </p:cBhvr>
                                      <p:to>
                                        <p:strVal val="solid"/>
                                      </p:to>
                                    </p:set>
                                    <p:set>
                                      <p:cBhvr>
                                        <p:cTn id="99" dur="500" fill="hold"/>
                                        <p:tgtEl>
                                          <p:spTgt spid="19"/>
                                        </p:tgtEl>
                                        <p:attrNameLst>
                                          <p:attrName>fill.on</p:attrName>
                                        </p:attrNameLst>
                                      </p:cBhvr>
                                      <p:to>
                                        <p:strVal val="true"/>
                                      </p:to>
                                    </p:set>
                                  </p:childTnLst>
                                </p:cTn>
                              </p:par>
                              <p:par>
                                <p:cTn id="100" presetID="1" presetClass="mediacall" presetSubtype="0" fill="hold" nodeType="withEffect">
                                  <p:stCondLst>
                                    <p:cond delay="0"/>
                                  </p:stCondLst>
                                  <p:childTnLst>
                                    <p:cmd type="call" cmd="playFrom(0.0)">
                                      <p:cBhvr>
                                        <p:cTn id="101" dur="20218" fill="hold"/>
                                        <p:tgtEl>
                                          <p:spTgt spid="24"/>
                                        </p:tgtEl>
                                      </p:cBhvr>
                                    </p:cmd>
                                  </p:childTnLst>
                                </p:cTn>
                              </p:par>
                              <p:par>
                                <p:cTn id="102" presetID="3" presetClass="mediacall" presetSubtype="0" fill="hold" nodeType="withEffect">
                                  <p:stCondLst>
                                    <p:cond delay="0"/>
                                  </p:stCondLst>
                                  <p:childTnLst>
                                    <p:cmd type="call" cmd="stop">
                                      <p:cBhvr>
                                        <p:cTn id="103" dur="1" fill="hold"/>
                                        <p:tgtEl>
                                          <p:spTgt spid="23"/>
                                        </p:tgtEl>
                                      </p:cBhvr>
                                    </p:cmd>
                                  </p:childTnLst>
                                </p:cTn>
                              </p:par>
                              <p:par>
                                <p:cTn id="104" presetID="19" presetClass="emph" presetSubtype="0" fill="hold" grpId="1" nodeType="withEffect">
                                  <p:stCondLst>
                                    <p:cond delay="3000"/>
                                  </p:stCondLst>
                                  <p:childTnLst>
                                    <p:animClr clrSpc="rgb" dir="cw">
                                      <p:cBhvr override="childStyle">
                                        <p:cTn id="105" dur="500" fill="hold"/>
                                        <p:tgtEl>
                                          <p:spTgt spid="19"/>
                                        </p:tgtEl>
                                        <p:attrNameLst>
                                          <p:attrName>style.color</p:attrName>
                                        </p:attrNameLst>
                                      </p:cBhvr>
                                      <p:to>
                                        <a:srgbClr val="FF0000"/>
                                      </p:to>
                                    </p:animClr>
                                    <p:animClr clrSpc="rgb" dir="cw">
                                      <p:cBhvr>
                                        <p:cTn id="106" dur="500" fill="hold"/>
                                        <p:tgtEl>
                                          <p:spTgt spid="19"/>
                                        </p:tgtEl>
                                        <p:attrNameLst>
                                          <p:attrName>fillcolor</p:attrName>
                                        </p:attrNameLst>
                                      </p:cBhvr>
                                      <p:to>
                                        <a:srgbClr val="FF0000"/>
                                      </p:to>
                                    </p:animClr>
                                    <p:set>
                                      <p:cBhvr>
                                        <p:cTn id="107" dur="500" fill="hold"/>
                                        <p:tgtEl>
                                          <p:spTgt spid="19"/>
                                        </p:tgtEl>
                                        <p:attrNameLst>
                                          <p:attrName>fill.type</p:attrName>
                                        </p:attrNameLst>
                                      </p:cBhvr>
                                      <p:to>
                                        <p:strVal val="solid"/>
                                      </p:to>
                                    </p:set>
                                    <p:set>
                                      <p:cBhvr>
                                        <p:cTn id="108" dur="500" fill="hold"/>
                                        <p:tgtEl>
                                          <p:spTgt spid="19"/>
                                        </p:tgtEl>
                                        <p:attrNameLst>
                                          <p:attrName>fill.on</p:attrName>
                                        </p:attrNameLst>
                                      </p:cBhvr>
                                      <p:to>
                                        <p:strVal val="true"/>
                                      </p:to>
                                    </p:set>
                                  </p:childTnLst>
                                </p:cTn>
                              </p:par>
                              <p:par>
                                <p:cTn id="109" presetID="19" presetClass="emph" presetSubtype="0" repeatCount="4000" fill="hold" grpId="2" nodeType="withEffect">
                                  <p:stCondLst>
                                    <p:cond delay="3000"/>
                                  </p:stCondLst>
                                  <p:childTnLst>
                                    <p:animClr clrSpc="rgb" dir="cw">
                                      <p:cBhvr override="childStyle">
                                        <p:cTn id="110" dur="500" fill="hold"/>
                                        <p:tgtEl>
                                          <p:spTgt spid="15"/>
                                        </p:tgtEl>
                                        <p:attrNameLst>
                                          <p:attrName>style.color</p:attrName>
                                        </p:attrNameLst>
                                      </p:cBhvr>
                                      <p:to>
                                        <a:srgbClr val="92D050"/>
                                      </p:to>
                                    </p:animClr>
                                    <p:animClr clrSpc="rgb" dir="cw">
                                      <p:cBhvr>
                                        <p:cTn id="111" dur="500" fill="hold"/>
                                        <p:tgtEl>
                                          <p:spTgt spid="15"/>
                                        </p:tgtEl>
                                        <p:attrNameLst>
                                          <p:attrName>fillcolor</p:attrName>
                                        </p:attrNameLst>
                                      </p:cBhvr>
                                      <p:to>
                                        <a:srgbClr val="92D050"/>
                                      </p:to>
                                    </p:animClr>
                                    <p:set>
                                      <p:cBhvr>
                                        <p:cTn id="112" dur="500" fill="hold"/>
                                        <p:tgtEl>
                                          <p:spTgt spid="15"/>
                                        </p:tgtEl>
                                        <p:attrNameLst>
                                          <p:attrName>fill.type</p:attrName>
                                        </p:attrNameLst>
                                      </p:cBhvr>
                                      <p:to>
                                        <p:strVal val="solid"/>
                                      </p:to>
                                    </p:set>
                                    <p:set>
                                      <p:cBhvr>
                                        <p:cTn id="113" dur="500" fill="hold"/>
                                        <p:tgtEl>
                                          <p:spTgt spid="15"/>
                                        </p:tgtEl>
                                        <p:attrNameLst>
                                          <p:attrName>fill.on</p:attrName>
                                        </p:attrNameLst>
                                      </p:cBhvr>
                                      <p:to>
                                        <p:strVal val="true"/>
                                      </p:to>
                                    </p:set>
                                  </p:childTnLst>
                                </p:cTn>
                              </p:par>
                              <p:par>
                                <p:cTn id="114" presetID="1" presetClass="mediacall" presetSubtype="0" fill="hold" nodeType="withEffect">
                                  <p:stCondLst>
                                    <p:cond delay="3000"/>
                                  </p:stCondLst>
                                  <p:childTnLst>
                                    <p:cmd type="call" cmd="playFrom(0.0)">
                                      <p:cBhvr>
                                        <p:cTn id="115" dur="5903" fill="hold"/>
                                        <p:tgtEl>
                                          <p:spTgt spid="26"/>
                                        </p:tgtEl>
                                      </p:cBhvr>
                                    </p:cmd>
                                  </p:childTnLst>
                                </p:cTn>
                              </p:par>
                              <p:par>
                                <p:cTn id="116" presetID="3" presetClass="mediacall" presetSubtype="0" fill="hold" nodeType="withEffect">
                                  <p:stCondLst>
                                    <p:cond delay="3000"/>
                                  </p:stCondLst>
                                  <p:childTnLst>
                                    <p:cmd type="call" cmd="stop">
                                      <p:cBhvr>
                                        <p:cTn id="117" dur="1" fill="hold"/>
                                        <p:tgtEl>
                                          <p:spTgt spid="24"/>
                                        </p:tgtEl>
                                      </p:cBhvr>
                                    </p:cmd>
                                  </p:childTnLst>
                                </p:cTn>
                              </p:par>
                              <p:par>
                                <p:cTn id="118" presetID="30" presetClass="emph" presetSubtype="0" fill="hold" grpId="2" nodeType="withEffect">
                                  <p:stCondLst>
                                    <p:cond delay="3000"/>
                                  </p:stCondLst>
                                  <p:childTnLst>
                                    <p:animClr clrSpc="hsl" dir="cw">
                                      <p:cBhvr override="childStyle">
                                        <p:cTn id="119" dur="500" fill="hold"/>
                                        <p:tgtEl>
                                          <p:spTgt spid="21"/>
                                        </p:tgtEl>
                                        <p:attrNameLst>
                                          <p:attrName>style.color</p:attrName>
                                        </p:attrNameLst>
                                      </p:cBhvr>
                                      <p:by>
                                        <p:hsl h="0" s="12549" l="25098"/>
                                      </p:by>
                                    </p:animClr>
                                    <p:animClr clrSpc="hsl" dir="cw">
                                      <p:cBhvr>
                                        <p:cTn id="120" dur="500" fill="hold"/>
                                        <p:tgtEl>
                                          <p:spTgt spid="21"/>
                                        </p:tgtEl>
                                        <p:attrNameLst>
                                          <p:attrName>fillcolor</p:attrName>
                                        </p:attrNameLst>
                                      </p:cBhvr>
                                      <p:by>
                                        <p:hsl h="0" s="12549" l="25098"/>
                                      </p:by>
                                    </p:animClr>
                                    <p:animClr clrSpc="hsl" dir="cw">
                                      <p:cBhvr>
                                        <p:cTn id="121" dur="500" fill="hold"/>
                                        <p:tgtEl>
                                          <p:spTgt spid="21"/>
                                        </p:tgtEl>
                                        <p:attrNameLst>
                                          <p:attrName>stroke.color</p:attrName>
                                        </p:attrNameLst>
                                      </p:cBhvr>
                                      <p:by>
                                        <p:hsl h="0" s="12549" l="25098"/>
                                      </p:by>
                                    </p:animClr>
                                    <p:set>
                                      <p:cBhvr>
                                        <p:cTn id="122" dur="500" fill="hold"/>
                                        <p:tgtEl>
                                          <p:spTgt spid="21"/>
                                        </p:tgtEl>
                                        <p:attrNameLst>
                                          <p:attrName>fill.type</p:attrName>
                                        </p:attrNameLst>
                                      </p:cBhvr>
                                      <p:to>
                                        <p:strVal val="solid"/>
                                      </p:to>
                                    </p:set>
                                  </p:childTnLst>
                                </p:cTn>
                              </p:par>
                              <p:par>
                                <p:cTn id="123" presetID="24" presetClass="emph" presetSubtype="0" fill="hold" grpId="3" nodeType="withEffect">
                                  <p:stCondLst>
                                    <p:cond delay="3000"/>
                                  </p:stCondLst>
                                  <p:childTnLst>
                                    <p:animClr clrSpc="hsl" dir="cw">
                                      <p:cBhvr override="childStyle">
                                        <p:cTn id="124" dur="500" fill="hold"/>
                                        <p:tgtEl>
                                          <p:spTgt spid="17"/>
                                        </p:tgtEl>
                                        <p:attrNameLst>
                                          <p:attrName>style.color</p:attrName>
                                        </p:attrNameLst>
                                      </p:cBhvr>
                                      <p:by>
                                        <p:hsl h="0" s="-12549" l="-25098"/>
                                      </p:by>
                                    </p:animClr>
                                    <p:animClr clrSpc="hsl" dir="cw">
                                      <p:cBhvr>
                                        <p:cTn id="125" dur="500" fill="hold"/>
                                        <p:tgtEl>
                                          <p:spTgt spid="17"/>
                                        </p:tgtEl>
                                        <p:attrNameLst>
                                          <p:attrName>fillcolor</p:attrName>
                                        </p:attrNameLst>
                                      </p:cBhvr>
                                      <p:by>
                                        <p:hsl h="0" s="-12549" l="-25098"/>
                                      </p:by>
                                    </p:animClr>
                                    <p:animClr clrSpc="hsl" dir="cw">
                                      <p:cBhvr>
                                        <p:cTn id="126" dur="500" fill="hold"/>
                                        <p:tgtEl>
                                          <p:spTgt spid="17"/>
                                        </p:tgtEl>
                                        <p:attrNameLst>
                                          <p:attrName>stroke.color</p:attrName>
                                        </p:attrNameLst>
                                      </p:cBhvr>
                                      <p:by>
                                        <p:hsl h="0" s="-12549" l="-25098"/>
                                      </p:by>
                                    </p:animClr>
                                    <p:set>
                                      <p:cBhvr>
                                        <p:cTn id="127" dur="500" fill="hold"/>
                                        <p:tgtEl>
                                          <p:spTgt spid="17"/>
                                        </p:tgtEl>
                                        <p:attrNameLst>
                                          <p:attrName>fill.type</p:attrName>
                                        </p:attrNameLst>
                                      </p:cBhvr>
                                      <p:to>
                                        <p:strVal val="solid"/>
                                      </p:to>
                                    </p:set>
                                  </p:childTnLst>
                                </p:cTn>
                              </p:par>
                            </p:childTnLst>
                          </p:cTn>
                        </p:par>
                      </p:childTnLst>
                    </p:cTn>
                  </p:par>
                </p:childTnLst>
              </p:cTn>
              <p:nextCondLst>
                <p:cond evt="onClick" delay="0">
                  <p:tgtEl>
                    <p:spTgt spid="21"/>
                  </p:tgtEl>
                </p:cond>
              </p:nextCondLst>
            </p:seq>
            <p:audio>
              <p:cMediaNode vol="80000">
                <p:cTn id="128" fill="hold" display="0">
                  <p:stCondLst>
                    <p:cond delay="indefinite"/>
                  </p:stCondLst>
                  <p:endCondLst>
                    <p:cond evt="onStopAudio" delay="0">
                      <p:tgtEl>
                        <p:sldTgt/>
                      </p:tgtEl>
                    </p:cond>
                  </p:endCondLst>
                </p:cTn>
                <p:tgtEl>
                  <p:spTgt spid="23"/>
                </p:tgtEl>
              </p:cMediaNode>
            </p:audio>
            <p:audio>
              <p:cMediaNode vol="80000">
                <p:cTn id="129" fill="hold" display="0">
                  <p:stCondLst>
                    <p:cond delay="indefinite"/>
                  </p:stCondLst>
                  <p:endCondLst>
                    <p:cond evt="onStopAudio" delay="0">
                      <p:tgtEl>
                        <p:sldTgt/>
                      </p:tgtEl>
                    </p:cond>
                  </p:endCondLst>
                </p:cTn>
                <p:tgtEl>
                  <p:spTgt spid="24"/>
                </p:tgtEl>
              </p:cMediaNode>
            </p:audio>
            <p:audio>
              <p:cMediaNode vol="80000">
                <p:cTn id="130" fill="hold" display="0">
                  <p:stCondLst>
                    <p:cond delay="indefinite"/>
                  </p:stCondLst>
                  <p:endCondLst>
                    <p:cond evt="onStopAudio" delay="0">
                      <p:tgtEl>
                        <p:sldTgt/>
                      </p:tgtEl>
                    </p:cond>
                  </p:endCondLst>
                </p:cTn>
                <p:tgtEl>
                  <p:spTgt spid="25"/>
                </p:tgtEl>
              </p:cMediaNode>
            </p:audio>
            <p:audio>
              <p:cMediaNode vol="80000">
                <p:cTn id="131"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5" grpId="1" animBg="1"/>
      <p:bldP spid="15" grpId="2" animBg="1"/>
      <p:bldP spid="15" grpId="3" animBg="1"/>
      <p:bldP spid="15" grpId="4" animBg="1"/>
      <p:bldP spid="17" grpId="0"/>
      <p:bldP spid="17" grpId="1"/>
      <p:bldP spid="17" grpId="2"/>
      <p:bldP spid="17" grpId="3"/>
      <p:bldP spid="17" grpId="4"/>
      <p:bldP spid="17" grpId="5"/>
      <p:bldP spid="19" grpId="0" animBg="1"/>
      <p:bldP spid="19" grpId="1" animBg="1"/>
      <p:bldP spid="21" grpId="0"/>
      <p:bldP spid="21" grpId="1"/>
      <p:bldP spid="21"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19234"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99631" y="5972384"/>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09206" y="6356813"/>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62270" y="0"/>
            <a:ext cx="1848964" cy="1411491"/>
          </a:xfrm>
          <a:prstGeom prst="rect">
            <a:avLst/>
          </a:prstGeom>
        </p:spPr>
      </p:pic>
      <p:cxnSp>
        <p:nvCxnSpPr>
          <p:cNvPr id="9" name="Straight Connector 8">
            <a:extLst>
              <a:ext uri="{FF2B5EF4-FFF2-40B4-BE49-F238E27FC236}">
                <a16:creationId xmlns:a16="http://schemas.microsoft.com/office/drawing/2014/main" id="{03E034EF-5263-465B-A8A7-B346DA36F57C}"/>
              </a:ext>
            </a:extLst>
          </p:cNvPr>
          <p:cNvCxnSpPr>
            <a:cxnSpLocks/>
          </p:cNvCxnSpPr>
          <p:nvPr/>
        </p:nvCxnSpPr>
        <p:spPr>
          <a:xfrm>
            <a:off x="0" y="519628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92CD3D-3383-468D-94A4-749674F90F80}"/>
              </a:ext>
            </a:extLst>
          </p:cNvPr>
          <p:cNvCxnSpPr>
            <a:cxnSpLocks/>
          </p:cNvCxnSpPr>
          <p:nvPr/>
        </p:nvCxnSpPr>
        <p:spPr>
          <a:xfrm>
            <a:off x="19234" y="36861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E72826-03EA-4605-A98C-75DF14A09E12}"/>
              </a:ext>
            </a:extLst>
          </p:cNvPr>
          <p:cNvCxnSpPr/>
          <p:nvPr/>
        </p:nvCxnSpPr>
        <p:spPr>
          <a:xfrm>
            <a:off x="-3150" y="203608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E1A2E214-6297-42AC-9910-FB83EFF0DA53}"/>
              </a:ext>
            </a:extLst>
          </p:cNvPr>
          <p:cNvSpPr/>
          <p:nvPr/>
        </p:nvSpPr>
        <p:spPr>
          <a:xfrm flipH="1">
            <a:off x="656755" y="142565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EA026C0-AFE7-4CD9-9037-DA369A7AF98F}"/>
              </a:ext>
            </a:extLst>
          </p:cNvPr>
          <p:cNvSpPr txBox="1"/>
          <p:nvPr/>
        </p:nvSpPr>
        <p:spPr>
          <a:xfrm>
            <a:off x="1381767" y="1457919"/>
            <a:ext cx="9383697" cy="830997"/>
          </a:xfrm>
          <a:prstGeom prst="rect">
            <a:avLst/>
          </a:prstGeom>
          <a:noFill/>
        </p:spPr>
        <p:txBody>
          <a:bodyPr wrap="square" rtlCol="0">
            <a:spAutoFit/>
          </a:bodyPr>
          <a:lstStyle/>
          <a:p>
            <a:pPr algn="ct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Lượm</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bang c">
            <a:extLst>
              <a:ext uri="{FF2B5EF4-FFF2-40B4-BE49-F238E27FC236}">
                <a16:creationId xmlns:a16="http://schemas.microsoft.com/office/drawing/2014/main" id="{F2DA464C-7D48-4849-AE30-46549DB240D4}"/>
              </a:ext>
            </a:extLst>
          </p:cNvPr>
          <p:cNvSpPr/>
          <p:nvPr/>
        </p:nvSpPr>
        <p:spPr>
          <a:xfrm flipH="1">
            <a:off x="823840" y="4635485"/>
            <a:ext cx="5249773" cy="10581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E18A16B-1BFE-4AC2-B064-FC7C0263C5F6}"/>
              </a:ext>
            </a:extLst>
          </p:cNvPr>
          <p:cNvSpPr/>
          <p:nvPr/>
        </p:nvSpPr>
        <p:spPr>
          <a:xfrm flipH="1">
            <a:off x="6155128" y="3122234"/>
            <a:ext cx="5249773" cy="10581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cau hoi c">
            <a:extLst>
              <a:ext uri="{FF2B5EF4-FFF2-40B4-BE49-F238E27FC236}">
                <a16:creationId xmlns:a16="http://schemas.microsoft.com/office/drawing/2014/main" id="{F07E8FBE-F728-438E-9EAE-65583DF2CF06}"/>
              </a:ext>
            </a:extLst>
          </p:cNvPr>
          <p:cNvSpPr txBox="1"/>
          <p:nvPr/>
        </p:nvSpPr>
        <p:spPr>
          <a:xfrm>
            <a:off x="1123518" y="4737686"/>
            <a:ext cx="4650419" cy="83099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đớn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lặng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au hoi b">
            <a:extLst>
              <a:ext uri="{FF2B5EF4-FFF2-40B4-BE49-F238E27FC236}">
                <a16:creationId xmlns:a16="http://schemas.microsoft.com/office/drawing/2014/main" id="{394EAAA5-43DC-4AD9-887D-6CDD6EA64BBC}"/>
              </a:ext>
            </a:extLst>
          </p:cNvPr>
          <p:cNvSpPr txBox="1"/>
          <p:nvPr/>
        </p:nvSpPr>
        <p:spPr>
          <a:xfrm>
            <a:off x="6454802" y="3394652"/>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xa</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bang a">
            <a:extLst>
              <a:ext uri="{FF2B5EF4-FFF2-40B4-BE49-F238E27FC236}">
                <a16:creationId xmlns:a16="http://schemas.microsoft.com/office/drawing/2014/main" id="{9A1C83ED-22CA-4AAF-AF85-C6BD1F303AC2}"/>
              </a:ext>
            </a:extLst>
          </p:cNvPr>
          <p:cNvSpPr/>
          <p:nvPr/>
        </p:nvSpPr>
        <p:spPr>
          <a:xfrm flipH="1">
            <a:off x="825565" y="3122234"/>
            <a:ext cx="5249773" cy="10581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bang d">
            <a:extLst>
              <a:ext uri="{FF2B5EF4-FFF2-40B4-BE49-F238E27FC236}">
                <a16:creationId xmlns:a16="http://schemas.microsoft.com/office/drawing/2014/main" id="{0AFE1912-1958-4428-B300-CB0A82363E62}"/>
              </a:ext>
            </a:extLst>
          </p:cNvPr>
          <p:cNvSpPr/>
          <p:nvPr/>
        </p:nvSpPr>
        <p:spPr>
          <a:xfrm flipH="1">
            <a:off x="6155126" y="4632417"/>
            <a:ext cx="5249773" cy="10581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1" name="cau hoi a">
            <a:extLst>
              <a:ext uri="{FF2B5EF4-FFF2-40B4-BE49-F238E27FC236}">
                <a16:creationId xmlns:a16="http://schemas.microsoft.com/office/drawing/2014/main" id="{D683E4E1-9EE0-44A6-9742-F5C0C1E5EE0B}"/>
              </a:ext>
            </a:extLst>
          </p:cNvPr>
          <p:cNvSpPr txBox="1"/>
          <p:nvPr/>
        </p:nvSpPr>
        <p:spPr>
          <a:xfrm>
            <a:off x="1140898" y="3362723"/>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lắng</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au hoi d">
            <a:extLst>
              <a:ext uri="{FF2B5EF4-FFF2-40B4-BE49-F238E27FC236}">
                <a16:creationId xmlns:a16="http://schemas.microsoft.com/office/drawing/2014/main" id="{9B64BA1A-B842-4FEB-A0CC-99E4793DA849}"/>
              </a:ext>
            </a:extLst>
          </p:cNvPr>
          <p:cNvSpPr txBox="1"/>
          <p:nvPr/>
        </p:nvSpPr>
        <p:spPr>
          <a:xfrm>
            <a:off x="6454805" y="4895899"/>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ngờ</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Question">
            <a:hlinkClick r:id="" action="ppaction://media"/>
            <a:extLst>
              <a:ext uri="{FF2B5EF4-FFF2-40B4-BE49-F238E27FC236}">
                <a16:creationId xmlns:a16="http://schemas.microsoft.com/office/drawing/2014/main" id="{3F8D52F2-859E-4EA1-A40A-5202D29FE77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211234" y="863859"/>
            <a:ext cx="487363" cy="487363"/>
          </a:xfrm>
          <a:prstGeom prst="rect">
            <a:avLst/>
          </a:prstGeom>
        </p:spPr>
      </p:pic>
      <p:pic>
        <p:nvPicPr>
          <p:cNvPr id="24" name="Final Answer">
            <a:hlinkClick r:id="" action="ppaction://media"/>
            <a:extLst>
              <a:ext uri="{FF2B5EF4-FFF2-40B4-BE49-F238E27FC236}">
                <a16:creationId xmlns:a16="http://schemas.microsoft.com/office/drawing/2014/main" id="{19A5C438-EF19-492F-8187-2837501E447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211234" y="1478693"/>
            <a:ext cx="487363" cy="487363"/>
          </a:xfrm>
          <a:prstGeom prst="rect">
            <a:avLst/>
          </a:prstGeom>
        </p:spPr>
      </p:pic>
      <p:pic>
        <p:nvPicPr>
          <p:cNvPr id="25" name="Win">
            <a:hlinkClick r:id="" action="ppaction://media"/>
            <a:extLst>
              <a:ext uri="{FF2B5EF4-FFF2-40B4-BE49-F238E27FC236}">
                <a16:creationId xmlns:a16="http://schemas.microsoft.com/office/drawing/2014/main" id="{32B106FC-CD3B-42BE-8F27-77C5CBAD712A}"/>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22139" y="2074155"/>
            <a:ext cx="487363" cy="487363"/>
          </a:xfrm>
          <a:prstGeom prst="rect">
            <a:avLst/>
          </a:prstGeom>
        </p:spPr>
      </p:pic>
      <p:pic>
        <p:nvPicPr>
          <p:cNvPr id="26" name="Lose">
            <a:hlinkClick r:id="" action="ppaction://media"/>
            <a:extLst>
              <a:ext uri="{FF2B5EF4-FFF2-40B4-BE49-F238E27FC236}">
                <a16:creationId xmlns:a16="http://schemas.microsoft.com/office/drawing/2014/main" id="{D065F7BF-8CD6-46D9-AC67-4C5F5B10C1A8}"/>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22139" y="2630411"/>
            <a:ext cx="487363" cy="487363"/>
          </a:xfrm>
          <a:prstGeom prst="rect">
            <a:avLst/>
          </a:prstGeom>
        </p:spPr>
      </p:pic>
    </p:spTree>
    <p:extLst>
      <p:ext uri="{BB962C8B-B14F-4D97-AF65-F5344CB8AC3E}">
        <p14:creationId xmlns:p14="http://schemas.microsoft.com/office/powerpoint/2010/main" val="198947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7"/>
                                        </p:tgtEl>
                                        <p:attrNameLst>
                                          <p:attrName>style.color</p:attrName>
                                        </p:attrNameLst>
                                      </p:cBhvr>
                                      <p:by>
                                        <p:hsl h="0" s="-12549" l="-25098"/>
                                      </p:by>
                                    </p:animClr>
                                    <p:animClr clrSpc="hsl" dir="cw">
                                      <p:cBhvr>
                                        <p:cTn id="35" dur="500" fill="hold"/>
                                        <p:tgtEl>
                                          <p:spTgt spid="17"/>
                                        </p:tgtEl>
                                        <p:attrNameLst>
                                          <p:attrName>fillcolor</p:attrName>
                                        </p:attrNameLst>
                                      </p:cBhvr>
                                      <p:by>
                                        <p:hsl h="0" s="-12549" l="-25098"/>
                                      </p:by>
                                    </p:animClr>
                                    <p:animClr clrSpc="hsl" dir="cw">
                                      <p:cBhvr>
                                        <p:cTn id="36" dur="500" fill="hold"/>
                                        <p:tgtEl>
                                          <p:spTgt spid="17"/>
                                        </p:tgtEl>
                                        <p:attrNameLst>
                                          <p:attrName>stroke.color</p:attrName>
                                        </p:attrNameLst>
                                      </p:cBhvr>
                                      <p:by>
                                        <p:hsl h="0" s="-12549" l="-25098"/>
                                      </p:by>
                                    </p:animClr>
                                    <p:set>
                                      <p:cBhvr>
                                        <p:cTn id="37" dur="500" fill="hold"/>
                                        <p:tgtEl>
                                          <p:spTgt spid="17"/>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5"/>
                                        </p:tgtEl>
                                        <p:attrNameLst>
                                          <p:attrName>style.color</p:attrName>
                                        </p:attrNameLst>
                                      </p:cBhvr>
                                      <p:to>
                                        <a:srgbClr val="FFC000"/>
                                      </p:to>
                                    </p:animClr>
                                    <p:animClr clrSpc="rgb" dir="cw">
                                      <p:cBhvr>
                                        <p:cTn id="40" dur="500" fill="hold"/>
                                        <p:tgtEl>
                                          <p:spTgt spid="15"/>
                                        </p:tgtEl>
                                        <p:attrNameLst>
                                          <p:attrName>fillcolor</p:attrName>
                                        </p:attrNameLst>
                                      </p:cBhvr>
                                      <p:to>
                                        <a:srgbClr val="FFC000"/>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4"/>
                                        </p:tgtEl>
                                      </p:cBhvr>
                                    </p:cmd>
                                  </p:childTnLst>
                                </p:cTn>
                              </p:par>
                              <p:par>
                                <p:cTn id="45" presetID="3" presetClass="mediacall" presetSubtype="0" fill="hold" nodeType="withEffect">
                                  <p:stCondLst>
                                    <p:cond delay="0"/>
                                  </p:stCondLst>
                                  <p:childTnLst>
                                    <p:cmd type="call" cmd="stop">
                                      <p:cBhvr>
                                        <p:cTn id="46" dur="1" fill="hold"/>
                                        <p:tgtEl>
                                          <p:spTgt spid="23"/>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5"/>
                                        </p:tgtEl>
                                      </p:cBhvr>
                                    </p:cmd>
                                  </p:childTnLst>
                                </p:cTn>
                              </p:par>
                              <p:par>
                                <p:cTn id="54" presetID="3" presetClass="mediacall" presetSubtype="0" fill="hold" nodeType="withEffect">
                                  <p:stCondLst>
                                    <p:cond delay="3000"/>
                                  </p:stCondLst>
                                  <p:childTnLst>
                                    <p:cmd type="call" cmd="stop">
                                      <p:cBhvr>
                                        <p:cTn id="55" dur="1" fill="hold"/>
                                        <p:tgtEl>
                                          <p:spTgt spid="24"/>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7"/>
                                        </p:tgtEl>
                                        <p:attrNameLst>
                                          <p:attrName>style.color</p:attrName>
                                        </p:attrNameLst>
                                      </p:cBhvr>
                                      <p:by>
                                        <p:hsl h="0" s="-12549" l="-25098"/>
                                      </p:by>
                                    </p:animClr>
                                    <p:animClr clrSpc="hsl" dir="cw">
                                      <p:cBhvr>
                                        <p:cTn id="58" dur="500" fill="hold"/>
                                        <p:tgtEl>
                                          <p:spTgt spid="17"/>
                                        </p:tgtEl>
                                        <p:attrNameLst>
                                          <p:attrName>fillcolor</p:attrName>
                                        </p:attrNameLst>
                                      </p:cBhvr>
                                      <p:by>
                                        <p:hsl h="0" s="-12549" l="-25098"/>
                                      </p:by>
                                    </p:animClr>
                                    <p:animClr clrSpc="hsl" dir="cw">
                                      <p:cBhvr>
                                        <p:cTn id="59" dur="500" fill="hold"/>
                                        <p:tgtEl>
                                          <p:spTgt spid="17"/>
                                        </p:tgtEl>
                                        <p:attrNameLst>
                                          <p:attrName>stroke.color</p:attrName>
                                        </p:attrNameLst>
                                      </p:cBhvr>
                                      <p:by>
                                        <p:hsl h="0" s="-12549" l="-25098"/>
                                      </p:by>
                                    </p:animClr>
                                    <p:set>
                                      <p:cBhvr>
                                        <p:cTn id="60"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1"/>
                                        </p:tgtEl>
                                        <p:attrNameLst>
                                          <p:attrName>style.color</p:attrName>
                                        </p:attrNameLst>
                                      </p:cBhvr>
                                      <p:by>
                                        <p:hsl h="0" s="-12549" l="-25098"/>
                                      </p:by>
                                    </p:animClr>
                                    <p:animClr clrSpc="hsl" dir="cw">
                                      <p:cBhvr>
                                        <p:cTn id="66" dur="500" fill="hold"/>
                                        <p:tgtEl>
                                          <p:spTgt spid="21"/>
                                        </p:tgtEl>
                                        <p:attrNameLst>
                                          <p:attrName>fillcolor</p:attrName>
                                        </p:attrNameLst>
                                      </p:cBhvr>
                                      <p:by>
                                        <p:hsl h="0" s="-12549" l="-25098"/>
                                      </p:by>
                                    </p:animClr>
                                    <p:animClr clrSpc="hsl" dir="cw">
                                      <p:cBhvr>
                                        <p:cTn id="67" dur="500" fill="hold"/>
                                        <p:tgtEl>
                                          <p:spTgt spid="21"/>
                                        </p:tgtEl>
                                        <p:attrNameLst>
                                          <p:attrName>stroke.color</p:attrName>
                                        </p:attrNameLst>
                                      </p:cBhvr>
                                      <p:by>
                                        <p:hsl h="0" s="-12549" l="-25098"/>
                                      </p:by>
                                    </p:animClr>
                                    <p:set>
                                      <p:cBhvr>
                                        <p:cTn id="68" dur="500" fill="hold"/>
                                        <p:tgtEl>
                                          <p:spTgt spid="21"/>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9"/>
                                        </p:tgtEl>
                                        <p:attrNameLst>
                                          <p:attrName>style.color</p:attrName>
                                        </p:attrNameLst>
                                      </p:cBhvr>
                                      <p:to>
                                        <a:srgbClr val="FFC000"/>
                                      </p:to>
                                    </p:animClr>
                                    <p:animClr clrSpc="rgb" dir="cw">
                                      <p:cBhvr>
                                        <p:cTn id="71" dur="500" fill="hold"/>
                                        <p:tgtEl>
                                          <p:spTgt spid="19"/>
                                        </p:tgtEl>
                                        <p:attrNameLst>
                                          <p:attrName>fillcolor</p:attrName>
                                        </p:attrNameLst>
                                      </p:cBhvr>
                                      <p:to>
                                        <a:srgbClr val="FFC000"/>
                                      </p:to>
                                    </p:animClr>
                                    <p:set>
                                      <p:cBhvr>
                                        <p:cTn id="72" dur="500" fill="hold"/>
                                        <p:tgtEl>
                                          <p:spTgt spid="19"/>
                                        </p:tgtEl>
                                        <p:attrNameLst>
                                          <p:attrName>fill.type</p:attrName>
                                        </p:attrNameLst>
                                      </p:cBhvr>
                                      <p:to>
                                        <p:strVal val="solid"/>
                                      </p:to>
                                    </p:set>
                                    <p:set>
                                      <p:cBhvr>
                                        <p:cTn id="73" dur="500" fill="hold"/>
                                        <p:tgtEl>
                                          <p:spTgt spid="19"/>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4"/>
                                        </p:tgtEl>
                                      </p:cBhvr>
                                    </p:cmd>
                                  </p:childTnLst>
                                </p:cTn>
                              </p:par>
                              <p:par>
                                <p:cTn id="76" presetID="3" presetClass="mediacall" presetSubtype="0" fill="hold" nodeType="withEffect">
                                  <p:stCondLst>
                                    <p:cond delay="0"/>
                                  </p:stCondLst>
                                  <p:childTnLst>
                                    <p:cmd type="call" cmd="stop">
                                      <p:cBhvr>
                                        <p:cTn id="77" dur="1" fill="hold"/>
                                        <p:tgtEl>
                                          <p:spTgt spid="23"/>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9"/>
                                        </p:tgtEl>
                                        <p:attrNameLst>
                                          <p:attrName>style.color</p:attrName>
                                        </p:attrNameLst>
                                      </p:cBhvr>
                                      <p:to>
                                        <a:srgbClr val="FF0000"/>
                                      </p:to>
                                    </p:animClr>
                                    <p:animClr clrSpc="rgb" dir="cw">
                                      <p:cBhvr>
                                        <p:cTn id="80" dur="500" fill="hold"/>
                                        <p:tgtEl>
                                          <p:spTgt spid="19"/>
                                        </p:tgtEl>
                                        <p:attrNameLst>
                                          <p:attrName>fillcolor</p:attrName>
                                        </p:attrNameLst>
                                      </p:cBhvr>
                                      <p:to>
                                        <a:srgbClr val="FF0000"/>
                                      </p:to>
                                    </p:animClr>
                                    <p:set>
                                      <p:cBhvr>
                                        <p:cTn id="81" dur="500" fill="hold"/>
                                        <p:tgtEl>
                                          <p:spTgt spid="19"/>
                                        </p:tgtEl>
                                        <p:attrNameLst>
                                          <p:attrName>fill.type</p:attrName>
                                        </p:attrNameLst>
                                      </p:cBhvr>
                                      <p:to>
                                        <p:strVal val="solid"/>
                                      </p:to>
                                    </p:set>
                                    <p:set>
                                      <p:cBhvr>
                                        <p:cTn id="82" dur="500" fill="hold"/>
                                        <p:tgtEl>
                                          <p:spTgt spid="19"/>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5"/>
                                        </p:tgtEl>
                                        <p:attrNameLst>
                                          <p:attrName>style.color</p:attrName>
                                        </p:attrNameLst>
                                      </p:cBhvr>
                                      <p:to>
                                        <a:srgbClr val="92D050"/>
                                      </p:to>
                                    </p:animClr>
                                    <p:animClr clrSpc="rgb" dir="cw">
                                      <p:cBhvr>
                                        <p:cTn id="85" dur="500" fill="hold"/>
                                        <p:tgtEl>
                                          <p:spTgt spid="15"/>
                                        </p:tgtEl>
                                        <p:attrNameLst>
                                          <p:attrName>fillcolor</p:attrName>
                                        </p:attrNameLst>
                                      </p:cBhvr>
                                      <p:to>
                                        <a:srgbClr val="92D050"/>
                                      </p:to>
                                    </p:animClr>
                                    <p:set>
                                      <p:cBhvr>
                                        <p:cTn id="86" dur="500" fill="hold"/>
                                        <p:tgtEl>
                                          <p:spTgt spid="15"/>
                                        </p:tgtEl>
                                        <p:attrNameLst>
                                          <p:attrName>fill.type</p:attrName>
                                        </p:attrNameLst>
                                      </p:cBhvr>
                                      <p:to>
                                        <p:strVal val="solid"/>
                                      </p:to>
                                    </p:set>
                                    <p:set>
                                      <p:cBhvr>
                                        <p:cTn id="87" dur="500" fill="hold"/>
                                        <p:tgtEl>
                                          <p:spTgt spid="15"/>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6"/>
                                        </p:tgtEl>
                                      </p:cBhvr>
                                    </p:cmd>
                                  </p:childTnLst>
                                </p:cTn>
                              </p:par>
                              <p:par>
                                <p:cTn id="90" presetID="3" presetClass="mediacall" presetSubtype="0" fill="hold" nodeType="withEffect">
                                  <p:stCondLst>
                                    <p:cond delay="3000"/>
                                  </p:stCondLst>
                                  <p:childTnLst>
                                    <p:cmd type="call" cmd="stop">
                                      <p:cBhvr>
                                        <p:cTn id="91" dur="1" fill="hold"/>
                                        <p:tgtEl>
                                          <p:spTgt spid="24"/>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1"/>
                                        </p:tgtEl>
                                        <p:attrNameLst>
                                          <p:attrName>style.color</p:attrName>
                                        </p:attrNameLst>
                                      </p:cBhvr>
                                      <p:by>
                                        <p:hsl h="0" s="12549" l="25098"/>
                                      </p:by>
                                    </p:animClr>
                                    <p:animClr clrSpc="hsl" dir="cw">
                                      <p:cBhvr>
                                        <p:cTn id="94" dur="500" fill="hold"/>
                                        <p:tgtEl>
                                          <p:spTgt spid="21"/>
                                        </p:tgtEl>
                                        <p:attrNameLst>
                                          <p:attrName>fillcolor</p:attrName>
                                        </p:attrNameLst>
                                      </p:cBhvr>
                                      <p:by>
                                        <p:hsl h="0" s="12549" l="25098"/>
                                      </p:by>
                                    </p:animClr>
                                    <p:animClr clrSpc="hsl" dir="cw">
                                      <p:cBhvr>
                                        <p:cTn id="95" dur="500" fill="hold"/>
                                        <p:tgtEl>
                                          <p:spTgt spid="21"/>
                                        </p:tgtEl>
                                        <p:attrNameLst>
                                          <p:attrName>stroke.color</p:attrName>
                                        </p:attrNameLst>
                                      </p:cBhvr>
                                      <p:by>
                                        <p:hsl h="0" s="12549" l="25098"/>
                                      </p:by>
                                    </p:animClr>
                                    <p:set>
                                      <p:cBhvr>
                                        <p:cTn id="96" dur="500" fill="hold"/>
                                        <p:tgtEl>
                                          <p:spTgt spid="21"/>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8"/>
                                        </p:tgtEl>
                                        <p:attrNameLst>
                                          <p:attrName>style.color</p:attrName>
                                        </p:attrNameLst>
                                      </p:cBhvr>
                                      <p:by>
                                        <p:hsl h="0" s="-12549" l="-25098"/>
                                      </p:by>
                                    </p:animClr>
                                    <p:animClr clrSpc="hsl" dir="cw">
                                      <p:cBhvr>
                                        <p:cTn id="107" dur="500" fill="hold"/>
                                        <p:tgtEl>
                                          <p:spTgt spid="18"/>
                                        </p:tgtEl>
                                        <p:attrNameLst>
                                          <p:attrName>fillcolor</p:attrName>
                                        </p:attrNameLst>
                                      </p:cBhvr>
                                      <p:by>
                                        <p:hsl h="0" s="-12549" l="-25098"/>
                                      </p:by>
                                    </p:animClr>
                                    <p:animClr clrSpc="hsl" dir="cw">
                                      <p:cBhvr>
                                        <p:cTn id="108" dur="500" fill="hold"/>
                                        <p:tgtEl>
                                          <p:spTgt spid="18"/>
                                        </p:tgtEl>
                                        <p:attrNameLst>
                                          <p:attrName>stroke.color</p:attrName>
                                        </p:attrNameLst>
                                      </p:cBhvr>
                                      <p:by>
                                        <p:hsl h="0" s="-12549" l="-25098"/>
                                      </p:by>
                                    </p:animClr>
                                    <p:set>
                                      <p:cBhvr>
                                        <p:cTn id="109" dur="500" fill="hold"/>
                                        <p:tgtEl>
                                          <p:spTgt spid="18"/>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6"/>
                                        </p:tgtEl>
                                        <p:attrNameLst>
                                          <p:attrName>style.color</p:attrName>
                                        </p:attrNameLst>
                                      </p:cBhvr>
                                      <p:to>
                                        <a:srgbClr val="FFC000"/>
                                      </p:to>
                                    </p:animClr>
                                    <p:animClr clrSpc="rgb" dir="cw">
                                      <p:cBhvr>
                                        <p:cTn id="112" dur="500" fill="hold"/>
                                        <p:tgtEl>
                                          <p:spTgt spid="16"/>
                                        </p:tgtEl>
                                        <p:attrNameLst>
                                          <p:attrName>fillcolor</p:attrName>
                                        </p:attrNameLst>
                                      </p:cBhvr>
                                      <p:to>
                                        <a:srgbClr val="FFC000"/>
                                      </p:to>
                                    </p:animClr>
                                    <p:set>
                                      <p:cBhvr>
                                        <p:cTn id="113" dur="500" fill="hold"/>
                                        <p:tgtEl>
                                          <p:spTgt spid="16"/>
                                        </p:tgtEl>
                                        <p:attrNameLst>
                                          <p:attrName>fill.type</p:attrName>
                                        </p:attrNameLst>
                                      </p:cBhvr>
                                      <p:to>
                                        <p:strVal val="solid"/>
                                      </p:to>
                                    </p:set>
                                    <p:set>
                                      <p:cBhvr>
                                        <p:cTn id="114" dur="500" fill="hold"/>
                                        <p:tgtEl>
                                          <p:spTgt spid="16"/>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4"/>
                                        </p:tgtEl>
                                      </p:cBhvr>
                                    </p:cmd>
                                  </p:childTnLst>
                                </p:cTn>
                              </p:par>
                              <p:par>
                                <p:cTn id="117" presetID="3" presetClass="mediacall" presetSubtype="0" fill="hold" nodeType="withEffect">
                                  <p:stCondLst>
                                    <p:cond delay="0"/>
                                  </p:stCondLst>
                                  <p:childTnLst>
                                    <p:cmd type="call" cmd="stop">
                                      <p:cBhvr>
                                        <p:cTn id="118" dur="1" fill="hold"/>
                                        <p:tgtEl>
                                          <p:spTgt spid="23"/>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6"/>
                                        </p:tgtEl>
                                        <p:attrNameLst>
                                          <p:attrName>style.color</p:attrName>
                                        </p:attrNameLst>
                                      </p:cBhvr>
                                      <p:to>
                                        <a:srgbClr val="FF0000"/>
                                      </p:to>
                                    </p:animClr>
                                    <p:animClr clrSpc="rgb" dir="cw">
                                      <p:cBhvr>
                                        <p:cTn id="121" dur="500" fill="hold"/>
                                        <p:tgtEl>
                                          <p:spTgt spid="16"/>
                                        </p:tgtEl>
                                        <p:attrNameLst>
                                          <p:attrName>fillcolor</p:attrName>
                                        </p:attrNameLst>
                                      </p:cBhvr>
                                      <p:to>
                                        <a:srgbClr val="FF0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5"/>
                                        </p:tgtEl>
                                        <p:attrNameLst>
                                          <p:attrName>style.color</p:attrName>
                                        </p:attrNameLst>
                                      </p:cBhvr>
                                      <p:to>
                                        <a:srgbClr val="92D050"/>
                                      </p:to>
                                    </p:animClr>
                                    <p:animClr clrSpc="rgb" dir="cw">
                                      <p:cBhvr>
                                        <p:cTn id="126" dur="500" fill="hold"/>
                                        <p:tgtEl>
                                          <p:spTgt spid="15"/>
                                        </p:tgtEl>
                                        <p:attrNameLst>
                                          <p:attrName>fillcolor</p:attrName>
                                        </p:attrNameLst>
                                      </p:cBhvr>
                                      <p:to>
                                        <a:srgbClr val="92D050"/>
                                      </p:to>
                                    </p:animClr>
                                    <p:set>
                                      <p:cBhvr>
                                        <p:cTn id="127" dur="500" fill="hold"/>
                                        <p:tgtEl>
                                          <p:spTgt spid="15"/>
                                        </p:tgtEl>
                                        <p:attrNameLst>
                                          <p:attrName>fill.type</p:attrName>
                                        </p:attrNameLst>
                                      </p:cBhvr>
                                      <p:to>
                                        <p:strVal val="solid"/>
                                      </p:to>
                                    </p:set>
                                    <p:set>
                                      <p:cBhvr>
                                        <p:cTn id="128" dur="500" fill="hold"/>
                                        <p:tgtEl>
                                          <p:spTgt spid="15"/>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6"/>
                                        </p:tgtEl>
                                      </p:cBhvr>
                                    </p:cmd>
                                  </p:childTnLst>
                                </p:cTn>
                              </p:par>
                              <p:par>
                                <p:cTn id="131" presetID="3" presetClass="mediacall" presetSubtype="0" fill="hold" nodeType="withEffect">
                                  <p:stCondLst>
                                    <p:cond delay="3500"/>
                                  </p:stCondLst>
                                  <p:childTnLst>
                                    <p:cmd type="call" cmd="stop">
                                      <p:cBhvr>
                                        <p:cTn id="132" dur="1" fill="hold"/>
                                        <p:tgtEl>
                                          <p:spTgt spid="24"/>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8"/>
                                        </p:tgtEl>
                                        <p:attrNameLst>
                                          <p:attrName>style.color</p:attrName>
                                        </p:attrNameLst>
                                      </p:cBhvr>
                                      <p:by>
                                        <p:hsl h="0" s="12549" l="25098"/>
                                      </p:by>
                                    </p:animClr>
                                    <p:animClr clrSpc="hsl" dir="cw">
                                      <p:cBhvr>
                                        <p:cTn id="135" dur="500" fill="hold"/>
                                        <p:tgtEl>
                                          <p:spTgt spid="18"/>
                                        </p:tgtEl>
                                        <p:attrNameLst>
                                          <p:attrName>fillcolor</p:attrName>
                                        </p:attrNameLst>
                                      </p:cBhvr>
                                      <p:by>
                                        <p:hsl h="0" s="12549" l="25098"/>
                                      </p:by>
                                    </p:animClr>
                                    <p:animClr clrSpc="hsl" dir="cw">
                                      <p:cBhvr>
                                        <p:cTn id="136" dur="500" fill="hold"/>
                                        <p:tgtEl>
                                          <p:spTgt spid="18"/>
                                        </p:tgtEl>
                                        <p:attrNameLst>
                                          <p:attrName>stroke.color</p:attrName>
                                        </p:attrNameLst>
                                      </p:cBhvr>
                                      <p:by>
                                        <p:hsl h="0" s="12549" l="25098"/>
                                      </p:by>
                                    </p:animClr>
                                    <p:set>
                                      <p:cBhvr>
                                        <p:cTn id="137" dur="500" fill="hold"/>
                                        <p:tgtEl>
                                          <p:spTgt spid="18"/>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7"/>
                                        </p:tgtEl>
                                        <p:attrNameLst>
                                          <p:attrName>style.color</p:attrName>
                                        </p:attrNameLst>
                                      </p:cBhvr>
                                      <p:by>
                                        <p:hsl h="0" s="-12549" l="-25098"/>
                                      </p:by>
                                    </p:animClr>
                                    <p:animClr clrSpc="hsl" dir="cw">
                                      <p:cBhvr>
                                        <p:cTn id="140" dur="500" fill="hold"/>
                                        <p:tgtEl>
                                          <p:spTgt spid="17"/>
                                        </p:tgtEl>
                                        <p:attrNameLst>
                                          <p:attrName>fillcolor</p:attrName>
                                        </p:attrNameLst>
                                      </p:cBhvr>
                                      <p:by>
                                        <p:hsl h="0" s="-12549" l="-25098"/>
                                      </p:by>
                                    </p:animClr>
                                    <p:animClr clrSpc="hsl" dir="cw">
                                      <p:cBhvr>
                                        <p:cTn id="141" dur="500" fill="hold"/>
                                        <p:tgtEl>
                                          <p:spTgt spid="17"/>
                                        </p:tgtEl>
                                        <p:attrNameLst>
                                          <p:attrName>stroke.color</p:attrName>
                                        </p:attrNameLst>
                                      </p:cBhvr>
                                      <p:by>
                                        <p:hsl h="0" s="-12549" l="-25098"/>
                                      </p:by>
                                    </p:animClr>
                                    <p:set>
                                      <p:cBhvr>
                                        <p:cTn id="142" dur="500" fill="hold"/>
                                        <p:tgtEl>
                                          <p:spTgt spid="17"/>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143" restart="whenNotActive" fill="hold" evtFilter="cancelBubble" nodeType="interactiveSeq">
                <p:stCondLst>
                  <p:cond evt="onClick" delay="0">
                    <p:tgtEl>
                      <p:spTgt spid="22"/>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2"/>
                                        </p:tgtEl>
                                        <p:attrNameLst>
                                          <p:attrName>style.color</p:attrName>
                                        </p:attrNameLst>
                                      </p:cBhvr>
                                      <p:by>
                                        <p:hsl h="0" s="-12549" l="-25098"/>
                                      </p:by>
                                    </p:animClr>
                                    <p:animClr clrSpc="hsl" dir="cw">
                                      <p:cBhvr>
                                        <p:cTn id="148" dur="500" fill="hold"/>
                                        <p:tgtEl>
                                          <p:spTgt spid="22"/>
                                        </p:tgtEl>
                                        <p:attrNameLst>
                                          <p:attrName>fillcolor</p:attrName>
                                        </p:attrNameLst>
                                      </p:cBhvr>
                                      <p:by>
                                        <p:hsl h="0" s="-12549" l="-25098"/>
                                      </p:by>
                                    </p:animClr>
                                    <p:animClr clrSpc="hsl" dir="cw">
                                      <p:cBhvr>
                                        <p:cTn id="149" dur="500" fill="hold"/>
                                        <p:tgtEl>
                                          <p:spTgt spid="22"/>
                                        </p:tgtEl>
                                        <p:attrNameLst>
                                          <p:attrName>stroke.color</p:attrName>
                                        </p:attrNameLst>
                                      </p:cBhvr>
                                      <p:by>
                                        <p:hsl h="0" s="-12549" l="-25098"/>
                                      </p:by>
                                    </p:animClr>
                                    <p:set>
                                      <p:cBhvr>
                                        <p:cTn id="150" dur="500" fill="hold"/>
                                        <p:tgtEl>
                                          <p:spTgt spid="22"/>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0"/>
                                        </p:tgtEl>
                                        <p:attrNameLst>
                                          <p:attrName>style.color</p:attrName>
                                        </p:attrNameLst>
                                      </p:cBhvr>
                                      <p:to>
                                        <a:schemeClr val="accent2"/>
                                      </p:to>
                                    </p:animClr>
                                    <p:animClr clrSpc="rgb" dir="cw">
                                      <p:cBhvr>
                                        <p:cTn id="153" dur="500" fill="hold"/>
                                        <p:tgtEl>
                                          <p:spTgt spid="20"/>
                                        </p:tgtEl>
                                        <p:attrNameLst>
                                          <p:attrName>fillcolor</p:attrName>
                                        </p:attrNameLst>
                                      </p:cBhvr>
                                      <p:to>
                                        <a:schemeClr val="accent2"/>
                                      </p:to>
                                    </p:animClr>
                                    <p:set>
                                      <p:cBhvr>
                                        <p:cTn id="154" dur="500" fill="hold"/>
                                        <p:tgtEl>
                                          <p:spTgt spid="20"/>
                                        </p:tgtEl>
                                        <p:attrNameLst>
                                          <p:attrName>fill.type</p:attrName>
                                        </p:attrNameLst>
                                      </p:cBhvr>
                                      <p:to>
                                        <p:strVal val="solid"/>
                                      </p:to>
                                    </p:set>
                                    <p:set>
                                      <p:cBhvr>
                                        <p:cTn id="155" dur="500" fill="hold"/>
                                        <p:tgtEl>
                                          <p:spTgt spid="20"/>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4"/>
                                        </p:tgtEl>
                                      </p:cBhvr>
                                    </p:cmd>
                                  </p:childTnLst>
                                </p:cTn>
                              </p:par>
                              <p:par>
                                <p:cTn id="158" presetID="3" presetClass="mediacall" presetSubtype="0" fill="hold" nodeType="withEffect">
                                  <p:stCondLst>
                                    <p:cond delay="0"/>
                                  </p:stCondLst>
                                  <p:childTnLst>
                                    <p:cmd type="call" cmd="stop">
                                      <p:cBhvr>
                                        <p:cTn id="159" dur="1" fill="hold"/>
                                        <p:tgtEl>
                                          <p:spTgt spid="23"/>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0"/>
                                        </p:tgtEl>
                                        <p:attrNameLst>
                                          <p:attrName>style.color</p:attrName>
                                        </p:attrNameLst>
                                      </p:cBhvr>
                                      <p:to>
                                        <a:srgbClr val="FF0000"/>
                                      </p:to>
                                    </p:animClr>
                                    <p:animClr clrSpc="rgb" dir="cw">
                                      <p:cBhvr>
                                        <p:cTn id="162" dur="500" fill="hold"/>
                                        <p:tgtEl>
                                          <p:spTgt spid="20"/>
                                        </p:tgtEl>
                                        <p:attrNameLst>
                                          <p:attrName>fillcolor</p:attrName>
                                        </p:attrNameLst>
                                      </p:cBhvr>
                                      <p:to>
                                        <a:srgbClr val="FF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5"/>
                                        </p:tgtEl>
                                        <p:attrNameLst>
                                          <p:attrName>style.color</p:attrName>
                                        </p:attrNameLst>
                                      </p:cBhvr>
                                      <p:to>
                                        <a:srgbClr val="92D050"/>
                                      </p:to>
                                    </p:animClr>
                                    <p:animClr clrSpc="rgb" dir="cw">
                                      <p:cBhvr>
                                        <p:cTn id="167" dur="500" fill="hold"/>
                                        <p:tgtEl>
                                          <p:spTgt spid="15"/>
                                        </p:tgtEl>
                                        <p:attrNameLst>
                                          <p:attrName>fillcolor</p:attrName>
                                        </p:attrNameLst>
                                      </p:cBhvr>
                                      <p:to>
                                        <a:srgbClr val="92D050"/>
                                      </p:to>
                                    </p:animClr>
                                    <p:set>
                                      <p:cBhvr>
                                        <p:cTn id="168" dur="500" fill="hold"/>
                                        <p:tgtEl>
                                          <p:spTgt spid="15"/>
                                        </p:tgtEl>
                                        <p:attrNameLst>
                                          <p:attrName>fill.type</p:attrName>
                                        </p:attrNameLst>
                                      </p:cBhvr>
                                      <p:to>
                                        <p:strVal val="solid"/>
                                      </p:to>
                                    </p:set>
                                    <p:set>
                                      <p:cBhvr>
                                        <p:cTn id="169" dur="500" fill="hold"/>
                                        <p:tgtEl>
                                          <p:spTgt spid="15"/>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6"/>
                                        </p:tgtEl>
                                      </p:cBhvr>
                                    </p:cmd>
                                  </p:childTnLst>
                                </p:cTn>
                              </p:par>
                              <p:par>
                                <p:cTn id="172" presetID="3" presetClass="mediacall" presetSubtype="0" fill="hold" nodeType="withEffect">
                                  <p:stCondLst>
                                    <p:cond delay="3000"/>
                                  </p:stCondLst>
                                  <p:childTnLst>
                                    <p:cmd type="call" cmd="stop">
                                      <p:cBhvr>
                                        <p:cTn id="173" dur="1" fill="hold"/>
                                        <p:tgtEl>
                                          <p:spTgt spid="24"/>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2"/>
                                        </p:tgtEl>
                                        <p:attrNameLst>
                                          <p:attrName>style.color</p:attrName>
                                        </p:attrNameLst>
                                      </p:cBhvr>
                                      <p:by>
                                        <p:hsl h="0" s="12549" l="25098"/>
                                      </p:by>
                                    </p:animClr>
                                    <p:animClr clrSpc="hsl" dir="cw">
                                      <p:cBhvr>
                                        <p:cTn id="176" dur="500" fill="hold"/>
                                        <p:tgtEl>
                                          <p:spTgt spid="22"/>
                                        </p:tgtEl>
                                        <p:attrNameLst>
                                          <p:attrName>fillcolor</p:attrName>
                                        </p:attrNameLst>
                                      </p:cBhvr>
                                      <p:by>
                                        <p:hsl h="0" s="12549" l="25098"/>
                                      </p:by>
                                    </p:animClr>
                                    <p:animClr clrSpc="hsl" dir="cw">
                                      <p:cBhvr>
                                        <p:cTn id="177" dur="500" fill="hold"/>
                                        <p:tgtEl>
                                          <p:spTgt spid="22"/>
                                        </p:tgtEl>
                                        <p:attrNameLst>
                                          <p:attrName>stroke.color</p:attrName>
                                        </p:attrNameLst>
                                      </p:cBhvr>
                                      <p:by>
                                        <p:hsl h="0" s="12549" l="25098"/>
                                      </p:by>
                                    </p:animClr>
                                    <p:set>
                                      <p:cBhvr>
                                        <p:cTn id="178" dur="500" fill="hold"/>
                                        <p:tgtEl>
                                          <p:spTgt spid="22"/>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7"/>
                                        </p:tgtEl>
                                        <p:attrNameLst>
                                          <p:attrName>style.color</p:attrName>
                                        </p:attrNameLst>
                                      </p:cBhvr>
                                      <p:by>
                                        <p:hsl h="0" s="-12549" l="-25098"/>
                                      </p:by>
                                    </p:animClr>
                                    <p:animClr clrSpc="hsl" dir="cw">
                                      <p:cBhvr>
                                        <p:cTn id="181" dur="500" fill="hold"/>
                                        <p:tgtEl>
                                          <p:spTgt spid="17"/>
                                        </p:tgtEl>
                                        <p:attrNameLst>
                                          <p:attrName>fillcolor</p:attrName>
                                        </p:attrNameLst>
                                      </p:cBhvr>
                                      <p:by>
                                        <p:hsl h="0" s="-12549" l="-25098"/>
                                      </p:by>
                                    </p:animClr>
                                    <p:animClr clrSpc="hsl" dir="cw">
                                      <p:cBhvr>
                                        <p:cTn id="182" dur="500" fill="hold"/>
                                        <p:tgtEl>
                                          <p:spTgt spid="17"/>
                                        </p:tgtEl>
                                        <p:attrNameLst>
                                          <p:attrName>stroke.color</p:attrName>
                                        </p:attrNameLst>
                                      </p:cBhvr>
                                      <p:by>
                                        <p:hsl h="0" s="-12549" l="-25098"/>
                                      </p:by>
                                    </p:animClr>
                                    <p:set>
                                      <p:cBhvr>
                                        <p:cTn id="183" dur="500" fill="hold"/>
                                        <p:tgtEl>
                                          <p:spTgt spid="17"/>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184" fill="hold" display="0">
                  <p:stCondLst>
                    <p:cond delay="indefinite"/>
                  </p:stCondLst>
                  <p:endCondLst>
                    <p:cond evt="onStopAudio" delay="0">
                      <p:tgtEl>
                        <p:sldTgt/>
                      </p:tgtEl>
                    </p:cond>
                  </p:endCondLst>
                </p:cTn>
                <p:tgtEl>
                  <p:spTgt spid="23"/>
                </p:tgtEl>
              </p:cMediaNode>
            </p:audio>
            <p:audio>
              <p:cMediaNode vol="80000">
                <p:cTn id="185" fill="hold" display="0">
                  <p:stCondLst>
                    <p:cond delay="indefinite"/>
                  </p:stCondLst>
                  <p:endCondLst>
                    <p:cond evt="onStopAudio" delay="0">
                      <p:tgtEl>
                        <p:sldTgt/>
                      </p:tgtEl>
                    </p:cond>
                  </p:endCondLst>
                </p:cTn>
                <p:tgtEl>
                  <p:spTgt spid="24"/>
                </p:tgtEl>
              </p:cMediaNode>
            </p:audio>
            <p:audio>
              <p:cMediaNode vol="80000">
                <p:cTn id="186" fill="hold" display="0">
                  <p:stCondLst>
                    <p:cond delay="indefinite"/>
                  </p:stCondLst>
                  <p:endCondLst>
                    <p:cond evt="onStopAudio" delay="0">
                      <p:tgtEl>
                        <p:sldTgt/>
                      </p:tgtEl>
                    </p:cond>
                  </p:endCondLst>
                </p:cTn>
                <p:tgtEl>
                  <p:spTgt spid="25"/>
                </p:tgtEl>
              </p:cMediaNode>
            </p:audio>
            <p:audio>
              <p:cMediaNode vol="80000">
                <p:cTn id="187"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5" grpId="1" animBg="1"/>
      <p:bldP spid="15" grpId="2" animBg="1"/>
      <p:bldP spid="15" grpId="3" animBg="1"/>
      <p:bldP spid="15" grpId="4" animBg="1"/>
      <p:bldP spid="16" grpId="0" animBg="1"/>
      <p:bldP spid="16" grpId="1" animBg="1"/>
      <p:bldP spid="17" grpId="0"/>
      <p:bldP spid="17" grpId="1"/>
      <p:bldP spid="17" grpId="2"/>
      <p:bldP spid="17" grpId="3"/>
      <p:bldP spid="17" grpId="4"/>
      <p:bldP spid="17" grpId="5"/>
      <p:bldP spid="18" grpId="0"/>
      <p:bldP spid="18" grpId="1"/>
      <p:bldP spid="18" grpId="2"/>
      <p:bldP spid="19" grpId="0" animBg="1"/>
      <p:bldP spid="19" grpId="1" animBg="1"/>
      <p:bldP spid="20" grpId="0" animBg="1"/>
      <p:bldP spid="20" grpId="1" animBg="1"/>
      <p:bldP spid="21" grpId="0"/>
      <p:bldP spid="21" grpId="1"/>
      <p:bldP spid="21" grpId="2"/>
      <p:bldP spid="22" grpId="0"/>
      <p:bldP spid="22" grpId="1"/>
      <p:bldP spid="22"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0"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11">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12">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cxnSp>
        <p:nvCxnSpPr>
          <p:cNvPr id="9" name="Straight Connector 8">
            <a:extLst>
              <a:ext uri="{FF2B5EF4-FFF2-40B4-BE49-F238E27FC236}">
                <a16:creationId xmlns:a16="http://schemas.microsoft.com/office/drawing/2014/main" id="{E872CECA-D91C-470D-880C-CD622E5D82AF}"/>
              </a:ext>
            </a:extLst>
          </p:cNvPr>
          <p:cNvCxnSpPr>
            <a:cxnSpLocks/>
          </p:cNvCxnSpPr>
          <p:nvPr/>
        </p:nvCxnSpPr>
        <p:spPr>
          <a:xfrm>
            <a:off x="-1722" y="545008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F2AF0-E1C9-439C-BCDA-CA1A12BE613E}"/>
              </a:ext>
            </a:extLst>
          </p:cNvPr>
          <p:cNvCxnSpPr>
            <a:cxnSpLocks/>
          </p:cNvCxnSpPr>
          <p:nvPr/>
        </p:nvCxnSpPr>
        <p:spPr>
          <a:xfrm>
            <a:off x="-41618" y="41739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728CF2-E865-4F46-B415-F87E0CFD02BA}"/>
              </a:ext>
            </a:extLst>
          </p:cNvPr>
          <p:cNvCxnSpPr>
            <a:cxnSpLocks/>
          </p:cNvCxnSpPr>
          <p:nvPr/>
        </p:nvCxnSpPr>
        <p:spPr>
          <a:xfrm>
            <a:off x="-41618" y="222488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040DF8F-74BB-4B17-91DD-3D07DF805E5A}"/>
              </a:ext>
            </a:extLst>
          </p:cNvPr>
          <p:cNvSpPr/>
          <p:nvPr/>
        </p:nvSpPr>
        <p:spPr>
          <a:xfrm flipH="1">
            <a:off x="618287" y="1119151"/>
            <a:ext cx="10872190" cy="22050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53FE9E6-0CC4-4E19-9047-D673E38D93CA}"/>
              </a:ext>
            </a:extLst>
          </p:cNvPr>
          <p:cNvSpPr txBox="1"/>
          <p:nvPr/>
        </p:nvSpPr>
        <p:spPr>
          <a:xfrm>
            <a:off x="1343299" y="1151419"/>
            <a:ext cx="9383697" cy="1938992"/>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marR="0" algn="just">
              <a:spcBef>
                <a:spcPts val="0"/>
              </a:spcBef>
              <a:spcAft>
                <a:spcPts val="0"/>
              </a:spcAft>
            </a:pP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lô</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lệch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gn="just">
              <a:spcBef>
                <a:spcPts val="0"/>
              </a:spcBef>
              <a:spcAft>
                <a:spcPts val="0"/>
              </a:spcAft>
            </a:pP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Mồm</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huýt</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vang</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gn="just">
              <a:spcBef>
                <a:spcPts val="0"/>
              </a:spcBef>
              <a:spcAft>
                <a:spcPts val="0"/>
              </a:spcAft>
            </a:pP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chích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gn="just">
              <a:spcBef>
                <a:spcPts val="0"/>
              </a:spcBef>
              <a:spcAft>
                <a:spcPts val="0"/>
              </a:spcAft>
            </a:pP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Nhảy</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592805B0-93FD-42B3-A4BD-E61C1CE466DB}"/>
              </a:ext>
            </a:extLst>
          </p:cNvPr>
          <p:cNvSpPr/>
          <p:nvPr/>
        </p:nvSpPr>
        <p:spPr>
          <a:xfrm flipH="1">
            <a:off x="844505" y="4979450"/>
            <a:ext cx="5249773" cy="885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0F7BD93E-C9BF-4080-9639-CF0CA68C5967}"/>
              </a:ext>
            </a:extLst>
          </p:cNvPr>
          <p:cNvSpPr/>
          <p:nvPr/>
        </p:nvSpPr>
        <p:spPr>
          <a:xfrm flipH="1">
            <a:off x="6095999" y="3757394"/>
            <a:ext cx="5249773" cy="885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7" name="cau hoi c">
            <a:extLst>
              <a:ext uri="{FF2B5EF4-FFF2-40B4-BE49-F238E27FC236}">
                <a16:creationId xmlns:a16="http://schemas.microsoft.com/office/drawing/2014/main" id="{90880A71-1532-4F59-9B3E-CB17DB158197}"/>
              </a:ext>
            </a:extLst>
          </p:cNvPr>
          <p:cNvSpPr txBox="1"/>
          <p:nvPr/>
        </p:nvSpPr>
        <p:spPr>
          <a:xfrm>
            <a:off x="1144181" y="5188357"/>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cau hoi b">
            <a:extLst>
              <a:ext uri="{FF2B5EF4-FFF2-40B4-BE49-F238E27FC236}">
                <a16:creationId xmlns:a16="http://schemas.microsoft.com/office/drawing/2014/main" id="{A69F3697-7965-4E14-8033-FD4008FFF972}"/>
              </a:ext>
            </a:extLst>
          </p:cNvPr>
          <p:cNvSpPr txBox="1"/>
          <p:nvPr/>
        </p:nvSpPr>
        <p:spPr>
          <a:xfrm>
            <a:off x="6395675" y="3955787"/>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ngữ</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bang a">
            <a:extLst>
              <a:ext uri="{FF2B5EF4-FFF2-40B4-BE49-F238E27FC236}">
                <a16:creationId xmlns:a16="http://schemas.microsoft.com/office/drawing/2014/main" id="{6963C307-5604-4E4E-BD4C-E30E2B059825}"/>
              </a:ext>
            </a:extLst>
          </p:cNvPr>
          <p:cNvSpPr/>
          <p:nvPr/>
        </p:nvSpPr>
        <p:spPr>
          <a:xfrm flipH="1">
            <a:off x="766436" y="3757394"/>
            <a:ext cx="5249773" cy="885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bang d">
            <a:extLst>
              <a:ext uri="{FF2B5EF4-FFF2-40B4-BE49-F238E27FC236}">
                <a16:creationId xmlns:a16="http://schemas.microsoft.com/office/drawing/2014/main" id="{33870DB8-9E2A-4A85-9A75-16C6422F9187}"/>
              </a:ext>
            </a:extLst>
          </p:cNvPr>
          <p:cNvSpPr/>
          <p:nvPr/>
        </p:nvSpPr>
        <p:spPr>
          <a:xfrm flipH="1">
            <a:off x="6175791" y="4976382"/>
            <a:ext cx="5249773" cy="885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1" name="cau hoi a">
            <a:extLst>
              <a:ext uri="{FF2B5EF4-FFF2-40B4-BE49-F238E27FC236}">
                <a16:creationId xmlns:a16="http://schemas.microsoft.com/office/drawing/2014/main" id="{EF635596-2892-453E-B07E-AA58782F7C84}"/>
              </a:ext>
            </a:extLst>
          </p:cNvPr>
          <p:cNvSpPr txBox="1"/>
          <p:nvPr/>
        </p:nvSpPr>
        <p:spPr>
          <a:xfrm>
            <a:off x="1028013" y="3955788"/>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hóa</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au hoi d">
            <a:extLst>
              <a:ext uri="{FF2B5EF4-FFF2-40B4-BE49-F238E27FC236}">
                <a16:creationId xmlns:a16="http://schemas.microsoft.com/office/drawing/2014/main" id="{1B3D2B13-88F7-4BF7-82B5-E8D4BA200FDD}"/>
              </a:ext>
            </a:extLst>
          </p:cNvPr>
          <p:cNvSpPr txBox="1"/>
          <p:nvPr/>
        </p:nvSpPr>
        <p:spPr>
          <a:xfrm>
            <a:off x="6475467" y="5145609"/>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D.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Question">
            <a:hlinkClick r:id="" action="ppaction://media"/>
            <a:extLst>
              <a:ext uri="{FF2B5EF4-FFF2-40B4-BE49-F238E27FC236}">
                <a16:creationId xmlns:a16="http://schemas.microsoft.com/office/drawing/2014/main" id="{9A52018D-303B-4F2E-8823-FF32A6670FE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0" y="863859"/>
            <a:ext cx="487363" cy="487363"/>
          </a:xfrm>
          <a:prstGeom prst="rect">
            <a:avLst/>
          </a:prstGeom>
        </p:spPr>
      </p:pic>
      <p:pic>
        <p:nvPicPr>
          <p:cNvPr id="24" name="Final Answer">
            <a:hlinkClick r:id="" action="ppaction://media"/>
            <a:extLst>
              <a:ext uri="{FF2B5EF4-FFF2-40B4-BE49-F238E27FC236}">
                <a16:creationId xmlns:a16="http://schemas.microsoft.com/office/drawing/2014/main" id="{A8BED108-9808-4982-899D-480327D2EB6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192000" y="1478693"/>
            <a:ext cx="487363" cy="487363"/>
          </a:xfrm>
          <a:prstGeom prst="rect">
            <a:avLst/>
          </a:prstGeom>
        </p:spPr>
      </p:pic>
      <p:pic>
        <p:nvPicPr>
          <p:cNvPr id="25" name="Win">
            <a:hlinkClick r:id="" action="ppaction://media"/>
            <a:extLst>
              <a:ext uri="{FF2B5EF4-FFF2-40B4-BE49-F238E27FC236}">
                <a16:creationId xmlns:a16="http://schemas.microsoft.com/office/drawing/2014/main" id="{B8B9A875-C621-4A5B-A66A-8B29A0B1669D}"/>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202905" y="2074155"/>
            <a:ext cx="487363" cy="487363"/>
          </a:xfrm>
          <a:prstGeom prst="rect">
            <a:avLst/>
          </a:prstGeom>
        </p:spPr>
      </p:pic>
      <p:pic>
        <p:nvPicPr>
          <p:cNvPr id="26" name="Lose">
            <a:hlinkClick r:id="" action="ppaction://media"/>
            <a:extLst>
              <a:ext uri="{FF2B5EF4-FFF2-40B4-BE49-F238E27FC236}">
                <a16:creationId xmlns:a16="http://schemas.microsoft.com/office/drawing/2014/main" id="{7C569449-DDFA-4BC4-BD7D-ECAF10305081}"/>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769808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23"/>
                                        </p:tgtEl>
                                      </p:cBhvr>
                                    </p:cmd>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4" presetClass="emph" presetSubtype="0" fill="hold" grpId="1" nodeType="clickEffect">
                                  <p:stCondLst>
                                    <p:cond delay="0"/>
                                  </p:stCondLst>
                                  <p:childTnLst>
                                    <p:animClr clrSpc="hsl" dir="cw">
                                      <p:cBhvr override="childStyle">
                                        <p:cTn id="34" dur="500" fill="hold"/>
                                        <p:tgtEl>
                                          <p:spTgt spid="17"/>
                                        </p:tgtEl>
                                        <p:attrNameLst>
                                          <p:attrName>style.color</p:attrName>
                                        </p:attrNameLst>
                                      </p:cBhvr>
                                      <p:by>
                                        <p:hsl h="0" s="-12549" l="-25098"/>
                                      </p:by>
                                    </p:animClr>
                                    <p:animClr clrSpc="hsl" dir="cw">
                                      <p:cBhvr>
                                        <p:cTn id="35" dur="500" fill="hold"/>
                                        <p:tgtEl>
                                          <p:spTgt spid="17"/>
                                        </p:tgtEl>
                                        <p:attrNameLst>
                                          <p:attrName>fillcolor</p:attrName>
                                        </p:attrNameLst>
                                      </p:cBhvr>
                                      <p:by>
                                        <p:hsl h="0" s="-12549" l="-25098"/>
                                      </p:by>
                                    </p:animClr>
                                    <p:animClr clrSpc="hsl" dir="cw">
                                      <p:cBhvr>
                                        <p:cTn id="36" dur="500" fill="hold"/>
                                        <p:tgtEl>
                                          <p:spTgt spid="17"/>
                                        </p:tgtEl>
                                        <p:attrNameLst>
                                          <p:attrName>stroke.color</p:attrName>
                                        </p:attrNameLst>
                                      </p:cBhvr>
                                      <p:by>
                                        <p:hsl h="0" s="-12549" l="-25098"/>
                                      </p:by>
                                    </p:animClr>
                                    <p:set>
                                      <p:cBhvr>
                                        <p:cTn id="37" dur="500" fill="hold"/>
                                        <p:tgtEl>
                                          <p:spTgt spid="17"/>
                                        </p:tgtEl>
                                        <p:attrNameLst>
                                          <p:attrName>fill.type</p:attrName>
                                        </p:attrNameLst>
                                      </p:cBhvr>
                                      <p:to>
                                        <p:strVal val="solid"/>
                                      </p:to>
                                    </p:set>
                                  </p:childTnLst>
                                </p:cTn>
                              </p:par>
                              <p:par>
                                <p:cTn id="38" presetID="19" presetClass="emph" presetSubtype="0" fill="hold" grpId="0" nodeType="withEffect">
                                  <p:stCondLst>
                                    <p:cond delay="0"/>
                                  </p:stCondLst>
                                  <p:childTnLst>
                                    <p:animClr clrSpc="rgb" dir="cw">
                                      <p:cBhvr override="childStyle">
                                        <p:cTn id="39" dur="500" fill="hold"/>
                                        <p:tgtEl>
                                          <p:spTgt spid="15"/>
                                        </p:tgtEl>
                                        <p:attrNameLst>
                                          <p:attrName>style.color</p:attrName>
                                        </p:attrNameLst>
                                      </p:cBhvr>
                                      <p:to>
                                        <a:srgbClr val="FFC000"/>
                                      </p:to>
                                    </p:animClr>
                                    <p:animClr clrSpc="rgb" dir="cw">
                                      <p:cBhvr>
                                        <p:cTn id="40" dur="500" fill="hold"/>
                                        <p:tgtEl>
                                          <p:spTgt spid="15"/>
                                        </p:tgtEl>
                                        <p:attrNameLst>
                                          <p:attrName>fillcolor</p:attrName>
                                        </p:attrNameLst>
                                      </p:cBhvr>
                                      <p:to>
                                        <a:srgbClr val="FFC000"/>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218" fill="hold"/>
                                        <p:tgtEl>
                                          <p:spTgt spid="24"/>
                                        </p:tgtEl>
                                      </p:cBhvr>
                                    </p:cmd>
                                  </p:childTnLst>
                                </p:cTn>
                              </p:par>
                              <p:par>
                                <p:cTn id="45" presetID="3" presetClass="mediacall" presetSubtype="0" fill="hold" nodeType="withEffect">
                                  <p:stCondLst>
                                    <p:cond delay="0"/>
                                  </p:stCondLst>
                                  <p:childTnLst>
                                    <p:cmd type="call" cmd="stop">
                                      <p:cBhvr>
                                        <p:cTn id="46" dur="1" fill="hold"/>
                                        <p:tgtEl>
                                          <p:spTgt spid="23"/>
                                        </p:tgtEl>
                                      </p:cBhvr>
                                    </p:cmd>
                                  </p:childTnLst>
                                </p:cTn>
                              </p:par>
                              <p:par>
                                <p:cTn id="47" presetID="19" presetClass="emph" presetSubtype="0" repeatCount="4000" fill="hold" grpId="1" nodeType="withEffect">
                                  <p:stCondLst>
                                    <p:cond delay="3000"/>
                                  </p:stCondLst>
                                  <p:childTnLst>
                                    <p:animClr clrSpc="rgb" dir="cw">
                                      <p:cBhvr override="childStyle">
                                        <p:cTn id="48" dur="500" fill="hold"/>
                                        <p:tgtEl>
                                          <p:spTgt spid="15"/>
                                        </p:tgtEl>
                                        <p:attrNameLst>
                                          <p:attrName>style.color</p:attrName>
                                        </p:attrNameLst>
                                      </p:cBhvr>
                                      <p:to>
                                        <a:srgbClr val="92D050"/>
                                      </p:to>
                                    </p:animClr>
                                    <p:animClr clrSpc="rgb" dir="cw">
                                      <p:cBhvr>
                                        <p:cTn id="49" dur="500" fill="hold"/>
                                        <p:tgtEl>
                                          <p:spTgt spid="15"/>
                                        </p:tgtEl>
                                        <p:attrNameLst>
                                          <p:attrName>fillcolor</p:attrName>
                                        </p:attrNameLst>
                                      </p:cBhvr>
                                      <p:to>
                                        <a:srgbClr val="92D050"/>
                                      </p:to>
                                    </p:animClr>
                                    <p:set>
                                      <p:cBhvr>
                                        <p:cTn id="50" dur="500" fill="hold"/>
                                        <p:tgtEl>
                                          <p:spTgt spid="15"/>
                                        </p:tgtEl>
                                        <p:attrNameLst>
                                          <p:attrName>fill.type</p:attrName>
                                        </p:attrNameLst>
                                      </p:cBhvr>
                                      <p:to>
                                        <p:strVal val="solid"/>
                                      </p:to>
                                    </p:set>
                                    <p:set>
                                      <p:cBhvr>
                                        <p:cTn id="51" dur="500" fill="hold"/>
                                        <p:tgtEl>
                                          <p:spTgt spid="15"/>
                                        </p:tgtEl>
                                        <p:attrNameLst>
                                          <p:attrName>fill.on</p:attrName>
                                        </p:attrNameLst>
                                      </p:cBhvr>
                                      <p:to>
                                        <p:strVal val="true"/>
                                      </p:to>
                                    </p:set>
                                  </p:childTnLst>
                                </p:cTn>
                              </p:par>
                              <p:par>
                                <p:cTn id="52" presetID="1" presetClass="mediacall" presetSubtype="0" fill="hold" nodeType="withEffect">
                                  <p:stCondLst>
                                    <p:cond delay="3000"/>
                                  </p:stCondLst>
                                  <p:childTnLst>
                                    <p:cmd type="call" cmd="playFrom(0.0)">
                                      <p:cBhvr>
                                        <p:cTn id="53" dur="7732" fill="hold"/>
                                        <p:tgtEl>
                                          <p:spTgt spid="25"/>
                                        </p:tgtEl>
                                      </p:cBhvr>
                                    </p:cmd>
                                  </p:childTnLst>
                                </p:cTn>
                              </p:par>
                              <p:par>
                                <p:cTn id="54" presetID="3" presetClass="mediacall" presetSubtype="0" fill="hold" nodeType="withEffect">
                                  <p:stCondLst>
                                    <p:cond delay="3000"/>
                                  </p:stCondLst>
                                  <p:childTnLst>
                                    <p:cmd type="call" cmd="stop">
                                      <p:cBhvr>
                                        <p:cTn id="55" dur="1" fill="hold"/>
                                        <p:tgtEl>
                                          <p:spTgt spid="24"/>
                                        </p:tgtEl>
                                      </p:cBhvr>
                                    </p:cmd>
                                  </p:childTnLst>
                                </p:cTn>
                              </p:par>
                              <p:par>
                                <p:cTn id="56" presetID="24" presetClass="emph" presetSubtype="0" fill="hold" grpId="2" nodeType="withEffect">
                                  <p:stCondLst>
                                    <p:cond delay="3000"/>
                                  </p:stCondLst>
                                  <p:childTnLst>
                                    <p:animClr clrSpc="hsl" dir="cw">
                                      <p:cBhvr override="childStyle">
                                        <p:cTn id="57" dur="500" fill="hold"/>
                                        <p:tgtEl>
                                          <p:spTgt spid="17"/>
                                        </p:tgtEl>
                                        <p:attrNameLst>
                                          <p:attrName>style.color</p:attrName>
                                        </p:attrNameLst>
                                      </p:cBhvr>
                                      <p:by>
                                        <p:hsl h="0" s="-12549" l="-25098"/>
                                      </p:by>
                                    </p:animClr>
                                    <p:animClr clrSpc="hsl" dir="cw">
                                      <p:cBhvr>
                                        <p:cTn id="58" dur="500" fill="hold"/>
                                        <p:tgtEl>
                                          <p:spTgt spid="17"/>
                                        </p:tgtEl>
                                        <p:attrNameLst>
                                          <p:attrName>fillcolor</p:attrName>
                                        </p:attrNameLst>
                                      </p:cBhvr>
                                      <p:by>
                                        <p:hsl h="0" s="-12549" l="-25098"/>
                                      </p:by>
                                    </p:animClr>
                                    <p:animClr clrSpc="hsl" dir="cw">
                                      <p:cBhvr>
                                        <p:cTn id="59" dur="500" fill="hold"/>
                                        <p:tgtEl>
                                          <p:spTgt spid="17"/>
                                        </p:tgtEl>
                                        <p:attrNameLst>
                                          <p:attrName>stroke.color</p:attrName>
                                        </p:attrNameLst>
                                      </p:cBhvr>
                                      <p:by>
                                        <p:hsl h="0" s="-12549" l="-25098"/>
                                      </p:by>
                                    </p:animClr>
                                    <p:set>
                                      <p:cBhvr>
                                        <p:cTn id="60" dur="500" fill="hold"/>
                                        <p:tgtEl>
                                          <p:spTgt spid="17"/>
                                        </p:tgtEl>
                                        <p:attrNameLst>
                                          <p:attrName>fill.type</p:attrName>
                                        </p:attrNameLst>
                                      </p:cBhvr>
                                      <p:to>
                                        <p:strVal val="solid"/>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24" presetClass="emph" presetSubtype="0" fill="hold" grpId="1" nodeType="clickEffect">
                                  <p:stCondLst>
                                    <p:cond delay="0"/>
                                  </p:stCondLst>
                                  <p:childTnLst>
                                    <p:animClr clrSpc="hsl" dir="cw">
                                      <p:cBhvr override="childStyle">
                                        <p:cTn id="65" dur="500" fill="hold"/>
                                        <p:tgtEl>
                                          <p:spTgt spid="21"/>
                                        </p:tgtEl>
                                        <p:attrNameLst>
                                          <p:attrName>style.color</p:attrName>
                                        </p:attrNameLst>
                                      </p:cBhvr>
                                      <p:by>
                                        <p:hsl h="0" s="-12549" l="-25098"/>
                                      </p:by>
                                    </p:animClr>
                                    <p:animClr clrSpc="hsl" dir="cw">
                                      <p:cBhvr>
                                        <p:cTn id="66" dur="500" fill="hold"/>
                                        <p:tgtEl>
                                          <p:spTgt spid="21"/>
                                        </p:tgtEl>
                                        <p:attrNameLst>
                                          <p:attrName>fillcolor</p:attrName>
                                        </p:attrNameLst>
                                      </p:cBhvr>
                                      <p:by>
                                        <p:hsl h="0" s="-12549" l="-25098"/>
                                      </p:by>
                                    </p:animClr>
                                    <p:animClr clrSpc="hsl" dir="cw">
                                      <p:cBhvr>
                                        <p:cTn id="67" dur="500" fill="hold"/>
                                        <p:tgtEl>
                                          <p:spTgt spid="21"/>
                                        </p:tgtEl>
                                        <p:attrNameLst>
                                          <p:attrName>stroke.color</p:attrName>
                                        </p:attrNameLst>
                                      </p:cBhvr>
                                      <p:by>
                                        <p:hsl h="0" s="-12549" l="-25098"/>
                                      </p:by>
                                    </p:animClr>
                                    <p:set>
                                      <p:cBhvr>
                                        <p:cTn id="68" dur="500" fill="hold"/>
                                        <p:tgtEl>
                                          <p:spTgt spid="21"/>
                                        </p:tgtEl>
                                        <p:attrNameLst>
                                          <p:attrName>fill.type</p:attrName>
                                        </p:attrNameLst>
                                      </p:cBhvr>
                                      <p:to>
                                        <p:strVal val="solid"/>
                                      </p:to>
                                    </p:set>
                                  </p:childTnLst>
                                </p:cTn>
                              </p:par>
                              <p:par>
                                <p:cTn id="69" presetID="19" presetClass="emph" presetSubtype="0" fill="hold" grpId="0" nodeType="withEffect">
                                  <p:stCondLst>
                                    <p:cond delay="0"/>
                                  </p:stCondLst>
                                  <p:childTnLst>
                                    <p:animClr clrSpc="rgb" dir="cw">
                                      <p:cBhvr override="childStyle">
                                        <p:cTn id="70" dur="500" fill="hold"/>
                                        <p:tgtEl>
                                          <p:spTgt spid="19"/>
                                        </p:tgtEl>
                                        <p:attrNameLst>
                                          <p:attrName>style.color</p:attrName>
                                        </p:attrNameLst>
                                      </p:cBhvr>
                                      <p:to>
                                        <a:srgbClr val="FFC000"/>
                                      </p:to>
                                    </p:animClr>
                                    <p:animClr clrSpc="rgb" dir="cw">
                                      <p:cBhvr>
                                        <p:cTn id="71" dur="500" fill="hold"/>
                                        <p:tgtEl>
                                          <p:spTgt spid="19"/>
                                        </p:tgtEl>
                                        <p:attrNameLst>
                                          <p:attrName>fillcolor</p:attrName>
                                        </p:attrNameLst>
                                      </p:cBhvr>
                                      <p:to>
                                        <a:srgbClr val="FFC000"/>
                                      </p:to>
                                    </p:animClr>
                                    <p:set>
                                      <p:cBhvr>
                                        <p:cTn id="72" dur="500" fill="hold"/>
                                        <p:tgtEl>
                                          <p:spTgt spid="19"/>
                                        </p:tgtEl>
                                        <p:attrNameLst>
                                          <p:attrName>fill.type</p:attrName>
                                        </p:attrNameLst>
                                      </p:cBhvr>
                                      <p:to>
                                        <p:strVal val="solid"/>
                                      </p:to>
                                    </p:set>
                                    <p:set>
                                      <p:cBhvr>
                                        <p:cTn id="73" dur="500" fill="hold"/>
                                        <p:tgtEl>
                                          <p:spTgt spid="19"/>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20218" fill="hold"/>
                                        <p:tgtEl>
                                          <p:spTgt spid="24"/>
                                        </p:tgtEl>
                                      </p:cBhvr>
                                    </p:cmd>
                                  </p:childTnLst>
                                </p:cTn>
                              </p:par>
                              <p:par>
                                <p:cTn id="76" presetID="3" presetClass="mediacall" presetSubtype="0" fill="hold" nodeType="withEffect">
                                  <p:stCondLst>
                                    <p:cond delay="0"/>
                                  </p:stCondLst>
                                  <p:childTnLst>
                                    <p:cmd type="call" cmd="stop">
                                      <p:cBhvr>
                                        <p:cTn id="77" dur="1" fill="hold"/>
                                        <p:tgtEl>
                                          <p:spTgt spid="23"/>
                                        </p:tgtEl>
                                      </p:cBhvr>
                                    </p:cmd>
                                  </p:childTnLst>
                                </p:cTn>
                              </p:par>
                              <p:par>
                                <p:cTn id="78" presetID="19" presetClass="emph" presetSubtype="0" fill="hold" grpId="1" nodeType="withEffect">
                                  <p:stCondLst>
                                    <p:cond delay="3000"/>
                                  </p:stCondLst>
                                  <p:childTnLst>
                                    <p:animClr clrSpc="rgb" dir="cw">
                                      <p:cBhvr override="childStyle">
                                        <p:cTn id="79" dur="500" fill="hold"/>
                                        <p:tgtEl>
                                          <p:spTgt spid="19"/>
                                        </p:tgtEl>
                                        <p:attrNameLst>
                                          <p:attrName>style.color</p:attrName>
                                        </p:attrNameLst>
                                      </p:cBhvr>
                                      <p:to>
                                        <a:srgbClr val="FF0000"/>
                                      </p:to>
                                    </p:animClr>
                                    <p:animClr clrSpc="rgb" dir="cw">
                                      <p:cBhvr>
                                        <p:cTn id="80" dur="500" fill="hold"/>
                                        <p:tgtEl>
                                          <p:spTgt spid="19"/>
                                        </p:tgtEl>
                                        <p:attrNameLst>
                                          <p:attrName>fillcolor</p:attrName>
                                        </p:attrNameLst>
                                      </p:cBhvr>
                                      <p:to>
                                        <a:srgbClr val="FF0000"/>
                                      </p:to>
                                    </p:animClr>
                                    <p:set>
                                      <p:cBhvr>
                                        <p:cTn id="81" dur="500" fill="hold"/>
                                        <p:tgtEl>
                                          <p:spTgt spid="19"/>
                                        </p:tgtEl>
                                        <p:attrNameLst>
                                          <p:attrName>fill.type</p:attrName>
                                        </p:attrNameLst>
                                      </p:cBhvr>
                                      <p:to>
                                        <p:strVal val="solid"/>
                                      </p:to>
                                    </p:set>
                                    <p:set>
                                      <p:cBhvr>
                                        <p:cTn id="82" dur="500" fill="hold"/>
                                        <p:tgtEl>
                                          <p:spTgt spid="19"/>
                                        </p:tgtEl>
                                        <p:attrNameLst>
                                          <p:attrName>fill.on</p:attrName>
                                        </p:attrNameLst>
                                      </p:cBhvr>
                                      <p:to>
                                        <p:strVal val="true"/>
                                      </p:to>
                                    </p:set>
                                  </p:childTnLst>
                                </p:cTn>
                              </p:par>
                              <p:par>
                                <p:cTn id="83" presetID="19" presetClass="emph" presetSubtype="0" repeatCount="4000" fill="hold" grpId="2" nodeType="withEffect">
                                  <p:stCondLst>
                                    <p:cond delay="3000"/>
                                  </p:stCondLst>
                                  <p:childTnLst>
                                    <p:animClr clrSpc="rgb" dir="cw">
                                      <p:cBhvr override="childStyle">
                                        <p:cTn id="84" dur="500" fill="hold"/>
                                        <p:tgtEl>
                                          <p:spTgt spid="15"/>
                                        </p:tgtEl>
                                        <p:attrNameLst>
                                          <p:attrName>style.color</p:attrName>
                                        </p:attrNameLst>
                                      </p:cBhvr>
                                      <p:to>
                                        <a:srgbClr val="92D050"/>
                                      </p:to>
                                    </p:animClr>
                                    <p:animClr clrSpc="rgb" dir="cw">
                                      <p:cBhvr>
                                        <p:cTn id="85" dur="500" fill="hold"/>
                                        <p:tgtEl>
                                          <p:spTgt spid="15"/>
                                        </p:tgtEl>
                                        <p:attrNameLst>
                                          <p:attrName>fillcolor</p:attrName>
                                        </p:attrNameLst>
                                      </p:cBhvr>
                                      <p:to>
                                        <a:srgbClr val="92D050"/>
                                      </p:to>
                                    </p:animClr>
                                    <p:set>
                                      <p:cBhvr>
                                        <p:cTn id="86" dur="500" fill="hold"/>
                                        <p:tgtEl>
                                          <p:spTgt spid="15"/>
                                        </p:tgtEl>
                                        <p:attrNameLst>
                                          <p:attrName>fill.type</p:attrName>
                                        </p:attrNameLst>
                                      </p:cBhvr>
                                      <p:to>
                                        <p:strVal val="solid"/>
                                      </p:to>
                                    </p:set>
                                    <p:set>
                                      <p:cBhvr>
                                        <p:cTn id="87" dur="500" fill="hold"/>
                                        <p:tgtEl>
                                          <p:spTgt spid="15"/>
                                        </p:tgtEl>
                                        <p:attrNameLst>
                                          <p:attrName>fill.on</p:attrName>
                                        </p:attrNameLst>
                                      </p:cBhvr>
                                      <p:to>
                                        <p:strVal val="true"/>
                                      </p:to>
                                    </p:set>
                                  </p:childTnLst>
                                </p:cTn>
                              </p:par>
                              <p:par>
                                <p:cTn id="88" presetID="1" presetClass="mediacall" presetSubtype="0" fill="hold" nodeType="withEffect">
                                  <p:stCondLst>
                                    <p:cond delay="3000"/>
                                  </p:stCondLst>
                                  <p:childTnLst>
                                    <p:cmd type="call" cmd="playFrom(0.0)">
                                      <p:cBhvr>
                                        <p:cTn id="89" dur="5903" fill="hold"/>
                                        <p:tgtEl>
                                          <p:spTgt spid="26"/>
                                        </p:tgtEl>
                                      </p:cBhvr>
                                    </p:cmd>
                                  </p:childTnLst>
                                </p:cTn>
                              </p:par>
                              <p:par>
                                <p:cTn id="90" presetID="3" presetClass="mediacall" presetSubtype="0" fill="hold" nodeType="withEffect">
                                  <p:stCondLst>
                                    <p:cond delay="3000"/>
                                  </p:stCondLst>
                                  <p:childTnLst>
                                    <p:cmd type="call" cmd="stop">
                                      <p:cBhvr>
                                        <p:cTn id="91" dur="1" fill="hold"/>
                                        <p:tgtEl>
                                          <p:spTgt spid="24"/>
                                        </p:tgtEl>
                                      </p:cBhvr>
                                    </p:cmd>
                                  </p:childTnLst>
                                </p:cTn>
                              </p:par>
                              <p:par>
                                <p:cTn id="92" presetID="30" presetClass="emph" presetSubtype="0" fill="hold" grpId="2" nodeType="withEffect">
                                  <p:stCondLst>
                                    <p:cond delay="3000"/>
                                  </p:stCondLst>
                                  <p:childTnLst>
                                    <p:animClr clrSpc="hsl" dir="cw">
                                      <p:cBhvr override="childStyle">
                                        <p:cTn id="93" dur="500" fill="hold"/>
                                        <p:tgtEl>
                                          <p:spTgt spid="21"/>
                                        </p:tgtEl>
                                        <p:attrNameLst>
                                          <p:attrName>style.color</p:attrName>
                                        </p:attrNameLst>
                                      </p:cBhvr>
                                      <p:by>
                                        <p:hsl h="0" s="12549" l="25098"/>
                                      </p:by>
                                    </p:animClr>
                                    <p:animClr clrSpc="hsl" dir="cw">
                                      <p:cBhvr>
                                        <p:cTn id="94" dur="500" fill="hold"/>
                                        <p:tgtEl>
                                          <p:spTgt spid="21"/>
                                        </p:tgtEl>
                                        <p:attrNameLst>
                                          <p:attrName>fillcolor</p:attrName>
                                        </p:attrNameLst>
                                      </p:cBhvr>
                                      <p:by>
                                        <p:hsl h="0" s="12549" l="25098"/>
                                      </p:by>
                                    </p:animClr>
                                    <p:animClr clrSpc="hsl" dir="cw">
                                      <p:cBhvr>
                                        <p:cTn id="95" dur="500" fill="hold"/>
                                        <p:tgtEl>
                                          <p:spTgt spid="21"/>
                                        </p:tgtEl>
                                        <p:attrNameLst>
                                          <p:attrName>stroke.color</p:attrName>
                                        </p:attrNameLst>
                                      </p:cBhvr>
                                      <p:by>
                                        <p:hsl h="0" s="12549" l="25098"/>
                                      </p:by>
                                    </p:animClr>
                                    <p:set>
                                      <p:cBhvr>
                                        <p:cTn id="96" dur="500" fill="hold"/>
                                        <p:tgtEl>
                                          <p:spTgt spid="21"/>
                                        </p:tgtEl>
                                        <p:attrNameLst>
                                          <p:attrName>fill.type</p:attrName>
                                        </p:attrNameLst>
                                      </p:cBhvr>
                                      <p:to>
                                        <p:strVal val="solid"/>
                                      </p:to>
                                    </p:set>
                                  </p:childTnLst>
                                </p:cTn>
                              </p:par>
                              <p:par>
                                <p:cTn id="97" presetID="24" presetClass="emph" presetSubtype="0" fill="hold" grpId="3" nodeType="withEffect">
                                  <p:stCondLst>
                                    <p:cond delay="3000"/>
                                  </p:stCondLst>
                                  <p:childTnLst>
                                    <p:animClr clrSpc="hsl" dir="cw">
                                      <p:cBhvr override="childStyle">
                                        <p:cTn id="98" dur="500" fill="hold"/>
                                        <p:tgtEl>
                                          <p:spTgt spid="17"/>
                                        </p:tgtEl>
                                        <p:attrNameLst>
                                          <p:attrName>style.color</p:attrName>
                                        </p:attrNameLst>
                                      </p:cBhvr>
                                      <p:by>
                                        <p:hsl h="0" s="-12549" l="-25098"/>
                                      </p:by>
                                    </p:animClr>
                                    <p:animClr clrSpc="hsl" dir="cw">
                                      <p:cBhvr>
                                        <p:cTn id="99" dur="500" fill="hold"/>
                                        <p:tgtEl>
                                          <p:spTgt spid="17"/>
                                        </p:tgtEl>
                                        <p:attrNameLst>
                                          <p:attrName>fillcolor</p:attrName>
                                        </p:attrNameLst>
                                      </p:cBhvr>
                                      <p:by>
                                        <p:hsl h="0" s="-12549" l="-25098"/>
                                      </p:by>
                                    </p:animClr>
                                    <p:animClr clrSpc="hsl" dir="cw">
                                      <p:cBhvr>
                                        <p:cTn id="100" dur="500" fill="hold"/>
                                        <p:tgtEl>
                                          <p:spTgt spid="17"/>
                                        </p:tgtEl>
                                        <p:attrNameLst>
                                          <p:attrName>stroke.color</p:attrName>
                                        </p:attrNameLst>
                                      </p:cBhvr>
                                      <p:by>
                                        <p:hsl h="0" s="-12549" l="-25098"/>
                                      </p:by>
                                    </p:animClr>
                                    <p:set>
                                      <p:cBhvr>
                                        <p:cTn id="101" dur="500" fill="hold"/>
                                        <p:tgtEl>
                                          <p:spTgt spid="17"/>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4" presetClass="emph" presetSubtype="0" fill="hold" grpId="1" nodeType="clickEffect">
                                  <p:stCondLst>
                                    <p:cond delay="0"/>
                                  </p:stCondLst>
                                  <p:childTnLst>
                                    <p:animClr clrSpc="hsl" dir="cw">
                                      <p:cBhvr override="childStyle">
                                        <p:cTn id="106" dur="500" fill="hold"/>
                                        <p:tgtEl>
                                          <p:spTgt spid="18"/>
                                        </p:tgtEl>
                                        <p:attrNameLst>
                                          <p:attrName>style.color</p:attrName>
                                        </p:attrNameLst>
                                      </p:cBhvr>
                                      <p:by>
                                        <p:hsl h="0" s="-12549" l="-25098"/>
                                      </p:by>
                                    </p:animClr>
                                    <p:animClr clrSpc="hsl" dir="cw">
                                      <p:cBhvr>
                                        <p:cTn id="107" dur="500" fill="hold"/>
                                        <p:tgtEl>
                                          <p:spTgt spid="18"/>
                                        </p:tgtEl>
                                        <p:attrNameLst>
                                          <p:attrName>fillcolor</p:attrName>
                                        </p:attrNameLst>
                                      </p:cBhvr>
                                      <p:by>
                                        <p:hsl h="0" s="-12549" l="-25098"/>
                                      </p:by>
                                    </p:animClr>
                                    <p:animClr clrSpc="hsl" dir="cw">
                                      <p:cBhvr>
                                        <p:cTn id="108" dur="500" fill="hold"/>
                                        <p:tgtEl>
                                          <p:spTgt spid="18"/>
                                        </p:tgtEl>
                                        <p:attrNameLst>
                                          <p:attrName>stroke.color</p:attrName>
                                        </p:attrNameLst>
                                      </p:cBhvr>
                                      <p:by>
                                        <p:hsl h="0" s="-12549" l="-25098"/>
                                      </p:by>
                                    </p:animClr>
                                    <p:set>
                                      <p:cBhvr>
                                        <p:cTn id="109" dur="500" fill="hold"/>
                                        <p:tgtEl>
                                          <p:spTgt spid="18"/>
                                        </p:tgtEl>
                                        <p:attrNameLst>
                                          <p:attrName>fill.type</p:attrName>
                                        </p:attrNameLst>
                                      </p:cBhvr>
                                      <p:to>
                                        <p:strVal val="solid"/>
                                      </p:to>
                                    </p:set>
                                  </p:childTnLst>
                                </p:cTn>
                              </p:par>
                              <p:par>
                                <p:cTn id="110" presetID="19" presetClass="emph" presetSubtype="0" fill="hold" grpId="0" nodeType="withEffect">
                                  <p:stCondLst>
                                    <p:cond delay="0"/>
                                  </p:stCondLst>
                                  <p:childTnLst>
                                    <p:animClr clrSpc="rgb" dir="cw">
                                      <p:cBhvr override="childStyle">
                                        <p:cTn id="111" dur="500" fill="hold"/>
                                        <p:tgtEl>
                                          <p:spTgt spid="16"/>
                                        </p:tgtEl>
                                        <p:attrNameLst>
                                          <p:attrName>style.color</p:attrName>
                                        </p:attrNameLst>
                                      </p:cBhvr>
                                      <p:to>
                                        <a:srgbClr val="FFC000"/>
                                      </p:to>
                                    </p:animClr>
                                    <p:animClr clrSpc="rgb" dir="cw">
                                      <p:cBhvr>
                                        <p:cTn id="112" dur="500" fill="hold"/>
                                        <p:tgtEl>
                                          <p:spTgt spid="16"/>
                                        </p:tgtEl>
                                        <p:attrNameLst>
                                          <p:attrName>fillcolor</p:attrName>
                                        </p:attrNameLst>
                                      </p:cBhvr>
                                      <p:to>
                                        <a:srgbClr val="FFC000"/>
                                      </p:to>
                                    </p:animClr>
                                    <p:set>
                                      <p:cBhvr>
                                        <p:cTn id="113" dur="500" fill="hold"/>
                                        <p:tgtEl>
                                          <p:spTgt spid="16"/>
                                        </p:tgtEl>
                                        <p:attrNameLst>
                                          <p:attrName>fill.type</p:attrName>
                                        </p:attrNameLst>
                                      </p:cBhvr>
                                      <p:to>
                                        <p:strVal val="solid"/>
                                      </p:to>
                                    </p:set>
                                    <p:set>
                                      <p:cBhvr>
                                        <p:cTn id="114" dur="500" fill="hold"/>
                                        <p:tgtEl>
                                          <p:spTgt spid="16"/>
                                        </p:tgtEl>
                                        <p:attrNameLst>
                                          <p:attrName>fill.on</p:attrName>
                                        </p:attrNameLst>
                                      </p:cBhvr>
                                      <p:to>
                                        <p:strVal val="true"/>
                                      </p:to>
                                    </p:set>
                                  </p:childTnLst>
                                </p:cTn>
                              </p:par>
                              <p:par>
                                <p:cTn id="115" presetID="1" presetClass="mediacall" presetSubtype="0" fill="hold" nodeType="withEffect">
                                  <p:stCondLst>
                                    <p:cond delay="0"/>
                                  </p:stCondLst>
                                  <p:childTnLst>
                                    <p:cmd type="call" cmd="playFrom(0.0)">
                                      <p:cBhvr>
                                        <p:cTn id="116" dur="20218" fill="hold"/>
                                        <p:tgtEl>
                                          <p:spTgt spid="24"/>
                                        </p:tgtEl>
                                      </p:cBhvr>
                                    </p:cmd>
                                  </p:childTnLst>
                                </p:cTn>
                              </p:par>
                              <p:par>
                                <p:cTn id="117" presetID="3" presetClass="mediacall" presetSubtype="0" fill="hold" nodeType="withEffect">
                                  <p:stCondLst>
                                    <p:cond delay="0"/>
                                  </p:stCondLst>
                                  <p:childTnLst>
                                    <p:cmd type="call" cmd="stop">
                                      <p:cBhvr>
                                        <p:cTn id="118" dur="1" fill="hold"/>
                                        <p:tgtEl>
                                          <p:spTgt spid="23"/>
                                        </p:tgtEl>
                                      </p:cBhvr>
                                    </p:cmd>
                                  </p:childTnLst>
                                </p:cTn>
                              </p:par>
                              <p:par>
                                <p:cTn id="119" presetID="19" presetClass="emph" presetSubtype="0" fill="hold" grpId="1" nodeType="withEffect">
                                  <p:stCondLst>
                                    <p:cond delay="3500"/>
                                  </p:stCondLst>
                                  <p:childTnLst>
                                    <p:animClr clrSpc="rgb" dir="cw">
                                      <p:cBhvr override="childStyle">
                                        <p:cTn id="120" dur="500" fill="hold"/>
                                        <p:tgtEl>
                                          <p:spTgt spid="16"/>
                                        </p:tgtEl>
                                        <p:attrNameLst>
                                          <p:attrName>style.color</p:attrName>
                                        </p:attrNameLst>
                                      </p:cBhvr>
                                      <p:to>
                                        <a:srgbClr val="FF0000"/>
                                      </p:to>
                                    </p:animClr>
                                    <p:animClr clrSpc="rgb" dir="cw">
                                      <p:cBhvr>
                                        <p:cTn id="121" dur="500" fill="hold"/>
                                        <p:tgtEl>
                                          <p:spTgt spid="16"/>
                                        </p:tgtEl>
                                        <p:attrNameLst>
                                          <p:attrName>fillcolor</p:attrName>
                                        </p:attrNameLst>
                                      </p:cBhvr>
                                      <p:to>
                                        <a:srgbClr val="FF0000"/>
                                      </p:to>
                                    </p:animClr>
                                    <p:set>
                                      <p:cBhvr>
                                        <p:cTn id="122" dur="500" fill="hold"/>
                                        <p:tgtEl>
                                          <p:spTgt spid="16"/>
                                        </p:tgtEl>
                                        <p:attrNameLst>
                                          <p:attrName>fill.type</p:attrName>
                                        </p:attrNameLst>
                                      </p:cBhvr>
                                      <p:to>
                                        <p:strVal val="solid"/>
                                      </p:to>
                                    </p:set>
                                    <p:set>
                                      <p:cBhvr>
                                        <p:cTn id="123" dur="500" fill="hold"/>
                                        <p:tgtEl>
                                          <p:spTgt spid="16"/>
                                        </p:tgtEl>
                                        <p:attrNameLst>
                                          <p:attrName>fill.on</p:attrName>
                                        </p:attrNameLst>
                                      </p:cBhvr>
                                      <p:to>
                                        <p:strVal val="true"/>
                                      </p:to>
                                    </p:set>
                                  </p:childTnLst>
                                </p:cTn>
                              </p:par>
                              <p:par>
                                <p:cTn id="124" presetID="19" presetClass="emph" presetSubtype="0" repeatCount="4000" fill="hold" grpId="3" nodeType="withEffect">
                                  <p:stCondLst>
                                    <p:cond delay="3500"/>
                                  </p:stCondLst>
                                  <p:childTnLst>
                                    <p:animClr clrSpc="rgb" dir="cw">
                                      <p:cBhvr override="childStyle">
                                        <p:cTn id="125" dur="500" fill="hold"/>
                                        <p:tgtEl>
                                          <p:spTgt spid="15"/>
                                        </p:tgtEl>
                                        <p:attrNameLst>
                                          <p:attrName>style.color</p:attrName>
                                        </p:attrNameLst>
                                      </p:cBhvr>
                                      <p:to>
                                        <a:srgbClr val="92D050"/>
                                      </p:to>
                                    </p:animClr>
                                    <p:animClr clrSpc="rgb" dir="cw">
                                      <p:cBhvr>
                                        <p:cTn id="126" dur="500" fill="hold"/>
                                        <p:tgtEl>
                                          <p:spTgt spid="15"/>
                                        </p:tgtEl>
                                        <p:attrNameLst>
                                          <p:attrName>fillcolor</p:attrName>
                                        </p:attrNameLst>
                                      </p:cBhvr>
                                      <p:to>
                                        <a:srgbClr val="92D050"/>
                                      </p:to>
                                    </p:animClr>
                                    <p:set>
                                      <p:cBhvr>
                                        <p:cTn id="127" dur="500" fill="hold"/>
                                        <p:tgtEl>
                                          <p:spTgt spid="15"/>
                                        </p:tgtEl>
                                        <p:attrNameLst>
                                          <p:attrName>fill.type</p:attrName>
                                        </p:attrNameLst>
                                      </p:cBhvr>
                                      <p:to>
                                        <p:strVal val="solid"/>
                                      </p:to>
                                    </p:set>
                                    <p:set>
                                      <p:cBhvr>
                                        <p:cTn id="128" dur="500" fill="hold"/>
                                        <p:tgtEl>
                                          <p:spTgt spid="15"/>
                                        </p:tgtEl>
                                        <p:attrNameLst>
                                          <p:attrName>fill.on</p:attrName>
                                        </p:attrNameLst>
                                      </p:cBhvr>
                                      <p:to>
                                        <p:strVal val="true"/>
                                      </p:to>
                                    </p:set>
                                  </p:childTnLst>
                                </p:cTn>
                              </p:par>
                              <p:par>
                                <p:cTn id="129" presetID="1" presetClass="mediacall" presetSubtype="0" fill="hold" nodeType="withEffect">
                                  <p:stCondLst>
                                    <p:cond delay="3500"/>
                                  </p:stCondLst>
                                  <p:childTnLst>
                                    <p:cmd type="call" cmd="playFrom(0.0)">
                                      <p:cBhvr>
                                        <p:cTn id="130" dur="5903" fill="hold"/>
                                        <p:tgtEl>
                                          <p:spTgt spid="26"/>
                                        </p:tgtEl>
                                      </p:cBhvr>
                                    </p:cmd>
                                  </p:childTnLst>
                                </p:cTn>
                              </p:par>
                              <p:par>
                                <p:cTn id="131" presetID="3" presetClass="mediacall" presetSubtype="0" fill="hold" nodeType="withEffect">
                                  <p:stCondLst>
                                    <p:cond delay="3500"/>
                                  </p:stCondLst>
                                  <p:childTnLst>
                                    <p:cmd type="call" cmd="stop">
                                      <p:cBhvr>
                                        <p:cTn id="132" dur="1" fill="hold"/>
                                        <p:tgtEl>
                                          <p:spTgt spid="24"/>
                                        </p:tgtEl>
                                      </p:cBhvr>
                                    </p:cmd>
                                  </p:childTnLst>
                                </p:cTn>
                              </p:par>
                              <p:par>
                                <p:cTn id="133" presetID="30" presetClass="emph" presetSubtype="0" fill="hold" grpId="2" nodeType="withEffect">
                                  <p:stCondLst>
                                    <p:cond delay="3500"/>
                                  </p:stCondLst>
                                  <p:childTnLst>
                                    <p:animClr clrSpc="hsl" dir="cw">
                                      <p:cBhvr override="childStyle">
                                        <p:cTn id="134" dur="500" fill="hold"/>
                                        <p:tgtEl>
                                          <p:spTgt spid="18"/>
                                        </p:tgtEl>
                                        <p:attrNameLst>
                                          <p:attrName>style.color</p:attrName>
                                        </p:attrNameLst>
                                      </p:cBhvr>
                                      <p:by>
                                        <p:hsl h="0" s="12549" l="25098"/>
                                      </p:by>
                                    </p:animClr>
                                    <p:animClr clrSpc="hsl" dir="cw">
                                      <p:cBhvr>
                                        <p:cTn id="135" dur="500" fill="hold"/>
                                        <p:tgtEl>
                                          <p:spTgt spid="18"/>
                                        </p:tgtEl>
                                        <p:attrNameLst>
                                          <p:attrName>fillcolor</p:attrName>
                                        </p:attrNameLst>
                                      </p:cBhvr>
                                      <p:by>
                                        <p:hsl h="0" s="12549" l="25098"/>
                                      </p:by>
                                    </p:animClr>
                                    <p:animClr clrSpc="hsl" dir="cw">
                                      <p:cBhvr>
                                        <p:cTn id="136" dur="500" fill="hold"/>
                                        <p:tgtEl>
                                          <p:spTgt spid="18"/>
                                        </p:tgtEl>
                                        <p:attrNameLst>
                                          <p:attrName>stroke.color</p:attrName>
                                        </p:attrNameLst>
                                      </p:cBhvr>
                                      <p:by>
                                        <p:hsl h="0" s="12549" l="25098"/>
                                      </p:by>
                                    </p:animClr>
                                    <p:set>
                                      <p:cBhvr>
                                        <p:cTn id="137" dur="500" fill="hold"/>
                                        <p:tgtEl>
                                          <p:spTgt spid="18"/>
                                        </p:tgtEl>
                                        <p:attrNameLst>
                                          <p:attrName>fill.type</p:attrName>
                                        </p:attrNameLst>
                                      </p:cBhvr>
                                      <p:to>
                                        <p:strVal val="solid"/>
                                      </p:to>
                                    </p:set>
                                  </p:childTnLst>
                                </p:cTn>
                              </p:par>
                              <p:par>
                                <p:cTn id="138" presetID="24" presetClass="emph" presetSubtype="0" fill="hold" grpId="4" nodeType="withEffect">
                                  <p:stCondLst>
                                    <p:cond delay="3500"/>
                                  </p:stCondLst>
                                  <p:childTnLst>
                                    <p:animClr clrSpc="hsl" dir="cw">
                                      <p:cBhvr override="childStyle">
                                        <p:cTn id="139" dur="500" fill="hold"/>
                                        <p:tgtEl>
                                          <p:spTgt spid="17"/>
                                        </p:tgtEl>
                                        <p:attrNameLst>
                                          <p:attrName>style.color</p:attrName>
                                        </p:attrNameLst>
                                      </p:cBhvr>
                                      <p:by>
                                        <p:hsl h="0" s="-12549" l="-25098"/>
                                      </p:by>
                                    </p:animClr>
                                    <p:animClr clrSpc="hsl" dir="cw">
                                      <p:cBhvr>
                                        <p:cTn id="140" dur="500" fill="hold"/>
                                        <p:tgtEl>
                                          <p:spTgt spid="17"/>
                                        </p:tgtEl>
                                        <p:attrNameLst>
                                          <p:attrName>fillcolor</p:attrName>
                                        </p:attrNameLst>
                                      </p:cBhvr>
                                      <p:by>
                                        <p:hsl h="0" s="-12549" l="-25098"/>
                                      </p:by>
                                    </p:animClr>
                                    <p:animClr clrSpc="hsl" dir="cw">
                                      <p:cBhvr>
                                        <p:cTn id="141" dur="500" fill="hold"/>
                                        <p:tgtEl>
                                          <p:spTgt spid="17"/>
                                        </p:tgtEl>
                                        <p:attrNameLst>
                                          <p:attrName>stroke.color</p:attrName>
                                        </p:attrNameLst>
                                      </p:cBhvr>
                                      <p:by>
                                        <p:hsl h="0" s="-12549" l="-25098"/>
                                      </p:by>
                                    </p:animClr>
                                    <p:set>
                                      <p:cBhvr>
                                        <p:cTn id="142" dur="500" fill="hold"/>
                                        <p:tgtEl>
                                          <p:spTgt spid="17"/>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143" restart="whenNotActive" fill="hold" evtFilter="cancelBubble" nodeType="interactiveSeq">
                <p:stCondLst>
                  <p:cond evt="onClick" delay="0">
                    <p:tgtEl>
                      <p:spTgt spid="22"/>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fill="hold" grpId="1" nodeType="clickEffect">
                                  <p:stCondLst>
                                    <p:cond delay="0"/>
                                  </p:stCondLst>
                                  <p:childTnLst>
                                    <p:animClr clrSpc="hsl" dir="cw">
                                      <p:cBhvr override="childStyle">
                                        <p:cTn id="147" dur="500" fill="hold"/>
                                        <p:tgtEl>
                                          <p:spTgt spid="22"/>
                                        </p:tgtEl>
                                        <p:attrNameLst>
                                          <p:attrName>style.color</p:attrName>
                                        </p:attrNameLst>
                                      </p:cBhvr>
                                      <p:by>
                                        <p:hsl h="0" s="-12549" l="-25098"/>
                                      </p:by>
                                    </p:animClr>
                                    <p:animClr clrSpc="hsl" dir="cw">
                                      <p:cBhvr>
                                        <p:cTn id="148" dur="500" fill="hold"/>
                                        <p:tgtEl>
                                          <p:spTgt spid="22"/>
                                        </p:tgtEl>
                                        <p:attrNameLst>
                                          <p:attrName>fillcolor</p:attrName>
                                        </p:attrNameLst>
                                      </p:cBhvr>
                                      <p:by>
                                        <p:hsl h="0" s="-12549" l="-25098"/>
                                      </p:by>
                                    </p:animClr>
                                    <p:animClr clrSpc="hsl" dir="cw">
                                      <p:cBhvr>
                                        <p:cTn id="149" dur="500" fill="hold"/>
                                        <p:tgtEl>
                                          <p:spTgt spid="22"/>
                                        </p:tgtEl>
                                        <p:attrNameLst>
                                          <p:attrName>stroke.color</p:attrName>
                                        </p:attrNameLst>
                                      </p:cBhvr>
                                      <p:by>
                                        <p:hsl h="0" s="-12549" l="-25098"/>
                                      </p:by>
                                    </p:animClr>
                                    <p:set>
                                      <p:cBhvr>
                                        <p:cTn id="150" dur="500" fill="hold"/>
                                        <p:tgtEl>
                                          <p:spTgt spid="22"/>
                                        </p:tgtEl>
                                        <p:attrNameLst>
                                          <p:attrName>fill.type</p:attrName>
                                        </p:attrNameLst>
                                      </p:cBhvr>
                                      <p:to>
                                        <p:strVal val="solid"/>
                                      </p:to>
                                    </p:set>
                                  </p:childTnLst>
                                </p:cTn>
                              </p:par>
                              <p:par>
                                <p:cTn id="151" presetID="19" presetClass="emph" presetSubtype="0" fill="hold" grpId="0" nodeType="withEffect">
                                  <p:stCondLst>
                                    <p:cond delay="0"/>
                                  </p:stCondLst>
                                  <p:childTnLst>
                                    <p:animClr clrSpc="rgb" dir="cw">
                                      <p:cBhvr override="childStyle">
                                        <p:cTn id="152" dur="500" fill="hold"/>
                                        <p:tgtEl>
                                          <p:spTgt spid="20"/>
                                        </p:tgtEl>
                                        <p:attrNameLst>
                                          <p:attrName>style.color</p:attrName>
                                        </p:attrNameLst>
                                      </p:cBhvr>
                                      <p:to>
                                        <a:schemeClr val="accent2"/>
                                      </p:to>
                                    </p:animClr>
                                    <p:animClr clrSpc="rgb" dir="cw">
                                      <p:cBhvr>
                                        <p:cTn id="153" dur="500" fill="hold"/>
                                        <p:tgtEl>
                                          <p:spTgt spid="20"/>
                                        </p:tgtEl>
                                        <p:attrNameLst>
                                          <p:attrName>fillcolor</p:attrName>
                                        </p:attrNameLst>
                                      </p:cBhvr>
                                      <p:to>
                                        <a:schemeClr val="accent2"/>
                                      </p:to>
                                    </p:animClr>
                                    <p:set>
                                      <p:cBhvr>
                                        <p:cTn id="154" dur="500" fill="hold"/>
                                        <p:tgtEl>
                                          <p:spTgt spid="20"/>
                                        </p:tgtEl>
                                        <p:attrNameLst>
                                          <p:attrName>fill.type</p:attrName>
                                        </p:attrNameLst>
                                      </p:cBhvr>
                                      <p:to>
                                        <p:strVal val="solid"/>
                                      </p:to>
                                    </p:set>
                                    <p:set>
                                      <p:cBhvr>
                                        <p:cTn id="155" dur="500" fill="hold"/>
                                        <p:tgtEl>
                                          <p:spTgt spid="20"/>
                                        </p:tgtEl>
                                        <p:attrNameLst>
                                          <p:attrName>fill.on</p:attrName>
                                        </p:attrNameLst>
                                      </p:cBhvr>
                                      <p:to>
                                        <p:strVal val="true"/>
                                      </p:to>
                                    </p:set>
                                  </p:childTnLst>
                                </p:cTn>
                              </p:par>
                              <p:par>
                                <p:cTn id="156" presetID="1" presetClass="mediacall" presetSubtype="0" fill="hold" nodeType="withEffect">
                                  <p:stCondLst>
                                    <p:cond delay="0"/>
                                  </p:stCondLst>
                                  <p:childTnLst>
                                    <p:cmd type="call" cmd="playFrom(0.0)">
                                      <p:cBhvr>
                                        <p:cTn id="157" dur="20218" fill="hold"/>
                                        <p:tgtEl>
                                          <p:spTgt spid="24"/>
                                        </p:tgtEl>
                                      </p:cBhvr>
                                    </p:cmd>
                                  </p:childTnLst>
                                </p:cTn>
                              </p:par>
                              <p:par>
                                <p:cTn id="158" presetID="3" presetClass="mediacall" presetSubtype="0" fill="hold" nodeType="withEffect">
                                  <p:stCondLst>
                                    <p:cond delay="0"/>
                                  </p:stCondLst>
                                  <p:childTnLst>
                                    <p:cmd type="call" cmd="stop">
                                      <p:cBhvr>
                                        <p:cTn id="159" dur="1" fill="hold"/>
                                        <p:tgtEl>
                                          <p:spTgt spid="23"/>
                                        </p:tgtEl>
                                      </p:cBhvr>
                                    </p:cmd>
                                  </p:childTnLst>
                                </p:cTn>
                              </p:par>
                              <p:par>
                                <p:cTn id="160" presetID="19" presetClass="emph" presetSubtype="0" fill="hold" grpId="1" nodeType="withEffect">
                                  <p:stCondLst>
                                    <p:cond delay="3000"/>
                                  </p:stCondLst>
                                  <p:childTnLst>
                                    <p:animClr clrSpc="rgb" dir="cw">
                                      <p:cBhvr override="childStyle">
                                        <p:cTn id="161" dur="500" fill="hold"/>
                                        <p:tgtEl>
                                          <p:spTgt spid="20"/>
                                        </p:tgtEl>
                                        <p:attrNameLst>
                                          <p:attrName>style.color</p:attrName>
                                        </p:attrNameLst>
                                      </p:cBhvr>
                                      <p:to>
                                        <a:srgbClr val="FF0000"/>
                                      </p:to>
                                    </p:animClr>
                                    <p:animClr clrSpc="rgb" dir="cw">
                                      <p:cBhvr>
                                        <p:cTn id="162" dur="500" fill="hold"/>
                                        <p:tgtEl>
                                          <p:spTgt spid="20"/>
                                        </p:tgtEl>
                                        <p:attrNameLst>
                                          <p:attrName>fillcolor</p:attrName>
                                        </p:attrNameLst>
                                      </p:cBhvr>
                                      <p:to>
                                        <a:srgbClr val="FF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par>
                                <p:cTn id="165" presetID="19" presetClass="emph" presetSubtype="0" repeatCount="4000" fill="hold" grpId="4" nodeType="withEffect">
                                  <p:stCondLst>
                                    <p:cond delay="3000"/>
                                  </p:stCondLst>
                                  <p:childTnLst>
                                    <p:animClr clrSpc="rgb" dir="cw">
                                      <p:cBhvr override="childStyle">
                                        <p:cTn id="166" dur="500" fill="hold"/>
                                        <p:tgtEl>
                                          <p:spTgt spid="15"/>
                                        </p:tgtEl>
                                        <p:attrNameLst>
                                          <p:attrName>style.color</p:attrName>
                                        </p:attrNameLst>
                                      </p:cBhvr>
                                      <p:to>
                                        <a:srgbClr val="92D050"/>
                                      </p:to>
                                    </p:animClr>
                                    <p:animClr clrSpc="rgb" dir="cw">
                                      <p:cBhvr>
                                        <p:cTn id="167" dur="500" fill="hold"/>
                                        <p:tgtEl>
                                          <p:spTgt spid="15"/>
                                        </p:tgtEl>
                                        <p:attrNameLst>
                                          <p:attrName>fillcolor</p:attrName>
                                        </p:attrNameLst>
                                      </p:cBhvr>
                                      <p:to>
                                        <a:srgbClr val="92D050"/>
                                      </p:to>
                                    </p:animClr>
                                    <p:set>
                                      <p:cBhvr>
                                        <p:cTn id="168" dur="500" fill="hold"/>
                                        <p:tgtEl>
                                          <p:spTgt spid="15"/>
                                        </p:tgtEl>
                                        <p:attrNameLst>
                                          <p:attrName>fill.type</p:attrName>
                                        </p:attrNameLst>
                                      </p:cBhvr>
                                      <p:to>
                                        <p:strVal val="solid"/>
                                      </p:to>
                                    </p:set>
                                    <p:set>
                                      <p:cBhvr>
                                        <p:cTn id="169" dur="500" fill="hold"/>
                                        <p:tgtEl>
                                          <p:spTgt spid="15"/>
                                        </p:tgtEl>
                                        <p:attrNameLst>
                                          <p:attrName>fill.on</p:attrName>
                                        </p:attrNameLst>
                                      </p:cBhvr>
                                      <p:to>
                                        <p:strVal val="true"/>
                                      </p:to>
                                    </p:set>
                                  </p:childTnLst>
                                </p:cTn>
                              </p:par>
                              <p:par>
                                <p:cTn id="170" presetID="1" presetClass="mediacall" presetSubtype="0" fill="hold" nodeType="withEffect">
                                  <p:stCondLst>
                                    <p:cond delay="3000"/>
                                  </p:stCondLst>
                                  <p:childTnLst>
                                    <p:cmd type="call" cmd="playFrom(0.0)">
                                      <p:cBhvr>
                                        <p:cTn id="171" dur="5903" fill="hold"/>
                                        <p:tgtEl>
                                          <p:spTgt spid="26"/>
                                        </p:tgtEl>
                                      </p:cBhvr>
                                    </p:cmd>
                                  </p:childTnLst>
                                </p:cTn>
                              </p:par>
                              <p:par>
                                <p:cTn id="172" presetID="3" presetClass="mediacall" presetSubtype="0" fill="hold" nodeType="withEffect">
                                  <p:stCondLst>
                                    <p:cond delay="3000"/>
                                  </p:stCondLst>
                                  <p:childTnLst>
                                    <p:cmd type="call" cmd="stop">
                                      <p:cBhvr>
                                        <p:cTn id="173" dur="1" fill="hold"/>
                                        <p:tgtEl>
                                          <p:spTgt spid="24"/>
                                        </p:tgtEl>
                                      </p:cBhvr>
                                    </p:cmd>
                                  </p:childTnLst>
                                </p:cTn>
                              </p:par>
                              <p:par>
                                <p:cTn id="174" presetID="30" presetClass="emph" presetSubtype="0" fill="hold" grpId="2" nodeType="withEffect">
                                  <p:stCondLst>
                                    <p:cond delay="3000"/>
                                  </p:stCondLst>
                                  <p:childTnLst>
                                    <p:animClr clrSpc="hsl" dir="cw">
                                      <p:cBhvr override="childStyle">
                                        <p:cTn id="175" dur="500" fill="hold"/>
                                        <p:tgtEl>
                                          <p:spTgt spid="22"/>
                                        </p:tgtEl>
                                        <p:attrNameLst>
                                          <p:attrName>style.color</p:attrName>
                                        </p:attrNameLst>
                                      </p:cBhvr>
                                      <p:by>
                                        <p:hsl h="0" s="12549" l="25098"/>
                                      </p:by>
                                    </p:animClr>
                                    <p:animClr clrSpc="hsl" dir="cw">
                                      <p:cBhvr>
                                        <p:cTn id="176" dur="500" fill="hold"/>
                                        <p:tgtEl>
                                          <p:spTgt spid="22"/>
                                        </p:tgtEl>
                                        <p:attrNameLst>
                                          <p:attrName>fillcolor</p:attrName>
                                        </p:attrNameLst>
                                      </p:cBhvr>
                                      <p:by>
                                        <p:hsl h="0" s="12549" l="25098"/>
                                      </p:by>
                                    </p:animClr>
                                    <p:animClr clrSpc="hsl" dir="cw">
                                      <p:cBhvr>
                                        <p:cTn id="177" dur="500" fill="hold"/>
                                        <p:tgtEl>
                                          <p:spTgt spid="22"/>
                                        </p:tgtEl>
                                        <p:attrNameLst>
                                          <p:attrName>stroke.color</p:attrName>
                                        </p:attrNameLst>
                                      </p:cBhvr>
                                      <p:by>
                                        <p:hsl h="0" s="12549" l="25098"/>
                                      </p:by>
                                    </p:animClr>
                                    <p:set>
                                      <p:cBhvr>
                                        <p:cTn id="178" dur="500" fill="hold"/>
                                        <p:tgtEl>
                                          <p:spTgt spid="22"/>
                                        </p:tgtEl>
                                        <p:attrNameLst>
                                          <p:attrName>fill.type</p:attrName>
                                        </p:attrNameLst>
                                      </p:cBhvr>
                                      <p:to>
                                        <p:strVal val="solid"/>
                                      </p:to>
                                    </p:set>
                                  </p:childTnLst>
                                </p:cTn>
                              </p:par>
                              <p:par>
                                <p:cTn id="179" presetID="24" presetClass="emph" presetSubtype="0" fill="hold" grpId="5" nodeType="withEffect">
                                  <p:stCondLst>
                                    <p:cond delay="3000"/>
                                  </p:stCondLst>
                                  <p:childTnLst>
                                    <p:animClr clrSpc="hsl" dir="cw">
                                      <p:cBhvr override="childStyle">
                                        <p:cTn id="180" dur="500" fill="hold"/>
                                        <p:tgtEl>
                                          <p:spTgt spid="17"/>
                                        </p:tgtEl>
                                        <p:attrNameLst>
                                          <p:attrName>style.color</p:attrName>
                                        </p:attrNameLst>
                                      </p:cBhvr>
                                      <p:by>
                                        <p:hsl h="0" s="-12549" l="-25098"/>
                                      </p:by>
                                    </p:animClr>
                                    <p:animClr clrSpc="hsl" dir="cw">
                                      <p:cBhvr>
                                        <p:cTn id="181" dur="500" fill="hold"/>
                                        <p:tgtEl>
                                          <p:spTgt spid="17"/>
                                        </p:tgtEl>
                                        <p:attrNameLst>
                                          <p:attrName>fillcolor</p:attrName>
                                        </p:attrNameLst>
                                      </p:cBhvr>
                                      <p:by>
                                        <p:hsl h="0" s="-12549" l="-25098"/>
                                      </p:by>
                                    </p:animClr>
                                    <p:animClr clrSpc="hsl" dir="cw">
                                      <p:cBhvr>
                                        <p:cTn id="182" dur="500" fill="hold"/>
                                        <p:tgtEl>
                                          <p:spTgt spid="17"/>
                                        </p:tgtEl>
                                        <p:attrNameLst>
                                          <p:attrName>stroke.color</p:attrName>
                                        </p:attrNameLst>
                                      </p:cBhvr>
                                      <p:by>
                                        <p:hsl h="0" s="-12549" l="-25098"/>
                                      </p:by>
                                    </p:animClr>
                                    <p:set>
                                      <p:cBhvr>
                                        <p:cTn id="183" dur="500" fill="hold"/>
                                        <p:tgtEl>
                                          <p:spTgt spid="17"/>
                                        </p:tgtEl>
                                        <p:attrNameLst>
                                          <p:attrName>fill.type</p:attrName>
                                        </p:attrNameLst>
                                      </p:cBhvr>
                                      <p:to>
                                        <p:strVal val="solid"/>
                                      </p:to>
                                    </p:set>
                                  </p:childTnLst>
                                </p:cTn>
                              </p:par>
                            </p:childTnLst>
                          </p:cTn>
                        </p:par>
                      </p:childTnLst>
                    </p:cTn>
                  </p:par>
                </p:childTnLst>
              </p:cTn>
              <p:nextCondLst>
                <p:cond evt="onClick" delay="0">
                  <p:tgtEl>
                    <p:spTgt spid="22"/>
                  </p:tgtEl>
                </p:cond>
              </p:nextCondLst>
            </p:seq>
            <p:audio>
              <p:cMediaNode vol="80000">
                <p:cTn id="184" fill="hold" display="0">
                  <p:stCondLst>
                    <p:cond delay="indefinite"/>
                  </p:stCondLst>
                  <p:endCondLst>
                    <p:cond evt="onStopAudio" delay="0">
                      <p:tgtEl>
                        <p:sldTgt/>
                      </p:tgtEl>
                    </p:cond>
                  </p:endCondLst>
                </p:cTn>
                <p:tgtEl>
                  <p:spTgt spid="23"/>
                </p:tgtEl>
              </p:cMediaNode>
            </p:audio>
            <p:audio>
              <p:cMediaNode vol="80000">
                <p:cTn id="185" fill="hold" display="0">
                  <p:stCondLst>
                    <p:cond delay="indefinite"/>
                  </p:stCondLst>
                  <p:endCondLst>
                    <p:cond evt="onStopAudio" delay="0">
                      <p:tgtEl>
                        <p:sldTgt/>
                      </p:tgtEl>
                    </p:cond>
                  </p:endCondLst>
                </p:cTn>
                <p:tgtEl>
                  <p:spTgt spid="24"/>
                </p:tgtEl>
              </p:cMediaNode>
            </p:audio>
            <p:audio>
              <p:cMediaNode vol="80000">
                <p:cTn id="186" fill="hold" display="0">
                  <p:stCondLst>
                    <p:cond delay="indefinite"/>
                  </p:stCondLst>
                  <p:endCondLst>
                    <p:cond evt="onStopAudio" delay="0">
                      <p:tgtEl>
                        <p:sldTgt/>
                      </p:tgtEl>
                    </p:cond>
                  </p:endCondLst>
                </p:cTn>
                <p:tgtEl>
                  <p:spTgt spid="25"/>
                </p:tgtEl>
              </p:cMediaNode>
            </p:audio>
            <p:audio>
              <p:cMediaNode vol="80000">
                <p:cTn id="187" fill="hold" display="0">
                  <p:stCondLst>
                    <p:cond delay="indefinite"/>
                  </p:stCondLst>
                  <p:endCondLst>
                    <p:cond evt="onStopAudio" delay="0">
                      <p:tgtEl>
                        <p:sldTgt/>
                      </p:tgtEl>
                    </p:cond>
                  </p:endCondLst>
                </p:cTn>
                <p:tgtEl>
                  <p:spTgt spid="26"/>
                </p:tgtEl>
              </p:cMediaNode>
            </p:audio>
          </p:childTnLst>
        </p:cTn>
      </p:par>
    </p:tnLst>
    <p:bldLst>
      <p:bldP spid="14" grpId="0"/>
      <p:bldP spid="15" grpId="0" animBg="1"/>
      <p:bldP spid="15" grpId="1" animBg="1"/>
      <p:bldP spid="15" grpId="2" animBg="1"/>
      <p:bldP spid="15" grpId="3" animBg="1"/>
      <p:bldP spid="15" grpId="4" animBg="1"/>
      <p:bldP spid="16" grpId="0" animBg="1"/>
      <p:bldP spid="16" grpId="1" animBg="1"/>
      <p:bldP spid="17" grpId="0"/>
      <p:bldP spid="17" grpId="1"/>
      <p:bldP spid="17" grpId="2"/>
      <p:bldP spid="17" grpId="3"/>
      <p:bldP spid="17" grpId="4"/>
      <p:bldP spid="17" grpId="5"/>
      <p:bldP spid="18" grpId="0"/>
      <p:bldP spid="18" grpId="1"/>
      <p:bldP spid="18" grpId="2"/>
      <p:bldP spid="19" grpId="0" animBg="1"/>
      <p:bldP spid="19" grpId="1" animBg="1"/>
      <p:bldP spid="20" grpId="0" animBg="1"/>
      <p:bldP spid="20" grpId="1" animBg="1"/>
      <p:bldP spid="21" grpId="0"/>
      <p:bldP spid="21" grpId="1"/>
      <p:bldP spid="21" grpId="2"/>
      <p:bldP spid="22" grpId="0"/>
      <p:bldP spid="22" grpId="1"/>
      <p:bldP spid="22"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78F003D-7BB9-4991-B50C-395776EC29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860586"/>
            <a:ext cx="6191250" cy="5136828"/>
          </a:xfrm>
          <a:prstGeom prst="rect">
            <a:avLst/>
          </a:prstGeom>
          <a:noFill/>
          <a:ln>
            <a:noFill/>
          </a:ln>
        </p:spPr>
      </p:pic>
      <p:sp>
        <p:nvSpPr>
          <p:cNvPr id="4" name="TextBox 3">
            <a:extLst>
              <a:ext uri="{FF2B5EF4-FFF2-40B4-BE49-F238E27FC236}">
                <a16:creationId xmlns:a16="http://schemas.microsoft.com/office/drawing/2014/main" id="{EF9B2C8D-A2AC-4B77-92D4-82C500DF5864}"/>
              </a:ext>
            </a:extLst>
          </p:cNvPr>
          <p:cNvSpPr txBox="1"/>
          <p:nvPr/>
        </p:nvSpPr>
        <p:spPr>
          <a:xfrm>
            <a:off x="3562349" y="2090172"/>
            <a:ext cx="3743325" cy="2677656"/>
          </a:xfrm>
          <a:prstGeom prst="rect">
            <a:avLst/>
          </a:prstGeom>
          <a:noFill/>
        </p:spPr>
        <p:txBody>
          <a:bodyPr wrap="square">
            <a:spAutoFit/>
          </a:bodyPr>
          <a:lstStyle/>
          <a:p>
            <a:pPr algn="ctr"/>
            <a:r>
              <a:rPr lang="pt-BR" sz="2400" i="1" dirty="0">
                <a:effectLst/>
                <a:latin typeface="Times New Roman" panose="02020603050405020304" pitchFamily="18" charset="0"/>
                <a:ea typeface="Times New Roman" panose="02020603050405020304" pitchFamily="18" charset="0"/>
              </a:rPr>
              <a:t>Trong cuộc sống và trong tác phẩm văn học có rất nhiều tấm gương thiếu niên dũng cảm như nhân vật Lượm. Em hãy viết đoạn văn khoảng 5 đến 7 dòng giới thiệu nhân vật mà em biết.</a:t>
            </a:r>
            <a:endParaRPr lang="en-US" sz="2400" dirty="0"/>
          </a:p>
        </p:txBody>
      </p:sp>
    </p:spTree>
    <p:extLst>
      <p:ext uri="{BB962C8B-B14F-4D97-AF65-F5344CB8AC3E}">
        <p14:creationId xmlns:p14="http://schemas.microsoft.com/office/powerpoint/2010/main" val="421619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2622550" y="2461895"/>
            <a:ext cx="6537325" cy="143827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1" name="文本框 80"/>
          <p:cNvSpPr txBox="1"/>
          <p:nvPr/>
        </p:nvSpPr>
        <p:spPr>
          <a:xfrm>
            <a:off x="2755900" y="2719705"/>
            <a:ext cx="6269990" cy="922020"/>
          </a:xfrm>
          <a:prstGeom prst="rect">
            <a:avLst/>
          </a:prstGeom>
          <a:noFill/>
        </p:spPr>
        <p:txBody>
          <a:bodyPr wrap="square" rtlCol="0">
            <a:spAutoFit/>
          </a:bodyPr>
          <a:lstStyle/>
          <a:p>
            <a:pPr algn="dist"/>
            <a:r>
              <a:rPr kumimoji="1" lang="en-US" altLang="zh-CN" sz="5400" dirty="0">
                <a:latin typeface="微软雅黑" panose="020B0503020204020204" pitchFamily="34" charset="-122"/>
                <a:ea typeface="微软雅黑" panose="020B0503020204020204" pitchFamily="34" charset="-122"/>
                <a:cs typeface="萝莉体 第二版" panose="02000500000000000000" pitchFamily="2" charset="-122"/>
                <a:sym typeface="Arial" panose="020B0604020202020204" pitchFamily="34" charset="0"/>
              </a:rPr>
              <a:t>THANK YOU</a:t>
            </a:r>
            <a:endParaRPr kumimoji="1" lang="zh-CN" altLang="en-US" sz="5400" dirty="0">
              <a:latin typeface="微软雅黑" panose="020B0503020204020204" pitchFamily="34" charset="-122"/>
              <a:ea typeface="微软雅黑" panose="020B0503020204020204" pitchFamily="34" charset="-122"/>
              <a:cs typeface="萝莉体 第二版" panose="02000500000000000000" pitchFamily="2" charset="-122"/>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dirty="0">
                  <a:latin typeface="微软雅黑" panose="020B0503020204020204" pitchFamily="34" charset="-122"/>
                  <a:ea typeface="微软雅黑" panose="020B0503020204020204" pitchFamily="34"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220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BCDCAB1-C695-4816-99AB-C60B59441809}"/>
              </a:ext>
            </a:extLst>
          </p:cNvPr>
          <p:cNvSpPr/>
          <p:nvPr/>
        </p:nvSpPr>
        <p:spPr>
          <a:xfrm>
            <a:off x="2003659" y="1874068"/>
            <a:ext cx="8184682" cy="1850909"/>
          </a:xfrm>
          <a:prstGeom prst="roundRect">
            <a:avLst/>
          </a:prstGeom>
          <a:solidFill>
            <a:schemeClr val="accent2">
              <a:lumMod val="60000"/>
              <a:lumOff val="40000"/>
            </a:schemeClr>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BF2F02-4A09-4FC4-8DB5-01E73FDA2ACB}"/>
              </a:ext>
            </a:extLst>
          </p:cNvPr>
          <p:cNvSpPr txBox="1"/>
          <p:nvPr/>
        </p:nvSpPr>
        <p:spPr>
          <a:xfrm>
            <a:off x="2156059" y="2028674"/>
            <a:ext cx="7863839" cy="1569660"/>
          </a:xfrm>
          <a:prstGeom prst="rect">
            <a:avLst/>
          </a:prstGeom>
          <a:noFill/>
        </p:spPr>
        <p:txBody>
          <a:bodyPr wrap="square">
            <a:spAutoFit/>
          </a:bodyPr>
          <a:lstStyle/>
          <a:p>
            <a:r>
              <a:rPr lang="de-DE" sz="2400" spc="-30" dirty="0">
                <a:solidFill>
                  <a:srgbClr val="0070C0"/>
                </a:solidFill>
                <a:latin typeface="Times New Roman" panose="02020603050405020304" pitchFamily="18" charset="0"/>
                <a:ea typeface="Times New Roman" panose="02020603050405020304" pitchFamily="18" charset="0"/>
              </a:rPr>
              <a:t>3. Người dân tộc Nùng, tên thật là Nông Văn Dền, là liên lạc cho cách mạng. Trong một lần phát hiện quân Pháp bao vây trụ sở của cách mạng, anh đã đánh lạc hướng chúng và hi sinh khi mới 14 tuổi.</a:t>
            </a:r>
            <a:endParaRPr lang="en-US" sz="2400" dirty="0"/>
          </a:p>
        </p:txBody>
      </p:sp>
      <p:sp>
        <p:nvSpPr>
          <p:cNvPr id="4" name="Oval 3">
            <a:extLst>
              <a:ext uri="{FF2B5EF4-FFF2-40B4-BE49-F238E27FC236}">
                <a16:creationId xmlns:a16="http://schemas.microsoft.com/office/drawing/2014/main" id="{EBCCA41B-C993-4A56-96BF-9BF0C188DD13}"/>
              </a:ext>
            </a:extLst>
          </p:cNvPr>
          <p:cNvSpPr/>
          <p:nvPr/>
        </p:nvSpPr>
        <p:spPr>
          <a:xfrm>
            <a:off x="4439753" y="4408458"/>
            <a:ext cx="2704699" cy="1087655"/>
          </a:xfrm>
          <a:prstGeom prst="ellipse">
            <a:avLst/>
          </a:prstGeom>
          <a:solidFill>
            <a:srgbClr val="F7898C"/>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4416E3F-F467-4085-982D-472E1431787C}"/>
              </a:ext>
            </a:extLst>
          </p:cNvPr>
          <p:cNvSpPr txBox="1"/>
          <p:nvPr/>
        </p:nvSpPr>
        <p:spPr>
          <a:xfrm>
            <a:off x="4779144" y="4667100"/>
            <a:ext cx="2266549" cy="461665"/>
          </a:xfrm>
          <a:prstGeom prst="rect">
            <a:avLst/>
          </a:prstGeom>
          <a:noFill/>
        </p:spPr>
        <p:txBody>
          <a:bodyPr wrap="square">
            <a:spAutoFit/>
          </a:bodyPr>
          <a:lstStyle/>
          <a:p>
            <a:pPr algn="ctr"/>
            <a:r>
              <a:rPr lang="de-DE" sz="2400" spc="-30" dirty="0">
                <a:solidFill>
                  <a:srgbClr val="0070C0"/>
                </a:solidFill>
                <a:latin typeface="Times New Roman" panose="02020603050405020304" pitchFamily="18" charset="0"/>
                <a:ea typeface="Times New Roman" panose="02020603050405020304" pitchFamily="18" charset="0"/>
              </a:rPr>
              <a:t>Kim Đồng</a:t>
            </a:r>
            <a:endParaRPr lang="en-US" sz="2400" dirty="0"/>
          </a:p>
        </p:txBody>
      </p:sp>
    </p:spTree>
    <p:extLst>
      <p:ext uri="{BB962C8B-B14F-4D97-AF65-F5344CB8AC3E}">
        <p14:creationId xmlns:p14="http://schemas.microsoft.com/office/powerpoint/2010/main" val="1834776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BCDCAB1-C695-4816-99AB-C60B59441809}"/>
              </a:ext>
            </a:extLst>
          </p:cNvPr>
          <p:cNvSpPr/>
          <p:nvPr/>
        </p:nvSpPr>
        <p:spPr>
          <a:xfrm>
            <a:off x="2003659" y="1874069"/>
            <a:ext cx="8184682" cy="1554932"/>
          </a:xfrm>
          <a:prstGeom prst="roundRect">
            <a:avLst/>
          </a:prstGeom>
          <a:solidFill>
            <a:schemeClr val="accent2">
              <a:lumMod val="60000"/>
              <a:lumOff val="40000"/>
            </a:schemeClr>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BF2F02-4A09-4FC4-8DB5-01E73FDA2ACB}"/>
              </a:ext>
            </a:extLst>
          </p:cNvPr>
          <p:cNvSpPr txBox="1"/>
          <p:nvPr/>
        </p:nvSpPr>
        <p:spPr>
          <a:xfrm>
            <a:off x="2156059" y="2028674"/>
            <a:ext cx="7863839" cy="1200329"/>
          </a:xfrm>
          <a:prstGeom prst="rect">
            <a:avLst/>
          </a:prstGeom>
          <a:noFill/>
        </p:spPr>
        <p:txBody>
          <a:bodyPr wrap="square">
            <a:spAutoFit/>
          </a:bodyPr>
          <a:lstStyle/>
          <a:p>
            <a:r>
              <a:rPr lang="de-DE" sz="2400" spc="-30" dirty="0">
                <a:solidFill>
                  <a:srgbClr val="0070C0"/>
                </a:solidFill>
                <a:latin typeface="Times New Roman" panose="02020603050405020304" pitchFamily="18" charset="0"/>
                <a:ea typeface="Times New Roman" panose="02020603050405020304" pitchFamily="18" charset="0"/>
              </a:rPr>
              <a:t>4. Sinh năm 1933, quê tại Bà Rịa, là liên lạc viên sau đó là đội viên Đội công an xung phong Đất Đỏ. Bị bắt, đày ra Côn Đảo và bị giặc Pháp bí mật xử tử năm 1952.</a:t>
            </a:r>
            <a:endParaRPr lang="en-US" sz="2400" dirty="0"/>
          </a:p>
        </p:txBody>
      </p:sp>
      <p:sp>
        <p:nvSpPr>
          <p:cNvPr id="4" name="Oval 3">
            <a:extLst>
              <a:ext uri="{FF2B5EF4-FFF2-40B4-BE49-F238E27FC236}">
                <a16:creationId xmlns:a16="http://schemas.microsoft.com/office/drawing/2014/main" id="{EBCCA41B-C993-4A56-96BF-9BF0C188DD13}"/>
              </a:ext>
            </a:extLst>
          </p:cNvPr>
          <p:cNvSpPr/>
          <p:nvPr/>
        </p:nvSpPr>
        <p:spPr>
          <a:xfrm>
            <a:off x="4439753" y="4408458"/>
            <a:ext cx="2704699" cy="1087655"/>
          </a:xfrm>
          <a:prstGeom prst="ellipse">
            <a:avLst/>
          </a:prstGeom>
          <a:solidFill>
            <a:srgbClr val="F7898C"/>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4416E3F-F467-4085-982D-472E1431787C}"/>
              </a:ext>
            </a:extLst>
          </p:cNvPr>
          <p:cNvSpPr txBox="1"/>
          <p:nvPr/>
        </p:nvSpPr>
        <p:spPr>
          <a:xfrm>
            <a:off x="4779144" y="4667100"/>
            <a:ext cx="2266549" cy="461665"/>
          </a:xfrm>
          <a:prstGeom prst="rect">
            <a:avLst/>
          </a:prstGeom>
          <a:noFill/>
        </p:spPr>
        <p:txBody>
          <a:bodyPr wrap="square">
            <a:spAutoFit/>
          </a:bodyPr>
          <a:lstStyle/>
          <a:p>
            <a:pPr algn="ctr"/>
            <a:r>
              <a:rPr lang="de-DE" sz="2400" spc="-30" dirty="0">
                <a:solidFill>
                  <a:srgbClr val="0070C0"/>
                </a:solidFill>
                <a:latin typeface="Times New Roman" panose="02020603050405020304" pitchFamily="18" charset="0"/>
                <a:ea typeface="Times New Roman" panose="02020603050405020304" pitchFamily="18" charset="0"/>
              </a:rPr>
              <a:t>Võ Thị Sáu</a:t>
            </a:r>
            <a:endParaRPr lang="en-US" sz="2400" dirty="0"/>
          </a:p>
        </p:txBody>
      </p:sp>
    </p:spTree>
    <p:extLst>
      <p:ext uri="{BB962C8B-B14F-4D97-AF65-F5344CB8AC3E}">
        <p14:creationId xmlns:p14="http://schemas.microsoft.com/office/powerpoint/2010/main" val="2106539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37D984E0-135D-49C3-BB31-76B640B58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24075"/>
            <a:ext cx="5735284" cy="4733925"/>
          </a:xfrm>
          <a:prstGeom prst="flowChartDelay">
            <a:avLst/>
          </a:prstGeom>
        </p:spPr>
      </p:pic>
      <p:sp>
        <p:nvSpPr>
          <p:cNvPr id="6" name="TextBox 5">
            <a:extLst>
              <a:ext uri="{FF2B5EF4-FFF2-40B4-BE49-F238E27FC236}">
                <a16:creationId xmlns:a16="http://schemas.microsoft.com/office/drawing/2014/main" id="{B9531589-713B-40CE-8B51-AA4459D95987}"/>
              </a:ext>
            </a:extLst>
          </p:cNvPr>
          <p:cNvSpPr txBox="1"/>
          <p:nvPr/>
        </p:nvSpPr>
        <p:spPr>
          <a:xfrm>
            <a:off x="5497159" y="2399436"/>
            <a:ext cx="5342291" cy="1754326"/>
          </a:xfrm>
          <a:prstGeom prst="rect">
            <a:avLst/>
          </a:prstGeom>
          <a:noFill/>
        </p:spPr>
        <p:txBody>
          <a:bodyPr wrap="square" rtlCol="0">
            <a:spAutoFit/>
          </a:bodyPr>
          <a:lstStyle/>
          <a:p>
            <a:pPr algn="ctr"/>
            <a:r>
              <a:rPr lang="en-US" sz="8000" b="1" dirty="0"/>
              <a:t>LƯỢM</a:t>
            </a:r>
            <a:endParaRPr lang="en-US" sz="5400" b="1" dirty="0"/>
          </a:p>
          <a:p>
            <a:pPr algn="ctr"/>
            <a:r>
              <a:rPr lang="en-US" sz="2800" dirty="0" err="1"/>
              <a:t>Tố</a:t>
            </a:r>
            <a:r>
              <a:rPr lang="en-US" sz="2800" dirty="0"/>
              <a:t> </a:t>
            </a:r>
            <a:r>
              <a:rPr lang="en-US" sz="2800" dirty="0" err="1"/>
              <a:t>Hữu</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4A8E2BC-6CF9-40AB-B28F-EC1BF57495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516" y="1491917"/>
            <a:ext cx="6729848" cy="4410700"/>
          </a:xfrm>
          <a:prstGeom prst="rect">
            <a:avLst/>
          </a:prstGeom>
          <a:noFill/>
          <a:ln>
            <a:noFill/>
          </a:ln>
        </p:spPr>
      </p:pic>
      <p:sp>
        <p:nvSpPr>
          <p:cNvPr id="4" name="TextBox 3">
            <a:extLst>
              <a:ext uri="{FF2B5EF4-FFF2-40B4-BE49-F238E27FC236}">
                <a16:creationId xmlns:a16="http://schemas.microsoft.com/office/drawing/2014/main" id="{D136909E-F420-4440-9B7E-6F6A5AEF8175}"/>
              </a:ext>
            </a:extLst>
          </p:cNvPr>
          <p:cNvSpPr txBox="1"/>
          <p:nvPr/>
        </p:nvSpPr>
        <p:spPr>
          <a:xfrm>
            <a:off x="3773103" y="2644170"/>
            <a:ext cx="3888606" cy="1569660"/>
          </a:xfrm>
          <a:prstGeom prst="rect">
            <a:avLst/>
          </a:prstGeom>
          <a:noFill/>
        </p:spPr>
        <p:txBody>
          <a:bodyPr wrap="square">
            <a:spAutoFit/>
          </a:bodyPr>
          <a:lstStyle/>
          <a:p>
            <a:pPr marL="0" marR="0" algn="ctr">
              <a:spcBef>
                <a:spcPts val="0"/>
              </a:spcBef>
              <a:spcAft>
                <a:spcPts val="0"/>
              </a:spcAft>
            </a:pPr>
            <a:r>
              <a:rPr lang="vi-VN" sz="2400" i="1" dirty="0">
                <a:effectLst/>
                <a:latin typeface="Times New Roman" panose="02020603050405020304" pitchFamily="18" charset="0"/>
                <a:ea typeface="Times New Roman" panose="02020603050405020304" pitchFamily="18" charset="0"/>
              </a:rPr>
              <a:t>Em đã vận dụng </a:t>
            </a:r>
            <a:endParaRPr lang="en-US" sz="2400" i="1"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vi-VN" sz="2400" i="1" dirty="0">
                <a:effectLst/>
                <a:latin typeface="Times New Roman" panose="02020603050405020304" pitchFamily="18" charset="0"/>
                <a:ea typeface="Times New Roman" panose="02020603050405020304" pitchFamily="18" charset="0"/>
              </a:rPr>
              <a:t>những kĩ năng nào để chuẩn bị đọc </a:t>
            </a:r>
            <a:r>
              <a:rPr lang="en-US" sz="2400" i="1" dirty="0" err="1">
                <a:effectLst/>
                <a:latin typeface="Times New Roman" panose="02020603050405020304" pitchFamily="18" charset="0"/>
                <a:ea typeface="Times New Roman" panose="02020603050405020304" pitchFamily="18" charset="0"/>
              </a:rPr>
              <a:t>hiểu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thơ</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Lượm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Tố</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Hữu</a:t>
            </a:r>
            <a:r>
              <a:rPr lang="vi-VN"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9164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324179" y="828108"/>
            <a:ext cx="6121493" cy="4294369"/>
          </a:xfrm>
          <a:prstGeom prst="rect">
            <a:avLst/>
          </a:prstGeom>
        </p:spPr>
      </p:pic>
      <p:sp>
        <p:nvSpPr>
          <p:cNvPr id="5" name="矩形 4"/>
          <p:cNvSpPr/>
          <p:nvPr/>
        </p:nvSpPr>
        <p:spPr>
          <a:xfrm>
            <a:off x="3934646" y="2358529"/>
            <a:ext cx="4667064" cy="1481175"/>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sz="32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ĐỌC</a:t>
            </a:r>
            <a:r>
              <a:rPr kumimoji="0" lang="en-US" altLang="zh-CN" sz="32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VÀ</a:t>
            </a:r>
          </a:p>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sz="3200" b="1" i="0" u="none" strike="noStrike" kern="0" cap="none" spc="0" normalizeH="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 HIỂU CHUNG</a:t>
            </a:r>
            <a:endParaRPr kumimoji="0" lang="en-US" altLang="zh-CN" sz="3200" b="1" i="0" u="none" strike="noStrike" kern="0" cap="none" spc="0" normalizeH="0" baseline="0" noProof="0" dirty="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667526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8965A8-C77B-4AE3-9ED5-2209B147BA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123" y="303541"/>
            <a:ext cx="3620004" cy="1411491"/>
          </a:xfrm>
          <a:prstGeom prst="rect">
            <a:avLst/>
          </a:prstGeom>
          <a:noFill/>
          <a:ln>
            <a:noFill/>
          </a:ln>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aphicFrame>
        <p:nvGraphicFramePr>
          <p:cNvPr id="2" name="Table 1">
            <a:extLst>
              <a:ext uri="{FF2B5EF4-FFF2-40B4-BE49-F238E27FC236}">
                <a16:creationId xmlns:a16="http://schemas.microsoft.com/office/drawing/2014/main" id="{FE410CB5-5C1B-42B3-A051-DB16F0FA0B30}"/>
              </a:ext>
            </a:extLst>
          </p:cNvPr>
          <p:cNvGraphicFramePr>
            <a:graphicFrameLocks noGrp="1"/>
          </p:cNvGraphicFramePr>
          <p:nvPr>
            <p:extLst>
              <p:ext uri="{D42A27DB-BD31-4B8C-83A1-F6EECF244321}">
                <p14:modId xmlns:p14="http://schemas.microsoft.com/office/powerpoint/2010/main" val="2530706525"/>
              </p:ext>
            </p:extLst>
          </p:nvPr>
        </p:nvGraphicFramePr>
        <p:xfrm>
          <a:off x="790576" y="1793416"/>
          <a:ext cx="10778990" cy="4364508"/>
        </p:xfrm>
        <a:graphic>
          <a:graphicData uri="http://schemas.openxmlformats.org/drawingml/2006/table">
            <a:tbl>
              <a:tblPr firstRow="1" firstCol="1" bandRow="1">
                <a:tableStyleId>{5940675A-B579-460E-94D1-54222C63F5DA}</a:tableStyleId>
              </a:tblPr>
              <a:tblGrid>
                <a:gridCol w="6064374">
                  <a:extLst>
                    <a:ext uri="{9D8B030D-6E8A-4147-A177-3AD203B41FA5}">
                      <a16:colId xmlns:a16="http://schemas.microsoft.com/office/drawing/2014/main" val="3763422452"/>
                    </a:ext>
                  </a:extLst>
                </a:gridCol>
                <a:gridCol w="4714616">
                  <a:extLst>
                    <a:ext uri="{9D8B030D-6E8A-4147-A177-3AD203B41FA5}">
                      <a16:colId xmlns:a16="http://schemas.microsoft.com/office/drawing/2014/main" val="2965393232"/>
                    </a:ext>
                  </a:extLst>
                </a:gridCol>
              </a:tblGrid>
              <a:tr h="507022">
                <a:tc>
                  <a:txBody>
                    <a:bodyPr/>
                    <a:lstStyle/>
                    <a:p>
                      <a:pPr marL="0" marR="0" algn="ctr">
                        <a:lnSpc>
                          <a:spcPct val="115000"/>
                        </a:lnSpc>
                        <a:spcBef>
                          <a:spcPts val="0"/>
                        </a:spcBef>
                        <a:spcAft>
                          <a:spcPts val="0"/>
                        </a:spcAft>
                        <a:tabLst>
                          <a:tab pos="0" algn="l"/>
                        </a:tabLst>
                      </a:pPr>
                      <a:r>
                        <a:rPr lang="en-US" sz="2400" b="1" dirty="0">
                          <a:effectLst/>
                          <a:latin typeface="Times New Roman" panose="02020603050405020304" pitchFamily="18" charset="0"/>
                          <a:cs typeface="Times New Roman" panose="02020603050405020304" pitchFamily="18" charset="0"/>
                        </a:rPr>
                        <a:t>YÊU CẦU</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solidFill>
                      <a:schemeClr val="accent6">
                        <a:lumMod val="60000"/>
                        <a:lumOff val="40000"/>
                      </a:schemeClr>
                    </a:solidFill>
                  </a:tcPr>
                </a:tc>
                <a:tc>
                  <a:txBody>
                    <a:bodyPr/>
                    <a:lstStyle/>
                    <a:p>
                      <a:pPr marL="0" marR="0" algn="ctr">
                        <a:lnSpc>
                          <a:spcPct val="115000"/>
                        </a:lnSpc>
                        <a:spcBef>
                          <a:spcPts val="0"/>
                        </a:spcBef>
                        <a:spcAft>
                          <a:spcPts val="0"/>
                        </a:spcAft>
                        <a:tabLst>
                          <a:tab pos="126365" algn="l"/>
                        </a:tabLst>
                      </a:pPr>
                      <a:r>
                        <a:rPr lang="en-US" sz="2400" b="1" dirty="0">
                          <a:effectLst/>
                          <a:latin typeface="Times New Roman" panose="02020603050405020304" pitchFamily="18" charset="0"/>
                          <a:cs typeface="Times New Roman" panose="02020603050405020304" pitchFamily="18" charset="0"/>
                        </a:rPr>
                        <a:t>NỘI DUNG</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solidFill>
                      <a:schemeClr val="accent6">
                        <a:lumMod val="60000"/>
                        <a:lumOff val="40000"/>
                      </a:schemeClr>
                    </a:solidFill>
                  </a:tcPr>
                </a:tc>
                <a:extLst>
                  <a:ext uri="{0D108BD9-81ED-4DB2-BD59-A6C34878D82A}">
                    <a16:rowId xmlns:a16="http://schemas.microsoft.com/office/drawing/2014/main" val="888659532"/>
                  </a:ext>
                </a:extLst>
              </a:tr>
              <a:tr h="939974">
                <a:tc>
                  <a:txBody>
                    <a:bodyPr/>
                    <a:lstStyle/>
                    <a:p>
                      <a:pPr marL="0" marR="0">
                        <a:lnSpc>
                          <a:spcPct val="115000"/>
                        </a:lnSpc>
                        <a:spcBef>
                          <a:spcPts val="0"/>
                        </a:spcBef>
                        <a:spcAft>
                          <a:spcPts val="0"/>
                        </a:spcAft>
                        <a:tabLst>
                          <a:tab pos="0" algn="l"/>
                        </a:tabLst>
                      </a:pPr>
                      <a:r>
                        <a:rPr lang="vi-VN" sz="2400" dirty="0">
                          <a:effectLst/>
                          <a:latin typeface="Times New Roman" panose="02020603050405020304" pitchFamily="18" charset="0"/>
                          <a:cs typeface="Times New Roman" panose="02020603050405020304" pitchFamily="18" charset="0"/>
                        </a:rPr>
                        <a:t>N</a:t>
                      </a:r>
                      <a:r>
                        <a:rPr lang="en-US" sz="2400" dirty="0" err="1">
                          <a:effectLst/>
                          <a:latin typeface="Times New Roman" panose="02020603050405020304" pitchFamily="18" charset="0"/>
                          <a:cs typeface="Times New Roman" panose="02020603050405020304" pitchFamily="18" charset="0"/>
                        </a:rPr>
                        <a:t>êu</a:t>
                      </a:r>
                      <a:r>
                        <a:rPr lang="en-US" sz="2400" dirty="0">
                          <a:effectLst/>
                          <a:latin typeface="Times New Roman" panose="02020603050405020304" pitchFamily="18" charset="0"/>
                          <a:cs typeface="Times New Roman" panose="02020603050405020304" pitchFamily="18" charset="0"/>
                        </a:rPr>
                        <a:t> n</a:t>
                      </a:r>
                      <a:r>
                        <a:rPr lang="vi-VN" sz="2400" dirty="0">
                          <a:effectLst/>
                          <a:latin typeface="Times New Roman" panose="02020603050405020304" pitchFamily="18" charset="0"/>
                          <a:cs typeface="Times New Roman" panose="02020603050405020304" pitchFamily="18" charset="0"/>
                        </a:rPr>
                        <a:t>hững thông tin ch</a:t>
                      </a:r>
                      <a:r>
                        <a:rPr lang="en-US" sz="2400" dirty="0">
                          <a:effectLst/>
                          <a:latin typeface="Times New Roman" panose="02020603050405020304" pitchFamily="18" charset="0"/>
                          <a:cs typeface="Times New Roman" panose="02020603050405020304" pitchFamily="18" charset="0"/>
                        </a:rPr>
                        <a:t>í</a:t>
                      </a:r>
                      <a:r>
                        <a:rPr lang="vi-VN" sz="2400" dirty="0">
                          <a:effectLst/>
                          <a:latin typeface="Times New Roman" panose="02020603050405020304" pitchFamily="18" charset="0"/>
                          <a:cs typeface="Times New Roman" panose="02020603050405020304" pitchFamily="18" charset="0"/>
                        </a:rPr>
                        <a:t>nh về tác giả</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solidFill>
                      <a:schemeClr val="accent4">
                        <a:lumMod val="40000"/>
                        <a:lumOff val="60000"/>
                      </a:schemeClr>
                    </a:solidFill>
                  </a:tcPr>
                </a:tc>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tc>
                <a:extLst>
                  <a:ext uri="{0D108BD9-81ED-4DB2-BD59-A6C34878D82A}">
                    <a16:rowId xmlns:a16="http://schemas.microsoft.com/office/drawing/2014/main" val="3223426542"/>
                  </a:ext>
                </a:extLst>
              </a:tr>
              <a:tr h="972504">
                <a:tc>
                  <a:txBody>
                    <a:bodyPr/>
                    <a:lstStyle/>
                    <a:p>
                      <a:pPr marL="0" marR="0">
                        <a:lnSpc>
                          <a:spcPct val="115000"/>
                        </a:lnSpc>
                        <a:spcBef>
                          <a:spcPts val="0"/>
                        </a:spcBef>
                        <a:spcAft>
                          <a:spcPts val="0"/>
                        </a:spcAft>
                        <a:tabLst>
                          <a:tab pos="0" algn="l"/>
                        </a:tabLst>
                      </a:pPr>
                      <a:r>
                        <a:rPr lang="vi-VN" sz="2400" dirty="0">
                          <a:effectLst/>
                          <a:latin typeface="Times New Roman" panose="02020603050405020304" pitchFamily="18" charset="0"/>
                          <a:cs typeface="Times New Roman" panose="02020603050405020304" pitchFamily="18" charset="0"/>
                        </a:rPr>
                        <a:t>Hoàn cảnh sáng tác bài 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biệt</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solidFill>
                      <a:schemeClr val="accent4">
                        <a:lumMod val="40000"/>
                        <a:lumOff val="60000"/>
                      </a:schemeClr>
                    </a:solidFill>
                  </a:tcP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tc>
                <a:extLst>
                  <a:ext uri="{0D108BD9-81ED-4DB2-BD59-A6C34878D82A}">
                    <a16:rowId xmlns:a16="http://schemas.microsoft.com/office/drawing/2014/main" val="2403823498"/>
                  </a:ext>
                </a:extLst>
              </a:tr>
              <a:tr h="972504">
                <a:tc>
                  <a:txBody>
                    <a:bodyPr/>
                    <a:lstStyle/>
                    <a:p>
                      <a:pPr marL="0" marR="0">
                        <a:lnSpc>
                          <a:spcPct val="115000"/>
                        </a:lnSpc>
                        <a:spcBef>
                          <a:spcPts val="0"/>
                        </a:spcBef>
                        <a:spcAft>
                          <a:spcPts val="0"/>
                        </a:spcAft>
                        <a:tabLst>
                          <a:tab pos="0" algn="l"/>
                        </a:tabLst>
                      </a:pP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cs typeface="Times New Roman" panose="02020603050405020304" pitchFamily="18" charset="0"/>
                        </a:rPr>
                        <a:t> t</a:t>
                      </a:r>
                      <a:r>
                        <a:rPr lang="vi-VN" sz="2400" dirty="0">
                          <a:effectLst/>
                          <a:latin typeface="Times New Roman" panose="02020603050405020304" pitchFamily="18" charset="0"/>
                          <a:cs typeface="Times New Roman" panose="02020603050405020304" pitchFamily="18" charset="0"/>
                        </a:rPr>
                        <a:t>hể thơ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0" algn="l"/>
                        </a:tabLst>
                      </a:pP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căn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solidFill>
                      <a:schemeClr val="accent4">
                        <a:lumMod val="40000"/>
                        <a:lumOff val="60000"/>
                      </a:schemeClr>
                    </a:solidFill>
                  </a:tcP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tc>
                <a:extLst>
                  <a:ext uri="{0D108BD9-81ED-4DB2-BD59-A6C34878D82A}">
                    <a16:rowId xmlns:a16="http://schemas.microsoft.com/office/drawing/2014/main" val="24453461"/>
                  </a:ext>
                </a:extLst>
              </a:tr>
              <a:tr h="972504">
                <a:tc>
                  <a:txBody>
                    <a:bodyPr/>
                    <a:lstStyle/>
                    <a:p>
                      <a:pPr marL="0" marR="0">
                        <a:lnSpc>
                          <a:spcPct val="115000"/>
                        </a:lnSpc>
                        <a:spcBef>
                          <a:spcPts val="0"/>
                        </a:spcBef>
                        <a:spcAft>
                          <a:spcPts val="0"/>
                        </a:spcAft>
                        <a:tabLst>
                          <a:tab pos="0" algn="l"/>
                        </a:tabLst>
                      </a:pPr>
                      <a:r>
                        <a:rPr lang="vi-VN" sz="2400" dirty="0">
                          <a:effectLst/>
                          <a:latin typeface="Times New Roman" panose="02020603050405020304" pitchFamily="18" charset="0"/>
                          <a:cs typeface="Times New Roman" panose="02020603050405020304" pitchFamily="18" charset="0"/>
                        </a:rPr>
                        <a:t>Theo nội dung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chia </a:t>
                      </a:r>
                      <a:r>
                        <a:rPr lang="vi-VN" sz="2400" dirty="0">
                          <a:effectLst/>
                          <a:latin typeface="Times New Roman" panose="02020603050405020304" pitchFamily="18" charset="0"/>
                          <a:cs typeface="Times New Roman" panose="02020603050405020304" pitchFamily="18" charset="0"/>
                        </a:rPr>
                        <a:t> bài thơ thành mấy phần?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solidFill>
                      <a:schemeClr val="accent4">
                        <a:lumMod val="40000"/>
                        <a:lumOff val="60000"/>
                      </a:schemeClr>
                    </a:solidFill>
                  </a:tcPr>
                </a:tc>
                <a:tc>
                  <a:txBody>
                    <a:bodyPr/>
                    <a:lstStyle/>
                    <a:p>
                      <a:pPr marL="0" marR="0" algn="just">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490" marR="56490" marT="0" marB="0" anchor="ctr"/>
                </a:tc>
                <a:extLst>
                  <a:ext uri="{0D108BD9-81ED-4DB2-BD59-A6C34878D82A}">
                    <a16:rowId xmlns:a16="http://schemas.microsoft.com/office/drawing/2014/main" val="2721577625"/>
                  </a:ext>
                </a:extLst>
              </a:tr>
            </a:tbl>
          </a:graphicData>
        </a:graphic>
      </p:graphicFrame>
      <p:sp>
        <p:nvSpPr>
          <p:cNvPr id="23" name="TextBox 22">
            <a:extLst>
              <a:ext uri="{FF2B5EF4-FFF2-40B4-BE49-F238E27FC236}">
                <a16:creationId xmlns:a16="http://schemas.microsoft.com/office/drawing/2014/main" id="{896A4A0A-88AA-4C85-B1D7-E4F19CEB6E98}"/>
              </a:ext>
            </a:extLst>
          </p:cNvPr>
          <p:cNvSpPr txBox="1"/>
          <p:nvPr/>
        </p:nvSpPr>
        <p:spPr>
          <a:xfrm>
            <a:off x="1457325" y="614440"/>
            <a:ext cx="2777791" cy="461665"/>
          </a:xfrm>
          <a:prstGeom prst="rect">
            <a:avLst/>
          </a:prstGeom>
          <a:noFill/>
        </p:spPr>
        <p:txBody>
          <a:bodyPr wrap="square">
            <a:spAutoFit/>
          </a:bodyPr>
          <a:lstStyle/>
          <a:p>
            <a:r>
              <a:rPr lang="en-US" sz="2400" b="1" dirty="0" err="1">
                <a:solidFill>
                  <a:schemeClr val="bg1"/>
                </a:solidFill>
                <a:effectLst/>
                <a:latin typeface="Times New Roman" panose="02020603050405020304" pitchFamily="18" charset="0"/>
                <a:ea typeface="Times New Roman" panose="02020603050405020304" pitchFamily="18" charset="0"/>
              </a:rPr>
              <a:t>Thảo</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luận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cặp</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đôi</a:t>
            </a:r>
            <a:endParaRPr lang="en-US" sz="2400" b="1" dirty="0">
              <a:solidFill>
                <a:schemeClr val="bg1"/>
              </a:solidFill>
            </a:endParaRPr>
          </a:p>
        </p:txBody>
      </p:sp>
    </p:spTree>
    <p:extLst>
      <p:ext uri="{BB962C8B-B14F-4D97-AF65-F5344CB8AC3E}">
        <p14:creationId xmlns:p14="http://schemas.microsoft.com/office/powerpoint/2010/main" val="372696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1789</Words>
  <Application>Microsoft Office PowerPoint</Application>
  <PresentationFormat>Widescreen</PresentationFormat>
  <Paragraphs>161</Paragraphs>
  <Slides>34</Slides>
  <Notes>1</Notes>
  <HiddenSlides>0</HiddenSlides>
  <MMClips>33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Times New Roman</vt:lpstr>
      <vt:lpstr>Tahoma</vt:lpstr>
      <vt:lpstr>Arial</vt:lpstr>
      <vt:lpstr>Calibri Light</vt:lpstr>
      <vt:lpstr>Wingdings</vt:lpstr>
      <vt:lpstr>Calibri</vt:lpstr>
      <vt:lpstr>微软雅黑</vt:lpstr>
      <vt:lpstr>宋体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2018-03-01T02:03:00Z</dcterms:created>
  <dcterms:modified xsi:type="dcterms:W3CDTF">2021-11-25T08:20:59Z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