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24" d="100"/>
          <a:sy n="124" d="100"/>
        </p:scale>
        <p:origin x="-396" y="-17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6707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18/03/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Ga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41.8.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1763</TotalTime>
  <Words>372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247</cp:revision>
  <cp:lastPrinted>2023-08-20T15:03:24Z</cp:lastPrinted>
  <dcterms:created xsi:type="dcterms:W3CDTF">2019-09-26T13:09:45Z</dcterms:created>
  <dcterms:modified xsi:type="dcterms:W3CDTF">2024-03-16T06:12:21Z</dcterms:modified>
</cp:coreProperties>
</file>