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98" d="100"/>
          <a:sy n="98" d="100"/>
        </p:scale>
        <p:origin x="414" y="-7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32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811521"/>
              </p:ext>
            </p:extLst>
          </p:nvPr>
        </p:nvGraphicFramePr>
        <p:xfrm>
          <a:off x="574116" y="1517106"/>
          <a:ext cx="8615035" cy="4851841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08/04/ 2024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08/04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09/04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ngũ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sắc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luộc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mùng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nõn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10/04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rim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xích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Magi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11/04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Bún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Sườn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Mọc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12/04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ơm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1838</TotalTime>
  <Words>367</Words>
  <Application>Microsoft Office PowerPoint</Application>
  <PresentationFormat>A4 Paper (210x297 mm)</PresentationFormat>
  <Paragraphs>105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266</cp:revision>
  <cp:lastPrinted>2023-08-20T15:03:24Z</cp:lastPrinted>
  <dcterms:created xsi:type="dcterms:W3CDTF">2019-09-26T13:09:45Z</dcterms:created>
  <dcterms:modified xsi:type="dcterms:W3CDTF">2024-04-04T07:32:41Z</dcterms:modified>
</cp:coreProperties>
</file>