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79302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01/10/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lốt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1964</TotalTime>
  <Words>361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285</cp:revision>
  <cp:lastPrinted>2023-08-20T15:03:24Z</cp:lastPrinted>
  <dcterms:created xsi:type="dcterms:W3CDTF">2019-09-26T13:09:45Z</dcterms:created>
  <dcterms:modified xsi:type="dcterms:W3CDTF">2024-09-26T05:15:35Z</dcterms:modified>
</cp:coreProperties>
</file>