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297" r:id="rId2"/>
    <p:sldId id="299" r:id="rId3"/>
    <p:sldId id="257" r:id="rId4"/>
    <p:sldId id="258" r:id="rId5"/>
    <p:sldId id="259"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5" r:id="rId19"/>
    <p:sldId id="276"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278" r:id="rId34"/>
    <p:sldId id="279" r:id="rId35"/>
    <p:sldId id="316" r:id="rId36"/>
    <p:sldId id="315" r:id="rId37"/>
    <p:sldId id="318" r:id="rId38"/>
    <p:sldId id="319" r:id="rId39"/>
    <p:sldId id="281" r:id="rId40"/>
    <p:sldId id="282" r:id="rId41"/>
    <p:sldId id="283" r:id="rId42"/>
    <p:sldId id="284" r:id="rId43"/>
    <p:sldId id="285" r:id="rId44"/>
    <p:sldId id="286" r:id="rId45"/>
    <p:sldId id="287" r:id="rId46"/>
    <p:sldId id="289" r:id="rId47"/>
    <p:sldId id="290" r:id="rId48"/>
    <p:sldId id="291" r:id="rId49"/>
    <p:sldId id="293" r:id="rId50"/>
    <p:sldId id="294" r:id="rId51"/>
    <p:sldId id="296" r:id="rId52"/>
  </p:sldIdLst>
  <p:sldSz cx="5334000" cy="7562850"/>
  <p:notesSz cx="53340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94660"/>
  </p:normalViewPr>
  <p:slideViewPr>
    <p:cSldViewPr>
      <p:cViewPr>
        <p:scale>
          <a:sx n="102" d="100"/>
          <a:sy n="102" d="100"/>
        </p:scale>
        <p:origin x="-3330" y="18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311400" cy="377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021013" y="0"/>
            <a:ext cx="2311400" cy="377825"/>
          </a:xfrm>
          <a:prstGeom prst="rect">
            <a:avLst/>
          </a:prstGeom>
        </p:spPr>
        <p:txBody>
          <a:bodyPr vert="horz" lIns="91440" tIns="45720" rIns="91440" bIns="45720" rtlCol="0"/>
          <a:lstStyle>
            <a:lvl1pPr algn="r">
              <a:defRPr sz="1200"/>
            </a:lvl1pPr>
          </a:lstStyle>
          <a:p>
            <a:fld id="{79137A41-DA9B-45CD-8EE2-13B4253DA8E4}" type="datetimeFigureOut">
              <a:rPr lang="en-US" smtClean="0"/>
              <a:t>5/8/2024</a:t>
            </a:fld>
            <a:endParaRPr lang="en-US"/>
          </a:p>
        </p:txBody>
      </p:sp>
      <p:sp>
        <p:nvSpPr>
          <p:cNvPr id="4" name="Slide Image Placeholder 3"/>
          <p:cNvSpPr>
            <a:spLocks noGrp="1" noRot="1" noChangeAspect="1"/>
          </p:cNvSpPr>
          <p:nvPr>
            <p:ph type="sldImg" idx="2"/>
          </p:nvPr>
        </p:nvSpPr>
        <p:spPr>
          <a:xfrm>
            <a:off x="1666875" y="566738"/>
            <a:ext cx="2000250" cy="28368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33400" y="3592513"/>
            <a:ext cx="4267200" cy="34036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183438"/>
            <a:ext cx="2311400" cy="377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021013" y="7183438"/>
            <a:ext cx="2311400" cy="377825"/>
          </a:xfrm>
          <a:prstGeom prst="rect">
            <a:avLst/>
          </a:prstGeom>
        </p:spPr>
        <p:txBody>
          <a:bodyPr vert="horz" lIns="91440" tIns="45720" rIns="91440" bIns="45720" rtlCol="0" anchor="b"/>
          <a:lstStyle>
            <a:lvl1pPr algn="r">
              <a:defRPr sz="1200"/>
            </a:lvl1pPr>
          </a:lstStyle>
          <a:p>
            <a:fld id="{7404029D-AB7D-47E4-AA57-2BF7BCC7096D}" type="slidenum">
              <a:rPr lang="en-US" smtClean="0"/>
              <a:t>‹#›</a:t>
            </a:fld>
            <a:endParaRPr lang="en-US"/>
          </a:p>
        </p:txBody>
      </p:sp>
    </p:spTree>
    <p:extLst>
      <p:ext uri="{BB962C8B-B14F-4D97-AF65-F5344CB8AC3E}">
        <p14:creationId xmlns:p14="http://schemas.microsoft.com/office/powerpoint/2010/main" val="3553413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E3DD7-42B2-406C-B649-AEDE22B4E140}" type="slidenum">
              <a:rPr lang="vi-VN" smtClean="0"/>
              <a:pPr/>
              <a:t>2</a:t>
            </a:fld>
            <a:endParaRPr lang="vi-VN"/>
          </a:p>
        </p:txBody>
      </p:sp>
    </p:spTree>
    <p:extLst>
      <p:ext uri="{BB962C8B-B14F-4D97-AF65-F5344CB8AC3E}">
        <p14:creationId xmlns:p14="http://schemas.microsoft.com/office/powerpoint/2010/main" val="3281836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00050" y="2344483"/>
            <a:ext cx="453390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00100" y="4235196"/>
            <a:ext cx="373380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1">
                <a:solidFill>
                  <a:srgbClr val="175AB9"/>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chemeClr val="tx1"/>
                </a:solidFill>
                <a:latin typeface="Arial"/>
                <a:cs typeface="Arial"/>
              </a:defRPr>
            </a:lvl1pPr>
          </a:lstStyle>
          <a:p>
            <a:endParaRPr/>
          </a:p>
        </p:txBody>
      </p:sp>
      <p:sp>
        <p:nvSpPr>
          <p:cNvPr id="3" name="Holder 3"/>
          <p:cNvSpPr>
            <a:spLocks noGrp="1"/>
          </p:cNvSpPr>
          <p:nvPr>
            <p:ph sz="half" idx="2"/>
          </p:nvPr>
        </p:nvSpPr>
        <p:spPr>
          <a:xfrm>
            <a:off x="266700" y="1739455"/>
            <a:ext cx="232029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747010" y="1739455"/>
            <a:ext cx="2320290"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9181" y="2994097"/>
            <a:ext cx="5238823" cy="4145396"/>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1060577" y="1517091"/>
            <a:ext cx="3361690" cy="699770"/>
          </a:xfrm>
          <a:custGeom>
            <a:avLst/>
            <a:gdLst/>
            <a:ahLst/>
            <a:cxnLst/>
            <a:rect l="l" t="t" r="r" b="b"/>
            <a:pathLst>
              <a:path w="3361690" h="699769">
                <a:moveTo>
                  <a:pt x="3045421" y="0"/>
                </a:moveTo>
                <a:lnTo>
                  <a:pt x="315798" y="0"/>
                </a:lnTo>
                <a:lnTo>
                  <a:pt x="269295" y="3440"/>
                </a:lnTo>
                <a:lnTo>
                  <a:pt x="224856" y="13428"/>
                </a:lnTo>
                <a:lnTo>
                  <a:pt x="182979" y="29466"/>
                </a:lnTo>
                <a:lnTo>
                  <a:pt x="144163" y="51056"/>
                </a:lnTo>
                <a:lnTo>
                  <a:pt x="108905" y="77699"/>
                </a:lnTo>
                <a:lnTo>
                  <a:pt x="77705" y="108898"/>
                </a:lnTo>
                <a:lnTo>
                  <a:pt x="51060" y="144154"/>
                </a:lnTo>
                <a:lnTo>
                  <a:pt x="29468" y="182969"/>
                </a:lnTo>
                <a:lnTo>
                  <a:pt x="13429" y="224844"/>
                </a:lnTo>
                <a:lnTo>
                  <a:pt x="3440" y="269282"/>
                </a:lnTo>
                <a:lnTo>
                  <a:pt x="0" y="315785"/>
                </a:lnTo>
                <a:lnTo>
                  <a:pt x="0" y="383959"/>
                </a:lnTo>
                <a:lnTo>
                  <a:pt x="3440" y="430461"/>
                </a:lnTo>
                <a:lnTo>
                  <a:pt x="13429" y="474900"/>
                </a:lnTo>
                <a:lnTo>
                  <a:pt x="29468" y="516777"/>
                </a:lnTo>
                <a:lnTo>
                  <a:pt x="51060" y="555594"/>
                </a:lnTo>
                <a:lnTo>
                  <a:pt x="77705" y="590851"/>
                </a:lnTo>
                <a:lnTo>
                  <a:pt x="108905" y="622052"/>
                </a:lnTo>
                <a:lnTo>
                  <a:pt x="144163" y="648697"/>
                </a:lnTo>
                <a:lnTo>
                  <a:pt x="182979" y="670288"/>
                </a:lnTo>
                <a:lnTo>
                  <a:pt x="224856" y="686327"/>
                </a:lnTo>
                <a:lnTo>
                  <a:pt x="269295" y="696316"/>
                </a:lnTo>
                <a:lnTo>
                  <a:pt x="315798" y="699757"/>
                </a:lnTo>
                <a:lnTo>
                  <a:pt x="3045421" y="699757"/>
                </a:lnTo>
                <a:lnTo>
                  <a:pt x="3091924" y="696316"/>
                </a:lnTo>
                <a:lnTo>
                  <a:pt x="3136362" y="686327"/>
                </a:lnTo>
                <a:lnTo>
                  <a:pt x="3178238" y="670288"/>
                </a:lnTo>
                <a:lnTo>
                  <a:pt x="3217053" y="648697"/>
                </a:lnTo>
                <a:lnTo>
                  <a:pt x="3252308" y="622052"/>
                </a:lnTo>
                <a:lnTo>
                  <a:pt x="3283507" y="590851"/>
                </a:lnTo>
                <a:lnTo>
                  <a:pt x="3310151" y="555594"/>
                </a:lnTo>
                <a:lnTo>
                  <a:pt x="3331740" y="516777"/>
                </a:lnTo>
                <a:lnTo>
                  <a:pt x="3347779" y="474900"/>
                </a:lnTo>
                <a:lnTo>
                  <a:pt x="3357767" y="430461"/>
                </a:lnTo>
                <a:lnTo>
                  <a:pt x="3361207" y="383959"/>
                </a:lnTo>
                <a:lnTo>
                  <a:pt x="3361207" y="315785"/>
                </a:lnTo>
                <a:lnTo>
                  <a:pt x="3357767" y="269282"/>
                </a:lnTo>
                <a:lnTo>
                  <a:pt x="3347779" y="224844"/>
                </a:lnTo>
                <a:lnTo>
                  <a:pt x="3331740" y="182969"/>
                </a:lnTo>
                <a:lnTo>
                  <a:pt x="3310151" y="144154"/>
                </a:lnTo>
                <a:lnTo>
                  <a:pt x="3283507" y="108898"/>
                </a:lnTo>
                <a:lnTo>
                  <a:pt x="3252308" y="77699"/>
                </a:lnTo>
                <a:lnTo>
                  <a:pt x="3217053" y="51056"/>
                </a:lnTo>
                <a:lnTo>
                  <a:pt x="3178238" y="29466"/>
                </a:lnTo>
                <a:lnTo>
                  <a:pt x="3136362" y="13428"/>
                </a:lnTo>
                <a:lnTo>
                  <a:pt x="3091924" y="3440"/>
                </a:lnTo>
                <a:lnTo>
                  <a:pt x="3045421" y="0"/>
                </a:lnTo>
                <a:close/>
              </a:path>
            </a:pathLst>
          </a:custGeom>
          <a:solidFill>
            <a:srgbClr val="E4F3E9"/>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6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5149" y="1259675"/>
            <a:ext cx="1712595" cy="269240"/>
          </a:xfrm>
          <a:prstGeom prst="rect">
            <a:avLst/>
          </a:prstGeom>
        </p:spPr>
        <p:txBody>
          <a:bodyPr wrap="square" lIns="0" tIns="0" rIns="0" bIns="0">
            <a:spAutoFit/>
          </a:bodyPr>
          <a:lstStyle>
            <a:lvl1pPr>
              <a:defRPr sz="1600" b="1" i="0">
                <a:solidFill>
                  <a:schemeClr val="tx1"/>
                </a:solidFill>
                <a:latin typeface="Arial"/>
                <a:cs typeface="Arial"/>
              </a:defRPr>
            </a:lvl1pPr>
          </a:lstStyle>
          <a:p>
            <a:endParaRPr/>
          </a:p>
        </p:txBody>
      </p:sp>
      <p:sp>
        <p:nvSpPr>
          <p:cNvPr id="3" name="Holder 3"/>
          <p:cNvSpPr>
            <a:spLocks noGrp="1"/>
          </p:cNvSpPr>
          <p:nvPr>
            <p:ph type="body" idx="1"/>
          </p:nvPr>
        </p:nvSpPr>
        <p:spPr>
          <a:xfrm>
            <a:off x="670932" y="1577200"/>
            <a:ext cx="3992135" cy="1637030"/>
          </a:xfrm>
          <a:prstGeom prst="rect">
            <a:avLst/>
          </a:prstGeom>
        </p:spPr>
        <p:txBody>
          <a:bodyPr wrap="square" lIns="0" tIns="0" rIns="0" bIns="0">
            <a:spAutoFit/>
          </a:bodyPr>
          <a:lstStyle>
            <a:lvl1pPr>
              <a:defRPr sz="1200" b="1" i="1">
                <a:solidFill>
                  <a:srgbClr val="175AB9"/>
                </a:solidFill>
                <a:latin typeface="Arial"/>
                <a:cs typeface="Arial"/>
              </a:defRPr>
            </a:lvl1pPr>
          </a:lstStyle>
          <a:p>
            <a:endParaRPr/>
          </a:p>
        </p:txBody>
      </p:sp>
      <p:sp>
        <p:nvSpPr>
          <p:cNvPr id="4" name="Holder 4"/>
          <p:cNvSpPr>
            <a:spLocks noGrp="1"/>
          </p:cNvSpPr>
          <p:nvPr>
            <p:ph type="ftr" sz="quarter" idx="5"/>
          </p:nvPr>
        </p:nvSpPr>
        <p:spPr>
          <a:xfrm>
            <a:off x="1813560" y="7033450"/>
            <a:ext cx="1706880"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66700" y="7033450"/>
            <a:ext cx="1226820"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5/8/2024</a:t>
            </a:fld>
            <a:endParaRPr lang="en-US"/>
          </a:p>
        </p:txBody>
      </p:sp>
      <p:sp>
        <p:nvSpPr>
          <p:cNvPr id="6" name="Holder 6"/>
          <p:cNvSpPr>
            <a:spLocks noGrp="1"/>
          </p:cNvSpPr>
          <p:nvPr>
            <p:ph type="sldNum" sz="quarter" idx="7"/>
          </p:nvPr>
        </p:nvSpPr>
        <p:spPr>
          <a:xfrm>
            <a:off x="3840480" y="7033450"/>
            <a:ext cx="1226820"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3.png"/><Relationship Id="rId3" Type="http://schemas.openxmlformats.org/officeDocument/2006/relationships/image" Target="../media/image12.png"/><Relationship Id="rId7" Type="http://schemas.openxmlformats.org/officeDocument/2006/relationships/image" Target="../media/image58.png"/><Relationship Id="rId12" Type="http://schemas.openxmlformats.org/officeDocument/2006/relationships/hyperlink" Target="mailto:AnhNgV@gmail.com"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image" Target="../media/image64.png"/><Relationship Id="rId1" Type="http://schemas.openxmlformats.org/officeDocument/2006/relationships/slideLayout" Target="../slideLayouts/slideLayout5.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15.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18" Type="http://schemas.openxmlformats.org/officeDocument/2006/relationships/image" Target="../media/image91.png"/><Relationship Id="rId3" Type="http://schemas.openxmlformats.org/officeDocument/2006/relationships/image" Target="../media/image76.png"/><Relationship Id="rId21" Type="http://schemas.openxmlformats.org/officeDocument/2006/relationships/image" Target="../media/image94.png"/><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png"/><Relationship Id="rId2" Type="http://schemas.openxmlformats.org/officeDocument/2006/relationships/image" Target="../media/image75.png"/><Relationship Id="rId16" Type="http://schemas.openxmlformats.org/officeDocument/2006/relationships/image" Target="../media/image89.png"/><Relationship Id="rId20"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png"/><Relationship Id="rId10" Type="http://schemas.openxmlformats.org/officeDocument/2006/relationships/image" Target="../media/image83.png"/><Relationship Id="rId19" Type="http://schemas.openxmlformats.org/officeDocument/2006/relationships/image" Target="../media/image92.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 Id="rId22" Type="http://schemas.openxmlformats.org/officeDocument/2006/relationships/image" Target="../media/image95.png"/></Relationships>
</file>

<file path=ppt/slides/_rels/slide1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5.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0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5.xml"/><Relationship Id="rId5" Type="http://schemas.openxmlformats.org/officeDocument/2006/relationships/image" Target="../media/image107.png"/><Relationship Id="rId4" Type="http://schemas.openxmlformats.org/officeDocument/2006/relationships/image" Target="../media/image10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5.xml"/><Relationship Id="rId5" Type="http://schemas.openxmlformats.org/officeDocument/2006/relationships/image" Target="../media/image107.png"/><Relationship Id="rId4" Type="http://schemas.openxmlformats.org/officeDocument/2006/relationships/image" Target="../media/image106.png"/></Relationships>
</file>

<file path=ppt/slides/_rels/slide2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5.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05.png"/><Relationship Id="rId7" Type="http://schemas.openxmlformats.org/officeDocument/2006/relationships/image" Target="../media/image50.png"/><Relationship Id="rId2" Type="http://schemas.openxmlformats.org/officeDocument/2006/relationships/image" Target="../media/image104.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107.png"/><Relationship Id="rId10" Type="http://schemas.openxmlformats.org/officeDocument/2006/relationships/image" Target="../media/image53.png"/><Relationship Id="rId4" Type="http://schemas.openxmlformats.org/officeDocument/2006/relationships/image" Target="../media/image106.png"/><Relationship Id="rId9" Type="http://schemas.openxmlformats.org/officeDocument/2006/relationships/image" Target="../media/image52.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05.png"/><Relationship Id="rId7" Type="http://schemas.openxmlformats.org/officeDocument/2006/relationships/image" Target="../media/image50.png"/><Relationship Id="rId2" Type="http://schemas.openxmlformats.org/officeDocument/2006/relationships/image" Target="../media/image104.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107.png"/><Relationship Id="rId10" Type="http://schemas.openxmlformats.org/officeDocument/2006/relationships/image" Target="../media/image53.png"/><Relationship Id="rId4" Type="http://schemas.openxmlformats.org/officeDocument/2006/relationships/image" Target="../media/image106.png"/><Relationship Id="rId9" Type="http://schemas.openxmlformats.org/officeDocument/2006/relationships/image" Target="../media/image52.png"/></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05.png"/><Relationship Id="rId7" Type="http://schemas.openxmlformats.org/officeDocument/2006/relationships/image" Target="../media/image50.png"/><Relationship Id="rId2" Type="http://schemas.openxmlformats.org/officeDocument/2006/relationships/image" Target="../media/image104.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107.png"/><Relationship Id="rId10" Type="http://schemas.openxmlformats.org/officeDocument/2006/relationships/image" Target="../media/image53.png"/><Relationship Id="rId4" Type="http://schemas.openxmlformats.org/officeDocument/2006/relationships/image" Target="../media/image106.png"/><Relationship Id="rId9" Type="http://schemas.openxmlformats.org/officeDocument/2006/relationships/image" Target="../media/image52.png"/></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05.png"/><Relationship Id="rId7" Type="http://schemas.openxmlformats.org/officeDocument/2006/relationships/image" Target="../media/image50.png"/><Relationship Id="rId2" Type="http://schemas.openxmlformats.org/officeDocument/2006/relationships/image" Target="../media/image104.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107.png"/><Relationship Id="rId10" Type="http://schemas.openxmlformats.org/officeDocument/2006/relationships/image" Target="../media/image53.png"/><Relationship Id="rId4" Type="http://schemas.openxmlformats.org/officeDocument/2006/relationships/image" Target="../media/image106.png"/><Relationship Id="rId9" Type="http://schemas.openxmlformats.org/officeDocument/2006/relationships/image" Target="../media/image52.png"/></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05.png"/><Relationship Id="rId7" Type="http://schemas.openxmlformats.org/officeDocument/2006/relationships/image" Target="../media/image50.png"/><Relationship Id="rId2" Type="http://schemas.openxmlformats.org/officeDocument/2006/relationships/image" Target="../media/image104.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107.png"/><Relationship Id="rId10" Type="http://schemas.openxmlformats.org/officeDocument/2006/relationships/image" Target="../media/image53.png"/><Relationship Id="rId4" Type="http://schemas.openxmlformats.org/officeDocument/2006/relationships/image" Target="../media/image106.png"/><Relationship Id="rId9" Type="http://schemas.openxmlformats.org/officeDocument/2006/relationships/image" Target="../media/image52.png"/></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05.png"/><Relationship Id="rId7" Type="http://schemas.openxmlformats.org/officeDocument/2006/relationships/image" Target="../media/image50.png"/><Relationship Id="rId2" Type="http://schemas.openxmlformats.org/officeDocument/2006/relationships/image" Target="../media/image104.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107.png"/><Relationship Id="rId10" Type="http://schemas.openxmlformats.org/officeDocument/2006/relationships/image" Target="../media/image53.png"/><Relationship Id="rId4" Type="http://schemas.openxmlformats.org/officeDocument/2006/relationships/image" Target="../media/image106.png"/><Relationship Id="rId9" Type="http://schemas.openxmlformats.org/officeDocument/2006/relationships/image" Target="../media/image52.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05.png"/><Relationship Id="rId7" Type="http://schemas.openxmlformats.org/officeDocument/2006/relationships/image" Target="../media/image50.png"/><Relationship Id="rId2" Type="http://schemas.openxmlformats.org/officeDocument/2006/relationships/image" Target="../media/image104.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107.png"/><Relationship Id="rId10" Type="http://schemas.openxmlformats.org/officeDocument/2006/relationships/image" Target="../media/image53.png"/><Relationship Id="rId4" Type="http://schemas.openxmlformats.org/officeDocument/2006/relationships/image" Target="../media/image106.png"/><Relationship Id="rId9" Type="http://schemas.openxmlformats.org/officeDocument/2006/relationships/image" Target="../media/image52.png"/></Relationships>
</file>

<file path=ppt/slides/_rels/slide2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05.png"/><Relationship Id="rId7" Type="http://schemas.openxmlformats.org/officeDocument/2006/relationships/image" Target="../media/image50.png"/><Relationship Id="rId2" Type="http://schemas.openxmlformats.org/officeDocument/2006/relationships/image" Target="../media/image104.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107.png"/><Relationship Id="rId10" Type="http://schemas.openxmlformats.org/officeDocument/2006/relationships/image" Target="../media/image53.png"/><Relationship Id="rId4" Type="http://schemas.openxmlformats.org/officeDocument/2006/relationships/image" Target="../media/image106.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5.xml"/><Relationship Id="rId5" Type="http://schemas.openxmlformats.org/officeDocument/2006/relationships/image" Target="../media/image107.png"/><Relationship Id="rId4" Type="http://schemas.openxmlformats.org/officeDocument/2006/relationships/image" Target="../media/image106.png"/></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05.png"/><Relationship Id="rId7" Type="http://schemas.openxmlformats.org/officeDocument/2006/relationships/image" Target="../media/image50.png"/><Relationship Id="rId2" Type="http://schemas.openxmlformats.org/officeDocument/2006/relationships/image" Target="../media/image104.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107.png"/><Relationship Id="rId10" Type="http://schemas.openxmlformats.org/officeDocument/2006/relationships/image" Target="../media/image53.png"/><Relationship Id="rId4" Type="http://schemas.openxmlformats.org/officeDocument/2006/relationships/image" Target="../media/image106.png"/><Relationship Id="rId9" Type="http://schemas.openxmlformats.org/officeDocument/2006/relationships/image" Target="../media/image52.png"/></Relationships>
</file>

<file path=ppt/slides/_rels/slide3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05.png"/><Relationship Id="rId7" Type="http://schemas.openxmlformats.org/officeDocument/2006/relationships/image" Target="../media/image50.png"/><Relationship Id="rId2" Type="http://schemas.openxmlformats.org/officeDocument/2006/relationships/image" Target="../media/image104.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107.png"/><Relationship Id="rId10" Type="http://schemas.openxmlformats.org/officeDocument/2006/relationships/image" Target="../media/image53.png"/><Relationship Id="rId4" Type="http://schemas.openxmlformats.org/officeDocument/2006/relationships/image" Target="../media/image106.png"/><Relationship Id="rId9" Type="http://schemas.openxmlformats.org/officeDocument/2006/relationships/image" Target="../media/image52.png"/></Relationships>
</file>

<file path=ppt/slides/_rels/slide33.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10.png"/><Relationship Id="rId7" Type="http://schemas.openxmlformats.org/officeDocument/2006/relationships/image" Target="../media/image113.png"/><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hyperlink" Target="http://www.dauhieuluadao.com/" TargetMode="External"/><Relationship Id="rId11" Type="http://schemas.openxmlformats.org/officeDocument/2006/relationships/image" Target="../media/image117.png"/><Relationship Id="rId5" Type="http://schemas.openxmlformats.org/officeDocument/2006/relationships/image" Target="../media/image112.png"/><Relationship Id="rId10" Type="http://schemas.openxmlformats.org/officeDocument/2006/relationships/image" Target="../media/image116.png"/><Relationship Id="rId4" Type="http://schemas.openxmlformats.org/officeDocument/2006/relationships/image" Target="../media/image111.png"/><Relationship Id="rId9" Type="http://schemas.openxmlformats.org/officeDocument/2006/relationships/image" Target="../media/image1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41.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5.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4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3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media/image48.png"/><Relationship Id="rId5" Type="http://schemas.openxmlformats.org/officeDocument/2006/relationships/image" Target="../media/image139.png"/><Relationship Id="rId10" Type="http://schemas.openxmlformats.org/officeDocument/2006/relationships/image" Target="../media/image144.png"/><Relationship Id="rId4" Type="http://schemas.openxmlformats.org/officeDocument/2006/relationships/image" Target="../media/image138.png"/><Relationship Id="rId9" Type="http://schemas.openxmlformats.org/officeDocument/2006/relationships/image" Target="../media/image143.png"/></Relationships>
</file>

<file path=ppt/slides/_rels/slide47.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image" Target="../media/image145.png"/><Relationship Id="rId1" Type="http://schemas.openxmlformats.org/officeDocument/2006/relationships/slideLayout" Target="../slideLayouts/slideLayout5.xml"/><Relationship Id="rId6" Type="http://schemas.openxmlformats.org/officeDocument/2006/relationships/image" Target="../media/image149.png"/><Relationship Id="rId11" Type="http://schemas.openxmlformats.org/officeDocument/2006/relationships/image" Target="../media/image154.png"/><Relationship Id="rId5" Type="http://schemas.openxmlformats.org/officeDocument/2006/relationships/image" Target="../media/image148.png"/><Relationship Id="rId10" Type="http://schemas.openxmlformats.org/officeDocument/2006/relationships/image" Target="../media/image153.png"/><Relationship Id="rId4" Type="http://schemas.openxmlformats.org/officeDocument/2006/relationships/image" Target="../media/image147.png"/><Relationship Id="rId9" Type="http://schemas.openxmlformats.org/officeDocument/2006/relationships/image" Target="../media/image152.png"/></Relationships>
</file>

<file path=ppt/slides/_rels/slide48.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5.xml"/><Relationship Id="rId5" Type="http://schemas.openxmlformats.org/officeDocument/2006/relationships/image" Target="../media/image161.png"/><Relationship Id="rId4" Type="http://schemas.openxmlformats.org/officeDocument/2006/relationships/image" Target="../media/image160.png"/></Relationships>
</file>

<file path=ppt/slides/_rels/slide51.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hyperlink" Target="mailto:hngvan@gmail.com" TargetMode="External"/><Relationship Id="rId5" Type="http://schemas.openxmlformats.org/officeDocument/2006/relationships/image" Target="../media/image18.png"/><Relationship Id="rId10" Type="http://schemas.openxmlformats.org/officeDocument/2006/relationships/hyperlink" Target="mailto:Anhngvan@gmail.com" TargetMode="External"/><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917" y="1"/>
            <a:ext cx="5380917" cy="7560578"/>
          </a:xfrm>
          <a:custGeom>
            <a:avLst/>
            <a:gdLst/>
            <a:ahLst/>
            <a:cxnLst/>
            <a:rect l="l" t="t" r="r" b="b"/>
            <a:pathLst>
              <a:path w="5327650" h="7559675">
                <a:moveTo>
                  <a:pt x="5327180" y="0"/>
                </a:moveTo>
                <a:lnTo>
                  <a:pt x="0" y="0"/>
                </a:lnTo>
                <a:lnTo>
                  <a:pt x="0" y="7559624"/>
                </a:lnTo>
                <a:lnTo>
                  <a:pt x="5327180" y="7559624"/>
                </a:lnTo>
                <a:lnTo>
                  <a:pt x="5327180" y="0"/>
                </a:lnTo>
                <a:close/>
              </a:path>
            </a:pathLst>
          </a:custGeom>
          <a:solidFill>
            <a:srgbClr val="1B73E6"/>
          </a:solidFill>
        </p:spPr>
        <p:txBody>
          <a:bodyPr wrap="square" lIns="0" tIns="0" rIns="0" bIns="0" rtlCol="0"/>
          <a:lstStyle/>
          <a:p>
            <a:endParaRPr lang="en-US" dirty="0" smtClean="0">
              <a:solidFill>
                <a:srgbClr val="FF0000"/>
              </a:solidFill>
              <a:latin typeface="Times New Roman" pitchFamily="18" charset="0"/>
              <a:cs typeface="Times New Roman" pitchFamily="18" charset="0"/>
            </a:endParaRPr>
          </a:p>
          <a:p>
            <a:endParaRPr lang="en-US" dirty="0">
              <a:solidFill>
                <a:srgbClr val="FF0000"/>
              </a:solidFill>
              <a:latin typeface="Times New Roman" pitchFamily="18" charset="0"/>
              <a:cs typeface="Times New Roman" pitchFamily="18" charset="0"/>
            </a:endParaRPr>
          </a:p>
          <a:p>
            <a:endParaRPr lang="en-US" dirty="0" smtClean="0">
              <a:solidFill>
                <a:srgbClr val="FF0000"/>
              </a:solidFill>
              <a:latin typeface="Times New Roman" pitchFamily="18" charset="0"/>
              <a:cs typeface="Times New Roman" pitchFamily="18" charset="0"/>
            </a:endParaRPr>
          </a:p>
          <a:p>
            <a:endParaRPr lang="en-US" dirty="0">
              <a:solidFill>
                <a:srgbClr val="FF0000"/>
              </a:solidFill>
              <a:latin typeface="Times New Roman" pitchFamily="18" charset="0"/>
              <a:cs typeface="Times New Roman" pitchFamily="18" charset="0"/>
            </a:endParaRPr>
          </a:p>
          <a:p>
            <a:endParaRPr lang="en-US" dirty="0" smtClean="0">
              <a:solidFill>
                <a:srgbClr val="FF0000"/>
              </a:solidFill>
              <a:latin typeface="Times New Roman" pitchFamily="18" charset="0"/>
              <a:cs typeface="Times New Roman" pitchFamily="18" charset="0"/>
            </a:endParaRPr>
          </a:p>
          <a:p>
            <a:endParaRPr lang="en-US" dirty="0">
              <a:solidFill>
                <a:srgbClr val="FF0000"/>
              </a:solidFill>
              <a:latin typeface="Times New Roman" pitchFamily="18" charset="0"/>
              <a:cs typeface="Times New Roman" pitchFamily="18" charset="0"/>
            </a:endParaRPr>
          </a:p>
          <a:p>
            <a:endParaRPr lang="en-US" dirty="0" smtClean="0">
              <a:solidFill>
                <a:srgbClr val="FF0000"/>
              </a:solidFill>
              <a:latin typeface="Times New Roman" pitchFamily="18" charset="0"/>
              <a:cs typeface="Times New Roman" pitchFamily="18" charset="0"/>
            </a:endParaRPr>
          </a:p>
          <a:p>
            <a:endParaRPr lang="en-US" dirty="0">
              <a:solidFill>
                <a:srgbClr val="FF0000"/>
              </a:solidFill>
              <a:latin typeface="Times New Roman" pitchFamily="18" charset="0"/>
              <a:cs typeface="Times New Roman" pitchFamily="18" charset="0"/>
            </a:endParaRPr>
          </a:p>
          <a:p>
            <a:r>
              <a:rPr lang="en-US" dirty="0" smtClean="0">
                <a:solidFill>
                  <a:srgbClr val="FF0000"/>
                </a:solidFill>
                <a:latin typeface="Times New Roman" pitchFamily="18" charset="0"/>
                <a:cs typeface="Times New Roman" pitchFamily="18" charset="0"/>
              </a:rPr>
              <a:t>	</a:t>
            </a:r>
            <a:endParaRPr sz="2800" dirty="0"/>
          </a:p>
        </p:txBody>
      </p:sp>
      <p:sp>
        <p:nvSpPr>
          <p:cNvPr id="3" name="object 3"/>
          <p:cNvSpPr txBox="1"/>
          <p:nvPr/>
        </p:nvSpPr>
        <p:spPr>
          <a:xfrm>
            <a:off x="4890249" y="4124312"/>
            <a:ext cx="60960" cy="208279"/>
          </a:xfrm>
          <a:prstGeom prst="rect">
            <a:avLst/>
          </a:prstGeom>
        </p:spPr>
        <p:txBody>
          <a:bodyPr vert="horz" wrap="square" lIns="0" tIns="12700" rIns="0" bIns="0" rtlCol="0">
            <a:spAutoFit/>
          </a:bodyPr>
          <a:lstStyle/>
          <a:p>
            <a:pPr marL="12700">
              <a:lnSpc>
                <a:spcPct val="100000"/>
              </a:lnSpc>
              <a:spcBef>
                <a:spcPts val="100"/>
              </a:spcBef>
            </a:pPr>
            <a:r>
              <a:rPr sz="1200" spc="-60" dirty="0">
                <a:latin typeface="Arial"/>
                <a:cs typeface="Arial"/>
              </a:rPr>
              <a:t> </a:t>
            </a:r>
            <a:endParaRPr sz="1200">
              <a:latin typeface="Arial"/>
              <a:cs typeface="Arial"/>
            </a:endParaRPr>
          </a:p>
        </p:txBody>
      </p:sp>
      <p:sp>
        <p:nvSpPr>
          <p:cNvPr id="5" name="object 5"/>
          <p:cNvSpPr txBox="1">
            <a:spLocks noGrp="1"/>
          </p:cNvSpPr>
          <p:nvPr>
            <p:ph type="title"/>
          </p:nvPr>
        </p:nvSpPr>
        <p:spPr>
          <a:xfrm>
            <a:off x="152400" y="657224"/>
            <a:ext cx="5181600" cy="5891356"/>
          </a:xfrm>
          <a:prstGeom prst="rect">
            <a:avLst/>
          </a:prstGeom>
        </p:spPr>
        <p:txBody>
          <a:bodyPr vert="horz" wrap="square" lIns="0" tIns="12700" rIns="0" bIns="0" rtlCol="0">
            <a:spAutoFit/>
          </a:bodyPr>
          <a:lstStyle/>
          <a:p>
            <a:pPr algn="ctr">
              <a:spcBef>
                <a:spcPts val="114"/>
              </a:spcBef>
            </a:pPr>
            <a:r>
              <a:rPr lang="vi-VN" sz="3600" dirty="0">
                <a:solidFill>
                  <a:srgbClr val="FF0000"/>
                </a:solidFill>
                <a:latin typeface="Times New Roman" pitchFamily="18" charset="0"/>
                <a:cs typeface="Times New Roman" pitchFamily="18" charset="0"/>
              </a:rPr>
              <a:t>Chuyên đề</a:t>
            </a:r>
            <a:r>
              <a:rPr lang="vi-VN" sz="3600" dirty="0"/>
              <a:t/>
            </a:r>
            <a:br>
              <a:rPr lang="vi-VN" sz="3600" dirty="0"/>
            </a:br>
            <a:r>
              <a:rPr lang="en-US" sz="3600" dirty="0" smtClean="0">
                <a:solidFill>
                  <a:srgbClr val="FF0000"/>
                </a:solidFill>
                <a:latin typeface="Times New Roman" pitchFamily="18" charset="0"/>
                <a:cs typeface="Times New Roman" pitchFamily="18" charset="0"/>
              </a:rPr>
              <a:t/>
            </a:r>
            <a:br>
              <a:rPr lang="en-US" sz="3600" dirty="0" smtClean="0">
                <a:solidFill>
                  <a:srgbClr val="FF0000"/>
                </a:solidFill>
                <a:latin typeface="Times New Roman" pitchFamily="18" charset="0"/>
                <a:cs typeface="Times New Roman" pitchFamily="18" charset="0"/>
              </a:rPr>
            </a:br>
            <a:r>
              <a:rPr lang="en-US" sz="3600" dirty="0" smtClean="0">
                <a:solidFill>
                  <a:srgbClr val="FF0000"/>
                </a:solidFill>
                <a:latin typeface="Times New Roman" pitchFamily="18" charset="0"/>
                <a:cs typeface="Times New Roman" pitchFamily="18" charset="0"/>
              </a:rPr>
              <a:t/>
            </a:r>
            <a:br>
              <a:rPr lang="en-US" sz="3600" dirty="0" smtClean="0">
                <a:solidFill>
                  <a:srgbClr val="FF0000"/>
                </a:solidFill>
                <a:latin typeface="Times New Roman" pitchFamily="18" charset="0"/>
                <a:cs typeface="Times New Roman" pitchFamily="18" charset="0"/>
              </a:rPr>
            </a:br>
            <a:r>
              <a:rPr lang="en-US" sz="3600" dirty="0" smtClean="0">
                <a:solidFill>
                  <a:schemeClr val="bg1"/>
                </a:solidFill>
                <a:latin typeface="Times New Roman" pitchFamily="18" charset="0"/>
                <a:cs typeface="Times New Roman" pitchFamily="18" charset="0"/>
              </a:rPr>
              <a:t>BẢO ĐẢM AN TOÀN TRỰC TUYẾN, </a:t>
            </a:r>
            <a:br>
              <a:rPr lang="en-US" sz="3600" dirty="0" smtClean="0">
                <a:solidFill>
                  <a:schemeClr val="bg1"/>
                </a:solidFill>
                <a:latin typeface="Times New Roman" pitchFamily="18" charset="0"/>
                <a:cs typeface="Times New Roman" pitchFamily="18" charset="0"/>
              </a:rPr>
            </a:br>
            <a:r>
              <a:rPr lang="en-US" sz="3600" dirty="0" smtClean="0">
                <a:solidFill>
                  <a:schemeClr val="bg1"/>
                </a:solidFill>
                <a:latin typeface="Times New Roman" pitchFamily="18" charset="0"/>
                <a:cs typeface="Times New Roman" pitchFamily="18" charset="0"/>
              </a:rPr>
              <a:t>PHÒNG NGỪA TỘI PHẠM MẠNG</a:t>
            </a:r>
            <a:r>
              <a:rPr lang="en-US" sz="3600" dirty="0" smtClean="0">
                <a:solidFill>
                  <a:srgbClr val="FF0000"/>
                </a:solidFill>
                <a:latin typeface="Times New Roman" pitchFamily="18" charset="0"/>
                <a:cs typeface="Times New Roman" pitchFamily="18" charset="0"/>
              </a:rPr>
              <a:t/>
            </a:r>
            <a:br>
              <a:rPr lang="en-US" sz="3600" dirty="0" smtClean="0">
                <a:solidFill>
                  <a:srgbClr val="FF0000"/>
                </a:solidFill>
                <a:latin typeface="Times New Roman" pitchFamily="18" charset="0"/>
                <a:cs typeface="Times New Roman" pitchFamily="18" charset="0"/>
              </a:rPr>
            </a:br>
            <a:r>
              <a:rPr lang="en-US" sz="3600" dirty="0">
                <a:solidFill>
                  <a:srgbClr val="FF0000"/>
                </a:solidFill>
                <a:latin typeface="Times New Roman" pitchFamily="18" charset="0"/>
                <a:cs typeface="Times New Roman" pitchFamily="18" charset="0"/>
              </a:rPr>
              <a:t/>
            </a:r>
            <a:br>
              <a:rPr lang="en-US" sz="3600" dirty="0">
                <a:solidFill>
                  <a:srgbClr val="FF0000"/>
                </a:solidFill>
                <a:latin typeface="Times New Roman" pitchFamily="18" charset="0"/>
                <a:cs typeface="Times New Roman" pitchFamily="18" charset="0"/>
              </a:rPr>
            </a:br>
            <a:r>
              <a:rPr lang="en-US" sz="3600" spc="-15" dirty="0" smtClean="0">
                <a:solidFill>
                  <a:schemeClr val="bg1"/>
                </a:solidFill>
              </a:rPr>
              <a:t/>
            </a:r>
            <a:br>
              <a:rPr lang="en-US" sz="3600" spc="-15" dirty="0" smtClean="0">
                <a:solidFill>
                  <a:schemeClr val="bg1"/>
                </a:solidFill>
              </a:rPr>
            </a:br>
            <a:r>
              <a:rPr lang="en-US" sz="3600" spc="-15" dirty="0" smtClean="0">
                <a:solidFill>
                  <a:schemeClr val="bg1"/>
                </a:solidFill>
              </a:rPr>
              <a:t> </a:t>
            </a:r>
            <a:br>
              <a:rPr lang="en-US" sz="3600" spc="-15" dirty="0" smtClean="0">
                <a:solidFill>
                  <a:schemeClr val="bg1"/>
                </a:solidFill>
              </a:rPr>
            </a:br>
            <a:r>
              <a:rPr lang="en-US" sz="2200" spc="-15" dirty="0" smtClean="0">
                <a:solidFill>
                  <a:schemeClr val="bg1"/>
                </a:solidFill>
                <a:latin typeface="Times New Roman" pitchFamily="18" charset="0"/>
                <a:cs typeface="Times New Roman" pitchFamily="18" charset="0"/>
              </a:rPr>
              <a:t>GV: </a:t>
            </a:r>
            <a:r>
              <a:rPr lang="en-US" sz="2200" i="1" spc="-15" dirty="0" err="1" smtClean="0">
                <a:solidFill>
                  <a:schemeClr val="bg1"/>
                </a:solidFill>
                <a:latin typeface="Times New Roman" pitchFamily="18" charset="0"/>
                <a:cs typeface="Times New Roman" pitchFamily="18" charset="0"/>
              </a:rPr>
              <a:t>Thượng</a:t>
            </a:r>
            <a:r>
              <a:rPr lang="en-US" sz="2200" i="1" spc="-15" dirty="0" smtClean="0">
                <a:solidFill>
                  <a:schemeClr val="bg1"/>
                </a:solidFill>
                <a:latin typeface="Times New Roman" pitchFamily="18" charset="0"/>
                <a:cs typeface="Times New Roman" pitchFamily="18" charset="0"/>
              </a:rPr>
              <a:t> </a:t>
            </a:r>
            <a:r>
              <a:rPr lang="en-US" sz="2200" i="1" spc="-15" dirty="0" err="1" smtClean="0">
                <a:solidFill>
                  <a:schemeClr val="bg1"/>
                </a:solidFill>
                <a:latin typeface="Times New Roman" pitchFamily="18" charset="0"/>
                <a:cs typeface="Times New Roman" pitchFamily="18" charset="0"/>
              </a:rPr>
              <a:t>tá</a:t>
            </a:r>
            <a:r>
              <a:rPr lang="en-US" sz="2200" i="1" spc="-15" dirty="0" smtClean="0">
                <a:solidFill>
                  <a:schemeClr val="bg1"/>
                </a:solidFill>
                <a:latin typeface="Times New Roman" pitchFamily="18" charset="0"/>
                <a:cs typeface="Times New Roman" pitchFamily="18" charset="0"/>
              </a:rPr>
              <a:t>, TS </a:t>
            </a:r>
            <a:r>
              <a:rPr lang="en-US" sz="2200" i="1" spc="-15" dirty="0" err="1" smtClean="0">
                <a:solidFill>
                  <a:schemeClr val="bg1"/>
                </a:solidFill>
                <a:latin typeface="Times New Roman" pitchFamily="18" charset="0"/>
                <a:cs typeface="Times New Roman" pitchFamily="18" charset="0"/>
              </a:rPr>
              <a:t>Đào</a:t>
            </a:r>
            <a:r>
              <a:rPr lang="en-US" sz="2200" i="1" spc="-15" dirty="0" smtClean="0">
                <a:solidFill>
                  <a:schemeClr val="bg1"/>
                </a:solidFill>
                <a:latin typeface="Times New Roman" pitchFamily="18" charset="0"/>
                <a:cs typeface="Times New Roman" pitchFamily="18" charset="0"/>
              </a:rPr>
              <a:t> </a:t>
            </a:r>
            <a:r>
              <a:rPr lang="en-US" sz="2200" i="1" spc="-15" dirty="0" err="1" smtClean="0">
                <a:solidFill>
                  <a:schemeClr val="bg1"/>
                </a:solidFill>
                <a:latin typeface="Times New Roman" pitchFamily="18" charset="0"/>
                <a:cs typeface="Times New Roman" pitchFamily="18" charset="0"/>
              </a:rPr>
              <a:t>Trung</a:t>
            </a:r>
            <a:r>
              <a:rPr lang="en-US" sz="2200" i="1" spc="-15" dirty="0" smtClean="0">
                <a:solidFill>
                  <a:schemeClr val="bg1"/>
                </a:solidFill>
                <a:latin typeface="Times New Roman" pitchFamily="18" charset="0"/>
                <a:cs typeface="Times New Roman" pitchFamily="18" charset="0"/>
              </a:rPr>
              <a:t> </a:t>
            </a:r>
            <a:r>
              <a:rPr lang="en-US" sz="2200" i="1" spc="-15" dirty="0" err="1" smtClean="0">
                <a:solidFill>
                  <a:schemeClr val="bg1"/>
                </a:solidFill>
                <a:latin typeface="Times New Roman" pitchFamily="18" charset="0"/>
                <a:cs typeface="Times New Roman" pitchFamily="18" charset="0"/>
              </a:rPr>
              <a:t>Hiếu</a:t>
            </a:r>
            <a:endParaRPr sz="2200" i="1" spc="-15" dirty="0">
              <a:solidFill>
                <a:schemeClr val="bg1"/>
              </a:solidFill>
              <a:latin typeface="Times New Roman" pitchFamily="18" charset="0"/>
              <a:cs typeface="Times New Roman" pitchFamily="18" charset="0"/>
            </a:endParaRPr>
          </a:p>
        </p:txBody>
      </p:sp>
      <p:sp>
        <p:nvSpPr>
          <p:cNvPr id="7" name="object 7"/>
          <p:cNvSpPr txBox="1"/>
          <p:nvPr/>
        </p:nvSpPr>
        <p:spPr>
          <a:xfrm>
            <a:off x="253332" y="2156089"/>
            <a:ext cx="4762665" cy="374461"/>
          </a:xfrm>
          <a:prstGeom prst="rect">
            <a:avLst/>
          </a:prstGeom>
        </p:spPr>
        <p:txBody>
          <a:bodyPr vert="horz" wrap="square" lIns="0" tIns="5080" rIns="0" bIns="0" rtlCol="0">
            <a:spAutoFit/>
          </a:bodyPr>
          <a:lstStyle/>
          <a:p>
            <a:pPr marL="12700" marR="5080" algn="just">
              <a:spcBef>
                <a:spcPts val="600"/>
              </a:spcBef>
            </a:pPr>
            <a:r>
              <a:rPr lang="en-US" sz="2400" i="1" spc="15" dirty="0" smtClean="0">
                <a:solidFill>
                  <a:srgbClr val="FFFFFF"/>
                </a:solidFill>
                <a:latin typeface="Times New Roman" pitchFamily="18" charset="0"/>
                <a:cs typeface="Times New Roman" pitchFamily="18" charset="0"/>
              </a:rPr>
              <a:t> </a:t>
            </a:r>
            <a:endParaRPr sz="2400" i="1" dirty="0">
              <a:latin typeface="Times New Roman" pitchFamily="18" charset="0"/>
              <a:cs typeface="Times New Roman" pitchFamily="18" charset="0"/>
            </a:endParaRPr>
          </a:p>
        </p:txBody>
      </p:sp>
      <p:sp>
        <p:nvSpPr>
          <p:cNvPr id="11" name="object 2"/>
          <p:cNvSpPr txBox="1">
            <a:spLocks/>
          </p:cNvSpPr>
          <p:nvPr/>
        </p:nvSpPr>
        <p:spPr>
          <a:xfrm>
            <a:off x="253332" y="6153100"/>
            <a:ext cx="4876800" cy="384078"/>
          </a:xfrm>
          <a:prstGeom prst="rect">
            <a:avLst/>
          </a:prstGeom>
        </p:spPr>
        <p:txBody>
          <a:bodyPr vert="horz" wrap="square" lIns="0" tIns="14604" rIns="0" bIns="0" rtlCol="0">
            <a:spAutoFit/>
          </a:bodyPr>
          <a:lstStyle>
            <a:lvl1pPr>
              <a:defRPr sz="1600" b="1" i="0">
                <a:solidFill>
                  <a:schemeClr val="tx1"/>
                </a:solidFill>
                <a:latin typeface="Arial"/>
                <a:ea typeface="+mj-ea"/>
                <a:cs typeface="Arial"/>
              </a:defRPr>
            </a:lvl1pPr>
          </a:lstStyle>
          <a:p>
            <a:pPr algn="ctr">
              <a:spcBef>
                <a:spcPts val="114"/>
              </a:spcBef>
            </a:pPr>
            <a:r>
              <a:rPr lang="en-US" sz="2400" dirty="0" smtClean="0">
                <a:solidFill>
                  <a:srgbClr val="FF0000"/>
                </a:solidFill>
                <a:latin typeface="Times New Roman" pitchFamily="18" charset="0"/>
                <a:cs typeface="Times New Roman" pitchFamily="18" charset="0"/>
              </a:rPr>
              <a:t> </a:t>
            </a:r>
            <a:endParaRPr lang="en-US" sz="2000" dirty="0">
              <a:solidFill>
                <a:schemeClr val="bg1"/>
              </a:solidFill>
            </a:endParaRPr>
          </a:p>
        </p:txBody>
      </p:sp>
    </p:spTree>
    <p:extLst>
      <p:ext uri="{BB962C8B-B14F-4D97-AF65-F5344CB8AC3E}">
        <p14:creationId xmlns:p14="http://schemas.microsoft.com/office/powerpoint/2010/main" val="2919395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98551" y="420042"/>
            <a:ext cx="4721860" cy="6602095"/>
            <a:chOff x="298551" y="420042"/>
            <a:chExt cx="4721860" cy="6602095"/>
          </a:xfrm>
        </p:grpSpPr>
        <p:sp>
          <p:nvSpPr>
            <p:cNvPr id="3" name="object 3"/>
            <p:cNvSpPr/>
            <p:nvPr/>
          </p:nvSpPr>
          <p:spPr>
            <a:xfrm>
              <a:off x="298551" y="420042"/>
              <a:ext cx="4721352" cy="660196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49580" y="469216"/>
              <a:ext cx="4620260" cy="6504305"/>
            </a:xfrm>
            <a:custGeom>
              <a:avLst/>
              <a:gdLst/>
              <a:ahLst/>
              <a:cxnLst/>
              <a:rect l="l" t="t" r="r" b="b"/>
              <a:pathLst>
                <a:path w="4620260" h="6504305">
                  <a:moveTo>
                    <a:pt x="4538814" y="0"/>
                  </a:moveTo>
                  <a:lnTo>
                    <a:pt x="81114" y="0"/>
                  </a:lnTo>
                  <a:lnTo>
                    <a:pt x="49538" y="6375"/>
                  </a:lnTo>
                  <a:lnTo>
                    <a:pt x="23755" y="23760"/>
                  </a:lnTo>
                  <a:lnTo>
                    <a:pt x="6373" y="49543"/>
                  </a:lnTo>
                  <a:lnTo>
                    <a:pt x="0" y="81114"/>
                  </a:lnTo>
                  <a:lnTo>
                    <a:pt x="0" y="6422707"/>
                  </a:lnTo>
                  <a:lnTo>
                    <a:pt x="6373" y="6454278"/>
                  </a:lnTo>
                  <a:lnTo>
                    <a:pt x="23755" y="6480062"/>
                  </a:lnTo>
                  <a:lnTo>
                    <a:pt x="49538" y="6497447"/>
                  </a:lnTo>
                  <a:lnTo>
                    <a:pt x="81114" y="6503822"/>
                  </a:lnTo>
                  <a:lnTo>
                    <a:pt x="4538814" y="6503822"/>
                  </a:lnTo>
                  <a:lnTo>
                    <a:pt x="4570386" y="6497447"/>
                  </a:lnTo>
                  <a:lnTo>
                    <a:pt x="4596169" y="6480062"/>
                  </a:lnTo>
                  <a:lnTo>
                    <a:pt x="4613554" y="6454278"/>
                  </a:lnTo>
                  <a:lnTo>
                    <a:pt x="4619929" y="6422707"/>
                  </a:lnTo>
                  <a:lnTo>
                    <a:pt x="4619929" y="81114"/>
                  </a:lnTo>
                  <a:lnTo>
                    <a:pt x="4613554" y="49543"/>
                  </a:lnTo>
                  <a:lnTo>
                    <a:pt x="4596169" y="23760"/>
                  </a:lnTo>
                  <a:lnTo>
                    <a:pt x="4570386" y="6375"/>
                  </a:lnTo>
                  <a:lnTo>
                    <a:pt x="4538814" y="0"/>
                  </a:lnTo>
                  <a:close/>
                </a:path>
              </a:pathLst>
            </a:custGeom>
            <a:solidFill>
              <a:srgbClr val="FFFFFF"/>
            </a:solidFill>
          </p:spPr>
          <p:txBody>
            <a:bodyPr wrap="square" lIns="0" tIns="0" rIns="0" bIns="0" rtlCol="0"/>
            <a:lstStyle/>
            <a:p>
              <a:endParaRPr/>
            </a:p>
          </p:txBody>
        </p:sp>
        <p:sp>
          <p:nvSpPr>
            <p:cNvPr id="5" name="object 5"/>
            <p:cNvSpPr/>
            <p:nvPr/>
          </p:nvSpPr>
          <p:spPr>
            <a:xfrm>
              <a:off x="2393411" y="4553788"/>
              <a:ext cx="1306195" cy="1697355"/>
            </a:xfrm>
            <a:custGeom>
              <a:avLst/>
              <a:gdLst/>
              <a:ahLst/>
              <a:cxnLst/>
              <a:rect l="l" t="t" r="r" b="b"/>
              <a:pathLst>
                <a:path w="1306195" h="1697354">
                  <a:moveTo>
                    <a:pt x="656265" y="1660067"/>
                  </a:moveTo>
                  <a:lnTo>
                    <a:pt x="1053736" y="1696864"/>
                  </a:lnTo>
                  <a:lnTo>
                    <a:pt x="1250810" y="1676455"/>
                  </a:lnTo>
                  <a:lnTo>
                    <a:pt x="1305612" y="1569433"/>
                  </a:lnTo>
                  <a:lnTo>
                    <a:pt x="1276266" y="1346390"/>
                  </a:lnTo>
                  <a:lnTo>
                    <a:pt x="1257353" y="1289487"/>
                  </a:lnTo>
                  <a:lnTo>
                    <a:pt x="1222207" y="1232364"/>
                  </a:lnTo>
                  <a:lnTo>
                    <a:pt x="1172746" y="1175139"/>
                  </a:lnTo>
                  <a:lnTo>
                    <a:pt x="1143248" y="1146525"/>
                  </a:lnTo>
                  <a:lnTo>
                    <a:pt x="1110892" y="1117929"/>
                  </a:lnTo>
                  <a:lnTo>
                    <a:pt x="1075918" y="1089367"/>
                  </a:lnTo>
                  <a:lnTo>
                    <a:pt x="1038566" y="1060853"/>
                  </a:lnTo>
                  <a:lnTo>
                    <a:pt x="999076" y="1032402"/>
                  </a:lnTo>
                  <a:lnTo>
                    <a:pt x="957688" y="1004028"/>
                  </a:lnTo>
                  <a:lnTo>
                    <a:pt x="914641" y="975747"/>
                  </a:lnTo>
                  <a:lnTo>
                    <a:pt x="870178" y="947572"/>
                  </a:lnTo>
                  <a:lnTo>
                    <a:pt x="824536" y="919519"/>
                  </a:lnTo>
                  <a:lnTo>
                    <a:pt x="777957" y="891602"/>
                  </a:lnTo>
                  <a:lnTo>
                    <a:pt x="730680" y="863836"/>
                  </a:lnTo>
                  <a:lnTo>
                    <a:pt x="682945" y="836236"/>
                  </a:lnTo>
                  <a:lnTo>
                    <a:pt x="634993" y="808816"/>
                  </a:lnTo>
                  <a:lnTo>
                    <a:pt x="587064" y="781592"/>
                  </a:lnTo>
                  <a:lnTo>
                    <a:pt x="539398" y="754577"/>
                  </a:lnTo>
                  <a:lnTo>
                    <a:pt x="492234" y="727787"/>
                  </a:lnTo>
                  <a:lnTo>
                    <a:pt x="445813" y="701236"/>
                  </a:lnTo>
                  <a:lnTo>
                    <a:pt x="400375" y="674940"/>
                  </a:lnTo>
                  <a:lnTo>
                    <a:pt x="356160" y="648912"/>
                  </a:lnTo>
                  <a:lnTo>
                    <a:pt x="313408" y="623167"/>
                  </a:lnTo>
                  <a:lnTo>
                    <a:pt x="272359" y="597721"/>
                  </a:lnTo>
                  <a:lnTo>
                    <a:pt x="233253" y="572587"/>
                  </a:lnTo>
                  <a:lnTo>
                    <a:pt x="196330" y="547781"/>
                  </a:lnTo>
                  <a:lnTo>
                    <a:pt x="161831" y="523317"/>
                  </a:lnTo>
                  <a:lnTo>
                    <a:pt x="129995" y="499210"/>
                  </a:lnTo>
                  <a:lnTo>
                    <a:pt x="75274" y="452126"/>
                  </a:lnTo>
                  <a:lnTo>
                    <a:pt x="34087" y="406647"/>
                  </a:lnTo>
                  <a:lnTo>
                    <a:pt x="8356" y="362890"/>
                  </a:lnTo>
                  <a:lnTo>
                    <a:pt x="0" y="320972"/>
                  </a:lnTo>
                  <a:lnTo>
                    <a:pt x="2937" y="300740"/>
                  </a:lnTo>
                  <a:lnTo>
                    <a:pt x="10939" y="281012"/>
                  </a:lnTo>
                  <a:lnTo>
                    <a:pt x="195626" y="124837"/>
                  </a:lnTo>
                  <a:lnTo>
                    <a:pt x="460504" y="40713"/>
                  </a:lnTo>
                  <a:lnTo>
                    <a:pt x="698182" y="6485"/>
                  </a:lnTo>
                  <a:lnTo>
                    <a:pt x="801273" y="0"/>
                  </a:lnTo>
                </a:path>
              </a:pathLst>
            </a:custGeom>
            <a:ln w="12700">
              <a:solidFill>
                <a:srgbClr val="221F1F"/>
              </a:solidFill>
              <a:prstDash val="dash"/>
            </a:ln>
          </p:spPr>
          <p:txBody>
            <a:bodyPr wrap="square" lIns="0" tIns="0" rIns="0" bIns="0" rtlCol="0"/>
            <a:lstStyle/>
            <a:p>
              <a:endParaRPr/>
            </a:p>
          </p:txBody>
        </p:sp>
      </p:grpSp>
      <p:sp>
        <p:nvSpPr>
          <p:cNvPr id="6" name="object 6"/>
          <p:cNvSpPr txBox="1"/>
          <p:nvPr/>
        </p:nvSpPr>
        <p:spPr>
          <a:xfrm>
            <a:off x="712155" y="1552195"/>
            <a:ext cx="4257685" cy="936154"/>
          </a:xfrm>
          <a:prstGeom prst="rect">
            <a:avLst/>
          </a:prstGeom>
        </p:spPr>
        <p:txBody>
          <a:bodyPr vert="horz" wrap="square" lIns="0" tIns="12700" rIns="0" bIns="0" rtlCol="0">
            <a:spAutoFit/>
          </a:bodyPr>
          <a:lstStyle/>
          <a:p>
            <a:pPr marL="12700" marR="5080">
              <a:lnSpc>
                <a:spcPct val="100000"/>
              </a:lnSpc>
              <a:spcBef>
                <a:spcPts val="100"/>
              </a:spcBef>
            </a:pPr>
            <a:r>
              <a:rPr sz="1600" spc="-25" dirty="0">
                <a:solidFill>
                  <a:srgbClr val="221F1F"/>
                </a:solidFill>
                <a:latin typeface="Arial"/>
                <a:cs typeface="Arial"/>
              </a:rPr>
              <a:t>Khi </a:t>
            </a:r>
            <a:r>
              <a:rPr sz="1600" spc="20" dirty="0">
                <a:solidFill>
                  <a:srgbClr val="221F1F"/>
                </a:solidFill>
                <a:latin typeface="Arial"/>
                <a:cs typeface="Arial"/>
              </a:rPr>
              <a:t>thiết </a:t>
            </a:r>
            <a:r>
              <a:rPr sz="1600" spc="-10" dirty="0">
                <a:solidFill>
                  <a:srgbClr val="221F1F"/>
                </a:solidFill>
                <a:latin typeface="Arial"/>
                <a:cs typeface="Arial"/>
              </a:rPr>
              <a:t>bị di </a:t>
            </a:r>
            <a:r>
              <a:rPr sz="1600" spc="10" dirty="0">
                <a:solidFill>
                  <a:srgbClr val="221F1F"/>
                </a:solidFill>
                <a:latin typeface="Arial"/>
                <a:cs typeface="Arial"/>
              </a:rPr>
              <a:t>động </a:t>
            </a:r>
            <a:r>
              <a:rPr sz="1600" spc="-70" dirty="0">
                <a:solidFill>
                  <a:srgbClr val="221F1F"/>
                </a:solidFill>
                <a:latin typeface="Arial"/>
                <a:cs typeface="Arial"/>
              </a:rPr>
              <a:t>sử </a:t>
            </a:r>
            <a:r>
              <a:rPr sz="1600" dirty="0">
                <a:solidFill>
                  <a:srgbClr val="221F1F"/>
                </a:solidFill>
                <a:latin typeface="Arial"/>
                <a:cs typeface="Arial"/>
              </a:rPr>
              <a:t>dụng </a:t>
            </a:r>
            <a:r>
              <a:rPr sz="1600" spc="-5" dirty="0">
                <a:solidFill>
                  <a:srgbClr val="221F1F"/>
                </a:solidFill>
                <a:latin typeface="Arial"/>
                <a:cs typeface="Arial"/>
              </a:rPr>
              <a:t>hệ điều </a:t>
            </a:r>
            <a:r>
              <a:rPr sz="1600" spc="-25" dirty="0">
                <a:solidFill>
                  <a:srgbClr val="221F1F"/>
                </a:solidFill>
                <a:latin typeface="Arial"/>
                <a:cs typeface="Arial"/>
              </a:rPr>
              <a:t>hành </a:t>
            </a:r>
            <a:r>
              <a:rPr sz="1600" spc="10" dirty="0">
                <a:solidFill>
                  <a:srgbClr val="221F1F"/>
                </a:solidFill>
                <a:latin typeface="Arial"/>
                <a:cs typeface="Arial"/>
              </a:rPr>
              <a:t>Android </a:t>
            </a:r>
            <a:r>
              <a:rPr sz="1600" spc="-10" dirty="0">
                <a:solidFill>
                  <a:srgbClr val="221F1F"/>
                </a:solidFill>
                <a:latin typeface="Arial"/>
                <a:cs typeface="Arial"/>
              </a:rPr>
              <a:t>của </a:t>
            </a:r>
            <a:r>
              <a:rPr sz="1600" spc="-15" dirty="0">
                <a:solidFill>
                  <a:srgbClr val="221F1F"/>
                </a:solidFill>
                <a:latin typeface="Arial"/>
                <a:cs typeface="Arial"/>
              </a:rPr>
              <a:t>bạn  </a:t>
            </a:r>
            <a:r>
              <a:rPr sz="1600" spc="15" dirty="0">
                <a:solidFill>
                  <a:srgbClr val="221F1F"/>
                </a:solidFill>
                <a:latin typeface="Arial"/>
                <a:cs typeface="Arial"/>
              </a:rPr>
              <a:t>bị </a:t>
            </a:r>
            <a:r>
              <a:rPr sz="1600" spc="-10" dirty="0">
                <a:solidFill>
                  <a:srgbClr val="221F1F"/>
                </a:solidFill>
                <a:latin typeface="Arial"/>
                <a:cs typeface="Arial"/>
              </a:rPr>
              <a:t>mất, điều </a:t>
            </a:r>
            <a:r>
              <a:rPr sz="1600" spc="-5" dirty="0">
                <a:solidFill>
                  <a:srgbClr val="221F1F"/>
                </a:solidFill>
                <a:latin typeface="Arial"/>
                <a:cs typeface="Arial"/>
              </a:rPr>
              <a:t>đầu </a:t>
            </a:r>
            <a:r>
              <a:rPr sz="1600" spc="-10" dirty="0">
                <a:solidFill>
                  <a:srgbClr val="221F1F"/>
                </a:solidFill>
                <a:latin typeface="Arial"/>
                <a:cs typeface="Arial"/>
              </a:rPr>
              <a:t>tiên </a:t>
            </a:r>
            <a:r>
              <a:rPr sz="1600" spc="-20" dirty="0">
                <a:solidFill>
                  <a:srgbClr val="221F1F"/>
                </a:solidFill>
                <a:latin typeface="Arial"/>
                <a:cs typeface="Arial"/>
              </a:rPr>
              <a:t>bạn nên </a:t>
            </a:r>
            <a:r>
              <a:rPr sz="1600" spc="-45" dirty="0">
                <a:solidFill>
                  <a:srgbClr val="221F1F"/>
                </a:solidFill>
                <a:latin typeface="Arial"/>
                <a:cs typeface="Arial"/>
              </a:rPr>
              <a:t>làm </a:t>
            </a:r>
            <a:r>
              <a:rPr sz="1600" spc="-35" dirty="0">
                <a:solidFill>
                  <a:srgbClr val="221F1F"/>
                </a:solidFill>
                <a:latin typeface="Arial"/>
                <a:cs typeface="Arial"/>
              </a:rPr>
              <a:t>là </a:t>
            </a:r>
            <a:r>
              <a:rPr sz="1600" spc="5" dirty="0">
                <a:solidFill>
                  <a:srgbClr val="175AB9"/>
                </a:solidFill>
                <a:latin typeface="Arial"/>
                <a:cs typeface="Arial"/>
              </a:rPr>
              <a:t>khóa </a:t>
            </a:r>
            <a:r>
              <a:rPr sz="1600" dirty="0">
                <a:solidFill>
                  <a:srgbClr val="175AB9"/>
                </a:solidFill>
                <a:latin typeface="Arial"/>
                <a:cs typeface="Arial"/>
              </a:rPr>
              <a:t>thiết bị từ</a:t>
            </a:r>
            <a:r>
              <a:rPr sz="1600" spc="5" dirty="0">
                <a:solidFill>
                  <a:srgbClr val="175AB9"/>
                </a:solidFill>
                <a:latin typeface="Arial"/>
                <a:cs typeface="Arial"/>
              </a:rPr>
              <a:t> </a:t>
            </a:r>
            <a:r>
              <a:rPr sz="1600" spc="-20" dirty="0">
                <a:solidFill>
                  <a:srgbClr val="175AB9"/>
                </a:solidFill>
                <a:latin typeface="Arial"/>
                <a:cs typeface="Arial"/>
              </a:rPr>
              <a:t>xa</a:t>
            </a:r>
            <a:r>
              <a:rPr sz="1600" spc="-20" dirty="0">
                <a:solidFill>
                  <a:srgbClr val="221F1F"/>
                </a:solidFill>
                <a:latin typeface="Arial"/>
                <a:cs typeface="Arial"/>
              </a:rPr>
              <a:t>.  </a:t>
            </a:r>
            <a:endParaRPr sz="1600" dirty="0">
              <a:latin typeface="Arial"/>
              <a:cs typeface="Arial"/>
            </a:endParaRPr>
          </a:p>
          <a:p>
            <a:pPr marL="12700">
              <a:lnSpc>
                <a:spcPct val="100000"/>
              </a:lnSpc>
            </a:pPr>
            <a:r>
              <a:rPr sz="1200" spc="-60" dirty="0">
                <a:solidFill>
                  <a:srgbClr val="221F1F"/>
                </a:solidFill>
                <a:latin typeface="Arial"/>
                <a:cs typeface="Arial"/>
              </a:rPr>
              <a:t> </a:t>
            </a:r>
            <a:endParaRPr sz="1200" dirty="0">
              <a:latin typeface="Arial"/>
              <a:cs typeface="Arial"/>
            </a:endParaRPr>
          </a:p>
        </p:txBody>
      </p:sp>
      <p:sp>
        <p:nvSpPr>
          <p:cNvPr id="7" name="object 7"/>
          <p:cNvSpPr txBox="1"/>
          <p:nvPr/>
        </p:nvSpPr>
        <p:spPr>
          <a:xfrm>
            <a:off x="736730" y="2843326"/>
            <a:ext cx="1043940" cy="266700"/>
          </a:xfrm>
          <a:prstGeom prst="rect">
            <a:avLst/>
          </a:prstGeom>
          <a:solidFill>
            <a:srgbClr val="175AB9"/>
          </a:solidFill>
        </p:spPr>
        <p:txBody>
          <a:bodyPr vert="horz" wrap="square" lIns="0" tIns="34925" rIns="0" bIns="0" rtlCol="0">
            <a:spAutoFit/>
          </a:bodyPr>
          <a:lstStyle/>
          <a:p>
            <a:pPr marL="146685">
              <a:lnSpc>
                <a:spcPct val="100000"/>
              </a:lnSpc>
              <a:spcBef>
                <a:spcPts val="275"/>
              </a:spcBef>
            </a:pPr>
            <a:r>
              <a:rPr sz="1100" spc="5" dirty="0">
                <a:solidFill>
                  <a:srgbClr val="FFFFFF"/>
                </a:solidFill>
                <a:latin typeface="Arial"/>
                <a:cs typeface="Arial"/>
              </a:rPr>
              <a:t>Truy </a:t>
            </a:r>
            <a:r>
              <a:rPr sz="1100" spc="10" dirty="0">
                <a:solidFill>
                  <a:srgbClr val="FFFFFF"/>
                </a:solidFill>
                <a:latin typeface="Arial"/>
                <a:cs typeface="Arial"/>
              </a:rPr>
              <a:t>cập</a:t>
            </a:r>
            <a:r>
              <a:rPr sz="1100" spc="-25" dirty="0">
                <a:solidFill>
                  <a:srgbClr val="FFFFFF"/>
                </a:solidFill>
                <a:latin typeface="Arial"/>
                <a:cs typeface="Arial"/>
              </a:rPr>
              <a:t> </a:t>
            </a:r>
            <a:r>
              <a:rPr sz="1100" spc="5" dirty="0">
                <a:solidFill>
                  <a:srgbClr val="FFFFFF"/>
                </a:solidFill>
                <a:latin typeface="Arial"/>
                <a:cs typeface="Arial"/>
              </a:rPr>
              <a:t>tại</a:t>
            </a:r>
            <a:endParaRPr sz="1100" dirty="0">
              <a:latin typeface="Arial"/>
              <a:cs typeface="Arial"/>
            </a:endParaRPr>
          </a:p>
        </p:txBody>
      </p:sp>
      <p:sp>
        <p:nvSpPr>
          <p:cNvPr id="8" name="object 8"/>
          <p:cNvSpPr txBox="1"/>
          <p:nvPr/>
        </p:nvSpPr>
        <p:spPr>
          <a:xfrm>
            <a:off x="260715" y="7193167"/>
            <a:ext cx="110489"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386FDE"/>
                </a:solidFill>
                <a:latin typeface="Arial"/>
                <a:cs typeface="Arial"/>
              </a:rPr>
              <a:t>9</a:t>
            </a:r>
            <a:endParaRPr sz="1200">
              <a:latin typeface="Arial"/>
              <a:cs typeface="Arial"/>
            </a:endParaRPr>
          </a:p>
        </p:txBody>
      </p:sp>
      <p:grpSp>
        <p:nvGrpSpPr>
          <p:cNvPr id="9" name="object 9"/>
          <p:cNvGrpSpPr/>
          <p:nvPr/>
        </p:nvGrpSpPr>
        <p:grpSpPr>
          <a:xfrm>
            <a:off x="322914" y="2467864"/>
            <a:ext cx="4438015" cy="4316730"/>
            <a:chOff x="322914" y="2467864"/>
            <a:chExt cx="4438015" cy="4316730"/>
          </a:xfrm>
        </p:grpSpPr>
        <p:sp>
          <p:nvSpPr>
            <p:cNvPr id="10" name="object 10"/>
            <p:cNvSpPr/>
            <p:nvPr/>
          </p:nvSpPr>
          <p:spPr>
            <a:xfrm>
              <a:off x="322910" y="4582109"/>
              <a:ext cx="1854200" cy="2009139"/>
            </a:xfrm>
            <a:custGeom>
              <a:avLst/>
              <a:gdLst/>
              <a:ahLst/>
              <a:cxnLst/>
              <a:rect l="l" t="t" r="r" b="b"/>
              <a:pathLst>
                <a:path w="1854200" h="2009140">
                  <a:moveTo>
                    <a:pt x="1853590" y="697928"/>
                  </a:moveTo>
                  <a:lnTo>
                    <a:pt x="926795" y="0"/>
                  </a:lnTo>
                  <a:lnTo>
                    <a:pt x="0" y="697928"/>
                  </a:lnTo>
                  <a:lnTo>
                    <a:pt x="222059" y="697928"/>
                  </a:lnTo>
                  <a:lnTo>
                    <a:pt x="222059" y="2008517"/>
                  </a:lnTo>
                  <a:lnTo>
                    <a:pt x="1550416" y="2008517"/>
                  </a:lnTo>
                  <a:lnTo>
                    <a:pt x="1550416" y="697928"/>
                  </a:lnTo>
                  <a:lnTo>
                    <a:pt x="1853590" y="697928"/>
                  </a:lnTo>
                  <a:close/>
                </a:path>
              </a:pathLst>
            </a:custGeom>
            <a:solidFill>
              <a:srgbClr val="E8EAEC"/>
            </a:solidFill>
          </p:spPr>
          <p:txBody>
            <a:bodyPr wrap="square" lIns="0" tIns="0" rIns="0" bIns="0" rtlCol="0"/>
            <a:lstStyle/>
            <a:p>
              <a:endParaRPr/>
            </a:p>
          </p:txBody>
        </p:sp>
        <p:sp>
          <p:nvSpPr>
            <p:cNvPr id="11" name="object 11"/>
            <p:cNvSpPr/>
            <p:nvPr/>
          </p:nvSpPr>
          <p:spPr>
            <a:xfrm>
              <a:off x="1564393" y="5712561"/>
              <a:ext cx="607060" cy="848994"/>
            </a:xfrm>
            <a:custGeom>
              <a:avLst/>
              <a:gdLst/>
              <a:ahLst/>
              <a:cxnLst/>
              <a:rect l="l" t="t" r="r" b="b"/>
              <a:pathLst>
                <a:path w="607060" h="848995">
                  <a:moveTo>
                    <a:pt x="40302" y="0"/>
                  </a:moveTo>
                  <a:lnTo>
                    <a:pt x="13353" y="36577"/>
                  </a:lnTo>
                  <a:lnTo>
                    <a:pt x="3815" y="87033"/>
                  </a:lnTo>
                  <a:lnTo>
                    <a:pt x="0" y="160930"/>
                  </a:lnTo>
                  <a:lnTo>
                    <a:pt x="1172" y="203167"/>
                  </a:lnTo>
                  <a:lnTo>
                    <a:pt x="4398" y="248130"/>
                  </a:lnTo>
                  <a:lnTo>
                    <a:pt x="9678" y="295219"/>
                  </a:lnTo>
                  <a:lnTo>
                    <a:pt x="17013" y="343834"/>
                  </a:lnTo>
                  <a:lnTo>
                    <a:pt x="26403" y="393375"/>
                  </a:lnTo>
                  <a:lnTo>
                    <a:pt x="37849" y="443243"/>
                  </a:lnTo>
                  <a:lnTo>
                    <a:pt x="51351" y="492836"/>
                  </a:lnTo>
                  <a:lnTo>
                    <a:pt x="66910" y="541556"/>
                  </a:lnTo>
                  <a:lnTo>
                    <a:pt x="84526" y="588802"/>
                  </a:lnTo>
                  <a:lnTo>
                    <a:pt x="104200" y="633975"/>
                  </a:lnTo>
                  <a:lnTo>
                    <a:pt x="125931" y="676475"/>
                  </a:lnTo>
                  <a:lnTo>
                    <a:pt x="149721" y="715702"/>
                  </a:lnTo>
                  <a:lnTo>
                    <a:pt x="175570" y="751055"/>
                  </a:lnTo>
                  <a:lnTo>
                    <a:pt x="203479" y="781935"/>
                  </a:lnTo>
                  <a:lnTo>
                    <a:pt x="233447" y="807742"/>
                  </a:lnTo>
                  <a:lnTo>
                    <a:pt x="299566" y="841739"/>
                  </a:lnTo>
                  <a:lnTo>
                    <a:pt x="335717" y="848728"/>
                  </a:lnTo>
                  <a:lnTo>
                    <a:pt x="387998" y="846410"/>
                  </a:lnTo>
                  <a:lnTo>
                    <a:pt x="439192" y="831908"/>
                  </a:lnTo>
                  <a:lnTo>
                    <a:pt x="487213" y="807998"/>
                  </a:lnTo>
                  <a:lnTo>
                    <a:pt x="529976" y="777460"/>
                  </a:lnTo>
                  <a:lnTo>
                    <a:pt x="565395" y="743071"/>
                  </a:lnTo>
                  <a:lnTo>
                    <a:pt x="591384" y="707608"/>
                  </a:lnTo>
                  <a:lnTo>
                    <a:pt x="606735" y="644575"/>
                  </a:lnTo>
                  <a:lnTo>
                    <a:pt x="593419" y="624038"/>
                  </a:lnTo>
                  <a:lnTo>
                    <a:pt x="568263" y="611548"/>
                  </a:lnTo>
                  <a:lnTo>
                    <a:pt x="533666" y="602837"/>
                  </a:lnTo>
                  <a:lnTo>
                    <a:pt x="492027" y="593636"/>
                  </a:lnTo>
                  <a:lnTo>
                    <a:pt x="445746" y="579677"/>
                  </a:lnTo>
                  <a:lnTo>
                    <a:pt x="397220" y="556690"/>
                  </a:lnTo>
                  <a:lnTo>
                    <a:pt x="348849" y="520407"/>
                  </a:lnTo>
                  <a:lnTo>
                    <a:pt x="309296" y="470968"/>
                  </a:lnTo>
                  <a:lnTo>
                    <a:pt x="284863" y="412716"/>
                  </a:lnTo>
                  <a:lnTo>
                    <a:pt x="271556" y="374964"/>
                  </a:lnTo>
                  <a:lnTo>
                    <a:pt x="253919" y="328621"/>
                  </a:lnTo>
                  <a:lnTo>
                    <a:pt x="229246" y="271559"/>
                  </a:lnTo>
                  <a:lnTo>
                    <a:pt x="194836" y="201650"/>
                  </a:lnTo>
                  <a:lnTo>
                    <a:pt x="171894" y="158096"/>
                  </a:lnTo>
                  <a:lnTo>
                    <a:pt x="145887" y="111296"/>
                  </a:lnTo>
                  <a:lnTo>
                    <a:pt x="118269" y="66668"/>
                  </a:lnTo>
                  <a:lnTo>
                    <a:pt x="90495" y="29631"/>
                  </a:lnTo>
                  <a:lnTo>
                    <a:pt x="64021" y="5602"/>
                  </a:lnTo>
                  <a:lnTo>
                    <a:pt x="40302" y="0"/>
                  </a:lnTo>
                  <a:close/>
                </a:path>
              </a:pathLst>
            </a:custGeom>
            <a:solidFill>
              <a:srgbClr val="FD8782"/>
            </a:solidFill>
          </p:spPr>
          <p:txBody>
            <a:bodyPr wrap="square" lIns="0" tIns="0" rIns="0" bIns="0" rtlCol="0"/>
            <a:lstStyle/>
            <a:p>
              <a:endParaRPr/>
            </a:p>
          </p:txBody>
        </p:sp>
        <p:sp>
          <p:nvSpPr>
            <p:cNvPr id="12" name="object 12"/>
            <p:cNvSpPr/>
            <p:nvPr/>
          </p:nvSpPr>
          <p:spPr>
            <a:xfrm>
              <a:off x="859966" y="5629794"/>
              <a:ext cx="975994" cy="1154430"/>
            </a:xfrm>
            <a:custGeom>
              <a:avLst/>
              <a:gdLst/>
              <a:ahLst/>
              <a:cxnLst/>
              <a:rect l="l" t="t" r="r" b="b"/>
              <a:pathLst>
                <a:path w="975994" h="1154429">
                  <a:moveTo>
                    <a:pt x="537831" y="0"/>
                  </a:moveTo>
                  <a:lnTo>
                    <a:pt x="475235" y="11081"/>
                  </a:lnTo>
                  <a:lnTo>
                    <a:pt x="411145" y="39218"/>
                  </a:lnTo>
                  <a:lnTo>
                    <a:pt x="346985" y="82346"/>
                  </a:lnTo>
                  <a:lnTo>
                    <a:pt x="315324" y="108887"/>
                  </a:lnTo>
                  <a:lnTo>
                    <a:pt x="284179" y="138402"/>
                  </a:lnTo>
                  <a:lnTo>
                    <a:pt x="253729" y="170632"/>
                  </a:lnTo>
                  <a:lnTo>
                    <a:pt x="224151" y="205320"/>
                  </a:lnTo>
                  <a:lnTo>
                    <a:pt x="195624" y="242208"/>
                  </a:lnTo>
                  <a:lnTo>
                    <a:pt x="168325" y="281038"/>
                  </a:lnTo>
                  <a:lnTo>
                    <a:pt x="142432" y="321551"/>
                  </a:lnTo>
                  <a:lnTo>
                    <a:pt x="118123" y="363489"/>
                  </a:lnTo>
                  <a:lnTo>
                    <a:pt x="95577" y="406596"/>
                  </a:lnTo>
                  <a:lnTo>
                    <a:pt x="74970" y="450612"/>
                  </a:lnTo>
                  <a:lnTo>
                    <a:pt x="56482" y="495279"/>
                  </a:lnTo>
                  <a:lnTo>
                    <a:pt x="40290" y="540340"/>
                  </a:lnTo>
                  <a:lnTo>
                    <a:pt x="26572" y="585536"/>
                  </a:lnTo>
                  <a:lnTo>
                    <a:pt x="15506" y="630610"/>
                  </a:lnTo>
                  <a:lnTo>
                    <a:pt x="7270" y="675303"/>
                  </a:lnTo>
                  <a:lnTo>
                    <a:pt x="2042" y="719358"/>
                  </a:lnTo>
                  <a:lnTo>
                    <a:pt x="0" y="762516"/>
                  </a:lnTo>
                  <a:lnTo>
                    <a:pt x="1321" y="804520"/>
                  </a:lnTo>
                  <a:lnTo>
                    <a:pt x="6185" y="845110"/>
                  </a:lnTo>
                  <a:lnTo>
                    <a:pt x="14768" y="884031"/>
                  </a:lnTo>
                  <a:lnTo>
                    <a:pt x="27249" y="921022"/>
                  </a:lnTo>
                  <a:lnTo>
                    <a:pt x="43806" y="955827"/>
                  </a:lnTo>
                  <a:lnTo>
                    <a:pt x="64616" y="988186"/>
                  </a:lnTo>
                  <a:lnTo>
                    <a:pt x="91514" y="1019642"/>
                  </a:lnTo>
                  <a:lnTo>
                    <a:pt x="122672" y="1047584"/>
                  </a:lnTo>
                  <a:lnTo>
                    <a:pt x="157640" y="1072095"/>
                  </a:lnTo>
                  <a:lnTo>
                    <a:pt x="195966" y="1093254"/>
                  </a:lnTo>
                  <a:lnTo>
                    <a:pt x="237200" y="1111141"/>
                  </a:lnTo>
                  <a:lnTo>
                    <a:pt x="280892" y="1125837"/>
                  </a:lnTo>
                  <a:lnTo>
                    <a:pt x="326591" y="1137422"/>
                  </a:lnTo>
                  <a:lnTo>
                    <a:pt x="373845" y="1145976"/>
                  </a:lnTo>
                  <a:lnTo>
                    <a:pt x="422205" y="1151580"/>
                  </a:lnTo>
                  <a:lnTo>
                    <a:pt x="471219" y="1154313"/>
                  </a:lnTo>
                  <a:lnTo>
                    <a:pt x="520438" y="1154257"/>
                  </a:lnTo>
                  <a:lnTo>
                    <a:pt x="569409" y="1151490"/>
                  </a:lnTo>
                  <a:lnTo>
                    <a:pt x="617684" y="1146094"/>
                  </a:lnTo>
                  <a:lnTo>
                    <a:pt x="664810" y="1138149"/>
                  </a:lnTo>
                  <a:lnTo>
                    <a:pt x="710337" y="1127735"/>
                  </a:lnTo>
                  <a:lnTo>
                    <a:pt x="753814" y="1114933"/>
                  </a:lnTo>
                  <a:lnTo>
                    <a:pt x="794792" y="1099822"/>
                  </a:lnTo>
                  <a:lnTo>
                    <a:pt x="832818" y="1082483"/>
                  </a:lnTo>
                  <a:lnTo>
                    <a:pt x="867443" y="1062996"/>
                  </a:lnTo>
                  <a:lnTo>
                    <a:pt x="924685" y="1017899"/>
                  </a:lnTo>
                  <a:lnTo>
                    <a:pt x="962913" y="965174"/>
                  </a:lnTo>
                  <a:lnTo>
                    <a:pt x="975981" y="916033"/>
                  </a:lnTo>
                  <a:lnTo>
                    <a:pt x="974426" y="891426"/>
                  </a:lnTo>
                  <a:lnTo>
                    <a:pt x="968463" y="864958"/>
                  </a:lnTo>
                  <a:lnTo>
                    <a:pt x="958829" y="835254"/>
                  </a:lnTo>
                  <a:lnTo>
                    <a:pt x="931503" y="760624"/>
                  </a:lnTo>
                  <a:lnTo>
                    <a:pt x="915288" y="712944"/>
                  </a:lnTo>
                  <a:lnTo>
                    <a:pt x="898355" y="656518"/>
                  </a:lnTo>
                  <a:lnTo>
                    <a:pt x="881442" y="589968"/>
                  </a:lnTo>
                  <a:lnTo>
                    <a:pt x="865289" y="511919"/>
                  </a:lnTo>
                  <a:lnTo>
                    <a:pt x="850632" y="420992"/>
                  </a:lnTo>
                  <a:lnTo>
                    <a:pt x="835263" y="301612"/>
                  </a:lnTo>
                  <a:lnTo>
                    <a:pt x="826879" y="249514"/>
                  </a:lnTo>
                  <a:lnTo>
                    <a:pt x="815516" y="201964"/>
                  </a:lnTo>
                  <a:lnTo>
                    <a:pt x="799292" y="158579"/>
                  </a:lnTo>
                  <a:lnTo>
                    <a:pt x="776323" y="118974"/>
                  </a:lnTo>
                  <a:lnTo>
                    <a:pt x="744727" y="82765"/>
                  </a:lnTo>
                  <a:lnTo>
                    <a:pt x="706893" y="52614"/>
                  </a:lnTo>
                  <a:lnTo>
                    <a:pt x="665177" y="29044"/>
                  </a:lnTo>
                  <a:lnTo>
                    <a:pt x="621688" y="12272"/>
                  </a:lnTo>
                  <a:lnTo>
                    <a:pt x="578536" y="2517"/>
                  </a:lnTo>
                  <a:lnTo>
                    <a:pt x="537831" y="0"/>
                  </a:lnTo>
                  <a:close/>
                </a:path>
              </a:pathLst>
            </a:custGeom>
            <a:solidFill>
              <a:srgbClr val="FBE8E6"/>
            </a:solidFill>
          </p:spPr>
          <p:txBody>
            <a:bodyPr wrap="square" lIns="0" tIns="0" rIns="0" bIns="0" rtlCol="0"/>
            <a:lstStyle/>
            <a:p>
              <a:endParaRPr/>
            </a:p>
          </p:txBody>
        </p:sp>
        <p:sp>
          <p:nvSpPr>
            <p:cNvPr id="13" name="object 13"/>
            <p:cNvSpPr/>
            <p:nvPr/>
          </p:nvSpPr>
          <p:spPr>
            <a:xfrm>
              <a:off x="1609796" y="5715723"/>
              <a:ext cx="234950" cy="1017905"/>
            </a:xfrm>
            <a:custGeom>
              <a:avLst/>
              <a:gdLst/>
              <a:ahLst/>
              <a:cxnLst/>
              <a:rect l="l" t="t" r="r" b="b"/>
              <a:pathLst>
                <a:path w="234950" h="1017904">
                  <a:moveTo>
                    <a:pt x="3294" y="0"/>
                  </a:moveTo>
                  <a:lnTo>
                    <a:pt x="1157" y="155"/>
                  </a:lnTo>
                  <a:lnTo>
                    <a:pt x="0" y="6794"/>
                  </a:lnTo>
                  <a:lnTo>
                    <a:pt x="1502" y="23320"/>
                  </a:lnTo>
                  <a:lnTo>
                    <a:pt x="15356" y="93791"/>
                  </a:lnTo>
                  <a:lnTo>
                    <a:pt x="22641" y="141608"/>
                  </a:lnTo>
                  <a:lnTo>
                    <a:pt x="29216" y="195521"/>
                  </a:lnTo>
                  <a:lnTo>
                    <a:pt x="35099" y="254465"/>
                  </a:lnTo>
                  <a:lnTo>
                    <a:pt x="40306" y="317373"/>
                  </a:lnTo>
                  <a:lnTo>
                    <a:pt x="44854" y="383182"/>
                  </a:lnTo>
                  <a:lnTo>
                    <a:pt x="48761" y="450824"/>
                  </a:lnTo>
                  <a:lnTo>
                    <a:pt x="52044" y="519235"/>
                  </a:lnTo>
                  <a:lnTo>
                    <a:pt x="54719" y="587348"/>
                  </a:lnTo>
                  <a:lnTo>
                    <a:pt x="56803" y="654098"/>
                  </a:lnTo>
                  <a:lnTo>
                    <a:pt x="58313" y="718419"/>
                  </a:lnTo>
                  <a:lnTo>
                    <a:pt x="59267" y="779246"/>
                  </a:lnTo>
                  <a:lnTo>
                    <a:pt x="59681" y="835512"/>
                  </a:lnTo>
                  <a:lnTo>
                    <a:pt x="59573" y="886153"/>
                  </a:lnTo>
                  <a:lnTo>
                    <a:pt x="58958" y="930103"/>
                  </a:lnTo>
                  <a:lnTo>
                    <a:pt x="56280" y="993666"/>
                  </a:lnTo>
                  <a:lnTo>
                    <a:pt x="51782" y="1017676"/>
                  </a:lnTo>
                  <a:lnTo>
                    <a:pt x="108114" y="990792"/>
                  </a:lnTo>
                  <a:lnTo>
                    <a:pt x="156210" y="959107"/>
                  </a:lnTo>
                  <a:lnTo>
                    <a:pt x="194516" y="922893"/>
                  </a:lnTo>
                  <a:lnTo>
                    <a:pt x="221480" y="882421"/>
                  </a:lnTo>
                  <a:lnTo>
                    <a:pt x="234548" y="833279"/>
                  </a:lnTo>
                  <a:lnTo>
                    <a:pt x="232993" y="808672"/>
                  </a:lnTo>
                  <a:lnTo>
                    <a:pt x="227029" y="782205"/>
                  </a:lnTo>
                  <a:lnTo>
                    <a:pt x="217396" y="752501"/>
                  </a:lnTo>
                  <a:lnTo>
                    <a:pt x="190070" y="677870"/>
                  </a:lnTo>
                  <a:lnTo>
                    <a:pt x="173855" y="630190"/>
                  </a:lnTo>
                  <a:lnTo>
                    <a:pt x="156921" y="573764"/>
                  </a:lnTo>
                  <a:lnTo>
                    <a:pt x="140009" y="507215"/>
                  </a:lnTo>
                  <a:lnTo>
                    <a:pt x="123855" y="429166"/>
                  </a:lnTo>
                  <a:lnTo>
                    <a:pt x="109199" y="338239"/>
                  </a:lnTo>
                  <a:lnTo>
                    <a:pt x="93830" y="218857"/>
                  </a:lnTo>
                  <a:lnTo>
                    <a:pt x="85445" y="166756"/>
                  </a:lnTo>
                  <a:lnTo>
                    <a:pt x="74083" y="119203"/>
                  </a:lnTo>
                  <a:lnTo>
                    <a:pt x="57858" y="75815"/>
                  </a:lnTo>
                  <a:lnTo>
                    <a:pt x="34890" y="36209"/>
                  </a:lnTo>
                  <a:lnTo>
                    <a:pt x="3294" y="0"/>
                  </a:lnTo>
                  <a:close/>
                </a:path>
              </a:pathLst>
            </a:custGeom>
            <a:solidFill>
              <a:srgbClr val="FD8782"/>
            </a:solidFill>
          </p:spPr>
          <p:txBody>
            <a:bodyPr wrap="square" lIns="0" tIns="0" rIns="0" bIns="0" rtlCol="0"/>
            <a:lstStyle/>
            <a:p>
              <a:endParaRPr/>
            </a:p>
          </p:txBody>
        </p:sp>
        <p:sp>
          <p:nvSpPr>
            <p:cNvPr id="14" name="object 14"/>
            <p:cNvSpPr/>
            <p:nvPr/>
          </p:nvSpPr>
          <p:spPr>
            <a:xfrm>
              <a:off x="1397800" y="5572633"/>
              <a:ext cx="234518" cy="246501"/>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394218" y="5571464"/>
              <a:ext cx="254635" cy="259079"/>
            </a:xfrm>
            <a:custGeom>
              <a:avLst/>
              <a:gdLst/>
              <a:ahLst/>
              <a:cxnLst/>
              <a:rect l="l" t="t" r="r" b="b"/>
              <a:pathLst>
                <a:path w="254635" h="259079">
                  <a:moveTo>
                    <a:pt x="32956" y="0"/>
                  </a:moveTo>
                  <a:lnTo>
                    <a:pt x="0" y="58445"/>
                  </a:lnTo>
                  <a:lnTo>
                    <a:pt x="1054" y="60083"/>
                  </a:lnTo>
                  <a:lnTo>
                    <a:pt x="14422" y="80407"/>
                  </a:lnTo>
                  <a:lnTo>
                    <a:pt x="41816" y="120659"/>
                  </a:lnTo>
                  <a:lnTo>
                    <a:pt x="70480" y="160149"/>
                  </a:lnTo>
                  <a:lnTo>
                    <a:pt x="101338" y="198207"/>
                  </a:lnTo>
                  <a:lnTo>
                    <a:pt x="135974" y="233738"/>
                  </a:lnTo>
                  <a:lnTo>
                    <a:pt x="168829" y="255360"/>
                  </a:lnTo>
                  <a:lnTo>
                    <a:pt x="189318" y="258660"/>
                  </a:lnTo>
                  <a:lnTo>
                    <a:pt x="195541" y="257086"/>
                  </a:lnTo>
                  <a:lnTo>
                    <a:pt x="212661" y="239991"/>
                  </a:lnTo>
                  <a:lnTo>
                    <a:pt x="178625" y="239991"/>
                  </a:lnTo>
                  <a:lnTo>
                    <a:pt x="171805" y="237464"/>
                  </a:lnTo>
                  <a:lnTo>
                    <a:pt x="137770" y="213321"/>
                  </a:lnTo>
                  <a:lnTo>
                    <a:pt x="96075" y="170549"/>
                  </a:lnTo>
                  <a:lnTo>
                    <a:pt x="64960" y="133603"/>
                  </a:lnTo>
                  <a:lnTo>
                    <a:pt x="35069" y="95499"/>
                  </a:lnTo>
                  <a:lnTo>
                    <a:pt x="8406" y="59753"/>
                  </a:lnTo>
                  <a:lnTo>
                    <a:pt x="6273" y="59753"/>
                  </a:lnTo>
                  <a:lnTo>
                    <a:pt x="6083" y="56603"/>
                  </a:lnTo>
                  <a:lnTo>
                    <a:pt x="7801" y="56603"/>
                  </a:lnTo>
                  <a:lnTo>
                    <a:pt x="34124" y="2336"/>
                  </a:lnTo>
                  <a:lnTo>
                    <a:pt x="69436" y="2336"/>
                  </a:lnTo>
                  <a:lnTo>
                    <a:pt x="45182" y="666"/>
                  </a:lnTo>
                  <a:lnTo>
                    <a:pt x="32956" y="0"/>
                  </a:lnTo>
                  <a:close/>
                </a:path>
                <a:path w="254635" h="259079">
                  <a:moveTo>
                    <a:pt x="221467" y="43614"/>
                  </a:moveTo>
                  <a:lnTo>
                    <a:pt x="208120" y="97328"/>
                  </a:lnTo>
                  <a:lnTo>
                    <a:pt x="198221" y="140525"/>
                  </a:lnTo>
                  <a:lnTo>
                    <a:pt x="198469" y="142497"/>
                  </a:lnTo>
                  <a:lnTo>
                    <a:pt x="199757" y="154044"/>
                  </a:lnTo>
                  <a:lnTo>
                    <a:pt x="200758" y="165857"/>
                  </a:lnTo>
                  <a:lnTo>
                    <a:pt x="201383" y="177282"/>
                  </a:lnTo>
                  <a:lnTo>
                    <a:pt x="201629" y="188316"/>
                  </a:lnTo>
                  <a:lnTo>
                    <a:pt x="201636" y="189864"/>
                  </a:lnTo>
                  <a:lnTo>
                    <a:pt x="201358" y="200834"/>
                  </a:lnTo>
                  <a:lnTo>
                    <a:pt x="188785" y="239699"/>
                  </a:lnTo>
                  <a:lnTo>
                    <a:pt x="183781" y="239801"/>
                  </a:lnTo>
                  <a:lnTo>
                    <a:pt x="178625" y="239991"/>
                  </a:lnTo>
                  <a:lnTo>
                    <a:pt x="212661" y="239991"/>
                  </a:lnTo>
                  <a:lnTo>
                    <a:pt x="215108" y="235098"/>
                  </a:lnTo>
                  <a:lnTo>
                    <a:pt x="223012" y="196206"/>
                  </a:lnTo>
                  <a:lnTo>
                    <a:pt x="223664" y="179409"/>
                  </a:lnTo>
                  <a:lnTo>
                    <a:pt x="223620" y="164784"/>
                  </a:lnTo>
                  <a:lnTo>
                    <a:pt x="223177" y="152233"/>
                  </a:lnTo>
                  <a:lnTo>
                    <a:pt x="222729" y="144081"/>
                  </a:lnTo>
                  <a:lnTo>
                    <a:pt x="222186" y="144081"/>
                  </a:lnTo>
                  <a:lnTo>
                    <a:pt x="222503" y="139979"/>
                  </a:lnTo>
                  <a:lnTo>
                    <a:pt x="223367" y="139979"/>
                  </a:lnTo>
                  <a:lnTo>
                    <a:pt x="226040" y="130689"/>
                  </a:lnTo>
                  <a:lnTo>
                    <a:pt x="240833" y="76929"/>
                  </a:lnTo>
                  <a:lnTo>
                    <a:pt x="248619" y="46202"/>
                  </a:lnTo>
                  <a:lnTo>
                    <a:pt x="236054" y="46202"/>
                  </a:lnTo>
                  <a:lnTo>
                    <a:pt x="223778" y="44049"/>
                  </a:lnTo>
                  <a:lnTo>
                    <a:pt x="221467" y="43614"/>
                  </a:lnTo>
                  <a:close/>
                </a:path>
                <a:path w="254635" h="259079">
                  <a:moveTo>
                    <a:pt x="222503" y="139979"/>
                  </a:moveTo>
                  <a:lnTo>
                    <a:pt x="222186" y="144081"/>
                  </a:lnTo>
                  <a:lnTo>
                    <a:pt x="222642" y="142497"/>
                  </a:lnTo>
                  <a:lnTo>
                    <a:pt x="222503" y="139979"/>
                  </a:lnTo>
                  <a:close/>
                </a:path>
                <a:path w="254635" h="259079">
                  <a:moveTo>
                    <a:pt x="222642" y="142497"/>
                  </a:moveTo>
                  <a:lnTo>
                    <a:pt x="222186" y="144081"/>
                  </a:lnTo>
                  <a:lnTo>
                    <a:pt x="222729" y="144081"/>
                  </a:lnTo>
                  <a:lnTo>
                    <a:pt x="222642" y="142497"/>
                  </a:lnTo>
                  <a:close/>
                </a:path>
                <a:path w="254635" h="259079">
                  <a:moveTo>
                    <a:pt x="223367" y="139979"/>
                  </a:moveTo>
                  <a:lnTo>
                    <a:pt x="222503" y="139979"/>
                  </a:lnTo>
                  <a:lnTo>
                    <a:pt x="222642" y="142497"/>
                  </a:lnTo>
                  <a:lnTo>
                    <a:pt x="223367" y="139979"/>
                  </a:lnTo>
                  <a:close/>
                </a:path>
                <a:path w="254635" h="259079">
                  <a:moveTo>
                    <a:pt x="6083" y="56603"/>
                  </a:moveTo>
                  <a:lnTo>
                    <a:pt x="6273" y="59753"/>
                  </a:lnTo>
                  <a:lnTo>
                    <a:pt x="7119" y="58009"/>
                  </a:lnTo>
                  <a:lnTo>
                    <a:pt x="6083" y="56603"/>
                  </a:lnTo>
                  <a:close/>
                </a:path>
                <a:path w="254635" h="259079">
                  <a:moveTo>
                    <a:pt x="7119" y="58009"/>
                  </a:moveTo>
                  <a:lnTo>
                    <a:pt x="6273" y="59753"/>
                  </a:lnTo>
                  <a:lnTo>
                    <a:pt x="8406" y="59753"/>
                  </a:lnTo>
                  <a:lnTo>
                    <a:pt x="7119" y="58009"/>
                  </a:lnTo>
                  <a:close/>
                </a:path>
                <a:path w="254635" h="259079">
                  <a:moveTo>
                    <a:pt x="7801" y="56603"/>
                  </a:moveTo>
                  <a:lnTo>
                    <a:pt x="6083" y="56603"/>
                  </a:lnTo>
                  <a:lnTo>
                    <a:pt x="7119" y="58009"/>
                  </a:lnTo>
                  <a:lnTo>
                    <a:pt x="7801" y="56603"/>
                  </a:lnTo>
                  <a:close/>
                </a:path>
                <a:path w="254635" h="259079">
                  <a:moveTo>
                    <a:pt x="225234" y="29768"/>
                  </a:moveTo>
                  <a:lnTo>
                    <a:pt x="221467" y="43614"/>
                  </a:lnTo>
                  <a:lnTo>
                    <a:pt x="223778" y="44049"/>
                  </a:lnTo>
                  <a:lnTo>
                    <a:pt x="236054" y="46202"/>
                  </a:lnTo>
                  <a:lnTo>
                    <a:pt x="225234" y="29768"/>
                  </a:lnTo>
                  <a:close/>
                </a:path>
                <a:path w="254635" h="259079">
                  <a:moveTo>
                    <a:pt x="252517" y="29768"/>
                  </a:moveTo>
                  <a:lnTo>
                    <a:pt x="225234" y="29768"/>
                  </a:lnTo>
                  <a:lnTo>
                    <a:pt x="236054" y="46202"/>
                  </a:lnTo>
                  <a:lnTo>
                    <a:pt x="248619" y="46202"/>
                  </a:lnTo>
                  <a:lnTo>
                    <a:pt x="250977" y="36360"/>
                  </a:lnTo>
                  <a:lnTo>
                    <a:pt x="252517" y="29768"/>
                  </a:lnTo>
                  <a:close/>
                </a:path>
                <a:path w="254635" h="259079">
                  <a:moveTo>
                    <a:pt x="69436" y="2336"/>
                  </a:moveTo>
                  <a:lnTo>
                    <a:pt x="34124" y="2336"/>
                  </a:lnTo>
                  <a:lnTo>
                    <a:pt x="86613" y="15062"/>
                  </a:lnTo>
                  <a:lnTo>
                    <a:pt x="137312" y="26581"/>
                  </a:lnTo>
                  <a:lnTo>
                    <a:pt x="186918" y="36982"/>
                  </a:lnTo>
                  <a:lnTo>
                    <a:pt x="221467" y="43614"/>
                  </a:lnTo>
                  <a:lnTo>
                    <a:pt x="225234" y="29768"/>
                  </a:lnTo>
                  <a:lnTo>
                    <a:pt x="252517" y="29768"/>
                  </a:lnTo>
                  <a:lnTo>
                    <a:pt x="186994" y="13195"/>
                  </a:lnTo>
                  <a:lnTo>
                    <a:pt x="134327" y="7645"/>
                  </a:lnTo>
                  <a:lnTo>
                    <a:pt x="82740" y="3238"/>
                  </a:lnTo>
                  <a:lnTo>
                    <a:pt x="69436" y="2336"/>
                  </a:lnTo>
                  <a:close/>
                </a:path>
              </a:pathLst>
            </a:custGeom>
            <a:solidFill>
              <a:srgbClr val="FFDABB"/>
            </a:solidFill>
          </p:spPr>
          <p:txBody>
            <a:bodyPr wrap="square" lIns="0" tIns="0" rIns="0" bIns="0" rtlCol="0"/>
            <a:lstStyle/>
            <a:p>
              <a:endParaRPr/>
            </a:p>
          </p:txBody>
        </p:sp>
        <p:sp>
          <p:nvSpPr>
            <p:cNvPr id="16" name="object 16"/>
            <p:cNvSpPr/>
            <p:nvPr/>
          </p:nvSpPr>
          <p:spPr>
            <a:xfrm>
              <a:off x="1419174" y="5576341"/>
              <a:ext cx="227329" cy="90170"/>
            </a:xfrm>
            <a:custGeom>
              <a:avLst/>
              <a:gdLst/>
              <a:ahLst/>
              <a:cxnLst/>
              <a:rect l="l" t="t" r="r" b="b"/>
              <a:pathLst>
                <a:path w="227330" h="90170">
                  <a:moveTo>
                    <a:pt x="0" y="0"/>
                  </a:moveTo>
                  <a:lnTo>
                    <a:pt x="3771" y="5791"/>
                  </a:lnTo>
                  <a:lnTo>
                    <a:pt x="210299" y="89903"/>
                  </a:lnTo>
                  <a:lnTo>
                    <a:pt x="227126" y="28193"/>
                  </a:lnTo>
                  <a:lnTo>
                    <a:pt x="18364" y="139"/>
                  </a:lnTo>
                  <a:lnTo>
                    <a:pt x="0" y="0"/>
                  </a:lnTo>
                  <a:close/>
                </a:path>
              </a:pathLst>
            </a:custGeom>
            <a:solidFill>
              <a:srgbClr val="C5A48E"/>
            </a:solidFill>
          </p:spPr>
          <p:txBody>
            <a:bodyPr wrap="square" lIns="0" tIns="0" rIns="0" bIns="0" rtlCol="0"/>
            <a:lstStyle/>
            <a:p>
              <a:endParaRPr/>
            </a:p>
          </p:txBody>
        </p:sp>
        <p:sp>
          <p:nvSpPr>
            <p:cNvPr id="17" name="object 17"/>
            <p:cNvSpPr/>
            <p:nvPr/>
          </p:nvSpPr>
          <p:spPr>
            <a:xfrm>
              <a:off x="1156881" y="4879454"/>
              <a:ext cx="725170" cy="737235"/>
            </a:xfrm>
            <a:custGeom>
              <a:avLst/>
              <a:gdLst/>
              <a:ahLst/>
              <a:cxnLst/>
              <a:rect l="l" t="t" r="r" b="b"/>
              <a:pathLst>
                <a:path w="725169" h="737235">
                  <a:moveTo>
                    <a:pt x="724941" y="459638"/>
                  </a:moveTo>
                  <a:lnTo>
                    <a:pt x="723595" y="387235"/>
                  </a:lnTo>
                  <a:lnTo>
                    <a:pt x="719823" y="315315"/>
                  </a:lnTo>
                  <a:lnTo>
                    <a:pt x="713168" y="243039"/>
                  </a:lnTo>
                  <a:lnTo>
                    <a:pt x="695490" y="171500"/>
                  </a:lnTo>
                  <a:lnTo>
                    <a:pt x="668337" y="122428"/>
                  </a:lnTo>
                  <a:lnTo>
                    <a:pt x="629272" y="82397"/>
                  </a:lnTo>
                  <a:lnTo>
                    <a:pt x="566661" y="43484"/>
                  </a:lnTo>
                  <a:lnTo>
                    <a:pt x="497903" y="18097"/>
                  </a:lnTo>
                  <a:lnTo>
                    <a:pt x="494855" y="17386"/>
                  </a:lnTo>
                  <a:lnTo>
                    <a:pt x="462292" y="9753"/>
                  </a:lnTo>
                  <a:lnTo>
                    <a:pt x="426212" y="4025"/>
                  </a:lnTo>
                  <a:lnTo>
                    <a:pt x="389839" y="762"/>
                  </a:lnTo>
                  <a:lnTo>
                    <a:pt x="353326" y="0"/>
                  </a:lnTo>
                  <a:lnTo>
                    <a:pt x="316865" y="1752"/>
                  </a:lnTo>
                  <a:lnTo>
                    <a:pt x="262534" y="9118"/>
                  </a:lnTo>
                  <a:lnTo>
                    <a:pt x="209296" y="22618"/>
                  </a:lnTo>
                  <a:lnTo>
                    <a:pt x="158203" y="43154"/>
                  </a:lnTo>
                  <a:lnTo>
                    <a:pt x="110540" y="71145"/>
                  </a:lnTo>
                  <a:lnTo>
                    <a:pt x="68668" y="107594"/>
                  </a:lnTo>
                  <a:lnTo>
                    <a:pt x="34975" y="151930"/>
                  </a:lnTo>
                  <a:lnTo>
                    <a:pt x="12065" y="202730"/>
                  </a:lnTo>
                  <a:lnTo>
                    <a:pt x="762" y="257162"/>
                  </a:lnTo>
                  <a:lnTo>
                    <a:pt x="0" y="275640"/>
                  </a:lnTo>
                  <a:lnTo>
                    <a:pt x="292" y="294055"/>
                  </a:lnTo>
                  <a:lnTo>
                    <a:pt x="7188" y="348475"/>
                  </a:lnTo>
                  <a:lnTo>
                    <a:pt x="21475" y="401015"/>
                  </a:lnTo>
                  <a:lnTo>
                    <a:pt x="40957" y="451523"/>
                  </a:lnTo>
                  <a:lnTo>
                    <a:pt x="64427" y="500126"/>
                  </a:lnTo>
                  <a:lnTo>
                    <a:pt x="75349" y="519734"/>
                  </a:lnTo>
                  <a:lnTo>
                    <a:pt x="75692" y="520357"/>
                  </a:lnTo>
                  <a:lnTo>
                    <a:pt x="102958" y="560679"/>
                  </a:lnTo>
                  <a:lnTo>
                    <a:pt x="137566" y="602119"/>
                  </a:lnTo>
                  <a:lnTo>
                    <a:pt x="176199" y="640080"/>
                  </a:lnTo>
                  <a:lnTo>
                    <a:pt x="234149" y="683907"/>
                  </a:lnTo>
                  <a:lnTo>
                    <a:pt x="299618" y="716673"/>
                  </a:lnTo>
                  <a:lnTo>
                    <a:pt x="371157" y="733539"/>
                  </a:lnTo>
                  <a:lnTo>
                    <a:pt x="444385" y="736777"/>
                  </a:lnTo>
                  <a:lnTo>
                    <a:pt x="480898" y="733653"/>
                  </a:lnTo>
                  <a:lnTo>
                    <a:pt x="517131" y="727379"/>
                  </a:lnTo>
                  <a:lnTo>
                    <a:pt x="545439" y="719416"/>
                  </a:lnTo>
                  <a:lnTo>
                    <a:pt x="552589" y="717410"/>
                  </a:lnTo>
                  <a:lnTo>
                    <a:pt x="618896" y="684644"/>
                  </a:lnTo>
                  <a:lnTo>
                    <a:pt x="673188" y="633958"/>
                  </a:lnTo>
                  <a:lnTo>
                    <a:pt x="708329" y="568375"/>
                  </a:lnTo>
                  <a:lnTo>
                    <a:pt x="722985" y="496100"/>
                  </a:lnTo>
                  <a:lnTo>
                    <a:pt x="724941" y="459638"/>
                  </a:lnTo>
                  <a:close/>
                </a:path>
              </a:pathLst>
            </a:custGeom>
            <a:solidFill>
              <a:srgbClr val="FFDABB"/>
            </a:solidFill>
          </p:spPr>
          <p:txBody>
            <a:bodyPr wrap="square" lIns="0" tIns="0" rIns="0" bIns="0" rtlCol="0"/>
            <a:lstStyle/>
            <a:p>
              <a:endParaRPr/>
            </a:p>
          </p:txBody>
        </p:sp>
        <p:sp>
          <p:nvSpPr>
            <p:cNvPr id="18" name="object 18"/>
            <p:cNvSpPr/>
            <p:nvPr/>
          </p:nvSpPr>
          <p:spPr>
            <a:xfrm>
              <a:off x="917248" y="4795361"/>
              <a:ext cx="1006475" cy="1597025"/>
            </a:xfrm>
            <a:custGeom>
              <a:avLst/>
              <a:gdLst/>
              <a:ahLst/>
              <a:cxnLst/>
              <a:rect l="l" t="t" r="r" b="b"/>
              <a:pathLst>
                <a:path w="1006475" h="1597025">
                  <a:moveTo>
                    <a:pt x="109623" y="1559366"/>
                  </a:moveTo>
                  <a:lnTo>
                    <a:pt x="110164" y="1560451"/>
                  </a:lnTo>
                  <a:lnTo>
                    <a:pt x="127323" y="1583123"/>
                  </a:lnTo>
                  <a:lnTo>
                    <a:pt x="140801" y="1596815"/>
                  </a:lnTo>
                  <a:lnTo>
                    <a:pt x="109623" y="1559366"/>
                  </a:lnTo>
                  <a:close/>
                </a:path>
                <a:path w="1006475" h="1597025">
                  <a:moveTo>
                    <a:pt x="408261" y="0"/>
                  </a:moveTo>
                  <a:lnTo>
                    <a:pt x="269684" y="3485"/>
                  </a:lnTo>
                  <a:lnTo>
                    <a:pt x="190566" y="99421"/>
                  </a:lnTo>
                  <a:lnTo>
                    <a:pt x="120672" y="310749"/>
                  </a:lnTo>
                  <a:lnTo>
                    <a:pt x="110591" y="363660"/>
                  </a:lnTo>
                  <a:lnTo>
                    <a:pt x="110741" y="402646"/>
                  </a:lnTo>
                  <a:lnTo>
                    <a:pt x="110830" y="414410"/>
                  </a:lnTo>
                  <a:lnTo>
                    <a:pt x="119822" y="460902"/>
                  </a:lnTo>
                  <a:lnTo>
                    <a:pt x="136266" y="502421"/>
                  </a:lnTo>
                  <a:lnTo>
                    <a:pt x="158683" y="537330"/>
                  </a:lnTo>
                  <a:lnTo>
                    <a:pt x="174160" y="579157"/>
                  </a:lnTo>
                  <a:lnTo>
                    <a:pt x="168751" y="622925"/>
                  </a:lnTo>
                  <a:lnTo>
                    <a:pt x="158136" y="662820"/>
                  </a:lnTo>
                  <a:lnTo>
                    <a:pt x="157997" y="693032"/>
                  </a:lnTo>
                  <a:lnTo>
                    <a:pt x="167661" y="712945"/>
                  </a:lnTo>
                  <a:lnTo>
                    <a:pt x="176728" y="728733"/>
                  </a:lnTo>
                  <a:lnTo>
                    <a:pt x="184716" y="741075"/>
                  </a:lnTo>
                  <a:lnTo>
                    <a:pt x="191144" y="750652"/>
                  </a:lnTo>
                  <a:lnTo>
                    <a:pt x="192502" y="764884"/>
                  </a:lnTo>
                  <a:lnTo>
                    <a:pt x="185923" y="788858"/>
                  </a:lnTo>
                  <a:lnTo>
                    <a:pt x="172846" y="821277"/>
                  </a:lnTo>
                  <a:lnTo>
                    <a:pt x="154710" y="860841"/>
                  </a:lnTo>
                  <a:lnTo>
                    <a:pt x="109024" y="956209"/>
                  </a:lnTo>
                  <a:lnTo>
                    <a:pt x="84353" y="1009417"/>
                  </a:lnTo>
                  <a:lnTo>
                    <a:pt x="60382" y="1064575"/>
                  </a:lnTo>
                  <a:lnTo>
                    <a:pt x="38552" y="1120385"/>
                  </a:lnTo>
                  <a:lnTo>
                    <a:pt x="20302" y="1175549"/>
                  </a:lnTo>
                  <a:lnTo>
                    <a:pt x="7071" y="1228768"/>
                  </a:lnTo>
                  <a:lnTo>
                    <a:pt x="301" y="1278743"/>
                  </a:lnTo>
                  <a:lnTo>
                    <a:pt x="0" y="1311288"/>
                  </a:lnTo>
                  <a:lnTo>
                    <a:pt x="3968" y="1348355"/>
                  </a:lnTo>
                  <a:lnTo>
                    <a:pt x="13719" y="1389808"/>
                  </a:lnTo>
                  <a:lnTo>
                    <a:pt x="30765" y="1435514"/>
                  </a:lnTo>
                  <a:lnTo>
                    <a:pt x="56619" y="1485340"/>
                  </a:lnTo>
                  <a:lnTo>
                    <a:pt x="92793" y="1539151"/>
                  </a:lnTo>
                  <a:lnTo>
                    <a:pt x="109623" y="1559366"/>
                  </a:lnTo>
                  <a:lnTo>
                    <a:pt x="94636" y="1529288"/>
                  </a:lnTo>
                  <a:lnTo>
                    <a:pt x="86051" y="1490122"/>
                  </a:lnTo>
                  <a:lnTo>
                    <a:pt x="85642" y="1475822"/>
                  </a:lnTo>
                  <a:lnTo>
                    <a:pt x="86502" y="1462612"/>
                  </a:lnTo>
                  <a:lnTo>
                    <a:pt x="88305" y="1450619"/>
                  </a:lnTo>
                  <a:lnTo>
                    <a:pt x="90725" y="1439970"/>
                  </a:lnTo>
                  <a:lnTo>
                    <a:pt x="91867" y="1423347"/>
                  </a:lnTo>
                  <a:lnTo>
                    <a:pt x="97062" y="1385080"/>
                  </a:lnTo>
                  <a:lnTo>
                    <a:pt x="112882" y="1325820"/>
                  </a:lnTo>
                  <a:lnTo>
                    <a:pt x="140560" y="1253597"/>
                  </a:lnTo>
                  <a:lnTo>
                    <a:pt x="159191" y="1208690"/>
                  </a:lnTo>
                  <a:lnTo>
                    <a:pt x="191864" y="1138412"/>
                  </a:lnTo>
                  <a:lnTo>
                    <a:pt x="214556" y="1096466"/>
                  </a:lnTo>
                  <a:lnTo>
                    <a:pt x="242379" y="1051980"/>
                  </a:lnTo>
                  <a:lnTo>
                    <a:pt x="276005" y="1006455"/>
                  </a:lnTo>
                  <a:lnTo>
                    <a:pt x="306453" y="969637"/>
                  </a:lnTo>
                  <a:lnTo>
                    <a:pt x="343221" y="930484"/>
                  </a:lnTo>
                  <a:lnTo>
                    <a:pt x="385348" y="895682"/>
                  </a:lnTo>
                  <a:lnTo>
                    <a:pt x="431873" y="871918"/>
                  </a:lnTo>
                  <a:lnTo>
                    <a:pt x="481834" y="865879"/>
                  </a:lnTo>
                  <a:lnTo>
                    <a:pt x="513050" y="865879"/>
                  </a:lnTo>
                  <a:lnTo>
                    <a:pt x="535060" y="794822"/>
                  </a:lnTo>
                  <a:lnTo>
                    <a:pt x="500737" y="777973"/>
                  </a:lnTo>
                  <a:lnTo>
                    <a:pt x="464575" y="756151"/>
                  </a:lnTo>
                  <a:lnTo>
                    <a:pt x="415538" y="718346"/>
                  </a:lnTo>
                  <a:lnTo>
                    <a:pt x="376291" y="679122"/>
                  </a:lnTo>
                  <a:lnTo>
                    <a:pt x="345892" y="641065"/>
                  </a:lnTo>
                  <a:lnTo>
                    <a:pt x="323402" y="606761"/>
                  </a:lnTo>
                  <a:lnTo>
                    <a:pt x="393914" y="585728"/>
                  </a:lnTo>
                  <a:lnTo>
                    <a:pt x="441647" y="561150"/>
                  </a:lnTo>
                  <a:lnTo>
                    <a:pt x="471122" y="535061"/>
                  </a:lnTo>
                  <a:lnTo>
                    <a:pt x="496275" y="478004"/>
                  </a:lnTo>
                  <a:lnTo>
                    <a:pt x="506109" y="414179"/>
                  </a:lnTo>
                  <a:lnTo>
                    <a:pt x="507183" y="402646"/>
                  </a:lnTo>
                  <a:lnTo>
                    <a:pt x="705391" y="402646"/>
                  </a:lnTo>
                  <a:lnTo>
                    <a:pt x="753084" y="356773"/>
                  </a:lnTo>
                  <a:lnTo>
                    <a:pt x="811387" y="255301"/>
                  </a:lnTo>
                  <a:lnTo>
                    <a:pt x="994072" y="255301"/>
                  </a:lnTo>
                  <a:lnTo>
                    <a:pt x="977388" y="204717"/>
                  </a:lnTo>
                  <a:lnTo>
                    <a:pt x="957304" y="162792"/>
                  </a:lnTo>
                  <a:lnTo>
                    <a:pt x="928868" y="125988"/>
                  </a:lnTo>
                  <a:lnTo>
                    <a:pt x="893394" y="95257"/>
                  </a:lnTo>
                  <a:lnTo>
                    <a:pt x="852200" y="71551"/>
                  </a:lnTo>
                  <a:lnTo>
                    <a:pt x="836165" y="66020"/>
                  </a:lnTo>
                  <a:lnTo>
                    <a:pt x="656535" y="66020"/>
                  </a:lnTo>
                  <a:lnTo>
                    <a:pt x="408261" y="0"/>
                  </a:lnTo>
                  <a:close/>
                </a:path>
                <a:path w="1006475" h="1597025">
                  <a:moveTo>
                    <a:pt x="513050" y="865879"/>
                  </a:moveTo>
                  <a:lnTo>
                    <a:pt x="481834" y="865879"/>
                  </a:lnTo>
                  <a:lnTo>
                    <a:pt x="490681" y="867107"/>
                  </a:lnTo>
                  <a:lnTo>
                    <a:pt x="498535" y="868811"/>
                  </a:lnTo>
                  <a:lnTo>
                    <a:pt x="505312" y="870760"/>
                  </a:lnTo>
                  <a:lnTo>
                    <a:pt x="510930" y="872724"/>
                  </a:lnTo>
                  <a:lnTo>
                    <a:pt x="513050" y="865879"/>
                  </a:lnTo>
                  <a:close/>
                </a:path>
                <a:path w="1006475" h="1597025">
                  <a:moveTo>
                    <a:pt x="994072" y="255301"/>
                  </a:moveTo>
                  <a:lnTo>
                    <a:pt x="811387" y="255301"/>
                  </a:lnTo>
                  <a:lnTo>
                    <a:pt x="809522" y="265874"/>
                  </a:lnTo>
                  <a:lnTo>
                    <a:pt x="814612" y="274119"/>
                  </a:lnTo>
                  <a:lnTo>
                    <a:pt x="831800" y="284283"/>
                  </a:lnTo>
                  <a:lnTo>
                    <a:pt x="866225" y="300614"/>
                  </a:lnTo>
                  <a:lnTo>
                    <a:pt x="906234" y="330576"/>
                  </a:lnTo>
                  <a:lnTo>
                    <a:pt x="936056" y="369398"/>
                  </a:lnTo>
                  <a:lnTo>
                    <a:pt x="954686" y="403009"/>
                  </a:lnTo>
                  <a:lnTo>
                    <a:pt x="961120" y="417340"/>
                  </a:lnTo>
                  <a:lnTo>
                    <a:pt x="993728" y="360676"/>
                  </a:lnTo>
                  <a:lnTo>
                    <a:pt x="1006292" y="319639"/>
                  </a:lnTo>
                  <a:lnTo>
                    <a:pt x="1000337" y="274297"/>
                  </a:lnTo>
                  <a:lnTo>
                    <a:pt x="994072" y="255301"/>
                  </a:lnTo>
                  <a:close/>
                </a:path>
                <a:path w="1006475" h="1597025">
                  <a:moveTo>
                    <a:pt x="705391" y="402646"/>
                  </a:moveTo>
                  <a:lnTo>
                    <a:pt x="507183" y="402646"/>
                  </a:lnTo>
                  <a:lnTo>
                    <a:pt x="629501" y="416632"/>
                  </a:lnTo>
                  <a:lnTo>
                    <a:pt x="701962" y="405945"/>
                  </a:lnTo>
                  <a:lnTo>
                    <a:pt x="705391" y="402646"/>
                  </a:lnTo>
                  <a:close/>
                </a:path>
                <a:path w="1006475" h="1597025">
                  <a:moveTo>
                    <a:pt x="757913" y="49022"/>
                  </a:moveTo>
                  <a:lnTo>
                    <a:pt x="707452" y="52104"/>
                  </a:lnTo>
                  <a:lnTo>
                    <a:pt x="656535" y="66020"/>
                  </a:lnTo>
                  <a:lnTo>
                    <a:pt x="836165" y="66020"/>
                  </a:lnTo>
                  <a:lnTo>
                    <a:pt x="806600" y="55822"/>
                  </a:lnTo>
                  <a:lnTo>
                    <a:pt x="757913" y="49022"/>
                  </a:lnTo>
                  <a:close/>
                </a:path>
              </a:pathLst>
            </a:custGeom>
            <a:solidFill>
              <a:srgbClr val="B1B1B1"/>
            </a:solidFill>
          </p:spPr>
          <p:txBody>
            <a:bodyPr wrap="square" lIns="0" tIns="0" rIns="0" bIns="0" rtlCol="0"/>
            <a:lstStyle/>
            <a:p>
              <a:endParaRPr/>
            </a:p>
          </p:txBody>
        </p:sp>
        <p:sp>
          <p:nvSpPr>
            <p:cNvPr id="19" name="object 19"/>
            <p:cNvSpPr/>
            <p:nvPr/>
          </p:nvSpPr>
          <p:spPr>
            <a:xfrm>
              <a:off x="1177540" y="5272224"/>
              <a:ext cx="153012" cy="202130"/>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862509" y="5624233"/>
              <a:ext cx="599440" cy="1155065"/>
            </a:xfrm>
            <a:custGeom>
              <a:avLst/>
              <a:gdLst/>
              <a:ahLst/>
              <a:cxnLst/>
              <a:rect l="l" t="t" r="r" b="b"/>
              <a:pathLst>
                <a:path w="599440" h="1155065">
                  <a:moveTo>
                    <a:pt x="537830" y="0"/>
                  </a:moveTo>
                  <a:lnTo>
                    <a:pt x="475236" y="11081"/>
                  </a:lnTo>
                  <a:lnTo>
                    <a:pt x="411147" y="39218"/>
                  </a:lnTo>
                  <a:lnTo>
                    <a:pt x="346989" y="82346"/>
                  </a:lnTo>
                  <a:lnTo>
                    <a:pt x="315328" y="108887"/>
                  </a:lnTo>
                  <a:lnTo>
                    <a:pt x="284183" y="138402"/>
                  </a:lnTo>
                  <a:lnTo>
                    <a:pt x="253733" y="170632"/>
                  </a:lnTo>
                  <a:lnTo>
                    <a:pt x="224156" y="205320"/>
                  </a:lnTo>
                  <a:lnTo>
                    <a:pt x="195628" y="242208"/>
                  </a:lnTo>
                  <a:lnTo>
                    <a:pt x="168329" y="281038"/>
                  </a:lnTo>
                  <a:lnTo>
                    <a:pt x="142436" y="321551"/>
                  </a:lnTo>
                  <a:lnTo>
                    <a:pt x="118127" y="363489"/>
                  </a:lnTo>
                  <a:lnTo>
                    <a:pt x="95580" y="406596"/>
                  </a:lnTo>
                  <a:lnTo>
                    <a:pt x="74973" y="450612"/>
                  </a:lnTo>
                  <a:lnTo>
                    <a:pt x="56485" y="495279"/>
                  </a:lnTo>
                  <a:lnTo>
                    <a:pt x="40292" y="540340"/>
                  </a:lnTo>
                  <a:lnTo>
                    <a:pt x="26574" y="585536"/>
                  </a:lnTo>
                  <a:lnTo>
                    <a:pt x="15507" y="630610"/>
                  </a:lnTo>
                  <a:lnTo>
                    <a:pt x="7271" y="675303"/>
                  </a:lnTo>
                  <a:lnTo>
                    <a:pt x="2042" y="719358"/>
                  </a:lnTo>
                  <a:lnTo>
                    <a:pt x="0" y="762516"/>
                  </a:lnTo>
                  <a:lnTo>
                    <a:pt x="1321" y="804520"/>
                  </a:lnTo>
                  <a:lnTo>
                    <a:pt x="6184" y="845110"/>
                  </a:lnTo>
                  <a:lnTo>
                    <a:pt x="14767" y="884031"/>
                  </a:lnTo>
                  <a:lnTo>
                    <a:pt x="27248" y="921022"/>
                  </a:lnTo>
                  <a:lnTo>
                    <a:pt x="43805" y="955827"/>
                  </a:lnTo>
                  <a:lnTo>
                    <a:pt x="64615" y="988187"/>
                  </a:lnTo>
                  <a:lnTo>
                    <a:pt x="93812" y="1021959"/>
                  </a:lnTo>
                  <a:lnTo>
                    <a:pt x="127923" y="1051653"/>
                  </a:lnTo>
                  <a:lnTo>
                    <a:pt x="166381" y="1077371"/>
                  </a:lnTo>
                  <a:lnTo>
                    <a:pt x="208623" y="1099213"/>
                  </a:lnTo>
                  <a:lnTo>
                    <a:pt x="254082" y="1117279"/>
                  </a:lnTo>
                  <a:lnTo>
                    <a:pt x="302193" y="1131670"/>
                  </a:lnTo>
                  <a:lnTo>
                    <a:pt x="352390" y="1142486"/>
                  </a:lnTo>
                  <a:lnTo>
                    <a:pt x="404110" y="1149828"/>
                  </a:lnTo>
                  <a:lnTo>
                    <a:pt x="456785" y="1153797"/>
                  </a:lnTo>
                  <a:lnTo>
                    <a:pt x="509852" y="1154493"/>
                  </a:lnTo>
                  <a:lnTo>
                    <a:pt x="508107" y="1148806"/>
                  </a:lnTo>
                  <a:lnTo>
                    <a:pt x="506140" y="1133554"/>
                  </a:lnTo>
                  <a:lnTo>
                    <a:pt x="502060" y="1077610"/>
                  </a:lnTo>
                  <a:lnTo>
                    <a:pt x="500206" y="1038546"/>
                  </a:lnTo>
                  <a:lnTo>
                    <a:pt x="498647" y="993173"/>
                  </a:lnTo>
                  <a:lnTo>
                    <a:pt x="497515" y="942304"/>
                  </a:lnTo>
                  <a:lnTo>
                    <a:pt x="496937" y="886754"/>
                  </a:lnTo>
                  <a:lnTo>
                    <a:pt x="497044" y="827335"/>
                  </a:lnTo>
                  <a:lnTo>
                    <a:pt x="497965" y="764863"/>
                  </a:lnTo>
                  <a:lnTo>
                    <a:pt x="499829" y="700150"/>
                  </a:lnTo>
                  <a:lnTo>
                    <a:pt x="502766" y="634011"/>
                  </a:lnTo>
                  <a:lnTo>
                    <a:pt x="506905" y="567260"/>
                  </a:lnTo>
                  <a:lnTo>
                    <a:pt x="512376" y="500711"/>
                  </a:lnTo>
                  <a:lnTo>
                    <a:pt x="519307" y="435177"/>
                  </a:lnTo>
                  <a:lnTo>
                    <a:pt x="527830" y="371473"/>
                  </a:lnTo>
                  <a:lnTo>
                    <a:pt x="538072" y="310411"/>
                  </a:lnTo>
                  <a:lnTo>
                    <a:pt x="550163" y="252807"/>
                  </a:lnTo>
                  <a:lnTo>
                    <a:pt x="564233" y="199474"/>
                  </a:lnTo>
                  <a:lnTo>
                    <a:pt x="580412" y="151226"/>
                  </a:lnTo>
                  <a:lnTo>
                    <a:pt x="598828" y="108877"/>
                  </a:lnTo>
                  <a:lnTo>
                    <a:pt x="590115" y="66883"/>
                  </a:lnTo>
                  <a:lnTo>
                    <a:pt x="569615" y="32216"/>
                  </a:lnTo>
                  <a:lnTo>
                    <a:pt x="548471" y="8661"/>
                  </a:lnTo>
                  <a:lnTo>
                    <a:pt x="537830" y="0"/>
                  </a:lnTo>
                  <a:close/>
                </a:path>
              </a:pathLst>
            </a:custGeom>
            <a:solidFill>
              <a:srgbClr val="FD8782"/>
            </a:solidFill>
          </p:spPr>
          <p:txBody>
            <a:bodyPr wrap="square" lIns="0" tIns="0" rIns="0" bIns="0" rtlCol="0"/>
            <a:lstStyle/>
            <a:p>
              <a:endParaRPr/>
            </a:p>
          </p:txBody>
        </p:sp>
        <p:sp>
          <p:nvSpPr>
            <p:cNvPr id="21" name="object 21"/>
            <p:cNvSpPr/>
            <p:nvPr/>
          </p:nvSpPr>
          <p:spPr>
            <a:xfrm>
              <a:off x="1168886" y="5262340"/>
              <a:ext cx="161667" cy="219335"/>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1409687" y="5167438"/>
              <a:ext cx="476275" cy="276607"/>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1228382" y="6410833"/>
              <a:ext cx="1548765" cy="252729"/>
            </a:xfrm>
            <a:custGeom>
              <a:avLst/>
              <a:gdLst/>
              <a:ahLst/>
              <a:cxnLst/>
              <a:rect l="l" t="t" r="r" b="b"/>
              <a:pathLst>
                <a:path w="1548764" h="252729">
                  <a:moveTo>
                    <a:pt x="1548434" y="139928"/>
                  </a:moveTo>
                  <a:lnTo>
                    <a:pt x="1547482" y="136512"/>
                  </a:lnTo>
                  <a:lnTo>
                    <a:pt x="1543278" y="130568"/>
                  </a:lnTo>
                  <a:lnTo>
                    <a:pt x="1539913" y="128219"/>
                  </a:lnTo>
                  <a:lnTo>
                    <a:pt x="1454594" y="105549"/>
                  </a:lnTo>
                  <a:lnTo>
                    <a:pt x="1123010" y="17335"/>
                  </a:lnTo>
                  <a:lnTo>
                    <a:pt x="1119860" y="16497"/>
                  </a:lnTo>
                  <a:lnTo>
                    <a:pt x="1059954" y="558"/>
                  </a:lnTo>
                  <a:lnTo>
                    <a:pt x="1058557" y="177"/>
                  </a:lnTo>
                  <a:lnTo>
                    <a:pt x="1057109" y="0"/>
                  </a:lnTo>
                  <a:lnTo>
                    <a:pt x="1055687" y="0"/>
                  </a:lnTo>
                  <a:lnTo>
                    <a:pt x="1054265" y="50"/>
                  </a:lnTo>
                  <a:lnTo>
                    <a:pt x="10655" y="90119"/>
                  </a:lnTo>
                  <a:lnTo>
                    <a:pt x="6451" y="92392"/>
                  </a:lnTo>
                  <a:lnTo>
                    <a:pt x="3873" y="95580"/>
                  </a:lnTo>
                  <a:lnTo>
                    <a:pt x="1244" y="98755"/>
                  </a:lnTo>
                  <a:lnTo>
                    <a:pt x="0" y="102565"/>
                  </a:lnTo>
                  <a:lnTo>
                    <a:pt x="0" y="109664"/>
                  </a:lnTo>
                  <a:lnTo>
                    <a:pt x="952" y="113055"/>
                  </a:lnTo>
                  <a:lnTo>
                    <a:pt x="5130" y="118986"/>
                  </a:lnTo>
                  <a:lnTo>
                    <a:pt x="8458" y="121361"/>
                  </a:lnTo>
                  <a:lnTo>
                    <a:pt x="12255" y="122351"/>
                  </a:lnTo>
                  <a:lnTo>
                    <a:pt x="488657" y="251790"/>
                  </a:lnTo>
                  <a:lnTo>
                    <a:pt x="490042" y="252145"/>
                  </a:lnTo>
                  <a:lnTo>
                    <a:pt x="491477" y="252336"/>
                  </a:lnTo>
                  <a:lnTo>
                    <a:pt x="492937" y="252336"/>
                  </a:lnTo>
                  <a:lnTo>
                    <a:pt x="494398" y="252260"/>
                  </a:lnTo>
                  <a:lnTo>
                    <a:pt x="682218" y="235546"/>
                  </a:lnTo>
                  <a:lnTo>
                    <a:pt x="1533296" y="159816"/>
                  </a:lnTo>
                  <a:lnTo>
                    <a:pt x="1537817" y="159473"/>
                  </a:lnTo>
                  <a:lnTo>
                    <a:pt x="1541995" y="157187"/>
                  </a:lnTo>
                  <a:lnTo>
                    <a:pt x="1547202" y="150837"/>
                  </a:lnTo>
                  <a:lnTo>
                    <a:pt x="1548434" y="147027"/>
                  </a:lnTo>
                  <a:lnTo>
                    <a:pt x="1548434" y="144043"/>
                  </a:lnTo>
                  <a:lnTo>
                    <a:pt x="1548434" y="143725"/>
                  </a:lnTo>
                  <a:lnTo>
                    <a:pt x="1548434" y="143002"/>
                  </a:lnTo>
                  <a:lnTo>
                    <a:pt x="1548434" y="142494"/>
                  </a:lnTo>
                  <a:lnTo>
                    <a:pt x="1548434" y="139928"/>
                  </a:lnTo>
                  <a:close/>
                </a:path>
              </a:pathLst>
            </a:custGeom>
            <a:solidFill>
              <a:srgbClr val="C2C5C9"/>
            </a:solidFill>
          </p:spPr>
          <p:txBody>
            <a:bodyPr wrap="square" lIns="0" tIns="0" rIns="0" bIns="0" rtlCol="0"/>
            <a:lstStyle/>
            <a:p>
              <a:endParaRPr/>
            </a:p>
          </p:txBody>
        </p:sp>
        <p:sp>
          <p:nvSpPr>
            <p:cNvPr id="24" name="object 24"/>
            <p:cNvSpPr/>
            <p:nvPr/>
          </p:nvSpPr>
          <p:spPr>
            <a:xfrm>
              <a:off x="1094406" y="6260386"/>
              <a:ext cx="421640" cy="369570"/>
            </a:xfrm>
            <a:custGeom>
              <a:avLst/>
              <a:gdLst/>
              <a:ahLst/>
              <a:cxnLst/>
              <a:rect l="l" t="t" r="r" b="b"/>
              <a:pathLst>
                <a:path w="421640" h="369570">
                  <a:moveTo>
                    <a:pt x="362820" y="0"/>
                  </a:moveTo>
                  <a:lnTo>
                    <a:pt x="306930" y="1645"/>
                  </a:lnTo>
                  <a:lnTo>
                    <a:pt x="254381" y="8282"/>
                  </a:lnTo>
                  <a:lnTo>
                    <a:pt x="205584" y="19494"/>
                  </a:lnTo>
                  <a:lnTo>
                    <a:pt x="160949" y="34866"/>
                  </a:lnTo>
                  <a:lnTo>
                    <a:pt x="120885" y="53981"/>
                  </a:lnTo>
                  <a:lnTo>
                    <a:pt x="85801" y="76423"/>
                  </a:lnTo>
                  <a:lnTo>
                    <a:pt x="56109" y="101776"/>
                  </a:lnTo>
                  <a:lnTo>
                    <a:pt x="14534" y="159549"/>
                  </a:lnTo>
                  <a:lnTo>
                    <a:pt x="0" y="213233"/>
                  </a:lnTo>
                  <a:lnTo>
                    <a:pt x="609" y="247488"/>
                  </a:lnTo>
                  <a:lnTo>
                    <a:pt x="10802" y="292772"/>
                  </a:lnTo>
                  <a:lnTo>
                    <a:pt x="36084" y="347957"/>
                  </a:lnTo>
                  <a:lnTo>
                    <a:pt x="88308" y="366015"/>
                  </a:lnTo>
                  <a:lnTo>
                    <a:pt x="130217" y="369128"/>
                  </a:lnTo>
                  <a:lnTo>
                    <a:pt x="167341" y="363114"/>
                  </a:lnTo>
                  <a:lnTo>
                    <a:pt x="203689" y="349132"/>
                  </a:lnTo>
                  <a:lnTo>
                    <a:pt x="238886" y="327626"/>
                  </a:lnTo>
                  <a:lnTo>
                    <a:pt x="272559" y="299041"/>
                  </a:lnTo>
                  <a:lnTo>
                    <a:pt x="304334" y="263822"/>
                  </a:lnTo>
                  <a:lnTo>
                    <a:pt x="333836" y="222412"/>
                  </a:lnTo>
                  <a:lnTo>
                    <a:pt x="360693" y="175257"/>
                  </a:lnTo>
                  <a:lnTo>
                    <a:pt x="384528" y="122800"/>
                  </a:lnTo>
                  <a:lnTo>
                    <a:pt x="404970" y="65487"/>
                  </a:lnTo>
                  <a:lnTo>
                    <a:pt x="421644" y="3762"/>
                  </a:lnTo>
                  <a:lnTo>
                    <a:pt x="362820" y="0"/>
                  </a:lnTo>
                  <a:close/>
                </a:path>
              </a:pathLst>
            </a:custGeom>
            <a:solidFill>
              <a:srgbClr val="C5211F"/>
            </a:solidFill>
          </p:spPr>
          <p:txBody>
            <a:bodyPr wrap="square" lIns="0" tIns="0" rIns="0" bIns="0" rtlCol="0"/>
            <a:lstStyle/>
            <a:p>
              <a:endParaRPr/>
            </a:p>
          </p:txBody>
        </p:sp>
        <p:sp>
          <p:nvSpPr>
            <p:cNvPr id="25" name="object 25"/>
            <p:cNvSpPr/>
            <p:nvPr/>
          </p:nvSpPr>
          <p:spPr>
            <a:xfrm>
              <a:off x="1177490" y="6263538"/>
              <a:ext cx="418465" cy="249554"/>
            </a:xfrm>
            <a:custGeom>
              <a:avLst/>
              <a:gdLst/>
              <a:ahLst/>
              <a:cxnLst/>
              <a:rect l="l" t="t" r="r" b="b"/>
              <a:pathLst>
                <a:path w="418465" h="249554">
                  <a:moveTo>
                    <a:pt x="227824" y="0"/>
                  </a:moveTo>
                  <a:lnTo>
                    <a:pt x="148529" y="13148"/>
                  </a:lnTo>
                  <a:lnTo>
                    <a:pt x="99624" y="28326"/>
                  </a:lnTo>
                  <a:lnTo>
                    <a:pt x="47254" y="56715"/>
                  </a:lnTo>
                  <a:lnTo>
                    <a:pt x="7258" y="91060"/>
                  </a:lnTo>
                  <a:lnTo>
                    <a:pt x="0" y="111366"/>
                  </a:lnTo>
                  <a:lnTo>
                    <a:pt x="17647" y="147527"/>
                  </a:lnTo>
                  <a:lnTo>
                    <a:pt x="62009" y="178303"/>
                  </a:lnTo>
                  <a:lnTo>
                    <a:pt x="114926" y="202290"/>
                  </a:lnTo>
                  <a:lnTo>
                    <a:pt x="158242" y="218084"/>
                  </a:lnTo>
                  <a:lnTo>
                    <a:pt x="196578" y="230512"/>
                  </a:lnTo>
                  <a:lnTo>
                    <a:pt x="254254" y="244727"/>
                  </a:lnTo>
                  <a:lnTo>
                    <a:pt x="311729" y="249072"/>
                  </a:lnTo>
                  <a:lnTo>
                    <a:pt x="349465" y="231889"/>
                  </a:lnTo>
                  <a:lnTo>
                    <a:pt x="354536" y="201285"/>
                  </a:lnTo>
                  <a:lnTo>
                    <a:pt x="345397" y="165365"/>
                  </a:lnTo>
                  <a:lnTo>
                    <a:pt x="335498" y="133471"/>
                  </a:lnTo>
                  <a:lnTo>
                    <a:pt x="338289" y="114947"/>
                  </a:lnTo>
                  <a:lnTo>
                    <a:pt x="343600" y="113504"/>
                  </a:lnTo>
                  <a:lnTo>
                    <a:pt x="350389" y="114366"/>
                  </a:lnTo>
                  <a:lnTo>
                    <a:pt x="358288" y="116776"/>
                  </a:lnTo>
                  <a:lnTo>
                    <a:pt x="366928" y="119977"/>
                  </a:lnTo>
                  <a:lnTo>
                    <a:pt x="379970" y="126393"/>
                  </a:lnTo>
                  <a:lnTo>
                    <a:pt x="389505" y="132799"/>
                  </a:lnTo>
                  <a:lnTo>
                    <a:pt x="397007" y="137273"/>
                  </a:lnTo>
                  <a:lnTo>
                    <a:pt x="418287" y="111607"/>
                  </a:lnTo>
                  <a:lnTo>
                    <a:pt x="412901" y="91354"/>
                  </a:lnTo>
                  <a:lnTo>
                    <a:pt x="380602" y="59453"/>
                  </a:lnTo>
                  <a:lnTo>
                    <a:pt x="307500" y="15741"/>
                  </a:lnTo>
                  <a:lnTo>
                    <a:pt x="268311" y="725"/>
                  </a:lnTo>
                  <a:lnTo>
                    <a:pt x="227824" y="0"/>
                  </a:lnTo>
                  <a:close/>
                </a:path>
              </a:pathLst>
            </a:custGeom>
            <a:solidFill>
              <a:srgbClr val="FFDABB"/>
            </a:solidFill>
          </p:spPr>
          <p:txBody>
            <a:bodyPr wrap="square" lIns="0" tIns="0" rIns="0" bIns="0" rtlCol="0"/>
            <a:lstStyle/>
            <a:p>
              <a:endParaRPr/>
            </a:p>
          </p:txBody>
        </p:sp>
        <p:sp>
          <p:nvSpPr>
            <p:cNvPr id="26" name="object 26"/>
            <p:cNvSpPr/>
            <p:nvPr/>
          </p:nvSpPr>
          <p:spPr>
            <a:xfrm>
              <a:off x="1176927" y="6267100"/>
              <a:ext cx="426720" cy="251460"/>
            </a:xfrm>
            <a:custGeom>
              <a:avLst/>
              <a:gdLst/>
              <a:ahLst/>
              <a:cxnLst/>
              <a:rect l="l" t="t" r="r" b="b"/>
              <a:pathLst>
                <a:path w="426719" h="251459">
                  <a:moveTo>
                    <a:pt x="1422" y="100249"/>
                  </a:moveTo>
                  <a:lnTo>
                    <a:pt x="1057" y="101360"/>
                  </a:lnTo>
                  <a:lnTo>
                    <a:pt x="128" y="107780"/>
                  </a:lnTo>
                  <a:lnTo>
                    <a:pt x="0" y="112783"/>
                  </a:lnTo>
                  <a:lnTo>
                    <a:pt x="778" y="117381"/>
                  </a:lnTo>
                  <a:lnTo>
                    <a:pt x="24112" y="150423"/>
                  </a:lnTo>
                  <a:lnTo>
                    <a:pt x="66137" y="177951"/>
                  </a:lnTo>
                  <a:lnTo>
                    <a:pt x="105145" y="196187"/>
                  </a:lnTo>
                  <a:lnTo>
                    <a:pt x="158569" y="217114"/>
                  </a:lnTo>
                  <a:lnTo>
                    <a:pt x="199396" y="231133"/>
                  </a:lnTo>
                  <a:lnTo>
                    <a:pt x="240984" y="242704"/>
                  </a:lnTo>
                  <a:lnTo>
                    <a:pt x="283853" y="250302"/>
                  </a:lnTo>
                  <a:lnTo>
                    <a:pt x="305934" y="251392"/>
                  </a:lnTo>
                  <a:lnTo>
                    <a:pt x="313417" y="251050"/>
                  </a:lnTo>
                  <a:lnTo>
                    <a:pt x="320944" y="250187"/>
                  </a:lnTo>
                  <a:lnTo>
                    <a:pt x="328499" y="248686"/>
                  </a:lnTo>
                  <a:lnTo>
                    <a:pt x="336035" y="246370"/>
                  </a:lnTo>
                  <a:lnTo>
                    <a:pt x="338304" y="245270"/>
                  </a:lnTo>
                  <a:lnTo>
                    <a:pt x="298591" y="245270"/>
                  </a:lnTo>
                  <a:lnTo>
                    <a:pt x="284341" y="244555"/>
                  </a:lnTo>
                  <a:lnTo>
                    <a:pt x="242012" y="237904"/>
                  </a:lnTo>
                  <a:lnTo>
                    <a:pt x="200464" y="227265"/>
                  </a:lnTo>
                  <a:lnTo>
                    <a:pt x="159592" y="214146"/>
                  </a:lnTo>
                  <a:lnTo>
                    <a:pt x="105922" y="194262"/>
                  </a:lnTo>
                  <a:lnTo>
                    <a:pt x="66920" y="176427"/>
                  </a:lnTo>
                  <a:lnTo>
                    <a:pt x="30507" y="153931"/>
                  </a:lnTo>
                  <a:lnTo>
                    <a:pt x="3209" y="121468"/>
                  </a:lnTo>
                  <a:lnTo>
                    <a:pt x="933" y="112783"/>
                  </a:lnTo>
                  <a:lnTo>
                    <a:pt x="994" y="107780"/>
                  </a:lnTo>
                  <a:lnTo>
                    <a:pt x="1422" y="100249"/>
                  </a:lnTo>
                  <a:close/>
                </a:path>
                <a:path w="426719" h="251459">
                  <a:moveTo>
                    <a:pt x="343714" y="108973"/>
                  </a:moveTo>
                  <a:lnTo>
                    <a:pt x="333543" y="122042"/>
                  </a:lnTo>
                  <a:lnTo>
                    <a:pt x="335548" y="131338"/>
                  </a:lnTo>
                  <a:lnTo>
                    <a:pt x="344089" y="158742"/>
                  </a:lnTo>
                  <a:lnTo>
                    <a:pt x="346340" y="165530"/>
                  </a:lnTo>
                  <a:lnTo>
                    <a:pt x="354903" y="207225"/>
                  </a:lnTo>
                  <a:lnTo>
                    <a:pt x="354407" y="214236"/>
                  </a:lnTo>
                  <a:lnTo>
                    <a:pt x="326785" y="242285"/>
                  </a:lnTo>
                  <a:lnTo>
                    <a:pt x="298591" y="245270"/>
                  </a:lnTo>
                  <a:lnTo>
                    <a:pt x="338304" y="245270"/>
                  </a:lnTo>
                  <a:lnTo>
                    <a:pt x="362431" y="207225"/>
                  </a:lnTo>
                  <a:lnTo>
                    <a:pt x="362104" y="199410"/>
                  </a:lnTo>
                  <a:lnTo>
                    <a:pt x="351617" y="156219"/>
                  </a:lnTo>
                  <a:lnTo>
                    <a:pt x="349383" y="149415"/>
                  </a:lnTo>
                  <a:lnTo>
                    <a:pt x="347207" y="142679"/>
                  </a:lnTo>
                  <a:lnTo>
                    <a:pt x="345757" y="138031"/>
                  </a:lnTo>
                  <a:lnTo>
                    <a:pt x="344489" y="133777"/>
                  </a:lnTo>
                  <a:lnTo>
                    <a:pt x="342569" y="125344"/>
                  </a:lnTo>
                  <a:lnTo>
                    <a:pt x="342000" y="120772"/>
                  </a:lnTo>
                  <a:lnTo>
                    <a:pt x="342901" y="117533"/>
                  </a:lnTo>
                  <a:lnTo>
                    <a:pt x="343476" y="117533"/>
                  </a:lnTo>
                  <a:lnTo>
                    <a:pt x="343905" y="117381"/>
                  </a:lnTo>
                  <a:lnTo>
                    <a:pt x="371834" y="117381"/>
                  </a:lnTo>
                  <a:lnTo>
                    <a:pt x="366932" y="115263"/>
                  </a:lnTo>
                  <a:lnTo>
                    <a:pt x="360199" y="112783"/>
                  </a:lnTo>
                  <a:lnTo>
                    <a:pt x="351105" y="109596"/>
                  </a:lnTo>
                  <a:lnTo>
                    <a:pt x="343714" y="108973"/>
                  </a:lnTo>
                  <a:close/>
                </a:path>
                <a:path w="426719" h="251459">
                  <a:moveTo>
                    <a:pt x="371834" y="117381"/>
                  </a:moveTo>
                  <a:lnTo>
                    <a:pt x="343905" y="117381"/>
                  </a:lnTo>
                  <a:lnTo>
                    <a:pt x="345530" y="117559"/>
                  </a:lnTo>
                  <a:lnTo>
                    <a:pt x="348743" y="117838"/>
                  </a:lnTo>
                  <a:lnTo>
                    <a:pt x="353074" y="119248"/>
                  </a:lnTo>
                  <a:lnTo>
                    <a:pt x="388545" y="138056"/>
                  </a:lnTo>
                  <a:lnTo>
                    <a:pt x="397854" y="142171"/>
                  </a:lnTo>
                  <a:lnTo>
                    <a:pt x="402693" y="142857"/>
                  </a:lnTo>
                  <a:lnTo>
                    <a:pt x="406719" y="141587"/>
                  </a:lnTo>
                  <a:lnTo>
                    <a:pt x="410719" y="140406"/>
                  </a:lnTo>
                  <a:lnTo>
                    <a:pt x="413793" y="138031"/>
                  </a:lnTo>
                  <a:lnTo>
                    <a:pt x="416656" y="134945"/>
                  </a:lnTo>
                  <a:lnTo>
                    <a:pt x="402159" y="134945"/>
                  </a:lnTo>
                  <a:lnTo>
                    <a:pt x="397968" y="132951"/>
                  </a:lnTo>
                  <a:lnTo>
                    <a:pt x="393777" y="131122"/>
                  </a:lnTo>
                  <a:lnTo>
                    <a:pt x="390018" y="128036"/>
                  </a:lnTo>
                  <a:lnTo>
                    <a:pt x="386004" y="125344"/>
                  </a:lnTo>
                  <a:lnTo>
                    <a:pt x="379974" y="121468"/>
                  </a:lnTo>
                  <a:lnTo>
                    <a:pt x="373564" y="118129"/>
                  </a:lnTo>
                  <a:lnTo>
                    <a:pt x="371834" y="117381"/>
                  </a:lnTo>
                  <a:close/>
                </a:path>
                <a:path w="426719" h="251459">
                  <a:moveTo>
                    <a:pt x="265462" y="4184"/>
                  </a:moveTo>
                  <a:lnTo>
                    <a:pt x="213862" y="4184"/>
                  </a:lnTo>
                  <a:lnTo>
                    <a:pt x="259411" y="8120"/>
                  </a:lnTo>
                  <a:lnTo>
                    <a:pt x="303823" y="18710"/>
                  </a:lnTo>
                  <a:lnTo>
                    <a:pt x="346062" y="35899"/>
                  </a:lnTo>
                  <a:lnTo>
                    <a:pt x="385091" y="59634"/>
                  </a:lnTo>
                  <a:lnTo>
                    <a:pt x="413889" y="90462"/>
                  </a:lnTo>
                  <a:lnTo>
                    <a:pt x="417780" y="110788"/>
                  </a:lnTo>
                  <a:lnTo>
                    <a:pt x="416508" y="117381"/>
                  </a:lnTo>
                  <a:lnTo>
                    <a:pt x="402159" y="134945"/>
                  </a:lnTo>
                  <a:lnTo>
                    <a:pt x="416656" y="134945"/>
                  </a:lnTo>
                  <a:lnTo>
                    <a:pt x="426450" y="109596"/>
                  </a:lnTo>
                  <a:lnTo>
                    <a:pt x="426414" y="107780"/>
                  </a:lnTo>
                  <a:lnTo>
                    <a:pt x="406896" y="67985"/>
                  </a:lnTo>
                  <a:lnTo>
                    <a:pt x="349214" y="29685"/>
                  </a:lnTo>
                  <a:lnTo>
                    <a:pt x="305673" y="12904"/>
                  </a:lnTo>
                  <a:lnTo>
                    <a:pt x="265462" y="4184"/>
                  </a:lnTo>
                  <a:close/>
                </a:path>
                <a:path w="426719" h="251459">
                  <a:moveTo>
                    <a:pt x="343476" y="117533"/>
                  </a:moveTo>
                  <a:lnTo>
                    <a:pt x="342901" y="117533"/>
                  </a:lnTo>
                  <a:lnTo>
                    <a:pt x="342959" y="117717"/>
                  </a:lnTo>
                  <a:lnTo>
                    <a:pt x="343476" y="117533"/>
                  </a:lnTo>
                  <a:close/>
                </a:path>
                <a:path w="426719" h="251459">
                  <a:moveTo>
                    <a:pt x="2251" y="97732"/>
                  </a:moveTo>
                  <a:lnTo>
                    <a:pt x="1474" y="99334"/>
                  </a:lnTo>
                  <a:lnTo>
                    <a:pt x="1422" y="100249"/>
                  </a:lnTo>
                  <a:lnTo>
                    <a:pt x="2251" y="97732"/>
                  </a:lnTo>
                  <a:close/>
                </a:path>
                <a:path w="426719" h="251459">
                  <a:moveTo>
                    <a:pt x="213963" y="0"/>
                  </a:moveTo>
                  <a:lnTo>
                    <a:pt x="167870" y="3716"/>
                  </a:lnTo>
                  <a:lnTo>
                    <a:pt x="117770" y="16302"/>
                  </a:lnTo>
                  <a:lnTo>
                    <a:pt x="71032" y="37955"/>
                  </a:lnTo>
                  <a:lnTo>
                    <a:pt x="38287" y="58293"/>
                  </a:lnTo>
                  <a:lnTo>
                    <a:pt x="9602" y="84043"/>
                  </a:lnTo>
                  <a:lnTo>
                    <a:pt x="2251" y="97732"/>
                  </a:lnTo>
                  <a:lnTo>
                    <a:pt x="5323" y="91397"/>
                  </a:lnTo>
                  <a:lnTo>
                    <a:pt x="10466" y="84716"/>
                  </a:lnTo>
                  <a:lnTo>
                    <a:pt x="39086" y="59463"/>
                  </a:lnTo>
                  <a:lnTo>
                    <a:pt x="71896" y="39466"/>
                  </a:lnTo>
                  <a:lnTo>
                    <a:pt x="118492" y="18443"/>
                  </a:lnTo>
                  <a:lnTo>
                    <a:pt x="168289" y="6954"/>
                  </a:lnTo>
                  <a:lnTo>
                    <a:pt x="213862" y="4184"/>
                  </a:lnTo>
                  <a:lnTo>
                    <a:pt x="265462" y="4184"/>
                  </a:lnTo>
                  <a:lnTo>
                    <a:pt x="260186" y="3040"/>
                  </a:lnTo>
                  <a:lnTo>
                    <a:pt x="213963" y="0"/>
                  </a:lnTo>
                  <a:close/>
                </a:path>
              </a:pathLst>
            </a:custGeom>
            <a:solidFill>
              <a:srgbClr val="C5A48E"/>
            </a:solidFill>
          </p:spPr>
          <p:txBody>
            <a:bodyPr wrap="square" lIns="0" tIns="0" rIns="0" bIns="0" rtlCol="0"/>
            <a:lstStyle/>
            <a:p>
              <a:endParaRPr/>
            </a:p>
          </p:txBody>
        </p:sp>
        <p:sp>
          <p:nvSpPr>
            <p:cNvPr id="27" name="object 27"/>
            <p:cNvSpPr/>
            <p:nvPr/>
          </p:nvSpPr>
          <p:spPr>
            <a:xfrm>
              <a:off x="1382699" y="6334273"/>
              <a:ext cx="219834" cy="237864"/>
            </a:xfrm>
            <a:prstGeom prst="rect">
              <a:avLst/>
            </a:prstGeom>
            <a:blipFill>
              <a:blip r:embed="rId7" cstate="print"/>
              <a:stretch>
                <a:fillRect/>
              </a:stretch>
            </a:blipFill>
          </p:spPr>
          <p:txBody>
            <a:bodyPr wrap="square" lIns="0" tIns="0" rIns="0" bIns="0" rtlCol="0"/>
            <a:lstStyle/>
            <a:p>
              <a:endParaRPr/>
            </a:p>
          </p:txBody>
        </p:sp>
        <p:sp>
          <p:nvSpPr>
            <p:cNvPr id="28" name="object 28"/>
            <p:cNvSpPr/>
            <p:nvPr/>
          </p:nvSpPr>
          <p:spPr>
            <a:xfrm>
              <a:off x="1177607" y="6379243"/>
              <a:ext cx="265430" cy="186690"/>
            </a:xfrm>
            <a:custGeom>
              <a:avLst/>
              <a:gdLst/>
              <a:ahLst/>
              <a:cxnLst/>
              <a:rect l="l" t="t" r="r" b="b"/>
              <a:pathLst>
                <a:path w="265430" h="186690">
                  <a:moveTo>
                    <a:pt x="0" y="0"/>
                  </a:moveTo>
                  <a:lnTo>
                    <a:pt x="20244" y="52571"/>
                  </a:lnTo>
                  <a:lnTo>
                    <a:pt x="41306" y="86418"/>
                  </a:lnTo>
                  <a:lnTo>
                    <a:pt x="81241" y="113906"/>
                  </a:lnTo>
                  <a:lnTo>
                    <a:pt x="119811" y="118158"/>
                  </a:lnTo>
                  <a:lnTo>
                    <a:pt x="138303" y="121170"/>
                  </a:lnTo>
                  <a:lnTo>
                    <a:pt x="188866" y="145604"/>
                  </a:lnTo>
                  <a:lnTo>
                    <a:pt x="210465" y="168528"/>
                  </a:lnTo>
                  <a:lnTo>
                    <a:pt x="219236" y="177680"/>
                  </a:lnTo>
                  <a:lnTo>
                    <a:pt x="229069" y="184311"/>
                  </a:lnTo>
                  <a:lnTo>
                    <a:pt x="240398" y="186435"/>
                  </a:lnTo>
                  <a:lnTo>
                    <a:pt x="249215" y="183865"/>
                  </a:lnTo>
                  <a:lnTo>
                    <a:pt x="264896" y="153454"/>
                  </a:lnTo>
                  <a:lnTo>
                    <a:pt x="264528" y="149644"/>
                  </a:lnTo>
                  <a:lnTo>
                    <a:pt x="245292" y="112307"/>
                  </a:lnTo>
                  <a:lnTo>
                    <a:pt x="200512" y="75317"/>
                  </a:lnTo>
                  <a:lnTo>
                    <a:pt x="167411" y="53162"/>
                  </a:lnTo>
                  <a:lnTo>
                    <a:pt x="0" y="0"/>
                  </a:lnTo>
                  <a:close/>
                </a:path>
              </a:pathLst>
            </a:custGeom>
            <a:solidFill>
              <a:srgbClr val="FFDABB"/>
            </a:solidFill>
          </p:spPr>
          <p:txBody>
            <a:bodyPr wrap="square" lIns="0" tIns="0" rIns="0" bIns="0" rtlCol="0"/>
            <a:lstStyle/>
            <a:p>
              <a:endParaRPr/>
            </a:p>
          </p:txBody>
        </p:sp>
        <p:sp>
          <p:nvSpPr>
            <p:cNvPr id="29" name="object 29"/>
            <p:cNvSpPr/>
            <p:nvPr/>
          </p:nvSpPr>
          <p:spPr>
            <a:xfrm>
              <a:off x="1177201" y="6379117"/>
              <a:ext cx="271780" cy="193675"/>
            </a:xfrm>
            <a:custGeom>
              <a:avLst/>
              <a:gdLst/>
              <a:ahLst/>
              <a:cxnLst/>
              <a:rect l="l" t="t" r="r" b="b"/>
              <a:pathLst>
                <a:path w="271780" h="193675">
                  <a:moveTo>
                    <a:pt x="825" y="0"/>
                  </a:moveTo>
                  <a:lnTo>
                    <a:pt x="13906" y="45542"/>
                  </a:lnTo>
                  <a:lnTo>
                    <a:pt x="36499" y="87934"/>
                  </a:lnTo>
                  <a:lnTo>
                    <a:pt x="75450" y="118986"/>
                  </a:lnTo>
                  <a:lnTo>
                    <a:pt x="115557" y="124663"/>
                  </a:lnTo>
                  <a:lnTo>
                    <a:pt x="123075" y="125793"/>
                  </a:lnTo>
                  <a:lnTo>
                    <a:pt x="165379" y="138874"/>
                  </a:lnTo>
                  <a:lnTo>
                    <a:pt x="199288" y="166662"/>
                  </a:lnTo>
                  <a:lnTo>
                    <a:pt x="209473" y="178981"/>
                  </a:lnTo>
                  <a:lnTo>
                    <a:pt x="216408" y="184683"/>
                  </a:lnTo>
                  <a:lnTo>
                    <a:pt x="222006" y="188690"/>
                  </a:lnTo>
                  <a:lnTo>
                    <a:pt x="228646" y="191833"/>
                  </a:lnTo>
                  <a:lnTo>
                    <a:pt x="236012" y="193566"/>
                  </a:lnTo>
                  <a:lnTo>
                    <a:pt x="243789" y="193344"/>
                  </a:lnTo>
                  <a:lnTo>
                    <a:pt x="257659" y="187025"/>
                  </a:lnTo>
                  <a:lnTo>
                    <a:pt x="257820" y="186829"/>
                  </a:lnTo>
                  <a:lnTo>
                    <a:pt x="234950" y="186829"/>
                  </a:lnTo>
                  <a:lnTo>
                    <a:pt x="227406" y="183413"/>
                  </a:lnTo>
                  <a:lnTo>
                    <a:pt x="221602" y="178422"/>
                  </a:lnTo>
                  <a:lnTo>
                    <a:pt x="215658" y="173443"/>
                  </a:lnTo>
                  <a:lnTo>
                    <a:pt x="210769" y="167271"/>
                  </a:lnTo>
                  <a:lnTo>
                    <a:pt x="179506" y="137434"/>
                  </a:lnTo>
                  <a:lnTo>
                    <a:pt x="135797" y="119918"/>
                  </a:lnTo>
                  <a:lnTo>
                    <a:pt x="100630" y="116001"/>
                  </a:lnTo>
                  <a:lnTo>
                    <a:pt x="88998" y="114774"/>
                  </a:lnTo>
                  <a:lnTo>
                    <a:pt x="48576" y="93285"/>
                  </a:lnTo>
                  <a:lnTo>
                    <a:pt x="17224" y="44073"/>
                  </a:lnTo>
                  <a:lnTo>
                    <a:pt x="8409" y="22249"/>
                  </a:lnTo>
                  <a:lnTo>
                    <a:pt x="825" y="0"/>
                  </a:lnTo>
                  <a:close/>
                </a:path>
                <a:path w="271780" h="193675">
                  <a:moveTo>
                    <a:pt x="167601" y="53657"/>
                  </a:moveTo>
                  <a:lnTo>
                    <a:pt x="211037" y="83570"/>
                  </a:lnTo>
                  <a:lnTo>
                    <a:pt x="244432" y="112037"/>
                  </a:lnTo>
                  <a:lnTo>
                    <a:pt x="264274" y="149771"/>
                  </a:lnTo>
                  <a:lnTo>
                    <a:pt x="264922" y="157518"/>
                  </a:lnTo>
                  <a:lnTo>
                    <a:pt x="264033" y="165531"/>
                  </a:lnTo>
                  <a:lnTo>
                    <a:pt x="260197" y="172237"/>
                  </a:lnTo>
                  <a:lnTo>
                    <a:pt x="256476" y="178892"/>
                  </a:lnTo>
                  <a:lnTo>
                    <a:pt x="250151" y="184442"/>
                  </a:lnTo>
                  <a:lnTo>
                    <a:pt x="234950" y="186829"/>
                  </a:lnTo>
                  <a:lnTo>
                    <a:pt x="257820" y="186829"/>
                  </a:lnTo>
                  <a:lnTo>
                    <a:pt x="266771" y="175934"/>
                  </a:lnTo>
                  <a:lnTo>
                    <a:pt x="271294" y="162503"/>
                  </a:lnTo>
                  <a:lnTo>
                    <a:pt x="271297" y="148386"/>
                  </a:lnTo>
                  <a:lnTo>
                    <a:pt x="270941" y="146507"/>
                  </a:lnTo>
                  <a:lnTo>
                    <a:pt x="248473" y="108025"/>
                  </a:lnTo>
                  <a:lnTo>
                    <a:pt x="213433" y="80394"/>
                  </a:lnTo>
                  <a:lnTo>
                    <a:pt x="198602" y="70700"/>
                  </a:lnTo>
                  <a:lnTo>
                    <a:pt x="167601" y="53657"/>
                  </a:lnTo>
                  <a:close/>
                </a:path>
              </a:pathLst>
            </a:custGeom>
            <a:solidFill>
              <a:srgbClr val="C5A48E"/>
            </a:solidFill>
          </p:spPr>
          <p:txBody>
            <a:bodyPr wrap="square" lIns="0" tIns="0" rIns="0" bIns="0" rtlCol="0"/>
            <a:lstStyle/>
            <a:p>
              <a:endParaRPr/>
            </a:p>
          </p:txBody>
        </p:sp>
        <p:sp>
          <p:nvSpPr>
            <p:cNvPr id="30" name="object 30"/>
            <p:cNvSpPr/>
            <p:nvPr/>
          </p:nvSpPr>
          <p:spPr>
            <a:xfrm>
              <a:off x="992119" y="5616639"/>
              <a:ext cx="526415" cy="981075"/>
            </a:xfrm>
            <a:custGeom>
              <a:avLst/>
              <a:gdLst/>
              <a:ahLst/>
              <a:cxnLst/>
              <a:rect l="l" t="t" r="r" b="b"/>
              <a:pathLst>
                <a:path w="526415" h="981075">
                  <a:moveTo>
                    <a:pt x="383687" y="0"/>
                  </a:moveTo>
                  <a:lnTo>
                    <a:pt x="331096" y="13089"/>
                  </a:lnTo>
                  <a:lnTo>
                    <a:pt x="265791" y="52676"/>
                  </a:lnTo>
                  <a:lnTo>
                    <a:pt x="230624" y="81215"/>
                  </a:lnTo>
                  <a:lnTo>
                    <a:pt x="194981" y="114947"/>
                  </a:lnTo>
                  <a:lnTo>
                    <a:pt x="159763" y="153397"/>
                  </a:lnTo>
                  <a:lnTo>
                    <a:pt x="125871" y="196087"/>
                  </a:lnTo>
                  <a:lnTo>
                    <a:pt x="94206" y="242541"/>
                  </a:lnTo>
                  <a:lnTo>
                    <a:pt x="65669" y="292282"/>
                  </a:lnTo>
                  <a:lnTo>
                    <a:pt x="41160" y="344833"/>
                  </a:lnTo>
                  <a:lnTo>
                    <a:pt x="21582" y="399718"/>
                  </a:lnTo>
                  <a:lnTo>
                    <a:pt x="6783" y="463056"/>
                  </a:lnTo>
                  <a:lnTo>
                    <a:pt x="0" y="525297"/>
                  </a:lnTo>
                  <a:lnTo>
                    <a:pt x="138" y="585895"/>
                  </a:lnTo>
                  <a:lnTo>
                    <a:pt x="6107" y="644302"/>
                  </a:lnTo>
                  <a:lnTo>
                    <a:pt x="16814" y="699970"/>
                  </a:lnTo>
                  <a:lnTo>
                    <a:pt x="31165" y="752352"/>
                  </a:lnTo>
                  <a:lnTo>
                    <a:pt x="48069" y="800901"/>
                  </a:lnTo>
                  <a:lnTo>
                    <a:pt x="66433" y="845069"/>
                  </a:lnTo>
                  <a:lnTo>
                    <a:pt x="85164" y="884309"/>
                  </a:lnTo>
                  <a:lnTo>
                    <a:pt x="103170" y="918073"/>
                  </a:lnTo>
                  <a:lnTo>
                    <a:pt x="132638" y="966983"/>
                  </a:lnTo>
                  <a:lnTo>
                    <a:pt x="141914" y="981035"/>
                  </a:lnTo>
                  <a:lnTo>
                    <a:pt x="144262" y="943683"/>
                  </a:lnTo>
                  <a:lnTo>
                    <a:pt x="149369" y="896461"/>
                  </a:lnTo>
                  <a:lnTo>
                    <a:pt x="162306" y="844841"/>
                  </a:lnTo>
                  <a:lnTo>
                    <a:pt x="188142" y="794295"/>
                  </a:lnTo>
                  <a:lnTo>
                    <a:pt x="234468" y="741482"/>
                  </a:lnTo>
                  <a:lnTo>
                    <a:pt x="286156" y="702383"/>
                  </a:lnTo>
                  <a:lnTo>
                    <a:pt x="339943" y="674957"/>
                  </a:lnTo>
                  <a:lnTo>
                    <a:pt x="392566" y="657161"/>
                  </a:lnTo>
                  <a:lnTo>
                    <a:pt x="440761" y="646956"/>
                  </a:lnTo>
                  <a:lnTo>
                    <a:pt x="481266" y="642299"/>
                  </a:lnTo>
                  <a:lnTo>
                    <a:pt x="510818" y="641148"/>
                  </a:lnTo>
                  <a:lnTo>
                    <a:pt x="526153" y="641463"/>
                  </a:lnTo>
                  <a:lnTo>
                    <a:pt x="504059" y="635053"/>
                  </a:lnTo>
                  <a:lnTo>
                    <a:pt x="452577" y="613261"/>
                  </a:lnTo>
                  <a:lnTo>
                    <a:pt x="395295" y="580663"/>
                  </a:lnTo>
                  <a:lnTo>
                    <a:pt x="338074" y="535717"/>
                  </a:lnTo>
                  <a:lnTo>
                    <a:pt x="301751" y="469493"/>
                  </a:lnTo>
                  <a:lnTo>
                    <a:pt x="297951" y="428484"/>
                  </a:lnTo>
                  <a:lnTo>
                    <a:pt x="303636" y="384399"/>
                  </a:lnTo>
                  <a:lnTo>
                    <a:pt x="318138" y="338567"/>
                  </a:lnTo>
                  <a:lnTo>
                    <a:pt x="340793" y="292320"/>
                  </a:lnTo>
                  <a:lnTo>
                    <a:pt x="370933" y="246988"/>
                  </a:lnTo>
                  <a:lnTo>
                    <a:pt x="385400" y="232993"/>
                  </a:lnTo>
                  <a:lnTo>
                    <a:pt x="404194" y="209733"/>
                  </a:lnTo>
                  <a:lnTo>
                    <a:pt x="422236" y="177404"/>
                  </a:lnTo>
                  <a:lnTo>
                    <a:pt x="434446" y="136206"/>
                  </a:lnTo>
                  <a:lnTo>
                    <a:pt x="437297" y="99420"/>
                  </a:lnTo>
                  <a:lnTo>
                    <a:pt x="433901" y="60269"/>
                  </a:lnTo>
                  <a:lnTo>
                    <a:pt x="422907" y="26181"/>
                  </a:lnTo>
                  <a:lnTo>
                    <a:pt x="402963" y="4583"/>
                  </a:lnTo>
                  <a:lnTo>
                    <a:pt x="383687" y="0"/>
                  </a:lnTo>
                  <a:close/>
                </a:path>
              </a:pathLst>
            </a:custGeom>
            <a:solidFill>
              <a:srgbClr val="FD8782"/>
            </a:solidFill>
          </p:spPr>
          <p:txBody>
            <a:bodyPr wrap="square" lIns="0" tIns="0" rIns="0" bIns="0" rtlCol="0"/>
            <a:lstStyle/>
            <a:p>
              <a:endParaRPr/>
            </a:p>
          </p:txBody>
        </p:sp>
        <p:sp>
          <p:nvSpPr>
            <p:cNvPr id="31" name="object 31"/>
            <p:cNvSpPr/>
            <p:nvPr/>
          </p:nvSpPr>
          <p:spPr>
            <a:xfrm>
              <a:off x="1728673" y="5847492"/>
              <a:ext cx="1416685" cy="805815"/>
            </a:xfrm>
            <a:custGeom>
              <a:avLst/>
              <a:gdLst/>
              <a:ahLst/>
              <a:cxnLst/>
              <a:rect l="l" t="t" r="r" b="b"/>
              <a:pathLst>
                <a:path w="1416685" h="805815">
                  <a:moveTo>
                    <a:pt x="1381747" y="0"/>
                  </a:moveTo>
                  <a:lnTo>
                    <a:pt x="374827" y="75476"/>
                  </a:lnTo>
                  <a:lnTo>
                    <a:pt x="1193" y="788530"/>
                  </a:lnTo>
                  <a:lnTo>
                    <a:pt x="0" y="794670"/>
                  </a:lnTo>
                  <a:lnTo>
                    <a:pt x="1987" y="800219"/>
                  </a:lnTo>
                  <a:lnTo>
                    <a:pt x="6423" y="804098"/>
                  </a:lnTo>
                  <a:lnTo>
                    <a:pt x="12573" y="805230"/>
                  </a:lnTo>
                  <a:lnTo>
                    <a:pt x="1059078" y="712101"/>
                  </a:lnTo>
                  <a:lnTo>
                    <a:pt x="1413040" y="46913"/>
                  </a:lnTo>
                  <a:lnTo>
                    <a:pt x="1416490" y="29830"/>
                  </a:lnTo>
                  <a:lnTo>
                    <a:pt x="1411090" y="14317"/>
                  </a:lnTo>
                  <a:lnTo>
                    <a:pt x="1398841" y="3374"/>
                  </a:lnTo>
                  <a:lnTo>
                    <a:pt x="1381747" y="0"/>
                  </a:lnTo>
                  <a:close/>
                </a:path>
              </a:pathLst>
            </a:custGeom>
            <a:solidFill>
              <a:srgbClr val="F8F8F9"/>
            </a:solidFill>
          </p:spPr>
          <p:txBody>
            <a:bodyPr wrap="square" lIns="0" tIns="0" rIns="0" bIns="0" rtlCol="0"/>
            <a:lstStyle/>
            <a:p>
              <a:endParaRPr/>
            </a:p>
          </p:txBody>
        </p:sp>
        <p:sp>
          <p:nvSpPr>
            <p:cNvPr id="32" name="object 32"/>
            <p:cNvSpPr/>
            <p:nvPr/>
          </p:nvSpPr>
          <p:spPr>
            <a:xfrm>
              <a:off x="1719922" y="5838704"/>
              <a:ext cx="1434465" cy="822960"/>
            </a:xfrm>
            <a:custGeom>
              <a:avLst/>
              <a:gdLst/>
              <a:ahLst/>
              <a:cxnLst/>
              <a:rect l="l" t="t" r="r" b="b"/>
              <a:pathLst>
                <a:path w="1434464" h="822959">
                  <a:moveTo>
                    <a:pt x="1393037" y="0"/>
                  </a:moveTo>
                  <a:lnTo>
                    <a:pt x="1391983" y="0"/>
                  </a:lnTo>
                  <a:lnTo>
                    <a:pt x="1390916" y="38"/>
                  </a:lnTo>
                  <a:lnTo>
                    <a:pt x="382917" y="75590"/>
                  </a:lnTo>
                  <a:lnTo>
                    <a:pt x="349249" y="98196"/>
                  </a:lnTo>
                  <a:lnTo>
                    <a:pt x="711" y="796328"/>
                  </a:lnTo>
                  <a:lnTo>
                    <a:pt x="0" y="799464"/>
                  </a:lnTo>
                  <a:lnTo>
                    <a:pt x="12" y="807897"/>
                  </a:lnTo>
                  <a:lnTo>
                    <a:pt x="2171" y="812901"/>
                  </a:lnTo>
                  <a:lnTo>
                    <a:pt x="5753" y="816609"/>
                  </a:lnTo>
                  <a:lnTo>
                    <a:pt x="9309" y="820331"/>
                  </a:lnTo>
                  <a:lnTo>
                    <a:pt x="14503" y="822769"/>
                  </a:lnTo>
                  <a:lnTo>
                    <a:pt x="20243" y="822756"/>
                  </a:lnTo>
                  <a:lnTo>
                    <a:pt x="22097" y="822680"/>
                  </a:lnTo>
                  <a:lnTo>
                    <a:pt x="216614" y="805370"/>
                  </a:lnTo>
                  <a:lnTo>
                    <a:pt x="19392" y="805357"/>
                  </a:lnTo>
                  <a:lnTo>
                    <a:pt x="18821" y="805078"/>
                  </a:lnTo>
                  <a:lnTo>
                    <a:pt x="18249" y="804519"/>
                  </a:lnTo>
                  <a:lnTo>
                    <a:pt x="17398" y="802487"/>
                  </a:lnTo>
                  <a:lnTo>
                    <a:pt x="17716" y="801204"/>
                  </a:lnTo>
                  <a:lnTo>
                    <a:pt x="368528" y="98513"/>
                  </a:lnTo>
                  <a:lnTo>
                    <a:pt x="375907" y="93560"/>
                  </a:lnTo>
                  <a:lnTo>
                    <a:pt x="1391145" y="17462"/>
                  </a:lnTo>
                  <a:lnTo>
                    <a:pt x="1393037" y="17398"/>
                  </a:lnTo>
                  <a:lnTo>
                    <a:pt x="1426334" y="17398"/>
                  </a:lnTo>
                  <a:lnTo>
                    <a:pt x="1422374" y="12445"/>
                  </a:lnTo>
                  <a:lnTo>
                    <a:pt x="1416376" y="7316"/>
                  </a:lnTo>
                  <a:lnTo>
                    <a:pt x="1409372" y="3389"/>
                  </a:lnTo>
                  <a:lnTo>
                    <a:pt x="1401536" y="878"/>
                  </a:lnTo>
                  <a:lnTo>
                    <a:pt x="1393037" y="0"/>
                  </a:lnTo>
                  <a:close/>
                </a:path>
                <a:path w="1434464" h="822959">
                  <a:moveTo>
                    <a:pt x="1067053" y="712228"/>
                  </a:moveTo>
                  <a:lnTo>
                    <a:pt x="20561" y="805357"/>
                  </a:lnTo>
                  <a:lnTo>
                    <a:pt x="20243" y="805370"/>
                  </a:lnTo>
                  <a:lnTo>
                    <a:pt x="216614" y="805370"/>
                  </a:lnTo>
                  <a:lnTo>
                    <a:pt x="1068603" y="729551"/>
                  </a:lnTo>
                  <a:lnTo>
                    <a:pt x="1067053" y="712228"/>
                  </a:lnTo>
                  <a:close/>
                </a:path>
                <a:path w="1434464" h="822959">
                  <a:moveTo>
                    <a:pt x="1426334" y="17398"/>
                  </a:moveTo>
                  <a:lnTo>
                    <a:pt x="1393037" y="17398"/>
                  </a:lnTo>
                  <a:lnTo>
                    <a:pt x="1399857" y="17411"/>
                  </a:lnTo>
                  <a:lnTo>
                    <a:pt x="1405597" y="20154"/>
                  </a:lnTo>
                  <a:lnTo>
                    <a:pt x="1414119" y="28917"/>
                  </a:lnTo>
                  <a:lnTo>
                    <a:pt x="1416646" y="34912"/>
                  </a:lnTo>
                  <a:lnTo>
                    <a:pt x="1416634" y="44576"/>
                  </a:lnTo>
                  <a:lnTo>
                    <a:pt x="1415846" y="48158"/>
                  </a:lnTo>
                  <a:lnTo>
                    <a:pt x="1082382" y="706627"/>
                  </a:lnTo>
                  <a:lnTo>
                    <a:pt x="1075194" y="711492"/>
                  </a:lnTo>
                  <a:lnTo>
                    <a:pt x="1067053" y="712228"/>
                  </a:lnTo>
                  <a:lnTo>
                    <a:pt x="1068603" y="729551"/>
                  </a:lnTo>
                  <a:lnTo>
                    <a:pt x="1101585" y="707199"/>
                  </a:lnTo>
                  <a:lnTo>
                    <a:pt x="1429537" y="59613"/>
                  </a:lnTo>
                  <a:lnTo>
                    <a:pt x="1432598" y="53606"/>
                  </a:lnTo>
                  <a:lnTo>
                    <a:pt x="1434033" y="47231"/>
                  </a:lnTo>
                  <a:lnTo>
                    <a:pt x="1434033" y="41071"/>
                  </a:lnTo>
                  <a:lnTo>
                    <a:pt x="1433231" y="33062"/>
                  </a:lnTo>
                  <a:lnTo>
                    <a:pt x="1430932" y="25501"/>
                  </a:lnTo>
                  <a:lnTo>
                    <a:pt x="1427269" y="18568"/>
                  </a:lnTo>
                  <a:lnTo>
                    <a:pt x="1426334" y="17398"/>
                  </a:lnTo>
                  <a:close/>
                </a:path>
              </a:pathLst>
            </a:custGeom>
            <a:solidFill>
              <a:srgbClr val="C2C5C9"/>
            </a:solidFill>
          </p:spPr>
          <p:txBody>
            <a:bodyPr wrap="square" lIns="0" tIns="0" rIns="0" bIns="0" rtlCol="0"/>
            <a:lstStyle/>
            <a:p>
              <a:endParaRPr/>
            </a:p>
          </p:txBody>
        </p:sp>
        <p:sp>
          <p:nvSpPr>
            <p:cNvPr id="33" name="object 33"/>
            <p:cNvSpPr/>
            <p:nvPr/>
          </p:nvSpPr>
          <p:spPr>
            <a:xfrm>
              <a:off x="1267853" y="5449074"/>
              <a:ext cx="58419" cy="58419"/>
            </a:xfrm>
            <a:custGeom>
              <a:avLst/>
              <a:gdLst/>
              <a:ahLst/>
              <a:cxnLst/>
              <a:rect l="l" t="t" r="r" b="b"/>
              <a:pathLst>
                <a:path w="58419" h="58420">
                  <a:moveTo>
                    <a:pt x="29044" y="0"/>
                  </a:moveTo>
                  <a:lnTo>
                    <a:pt x="17739" y="2284"/>
                  </a:lnTo>
                  <a:lnTo>
                    <a:pt x="8507" y="8513"/>
                  </a:lnTo>
                  <a:lnTo>
                    <a:pt x="2282" y="17750"/>
                  </a:lnTo>
                  <a:lnTo>
                    <a:pt x="0" y="29057"/>
                  </a:lnTo>
                  <a:lnTo>
                    <a:pt x="2282" y="40362"/>
                  </a:lnTo>
                  <a:lnTo>
                    <a:pt x="8507" y="49595"/>
                  </a:lnTo>
                  <a:lnTo>
                    <a:pt x="17739" y="55819"/>
                  </a:lnTo>
                  <a:lnTo>
                    <a:pt x="29044" y="58102"/>
                  </a:lnTo>
                  <a:lnTo>
                    <a:pt x="40357" y="55819"/>
                  </a:lnTo>
                  <a:lnTo>
                    <a:pt x="49593" y="49595"/>
                  </a:lnTo>
                  <a:lnTo>
                    <a:pt x="55819" y="40362"/>
                  </a:lnTo>
                  <a:lnTo>
                    <a:pt x="58102" y="29057"/>
                  </a:lnTo>
                  <a:lnTo>
                    <a:pt x="55819" y="17750"/>
                  </a:lnTo>
                  <a:lnTo>
                    <a:pt x="49593" y="8513"/>
                  </a:lnTo>
                  <a:lnTo>
                    <a:pt x="40357" y="2284"/>
                  </a:lnTo>
                  <a:lnTo>
                    <a:pt x="29044" y="0"/>
                  </a:lnTo>
                  <a:close/>
                </a:path>
              </a:pathLst>
            </a:custGeom>
            <a:solidFill>
              <a:srgbClr val="D66A6A"/>
            </a:solidFill>
          </p:spPr>
          <p:txBody>
            <a:bodyPr wrap="square" lIns="0" tIns="0" rIns="0" bIns="0" rtlCol="0"/>
            <a:lstStyle/>
            <a:p>
              <a:endParaRPr/>
            </a:p>
          </p:txBody>
        </p:sp>
        <p:sp>
          <p:nvSpPr>
            <p:cNvPr id="34" name="object 34"/>
            <p:cNvSpPr/>
            <p:nvPr/>
          </p:nvSpPr>
          <p:spPr>
            <a:xfrm>
              <a:off x="1560588" y="5477129"/>
              <a:ext cx="111760" cy="27940"/>
            </a:xfrm>
            <a:custGeom>
              <a:avLst/>
              <a:gdLst/>
              <a:ahLst/>
              <a:cxnLst/>
              <a:rect l="l" t="t" r="r" b="b"/>
              <a:pathLst>
                <a:path w="111760" h="27939">
                  <a:moveTo>
                    <a:pt x="0" y="0"/>
                  </a:moveTo>
                  <a:lnTo>
                    <a:pt x="34562" y="20526"/>
                  </a:lnTo>
                  <a:lnTo>
                    <a:pt x="57710" y="27622"/>
                  </a:lnTo>
                  <a:lnTo>
                    <a:pt x="79908" y="21516"/>
                  </a:lnTo>
                  <a:lnTo>
                    <a:pt x="111620" y="2438"/>
                  </a:lnTo>
                  <a:lnTo>
                    <a:pt x="0" y="0"/>
                  </a:lnTo>
                  <a:close/>
                </a:path>
              </a:pathLst>
            </a:custGeom>
            <a:solidFill>
              <a:srgbClr val="8D4646"/>
            </a:solidFill>
          </p:spPr>
          <p:txBody>
            <a:bodyPr wrap="square" lIns="0" tIns="0" rIns="0" bIns="0" rtlCol="0"/>
            <a:lstStyle/>
            <a:p>
              <a:endParaRPr/>
            </a:p>
          </p:txBody>
        </p:sp>
        <p:sp>
          <p:nvSpPr>
            <p:cNvPr id="35" name="object 35"/>
            <p:cNvSpPr/>
            <p:nvPr/>
          </p:nvSpPr>
          <p:spPr>
            <a:xfrm>
              <a:off x="1533588" y="5442737"/>
              <a:ext cx="38100" cy="63500"/>
            </a:xfrm>
            <a:custGeom>
              <a:avLst/>
              <a:gdLst/>
              <a:ahLst/>
              <a:cxnLst/>
              <a:rect l="l" t="t" r="r" b="b"/>
              <a:pathLst>
                <a:path w="38100" h="63500">
                  <a:moveTo>
                    <a:pt x="37617" y="0"/>
                  </a:moveTo>
                  <a:lnTo>
                    <a:pt x="31267" y="12"/>
                  </a:lnTo>
                  <a:lnTo>
                    <a:pt x="30886" y="10299"/>
                  </a:lnTo>
                  <a:lnTo>
                    <a:pt x="29375" y="16713"/>
                  </a:lnTo>
                  <a:lnTo>
                    <a:pt x="3416" y="55435"/>
                  </a:lnTo>
                  <a:lnTo>
                    <a:pt x="0" y="57645"/>
                  </a:lnTo>
                  <a:lnTo>
                    <a:pt x="3175" y="63144"/>
                  </a:lnTo>
                  <a:lnTo>
                    <a:pt x="33423" y="24681"/>
                  </a:lnTo>
                  <a:lnTo>
                    <a:pt x="36880" y="9728"/>
                  </a:lnTo>
                  <a:lnTo>
                    <a:pt x="37401" y="5969"/>
                  </a:lnTo>
                  <a:close/>
                </a:path>
              </a:pathLst>
            </a:custGeom>
            <a:solidFill>
              <a:srgbClr val="4F4E4E"/>
            </a:solidFill>
          </p:spPr>
          <p:txBody>
            <a:bodyPr wrap="square" lIns="0" tIns="0" rIns="0" bIns="0" rtlCol="0"/>
            <a:lstStyle/>
            <a:p>
              <a:endParaRPr/>
            </a:p>
          </p:txBody>
        </p:sp>
        <p:sp>
          <p:nvSpPr>
            <p:cNvPr id="36" name="object 36"/>
            <p:cNvSpPr/>
            <p:nvPr/>
          </p:nvSpPr>
          <p:spPr>
            <a:xfrm>
              <a:off x="924509" y="5900547"/>
              <a:ext cx="899794" cy="706120"/>
            </a:xfrm>
            <a:custGeom>
              <a:avLst/>
              <a:gdLst/>
              <a:ahLst/>
              <a:cxnLst/>
              <a:rect l="l" t="t" r="r" b="b"/>
              <a:pathLst>
                <a:path w="899794" h="706120">
                  <a:moveTo>
                    <a:pt x="602348" y="353187"/>
                  </a:moveTo>
                  <a:lnTo>
                    <a:pt x="565543" y="342150"/>
                  </a:lnTo>
                  <a:lnTo>
                    <a:pt x="508850" y="316166"/>
                  </a:lnTo>
                  <a:lnTo>
                    <a:pt x="455104" y="284149"/>
                  </a:lnTo>
                  <a:lnTo>
                    <a:pt x="407352" y="244132"/>
                  </a:lnTo>
                  <a:lnTo>
                    <a:pt x="388785" y="218973"/>
                  </a:lnTo>
                  <a:lnTo>
                    <a:pt x="384721" y="216027"/>
                  </a:lnTo>
                  <a:lnTo>
                    <a:pt x="380174" y="216903"/>
                  </a:lnTo>
                  <a:lnTo>
                    <a:pt x="377190" y="220421"/>
                  </a:lnTo>
                  <a:lnTo>
                    <a:pt x="377825" y="225386"/>
                  </a:lnTo>
                  <a:lnTo>
                    <a:pt x="419442" y="273304"/>
                  </a:lnTo>
                  <a:lnTo>
                    <a:pt x="471881" y="309689"/>
                  </a:lnTo>
                  <a:lnTo>
                    <a:pt x="530047" y="341083"/>
                  </a:lnTo>
                  <a:lnTo>
                    <a:pt x="554532" y="351345"/>
                  </a:lnTo>
                  <a:lnTo>
                    <a:pt x="516877" y="354977"/>
                  </a:lnTo>
                  <a:lnTo>
                    <a:pt x="478840" y="362000"/>
                  </a:lnTo>
                  <a:lnTo>
                    <a:pt x="441833" y="371932"/>
                  </a:lnTo>
                  <a:lnTo>
                    <a:pt x="398322" y="388162"/>
                  </a:lnTo>
                  <a:lnTo>
                    <a:pt x="356133" y="409625"/>
                  </a:lnTo>
                  <a:lnTo>
                    <a:pt x="316699" y="436181"/>
                  </a:lnTo>
                  <a:lnTo>
                    <a:pt x="281457" y="467702"/>
                  </a:lnTo>
                  <a:lnTo>
                    <a:pt x="251853" y="504037"/>
                  </a:lnTo>
                  <a:lnTo>
                    <a:pt x="229362" y="545058"/>
                  </a:lnTo>
                  <a:lnTo>
                    <a:pt x="217093" y="582091"/>
                  </a:lnTo>
                  <a:lnTo>
                    <a:pt x="210058" y="619925"/>
                  </a:lnTo>
                  <a:lnTo>
                    <a:pt x="206121" y="658342"/>
                  </a:lnTo>
                  <a:lnTo>
                    <a:pt x="204647" y="677646"/>
                  </a:lnTo>
                  <a:lnTo>
                    <a:pt x="189611" y="653999"/>
                  </a:lnTo>
                  <a:lnTo>
                    <a:pt x="166128" y="612673"/>
                  </a:lnTo>
                  <a:lnTo>
                    <a:pt x="144754" y="570077"/>
                  </a:lnTo>
                  <a:lnTo>
                    <a:pt x="125742" y="526351"/>
                  </a:lnTo>
                  <a:lnTo>
                    <a:pt x="109296" y="481647"/>
                  </a:lnTo>
                  <a:lnTo>
                    <a:pt x="95656" y="436079"/>
                  </a:lnTo>
                  <a:lnTo>
                    <a:pt x="85026" y="389801"/>
                  </a:lnTo>
                  <a:lnTo>
                    <a:pt x="77660" y="342938"/>
                  </a:lnTo>
                  <a:lnTo>
                    <a:pt x="73787" y="295617"/>
                  </a:lnTo>
                  <a:lnTo>
                    <a:pt x="73634" y="250507"/>
                  </a:lnTo>
                  <a:lnTo>
                    <a:pt x="77152" y="205663"/>
                  </a:lnTo>
                  <a:lnTo>
                    <a:pt x="84366" y="161264"/>
                  </a:lnTo>
                  <a:lnTo>
                    <a:pt x="95300" y="117487"/>
                  </a:lnTo>
                  <a:lnTo>
                    <a:pt x="94691" y="112547"/>
                  </a:lnTo>
                  <a:lnTo>
                    <a:pt x="90932" y="109931"/>
                  </a:lnTo>
                  <a:lnTo>
                    <a:pt x="86283" y="110248"/>
                  </a:lnTo>
                  <a:lnTo>
                    <a:pt x="83058" y="114109"/>
                  </a:lnTo>
                  <a:lnTo>
                    <a:pt x="0" y="390156"/>
                  </a:lnTo>
                  <a:lnTo>
                    <a:pt x="571" y="395097"/>
                  </a:lnTo>
                  <a:lnTo>
                    <a:pt x="4343" y="397725"/>
                  </a:lnTo>
                  <a:lnTo>
                    <a:pt x="8991" y="397421"/>
                  </a:lnTo>
                  <a:lnTo>
                    <a:pt x="12242" y="393534"/>
                  </a:lnTo>
                  <a:lnTo>
                    <a:pt x="63233" y="224066"/>
                  </a:lnTo>
                  <a:lnTo>
                    <a:pt x="61087" y="261391"/>
                  </a:lnTo>
                  <a:lnTo>
                    <a:pt x="62420" y="310692"/>
                  </a:lnTo>
                  <a:lnTo>
                    <a:pt x="67640" y="359803"/>
                  </a:lnTo>
                  <a:lnTo>
                    <a:pt x="76504" y="408508"/>
                  </a:lnTo>
                  <a:lnTo>
                    <a:pt x="88747" y="456615"/>
                  </a:lnTo>
                  <a:lnTo>
                    <a:pt x="104152" y="504037"/>
                  </a:lnTo>
                  <a:lnTo>
                    <a:pt x="122351" y="550316"/>
                  </a:lnTo>
                  <a:lnTo>
                    <a:pt x="143192" y="595503"/>
                  </a:lnTo>
                  <a:lnTo>
                    <a:pt x="166395" y="639343"/>
                  </a:lnTo>
                  <a:lnTo>
                    <a:pt x="194183" y="685355"/>
                  </a:lnTo>
                  <a:lnTo>
                    <a:pt x="207645" y="705726"/>
                  </a:lnTo>
                  <a:lnTo>
                    <a:pt x="215353" y="703440"/>
                  </a:lnTo>
                  <a:lnTo>
                    <a:pt x="215861" y="697128"/>
                  </a:lnTo>
                  <a:lnTo>
                    <a:pt x="218313" y="663943"/>
                  </a:lnTo>
                  <a:lnTo>
                    <a:pt x="221272" y="630974"/>
                  </a:lnTo>
                  <a:lnTo>
                    <a:pt x="234823" y="566077"/>
                  </a:lnTo>
                  <a:lnTo>
                    <a:pt x="250558" y="530898"/>
                  </a:lnTo>
                  <a:lnTo>
                    <a:pt x="272059" y="498792"/>
                  </a:lnTo>
                  <a:lnTo>
                    <a:pt x="298018" y="469976"/>
                  </a:lnTo>
                  <a:lnTo>
                    <a:pt x="327126" y="444627"/>
                  </a:lnTo>
                  <a:lnTo>
                    <a:pt x="364718" y="419252"/>
                  </a:lnTo>
                  <a:lnTo>
                    <a:pt x="405206" y="398868"/>
                  </a:lnTo>
                  <a:lnTo>
                    <a:pt x="447878" y="383273"/>
                  </a:lnTo>
                  <a:lnTo>
                    <a:pt x="491985" y="372300"/>
                  </a:lnTo>
                  <a:lnTo>
                    <a:pt x="536841" y="365747"/>
                  </a:lnTo>
                  <a:lnTo>
                    <a:pt x="579513" y="363537"/>
                  </a:lnTo>
                  <a:lnTo>
                    <a:pt x="593750" y="363905"/>
                  </a:lnTo>
                  <a:lnTo>
                    <a:pt x="600925" y="364261"/>
                  </a:lnTo>
                  <a:lnTo>
                    <a:pt x="600989" y="363677"/>
                  </a:lnTo>
                  <a:lnTo>
                    <a:pt x="602348" y="353187"/>
                  </a:lnTo>
                  <a:close/>
                </a:path>
                <a:path w="899794" h="706120">
                  <a:moveTo>
                    <a:pt x="899604" y="535559"/>
                  </a:moveTo>
                  <a:lnTo>
                    <a:pt x="881913" y="486537"/>
                  </a:lnTo>
                  <a:lnTo>
                    <a:pt x="865390" y="437184"/>
                  </a:lnTo>
                  <a:lnTo>
                    <a:pt x="850341" y="387375"/>
                  </a:lnTo>
                  <a:lnTo>
                    <a:pt x="837057" y="336969"/>
                  </a:lnTo>
                  <a:lnTo>
                    <a:pt x="826668" y="290360"/>
                  </a:lnTo>
                  <a:lnTo>
                    <a:pt x="817841" y="243560"/>
                  </a:lnTo>
                  <a:lnTo>
                    <a:pt x="810183" y="196608"/>
                  </a:lnTo>
                  <a:lnTo>
                    <a:pt x="803300" y="149555"/>
                  </a:lnTo>
                  <a:lnTo>
                    <a:pt x="790282" y="55232"/>
                  </a:lnTo>
                  <a:lnTo>
                    <a:pt x="782129" y="0"/>
                  </a:lnTo>
                  <a:lnTo>
                    <a:pt x="769886" y="3416"/>
                  </a:lnTo>
                  <a:lnTo>
                    <a:pt x="778027" y="58610"/>
                  </a:lnTo>
                  <a:lnTo>
                    <a:pt x="791044" y="152933"/>
                  </a:lnTo>
                  <a:lnTo>
                    <a:pt x="797928" y="199986"/>
                  </a:lnTo>
                  <a:lnTo>
                    <a:pt x="805586" y="246926"/>
                  </a:lnTo>
                  <a:lnTo>
                    <a:pt x="814412" y="293725"/>
                  </a:lnTo>
                  <a:lnTo>
                    <a:pt x="824801" y="340347"/>
                  </a:lnTo>
                  <a:lnTo>
                    <a:pt x="838098" y="390753"/>
                  </a:lnTo>
                  <a:lnTo>
                    <a:pt x="853147" y="440563"/>
                  </a:lnTo>
                  <a:lnTo>
                    <a:pt x="869670" y="489915"/>
                  </a:lnTo>
                  <a:lnTo>
                    <a:pt x="887361" y="538937"/>
                  </a:lnTo>
                  <a:lnTo>
                    <a:pt x="895604" y="542975"/>
                  </a:lnTo>
                  <a:lnTo>
                    <a:pt x="899287" y="540397"/>
                  </a:lnTo>
                  <a:lnTo>
                    <a:pt x="899604" y="535559"/>
                  </a:lnTo>
                  <a:close/>
                </a:path>
              </a:pathLst>
            </a:custGeom>
            <a:solidFill>
              <a:srgbClr val="C5211F"/>
            </a:solidFill>
          </p:spPr>
          <p:txBody>
            <a:bodyPr wrap="square" lIns="0" tIns="0" rIns="0" bIns="0" rtlCol="0"/>
            <a:lstStyle/>
            <a:p>
              <a:endParaRPr/>
            </a:p>
          </p:txBody>
        </p:sp>
        <p:sp>
          <p:nvSpPr>
            <p:cNvPr id="37" name="object 37"/>
            <p:cNvSpPr/>
            <p:nvPr/>
          </p:nvSpPr>
          <p:spPr>
            <a:xfrm>
              <a:off x="1365973" y="5047769"/>
              <a:ext cx="354965" cy="123189"/>
            </a:xfrm>
            <a:custGeom>
              <a:avLst/>
              <a:gdLst/>
              <a:ahLst/>
              <a:cxnLst/>
              <a:rect l="l" t="t" r="r" b="b"/>
              <a:pathLst>
                <a:path w="354964" h="123189">
                  <a:moveTo>
                    <a:pt x="348784" y="0"/>
                  </a:moveTo>
                  <a:lnTo>
                    <a:pt x="343941" y="1636"/>
                  </a:lnTo>
                  <a:lnTo>
                    <a:pt x="306939" y="30818"/>
                  </a:lnTo>
                  <a:lnTo>
                    <a:pt x="266974" y="55732"/>
                  </a:lnTo>
                  <a:lnTo>
                    <a:pt x="224551" y="76192"/>
                  </a:lnTo>
                  <a:lnTo>
                    <a:pt x="180180" y="92011"/>
                  </a:lnTo>
                  <a:lnTo>
                    <a:pt x="134366" y="103006"/>
                  </a:lnTo>
                  <a:lnTo>
                    <a:pt x="87617" y="108989"/>
                  </a:lnTo>
                  <a:lnTo>
                    <a:pt x="47828" y="110012"/>
                  </a:lnTo>
                  <a:lnTo>
                    <a:pt x="27949" y="109146"/>
                  </a:lnTo>
                  <a:lnTo>
                    <a:pt x="0" y="106475"/>
                  </a:lnTo>
                  <a:lnTo>
                    <a:pt x="63" y="119175"/>
                  </a:lnTo>
                  <a:lnTo>
                    <a:pt x="8115" y="120076"/>
                  </a:lnTo>
                  <a:lnTo>
                    <a:pt x="56346" y="122749"/>
                  </a:lnTo>
                  <a:lnTo>
                    <a:pt x="104536" y="120097"/>
                  </a:lnTo>
                  <a:lnTo>
                    <a:pt x="152161" y="112274"/>
                  </a:lnTo>
                  <a:lnTo>
                    <a:pt x="198697" y="99431"/>
                  </a:lnTo>
                  <a:lnTo>
                    <a:pt x="243617" y="81720"/>
                  </a:lnTo>
                  <a:lnTo>
                    <a:pt x="286397" y="59294"/>
                  </a:lnTo>
                  <a:lnTo>
                    <a:pt x="320798" y="36512"/>
                  </a:lnTo>
                  <a:lnTo>
                    <a:pt x="352932" y="10615"/>
                  </a:lnTo>
                  <a:lnTo>
                    <a:pt x="354969" y="6165"/>
                  </a:lnTo>
                  <a:lnTo>
                    <a:pt x="353023" y="2068"/>
                  </a:lnTo>
                  <a:lnTo>
                    <a:pt x="348784" y="0"/>
                  </a:lnTo>
                  <a:close/>
                </a:path>
              </a:pathLst>
            </a:custGeom>
            <a:solidFill>
              <a:srgbClr val="B1B1B1"/>
            </a:solidFill>
          </p:spPr>
          <p:txBody>
            <a:bodyPr wrap="square" lIns="0" tIns="0" rIns="0" bIns="0" rtlCol="0"/>
            <a:lstStyle/>
            <a:p>
              <a:endParaRPr/>
            </a:p>
          </p:txBody>
        </p:sp>
        <p:sp>
          <p:nvSpPr>
            <p:cNvPr id="38" name="object 38"/>
            <p:cNvSpPr/>
            <p:nvPr/>
          </p:nvSpPr>
          <p:spPr>
            <a:xfrm>
              <a:off x="3243999" y="3954868"/>
              <a:ext cx="1516380" cy="1483360"/>
            </a:xfrm>
            <a:custGeom>
              <a:avLst/>
              <a:gdLst/>
              <a:ahLst/>
              <a:cxnLst/>
              <a:rect l="l" t="t" r="r" b="b"/>
              <a:pathLst>
                <a:path w="1516379" h="1483360">
                  <a:moveTo>
                    <a:pt x="758177" y="0"/>
                  </a:moveTo>
                  <a:lnTo>
                    <a:pt x="710228" y="1459"/>
                  </a:lnTo>
                  <a:lnTo>
                    <a:pt x="663072" y="5778"/>
                  </a:lnTo>
                  <a:lnTo>
                    <a:pt x="616798" y="12871"/>
                  </a:lnTo>
                  <a:lnTo>
                    <a:pt x="571493" y="22650"/>
                  </a:lnTo>
                  <a:lnTo>
                    <a:pt x="527248" y="35028"/>
                  </a:lnTo>
                  <a:lnTo>
                    <a:pt x="484150" y="49920"/>
                  </a:lnTo>
                  <a:lnTo>
                    <a:pt x="442289" y="67237"/>
                  </a:lnTo>
                  <a:lnTo>
                    <a:pt x="401753" y="86894"/>
                  </a:lnTo>
                  <a:lnTo>
                    <a:pt x="362631" y="108802"/>
                  </a:lnTo>
                  <a:lnTo>
                    <a:pt x="325013" y="132875"/>
                  </a:lnTo>
                  <a:lnTo>
                    <a:pt x="288986" y="159027"/>
                  </a:lnTo>
                  <a:lnTo>
                    <a:pt x="254640" y="187171"/>
                  </a:lnTo>
                  <a:lnTo>
                    <a:pt x="222064" y="217219"/>
                  </a:lnTo>
                  <a:lnTo>
                    <a:pt x="191346" y="249084"/>
                  </a:lnTo>
                  <a:lnTo>
                    <a:pt x="162574" y="282681"/>
                  </a:lnTo>
                  <a:lnTo>
                    <a:pt x="135839" y="317921"/>
                  </a:lnTo>
                  <a:lnTo>
                    <a:pt x="111229" y="354719"/>
                  </a:lnTo>
                  <a:lnTo>
                    <a:pt x="88831" y="392986"/>
                  </a:lnTo>
                  <a:lnTo>
                    <a:pt x="68737" y="432637"/>
                  </a:lnTo>
                  <a:lnTo>
                    <a:pt x="51033" y="473585"/>
                  </a:lnTo>
                  <a:lnTo>
                    <a:pt x="35810" y="515742"/>
                  </a:lnTo>
                  <a:lnTo>
                    <a:pt x="23155" y="559021"/>
                  </a:lnTo>
                  <a:lnTo>
                    <a:pt x="13158" y="603337"/>
                  </a:lnTo>
                  <a:lnTo>
                    <a:pt x="5907" y="648601"/>
                  </a:lnTo>
                  <a:lnTo>
                    <a:pt x="1491" y="694727"/>
                  </a:lnTo>
                  <a:lnTo>
                    <a:pt x="0" y="741629"/>
                  </a:lnTo>
                  <a:lnTo>
                    <a:pt x="1491" y="788530"/>
                  </a:lnTo>
                  <a:lnTo>
                    <a:pt x="5907" y="834657"/>
                  </a:lnTo>
                  <a:lnTo>
                    <a:pt x="13158" y="879921"/>
                  </a:lnTo>
                  <a:lnTo>
                    <a:pt x="23155" y="924236"/>
                  </a:lnTo>
                  <a:lnTo>
                    <a:pt x="35810" y="967516"/>
                  </a:lnTo>
                  <a:lnTo>
                    <a:pt x="51033" y="1009673"/>
                  </a:lnTo>
                  <a:lnTo>
                    <a:pt x="68737" y="1050620"/>
                  </a:lnTo>
                  <a:lnTo>
                    <a:pt x="88831" y="1090271"/>
                  </a:lnTo>
                  <a:lnTo>
                    <a:pt x="111229" y="1128539"/>
                  </a:lnTo>
                  <a:lnTo>
                    <a:pt x="135839" y="1165336"/>
                  </a:lnTo>
                  <a:lnTo>
                    <a:pt x="162574" y="1200577"/>
                  </a:lnTo>
                  <a:lnTo>
                    <a:pt x="191346" y="1234173"/>
                  </a:lnTo>
                  <a:lnTo>
                    <a:pt x="222064" y="1266039"/>
                  </a:lnTo>
                  <a:lnTo>
                    <a:pt x="254640" y="1296087"/>
                  </a:lnTo>
                  <a:lnTo>
                    <a:pt x="288986" y="1324230"/>
                  </a:lnTo>
                  <a:lnTo>
                    <a:pt x="325013" y="1350382"/>
                  </a:lnTo>
                  <a:lnTo>
                    <a:pt x="362631" y="1374455"/>
                  </a:lnTo>
                  <a:lnTo>
                    <a:pt x="401753" y="1396364"/>
                  </a:lnTo>
                  <a:lnTo>
                    <a:pt x="442289" y="1416020"/>
                  </a:lnTo>
                  <a:lnTo>
                    <a:pt x="484150" y="1433337"/>
                  </a:lnTo>
                  <a:lnTo>
                    <a:pt x="527248" y="1448229"/>
                  </a:lnTo>
                  <a:lnTo>
                    <a:pt x="571493" y="1460608"/>
                  </a:lnTo>
                  <a:lnTo>
                    <a:pt x="616798" y="1470387"/>
                  </a:lnTo>
                  <a:lnTo>
                    <a:pt x="663072" y="1477480"/>
                  </a:lnTo>
                  <a:lnTo>
                    <a:pt x="710228" y="1481799"/>
                  </a:lnTo>
                  <a:lnTo>
                    <a:pt x="758177" y="1483258"/>
                  </a:lnTo>
                  <a:lnTo>
                    <a:pt x="806125" y="1481799"/>
                  </a:lnTo>
                  <a:lnTo>
                    <a:pt x="853281" y="1477480"/>
                  </a:lnTo>
                  <a:lnTo>
                    <a:pt x="899556" y="1470387"/>
                  </a:lnTo>
                  <a:lnTo>
                    <a:pt x="944860" y="1460608"/>
                  </a:lnTo>
                  <a:lnTo>
                    <a:pt x="989106" y="1448229"/>
                  </a:lnTo>
                  <a:lnTo>
                    <a:pt x="1032204" y="1433337"/>
                  </a:lnTo>
                  <a:lnTo>
                    <a:pt x="1074065" y="1416020"/>
                  </a:lnTo>
                  <a:lnTo>
                    <a:pt x="1114601" y="1396364"/>
                  </a:lnTo>
                  <a:lnTo>
                    <a:pt x="1153722" y="1374455"/>
                  </a:lnTo>
                  <a:lnTo>
                    <a:pt x="1191341" y="1350382"/>
                  </a:lnTo>
                  <a:lnTo>
                    <a:pt x="1227367" y="1324230"/>
                  </a:lnTo>
                  <a:lnTo>
                    <a:pt x="1261713" y="1296087"/>
                  </a:lnTo>
                  <a:lnTo>
                    <a:pt x="1294290" y="1266039"/>
                  </a:lnTo>
                  <a:lnTo>
                    <a:pt x="1325008" y="1234173"/>
                  </a:lnTo>
                  <a:lnTo>
                    <a:pt x="1353779" y="1200577"/>
                  </a:lnTo>
                  <a:lnTo>
                    <a:pt x="1380515" y="1165336"/>
                  </a:lnTo>
                  <a:lnTo>
                    <a:pt x="1405125" y="1128539"/>
                  </a:lnTo>
                  <a:lnTo>
                    <a:pt x="1427522" y="1090271"/>
                  </a:lnTo>
                  <a:lnTo>
                    <a:pt x="1447617" y="1050620"/>
                  </a:lnTo>
                  <a:lnTo>
                    <a:pt x="1465320" y="1009673"/>
                  </a:lnTo>
                  <a:lnTo>
                    <a:pt x="1480544" y="967516"/>
                  </a:lnTo>
                  <a:lnTo>
                    <a:pt x="1493199" y="924236"/>
                  </a:lnTo>
                  <a:lnTo>
                    <a:pt x="1503196" y="879921"/>
                  </a:lnTo>
                  <a:lnTo>
                    <a:pt x="1510447" y="834657"/>
                  </a:lnTo>
                  <a:lnTo>
                    <a:pt x="1514862" y="788530"/>
                  </a:lnTo>
                  <a:lnTo>
                    <a:pt x="1516354" y="741629"/>
                  </a:lnTo>
                  <a:lnTo>
                    <a:pt x="1514862" y="694727"/>
                  </a:lnTo>
                  <a:lnTo>
                    <a:pt x="1510447" y="648601"/>
                  </a:lnTo>
                  <a:lnTo>
                    <a:pt x="1503196" y="603337"/>
                  </a:lnTo>
                  <a:lnTo>
                    <a:pt x="1493199" y="559021"/>
                  </a:lnTo>
                  <a:lnTo>
                    <a:pt x="1480544" y="515742"/>
                  </a:lnTo>
                  <a:lnTo>
                    <a:pt x="1465320" y="473585"/>
                  </a:lnTo>
                  <a:lnTo>
                    <a:pt x="1447617" y="432637"/>
                  </a:lnTo>
                  <a:lnTo>
                    <a:pt x="1427522" y="392986"/>
                  </a:lnTo>
                  <a:lnTo>
                    <a:pt x="1405125" y="354719"/>
                  </a:lnTo>
                  <a:lnTo>
                    <a:pt x="1380515" y="317921"/>
                  </a:lnTo>
                  <a:lnTo>
                    <a:pt x="1353779" y="282681"/>
                  </a:lnTo>
                  <a:lnTo>
                    <a:pt x="1325008" y="249084"/>
                  </a:lnTo>
                  <a:lnTo>
                    <a:pt x="1294290" y="217219"/>
                  </a:lnTo>
                  <a:lnTo>
                    <a:pt x="1261713" y="187171"/>
                  </a:lnTo>
                  <a:lnTo>
                    <a:pt x="1227367" y="159027"/>
                  </a:lnTo>
                  <a:lnTo>
                    <a:pt x="1191341" y="132875"/>
                  </a:lnTo>
                  <a:lnTo>
                    <a:pt x="1153722" y="108802"/>
                  </a:lnTo>
                  <a:lnTo>
                    <a:pt x="1114601" y="86894"/>
                  </a:lnTo>
                  <a:lnTo>
                    <a:pt x="1074065" y="67237"/>
                  </a:lnTo>
                  <a:lnTo>
                    <a:pt x="1032204" y="49920"/>
                  </a:lnTo>
                  <a:lnTo>
                    <a:pt x="989106" y="35028"/>
                  </a:lnTo>
                  <a:lnTo>
                    <a:pt x="944860" y="22650"/>
                  </a:lnTo>
                  <a:lnTo>
                    <a:pt x="899556" y="12871"/>
                  </a:lnTo>
                  <a:lnTo>
                    <a:pt x="853281" y="5778"/>
                  </a:lnTo>
                  <a:lnTo>
                    <a:pt x="806125" y="1459"/>
                  </a:lnTo>
                  <a:lnTo>
                    <a:pt x="758177" y="0"/>
                  </a:lnTo>
                  <a:close/>
                </a:path>
              </a:pathLst>
            </a:custGeom>
            <a:solidFill>
              <a:srgbClr val="E8EAEC"/>
            </a:solidFill>
          </p:spPr>
          <p:txBody>
            <a:bodyPr wrap="square" lIns="0" tIns="0" rIns="0" bIns="0" rtlCol="0"/>
            <a:lstStyle/>
            <a:p>
              <a:endParaRPr/>
            </a:p>
          </p:txBody>
        </p:sp>
        <p:sp>
          <p:nvSpPr>
            <p:cNvPr id="39" name="object 39"/>
            <p:cNvSpPr/>
            <p:nvPr/>
          </p:nvSpPr>
          <p:spPr>
            <a:xfrm>
              <a:off x="3559136" y="3954868"/>
              <a:ext cx="744855" cy="1308735"/>
            </a:xfrm>
            <a:custGeom>
              <a:avLst/>
              <a:gdLst/>
              <a:ahLst/>
              <a:cxnLst/>
              <a:rect l="l" t="t" r="r" b="b"/>
              <a:pathLst>
                <a:path w="744854" h="1308735">
                  <a:moveTo>
                    <a:pt x="491000" y="1461"/>
                  </a:moveTo>
                  <a:lnTo>
                    <a:pt x="395103" y="1461"/>
                  </a:lnTo>
                  <a:lnTo>
                    <a:pt x="347947" y="5788"/>
                  </a:lnTo>
                  <a:lnTo>
                    <a:pt x="301673" y="12894"/>
                  </a:lnTo>
                  <a:lnTo>
                    <a:pt x="256368" y="22691"/>
                  </a:lnTo>
                  <a:lnTo>
                    <a:pt x="212123" y="35093"/>
                  </a:lnTo>
                  <a:lnTo>
                    <a:pt x="169025" y="50012"/>
                  </a:lnTo>
                  <a:lnTo>
                    <a:pt x="127164" y="67361"/>
                  </a:lnTo>
                  <a:lnTo>
                    <a:pt x="86628" y="87053"/>
                  </a:lnTo>
                  <a:lnTo>
                    <a:pt x="47506" y="109002"/>
                  </a:lnTo>
                  <a:lnTo>
                    <a:pt x="9888" y="133119"/>
                  </a:lnTo>
                  <a:lnTo>
                    <a:pt x="0" y="140310"/>
                  </a:lnTo>
                  <a:lnTo>
                    <a:pt x="0" y="1300899"/>
                  </a:lnTo>
                  <a:lnTo>
                    <a:pt x="7289" y="1308188"/>
                  </a:lnTo>
                  <a:lnTo>
                    <a:pt x="737247" y="1308188"/>
                  </a:lnTo>
                  <a:lnTo>
                    <a:pt x="744524" y="1300899"/>
                  </a:lnTo>
                  <a:lnTo>
                    <a:pt x="744537" y="61392"/>
                  </a:lnTo>
                  <a:lnTo>
                    <a:pt x="717077" y="50012"/>
                  </a:lnTo>
                  <a:lnTo>
                    <a:pt x="673980" y="35093"/>
                  </a:lnTo>
                  <a:lnTo>
                    <a:pt x="629735" y="22691"/>
                  </a:lnTo>
                  <a:lnTo>
                    <a:pt x="584430" y="12894"/>
                  </a:lnTo>
                  <a:lnTo>
                    <a:pt x="538156" y="5788"/>
                  </a:lnTo>
                  <a:lnTo>
                    <a:pt x="491000" y="1461"/>
                  </a:lnTo>
                  <a:close/>
                </a:path>
                <a:path w="744854" h="1308735">
                  <a:moveTo>
                    <a:pt x="443052" y="0"/>
                  </a:moveTo>
                  <a:lnTo>
                    <a:pt x="395103" y="1461"/>
                  </a:lnTo>
                  <a:lnTo>
                    <a:pt x="491000" y="1461"/>
                  </a:lnTo>
                  <a:lnTo>
                    <a:pt x="443052" y="0"/>
                  </a:lnTo>
                  <a:close/>
                </a:path>
              </a:pathLst>
            </a:custGeom>
            <a:solidFill>
              <a:srgbClr val="DADCDF">
                <a:alpha val="80999"/>
              </a:srgbClr>
            </a:solidFill>
          </p:spPr>
          <p:txBody>
            <a:bodyPr wrap="square" lIns="0" tIns="0" rIns="0" bIns="0" rtlCol="0"/>
            <a:lstStyle/>
            <a:p>
              <a:endParaRPr/>
            </a:p>
          </p:txBody>
        </p:sp>
        <p:sp>
          <p:nvSpPr>
            <p:cNvPr id="40" name="object 40"/>
            <p:cNvSpPr/>
            <p:nvPr/>
          </p:nvSpPr>
          <p:spPr>
            <a:xfrm>
              <a:off x="3609517" y="3933304"/>
              <a:ext cx="739775" cy="1387475"/>
            </a:xfrm>
            <a:custGeom>
              <a:avLst/>
              <a:gdLst/>
              <a:ahLst/>
              <a:cxnLst/>
              <a:rect l="l" t="t" r="r" b="b"/>
              <a:pathLst>
                <a:path w="739775" h="1387475">
                  <a:moveTo>
                    <a:pt x="654075" y="0"/>
                  </a:moveTo>
                  <a:lnTo>
                    <a:pt x="85496" y="0"/>
                  </a:lnTo>
                  <a:lnTo>
                    <a:pt x="52297" y="6745"/>
                  </a:lnTo>
                  <a:lnTo>
                    <a:pt x="25112" y="25112"/>
                  </a:lnTo>
                  <a:lnTo>
                    <a:pt x="6745" y="52297"/>
                  </a:lnTo>
                  <a:lnTo>
                    <a:pt x="0" y="85496"/>
                  </a:lnTo>
                  <a:lnTo>
                    <a:pt x="0" y="1301864"/>
                  </a:lnTo>
                  <a:lnTo>
                    <a:pt x="6745" y="1335057"/>
                  </a:lnTo>
                  <a:lnTo>
                    <a:pt x="25112" y="1362243"/>
                  </a:lnTo>
                  <a:lnTo>
                    <a:pt x="52297" y="1380613"/>
                  </a:lnTo>
                  <a:lnTo>
                    <a:pt x="85496" y="1387360"/>
                  </a:lnTo>
                  <a:lnTo>
                    <a:pt x="654075" y="1387360"/>
                  </a:lnTo>
                  <a:lnTo>
                    <a:pt x="687274" y="1380613"/>
                  </a:lnTo>
                  <a:lnTo>
                    <a:pt x="714459" y="1362243"/>
                  </a:lnTo>
                  <a:lnTo>
                    <a:pt x="732826" y="1335057"/>
                  </a:lnTo>
                  <a:lnTo>
                    <a:pt x="739571" y="1301864"/>
                  </a:lnTo>
                  <a:lnTo>
                    <a:pt x="739571" y="85496"/>
                  </a:lnTo>
                  <a:lnTo>
                    <a:pt x="732826" y="52297"/>
                  </a:lnTo>
                  <a:lnTo>
                    <a:pt x="714459" y="25112"/>
                  </a:lnTo>
                  <a:lnTo>
                    <a:pt x="687274" y="6745"/>
                  </a:lnTo>
                  <a:lnTo>
                    <a:pt x="654075" y="0"/>
                  </a:lnTo>
                  <a:close/>
                </a:path>
              </a:pathLst>
            </a:custGeom>
            <a:solidFill>
              <a:srgbClr val="F8F8F9"/>
            </a:solidFill>
          </p:spPr>
          <p:txBody>
            <a:bodyPr wrap="square" lIns="0" tIns="0" rIns="0" bIns="0" rtlCol="0"/>
            <a:lstStyle/>
            <a:p>
              <a:endParaRPr/>
            </a:p>
          </p:txBody>
        </p:sp>
        <p:sp>
          <p:nvSpPr>
            <p:cNvPr id="41" name="object 41"/>
            <p:cNvSpPr/>
            <p:nvPr/>
          </p:nvSpPr>
          <p:spPr>
            <a:xfrm>
              <a:off x="3609518" y="3933291"/>
              <a:ext cx="739775" cy="1391285"/>
            </a:xfrm>
            <a:custGeom>
              <a:avLst/>
              <a:gdLst/>
              <a:ahLst/>
              <a:cxnLst/>
              <a:rect l="l" t="t" r="r" b="b"/>
              <a:pathLst>
                <a:path w="739775" h="1391285">
                  <a:moveTo>
                    <a:pt x="739571" y="1260563"/>
                  </a:moveTo>
                  <a:lnTo>
                    <a:pt x="0" y="1260563"/>
                  </a:lnTo>
                  <a:lnTo>
                    <a:pt x="0" y="1308582"/>
                  </a:lnTo>
                  <a:lnTo>
                    <a:pt x="5702" y="1340523"/>
                  </a:lnTo>
                  <a:lnTo>
                    <a:pt x="21221" y="1366685"/>
                  </a:lnTo>
                  <a:lnTo>
                    <a:pt x="44208" y="1384350"/>
                  </a:lnTo>
                  <a:lnTo>
                    <a:pt x="72288" y="1390840"/>
                  </a:lnTo>
                  <a:lnTo>
                    <a:pt x="667283" y="1390840"/>
                  </a:lnTo>
                  <a:lnTo>
                    <a:pt x="695350" y="1384350"/>
                  </a:lnTo>
                  <a:lnTo>
                    <a:pt x="718337" y="1366685"/>
                  </a:lnTo>
                  <a:lnTo>
                    <a:pt x="733856" y="1340523"/>
                  </a:lnTo>
                  <a:lnTo>
                    <a:pt x="739571" y="1308582"/>
                  </a:lnTo>
                  <a:lnTo>
                    <a:pt x="739571" y="1260563"/>
                  </a:lnTo>
                  <a:close/>
                </a:path>
                <a:path w="739775" h="1391285">
                  <a:moveTo>
                    <a:pt x="739571" y="70713"/>
                  </a:moveTo>
                  <a:lnTo>
                    <a:pt x="733856" y="43268"/>
                  </a:lnTo>
                  <a:lnTo>
                    <a:pt x="718324" y="20777"/>
                  </a:lnTo>
                  <a:lnTo>
                    <a:pt x="695337" y="5588"/>
                  </a:lnTo>
                  <a:lnTo>
                    <a:pt x="667283" y="0"/>
                  </a:lnTo>
                  <a:lnTo>
                    <a:pt x="72288" y="0"/>
                  </a:lnTo>
                  <a:lnTo>
                    <a:pt x="44208" y="5588"/>
                  </a:lnTo>
                  <a:lnTo>
                    <a:pt x="21221" y="20777"/>
                  </a:lnTo>
                  <a:lnTo>
                    <a:pt x="5702" y="43268"/>
                  </a:lnTo>
                  <a:lnTo>
                    <a:pt x="0" y="70713"/>
                  </a:lnTo>
                  <a:lnTo>
                    <a:pt x="0" y="112001"/>
                  </a:lnTo>
                  <a:lnTo>
                    <a:pt x="739571" y="112001"/>
                  </a:lnTo>
                  <a:lnTo>
                    <a:pt x="739571" y="70713"/>
                  </a:lnTo>
                  <a:close/>
                </a:path>
              </a:pathLst>
            </a:custGeom>
            <a:solidFill>
              <a:srgbClr val="C2C5C9"/>
            </a:solidFill>
          </p:spPr>
          <p:txBody>
            <a:bodyPr wrap="square" lIns="0" tIns="0" rIns="0" bIns="0" rtlCol="0"/>
            <a:lstStyle/>
            <a:p>
              <a:endParaRPr/>
            </a:p>
          </p:txBody>
        </p:sp>
        <p:sp>
          <p:nvSpPr>
            <p:cNvPr id="42" name="object 42"/>
            <p:cNvSpPr/>
            <p:nvPr/>
          </p:nvSpPr>
          <p:spPr>
            <a:xfrm>
              <a:off x="3868420" y="3977030"/>
              <a:ext cx="222250" cy="25400"/>
            </a:xfrm>
            <a:custGeom>
              <a:avLst/>
              <a:gdLst/>
              <a:ahLst/>
              <a:cxnLst/>
              <a:rect l="l" t="t" r="r" b="b"/>
              <a:pathLst>
                <a:path w="222250" h="25400">
                  <a:moveTo>
                    <a:pt x="221767" y="0"/>
                  </a:moveTo>
                  <a:lnTo>
                    <a:pt x="0" y="0"/>
                  </a:lnTo>
                  <a:lnTo>
                    <a:pt x="0" y="24130"/>
                  </a:lnTo>
                  <a:lnTo>
                    <a:pt x="88" y="25400"/>
                  </a:lnTo>
                  <a:lnTo>
                    <a:pt x="221665" y="25400"/>
                  </a:lnTo>
                  <a:lnTo>
                    <a:pt x="221665" y="24130"/>
                  </a:lnTo>
                  <a:lnTo>
                    <a:pt x="221767" y="0"/>
                  </a:lnTo>
                  <a:close/>
                </a:path>
              </a:pathLst>
            </a:custGeom>
            <a:solidFill>
              <a:srgbClr val="FFFFFF"/>
            </a:solidFill>
          </p:spPr>
          <p:txBody>
            <a:bodyPr wrap="square" lIns="0" tIns="0" rIns="0" bIns="0" rtlCol="0"/>
            <a:lstStyle/>
            <a:p>
              <a:endParaRPr/>
            </a:p>
          </p:txBody>
        </p:sp>
        <p:sp>
          <p:nvSpPr>
            <p:cNvPr id="43" name="object 43"/>
            <p:cNvSpPr/>
            <p:nvPr/>
          </p:nvSpPr>
          <p:spPr>
            <a:xfrm>
              <a:off x="3701275" y="4337037"/>
              <a:ext cx="841375" cy="545465"/>
            </a:xfrm>
            <a:custGeom>
              <a:avLst/>
              <a:gdLst/>
              <a:ahLst/>
              <a:cxnLst/>
              <a:rect l="l" t="t" r="r" b="b"/>
              <a:pathLst>
                <a:path w="841375" h="545464">
                  <a:moveTo>
                    <a:pt x="620623" y="0"/>
                  </a:moveTo>
                  <a:lnTo>
                    <a:pt x="220217" y="0"/>
                  </a:lnTo>
                  <a:lnTo>
                    <a:pt x="175980" y="4494"/>
                  </a:lnTo>
                  <a:lnTo>
                    <a:pt x="134711" y="17376"/>
                  </a:lnTo>
                  <a:lnTo>
                    <a:pt x="97313" y="37742"/>
                  </a:lnTo>
                  <a:lnTo>
                    <a:pt x="64689" y="64689"/>
                  </a:lnTo>
                  <a:lnTo>
                    <a:pt x="37742" y="97313"/>
                  </a:lnTo>
                  <a:lnTo>
                    <a:pt x="17376" y="134711"/>
                  </a:lnTo>
                  <a:lnTo>
                    <a:pt x="4494" y="175980"/>
                  </a:lnTo>
                  <a:lnTo>
                    <a:pt x="0" y="220218"/>
                  </a:lnTo>
                  <a:lnTo>
                    <a:pt x="4881" y="266294"/>
                  </a:lnTo>
                  <a:lnTo>
                    <a:pt x="18844" y="309101"/>
                  </a:lnTo>
                  <a:lnTo>
                    <a:pt x="40863" y="347613"/>
                  </a:lnTo>
                  <a:lnTo>
                    <a:pt x="69913" y="380806"/>
                  </a:lnTo>
                  <a:lnTo>
                    <a:pt x="104972" y="407654"/>
                  </a:lnTo>
                  <a:lnTo>
                    <a:pt x="145013" y="427131"/>
                  </a:lnTo>
                  <a:lnTo>
                    <a:pt x="189014" y="438213"/>
                  </a:lnTo>
                  <a:lnTo>
                    <a:pt x="189026" y="544893"/>
                  </a:lnTo>
                  <a:lnTo>
                    <a:pt x="292150" y="440436"/>
                  </a:lnTo>
                  <a:lnTo>
                    <a:pt x="620623" y="440436"/>
                  </a:lnTo>
                  <a:lnTo>
                    <a:pt x="664860" y="435941"/>
                  </a:lnTo>
                  <a:lnTo>
                    <a:pt x="706130" y="423059"/>
                  </a:lnTo>
                  <a:lnTo>
                    <a:pt x="743528" y="402693"/>
                  </a:lnTo>
                  <a:lnTo>
                    <a:pt x="776152" y="375746"/>
                  </a:lnTo>
                  <a:lnTo>
                    <a:pt x="803099" y="343122"/>
                  </a:lnTo>
                  <a:lnTo>
                    <a:pt x="823465" y="305724"/>
                  </a:lnTo>
                  <a:lnTo>
                    <a:pt x="836346" y="264455"/>
                  </a:lnTo>
                  <a:lnTo>
                    <a:pt x="840841" y="220218"/>
                  </a:lnTo>
                  <a:lnTo>
                    <a:pt x="836346" y="175980"/>
                  </a:lnTo>
                  <a:lnTo>
                    <a:pt x="823465" y="134711"/>
                  </a:lnTo>
                  <a:lnTo>
                    <a:pt x="803099" y="97313"/>
                  </a:lnTo>
                  <a:lnTo>
                    <a:pt x="776152" y="64689"/>
                  </a:lnTo>
                  <a:lnTo>
                    <a:pt x="743528" y="37742"/>
                  </a:lnTo>
                  <a:lnTo>
                    <a:pt x="706130" y="17376"/>
                  </a:lnTo>
                  <a:lnTo>
                    <a:pt x="664860" y="4494"/>
                  </a:lnTo>
                  <a:lnTo>
                    <a:pt x="620623" y="0"/>
                  </a:lnTo>
                  <a:close/>
                </a:path>
              </a:pathLst>
            </a:custGeom>
            <a:solidFill>
              <a:srgbClr val="168038"/>
            </a:solidFill>
          </p:spPr>
          <p:txBody>
            <a:bodyPr wrap="square" lIns="0" tIns="0" rIns="0" bIns="0" rtlCol="0"/>
            <a:lstStyle/>
            <a:p>
              <a:endParaRPr/>
            </a:p>
          </p:txBody>
        </p:sp>
        <p:sp>
          <p:nvSpPr>
            <p:cNvPr id="44" name="object 44"/>
            <p:cNvSpPr/>
            <p:nvPr/>
          </p:nvSpPr>
          <p:spPr>
            <a:xfrm>
              <a:off x="4048264" y="4441609"/>
              <a:ext cx="159016" cy="208699"/>
            </a:xfrm>
            <a:prstGeom prst="rect">
              <a:avLst/>
            </a:prstGeom>
            <a:blipFill>
              <a:blip r:embed="rId8" cstate="print"/>
              <a:stretch>
                <a:fillRect/>
              </a:stretch>
            </a:blipFill>
          </p:spPr>
          <p:txBody>
            <a:bodyPr wrap="square" lIns="0" tIns="0" rIns="0" bIns="0" rtlCol="0"/>
            <a:lstStyle/>
            <a:p>
              <a:endParaRPr/>
            </a:p>
          </p:txBody>
        </p:sp>
        <p:sp>
          <p:nvSpPr>
            <p:cNvPr id="45" name="object 45"/>
            <p:cNvSpPr/>
            <p:nvPr/>
          </p:nvSpPr>
          <p:spPr>
            <a:xfrm>
              <a:off x="2060422" y="2487968"/>
              <a:ext cx="355600" cy="370205"/>
            </a:xfrm>
            <a:custGeom>
              <a:avLst/>
              <a:gdLst/>
              <a:ahLst/>
              <a:cxnLst/>
              <a:rect l="l" t="t" r="r" b="b"/>
              <a:pathLst>
                <a:path w="355600" h="370205">
                  <a:moveTo>
                    <a:pt x="0" y="369849"/>
                  </a:moveTo>
                  <a:lnTo>
                    <a:pt x="0" y="159791"/>
                  </a:lnTo>
                  <a:lnTo>
                    <a:pt x="8181" y="109425"/>
                  </a:lnTo>
                  <a:lnTo>
                    <a:pt x="30935" y="65578"/>
                  </a:lnTo>
                  <a:lnTo>
                    <a:pt x="65576" y="30935"/>
                  </a:lnTo>
                  <a:lnTo>
                    <a:pt x="109419" y="8181"/>
                  </a:lnTo>
                  <a:lnTo>
                    <a:pt x="159778" y="0"/>
                  </a:lnTo>
                  <a:lnTo>
                    <a:pt x="355358" y="0"/>
                  </a:lnTo>
                </a:path>
              </a:pathLst>
            </a:custGeom>
            <a:ln w="38100">
              <a:solidFill>
                <a:srgbClr val="C2201F"/>
              </a:solidFill>
            </a:ln>
          </p:spPr>
          <p:txBody>
            <a:bodyPr wrap="square" lIns="0" tIns="0" rIns="0" bIns="0" rtlCol="0"/>
            <a:lstStyle/>
            <a:p>
              <a:endParaRPr/>
            </a:p>
          </p:txBody>
        </p:sp>
        <p:sp>
          <p:nvSpPr>
            <p:cNvPr id="46" name="object 46"/>
            <p:cNvSpPr/>
            <p:nvPr/>
          </p:nvSpPr>
          <p:spPr>
            <a:xfrm>
              <a:off x="2651010" y="2486914"/>
              <a:ext cx="355600" cy="370205"/>
            </a:xfrm>
            <a:custGeom>
              <a:avLst/>
              <a:gdLst/>
              <a:ahLst/>
              <a:cxnLst/>
              <a:rect l="l" t="t" r="r" b="b"/>
              <a:pathLst>
                <a:path w="355600" h="370205">
                  <a:moveTo>
                    <a:pt x="355358" y="369849"/>
                  </a:moveTo>
                  <a:lnTo>
                    <a:pt x="355358" y="159791"/>
                  </a:lnTo>
                  <a:lnTo>
                    <a:pt x="347177" y="109425"/>
                  </a:lnTo>
                  <a:lnTo>
                    <a:pt x="324423" y="65578"/>
                  </a:lnTo>
                  <a:lnTo>
                    <a:pt x="289782" y="30935"/>
                  </a:lnTo>
                  <a:lnTo>
                    <a:pt x="245939" y="8181"/>
                  </a:lnTo>
                  <a:lnTo>
                    <a:pt x="195579" y="0"/>
                  </a:lnTo>
                  <a:lnTo>
                    <a:pt x="0" y="0"/>
                  </a:lnTo>
                </a:path>
              </a:pathLst>
            </a:custGeom>
            <a:ln w="38100">
              <a:solidFill>
                <a:srgbClr val="F8A900"/>
              </a:solidFill>
            </a:ln>
          </p:spPr>
          <p:txBody>
            <a:bodyPr wrap="square" lIns="0" tIns="0" rIns="0" bIns="0" rtlCol="0"/>
            <a:lstStyle/>
            <a:p>
              <a:endParaRPr/>
            </a:p>
          </p:txBody>
        </p:sp>
        <p:sp>
          <p:nvSpPr>
            <p:cNvPr id="47" name="object 47"/>
            <p:cNvSpPr/>
            <p:nvPr/>
          </p:nvSpPr>
          <p:spPr>
            <a:xfrm>
              <a:off x="2060422" y="3061258"/>
              <a:ext cx="355600" cy="370205"/>
            </a:xfrm>
            <a:custGeom>
              <a:avLst/>
              <a:gdLst/>
              <a:ahLst/>
              <a:cxnLst/>
              <a:rect l="l" t="t" r="r" b="b"/>
              <a:pathLst>
                <a:path w="355600" h="370204">
                  <a:moveTo>
                    <a:pt x="0" y="0"/>
                  </a:moveTo>
                  <a:lnTo>
                    <a:pt x="0" y="210058"/>
                  </a:lnTo>
                  <a:lnTo>
                    <a:pt x="8181" y="260423"/>
                  </a:lnTo>
                  <a:lnTo>
                    <a:pt x="30935" y="304270"/>
                  </a:lnTo>
                  <a:lnTo>
                    <a:pt x="65576" y="338913"/>
                  </a:lnTo>
                  <a:lnTo>
                    <a:pt x="109419" y="361667"/>
                  </a:lnTo>
                  <a:lnTo>
                    <a:pt x="159778" y="369849"/>
                  </a:lnTo>
                  <a:lnTo>
                    <a:pt x="355358" y="369849"/>
                  </a:lnTo>
                </a:path>
              </a:pathLst>
            </a:custGeom>
            <a:ln w="38100">
              <a:solidFill>
                <a:srgbClr val="175AB9"/>
              </a:solidFill>
            </a:ln>
          </p:spPr>
          <p:txBody>
            <a:bodyPr wrap="square" lIns="0" tIns="0" rIns="0" bIns="0" rtlCol="0"/>
            <a:lstStyle/>
            <a:p>
              <a:endParaRPr/>
            </a:p>
          </p:txBody>
        </p:sp>
        <p:sp>
          <p:nvSpPr>
            <p:cNvPr id="48" name="object 48"/>
            <p:cNvSpPr/>
            <p:nvPr/>
          </p:nvSpPr>
          <p:spPr>
            <a:xfrm>
              <a:off x="2651010" y="3062300"/>
              <a:ext cx="355600" cy="370205"/>
            </a:xfrm>
            <a:custGeom>
              <a:avLst/>
              <a:gdLst/>
              <a:ahLst/>
              <a:cxnLst/>
              <a:rect l="l" t="t" r="r" b="b"/>
              <a:pathLst>
                <a:path w="355600" h="370204">
                  <a:moveTo>
                    <a:pt x="355358" y="0"/>
                  </a:moveTo>
                  <a:lnTo>
                    <a:pt x="355358" y="210058"/>
                  </a:lnTo>
                  <a:lnTo>
                    <a:pt x="347177" y="260423"/>
                  </a:lnTo>
                  <a:lnTo>
                    <a:pt x="324423" y="304270"/>
                  </a:lnTo>
                  <a:lnTo>
                    <a:pt x="289782" y="338913"/>
                  </a:lnTo>
                  <a:lnTo>
                    <a:pt x="245939" y="361667"/>
                  </a:lnTo>
                  <a:lnTo>
                    <a:pt x="195579" y="369849"/>
                  </a:lnTo>
                  <a:lnTo>
                    <a:pt x="0" y="369849"/>
                  </a:lnTo>
                </a:path>
              </a:pathLst>
            </a:custGeom>
            <a:ln w="38100">
              <a:solidFill>
                <a:srgbClr val="168038"/>
              </a:solidFill>
            </a:ln>
          </p:spPr>
          <p:txBody>
            <a:bodyPr wrap="square" lIns="0" tIns="0" rIns="0" bIns="0" rtlCol="0"/>
            <a:lstStyle/>
            <a:p>
              <a:endParaRPr/>
            </a:p>
          </p:txBody>
        </p:sp>
        <p:sp>
          <p:nvSpPr>
            <p:cNvPr id="49" name="object 49"/>
            <p:cNvSpPr/>
            <p:nvPr/>
          </p:nvSpPr>
          <p:spPr>
            <a:xfrm>
              <a:off x="2158860" y="2580347"/>
              <a:ext cx="262890" cy="683260"/>
            </a:xfrm>
            <a:custGeom>
              <a:avLst/>
              <a:gdLst/>
              <a:ahLst/>
              <a:cxnLst/>
              <a:rect l="l" t="t" r="r" b="b"/>
              <a:pathLst>
                <a:path w="262889" h="683260">
                  <a:moveTo>
                    <a:pt x="26276" y="367830"/>
                  </a:moveTo>
                  <a:lnTo>
                    <a:pt x="0" y="367830"/>
                  </a:lnTo>
                  <a:lnTo>
                    <a:pt x="0" y="394106"/>
                  </a:lnTo>
                  <a:lnTo>
                    <a:pt x="26276" y="394106"/>
                  </a:lnTo>
                  <a:lnTo>
                    <a:pt x="26276" y="367830"/>
                  </a:lnTo>
                  <a:close/>
                </a:path>
                <a:path w="262889" h="683260">
                  <a:moveTo>
                    <a:pt x="26276" y="262737"/>
                  </a:moveTo>
                  <a:lnTo>
                    <a:pt x="0" y="262737"/>
                  </a:lnTo>
                  <a:lnTo>
                    <a:pt x="0" y="289013"/>
                  </a:lnTo>
                  <a:lnTo>
                    <a:pt x="26276" y="289013"/>
                  </a:lnTo>
                  <a:lnTo>
                    <a:pt x="26276" y="262737"/>
                  </a:lnTo>
                  <a:close/>
                </a:path>
                <a:path w="262889" h="683260">
                  <a:moveTo>
                    <a:pt x="52539" y="472922"/>
                  </a:moveTo>
                  <a:lnTo>
                    <a:pt x="26276" y="472922"/>
                  </a:lnTo>
                  <a:lnTo>
                    <a:pt x="0" y="472922"/>
                  </a:lnTo>
                  <a:lnTo>
                    <a:pt x="0" y="499198"/>
                  </a:lnTo>
                  <a:lnTo>
                    <a:pt x="0" y="525487"/>
                  </a:lnTo>
                  <a:lnTo>
                    <a:pt x="26276" y="525487"/>
                  </a:lnTo>
                  <a:lnTo>
                    <a:pt x="52539" y="525487"/>
                  </a:lnTo>
                  <a:lnTo>
                    <a:pt x="52539" y="499198"/>
                  </a:lnTo>
                  <a:lnTo>
                    <a:pt x="52539" y="472922"/>
                  </a:lnTo>
                  <a:close/>
                </a:path>
                <a:path w="262889" h="683260">
                  <a:moveTo>
                    <a:pt x="78816" y="341553"/>
                  </a:moveTo>
                  <a:lnTo>
                    <a:pt x="52539" y="341553"/>
                  </a:lnTo>
                  <a:lnTo>
                    <a:pt x="52539" y="367830"/>
                  </a:lnTo>
                  <a:lnTo>
                    <a:pt x="52539" y="394106"/>
                  </a:lnTo>
                  <a:lnTo>
                    <a:pt x="78816" y="394106"/>
                  </a:lnTo>
                  <a:lnTo>
                    <a:pt x="78816" y="367842"/>
                  </a:lnTo>
                  <a:lnTo>
                    <a:pt x="78816" y="341553"/>
                  </a:lnTo>
                  <a:close/>
                </a:path>
                <a:path w="262889" h="683260">
                  <a:moveTo>
                    <a:pt x="105079" y="420370"/>
                  </a:moveTo>
                  <a:lnTo>
                    <a:pt x="78816" y="420370"/>
                  </a:lnTo>
                  <a:lnTo>
                    <a:pt x="78816" y="446646"/>
                  </a:lnTo>
                  <a:lnTo>
                    <a:pt x="52539" y="446646"/>
                  </a:lnTo>
                  <a:lnTo>
                    <a:pt x="52539" y="472922"/>
                  </a:lnTo>
                  <a:lnTo>
                    <a:pt x="78816" y="472922"/>
                  </a:lnTo>
                  <a:lnTo>
                    <a:pt x="78816" y="499198"/>
                  </a:lnTo>
                  <a:lnTo>
                    <a:pt x="78816" y="525487"/>
                  </a:lnTo>
                  <a:lnTo>
                    <a:pt x="105079" y="525487"/>
                  </a:lnTo>
                  <a:lnTo>
                    <a:pt x="105079" y="499198"/>
                  </a:lnTo>
                  <a:lnTo>
                    <a:pt x="105079" y="472922"/>
                  </a:lnTo>
                  <a:lnTo>
                    <a:pt x="105079" y="446646"/>
                  </a:lnTo>
                  <a:lnTo>
                    <a:pt x="105079" y="420370"/>
                  </a:lnTo>
                  <a:close/>
                </a:path>
                <a:path w="262889" h="683260">
                  <a:moveTo>
                    <a:pt x="105079" y="210185"/>
                  </a:moveTo>
                  <a:lnTo>
                    <a:pt x="78816" y="210185"/>
                  </a:lnTo>
                  <a:lnTo>
                    <a:pt x="78816" y="236461"/>
                  </a:lnTo>
                  <a:lnTo>
                    <a:pt x="52539" y="236461"/>
                  </a:lnTo>
                  <a:lnTo>
                    <a:pt x="52539" y="262737"/>
                  </a:lnTo>
                  <a:lnTo>
                    <a:pt x="52539" y="289013"/>
                  </a:lnTo>
                  <a:lnTo>
                    <a:pt x="52539" y="315277"/>
                  </a:lnTo>
                  <a:lnTo>
                    <a:pt x="26276" y="315277"/>
                  </a:lnTo>
                  <a:lnTo>
                    <a:pt x="0" y="315277"/>
                  </a:lnTo>
                  <a:lnTo>
                    <a:pt x="0" y="341553"/>
                  </a:lnTo>
                  <a:lnTo>
                    <a:pt x="26276" y="341553"/>
                  </a:lnTo>
                  <a:lnTo>
                    <a:pt x="52539" y="341553"/>
                  </a:lnTo>
                  <a:lnTo>
                    <a:pt x="52539" y="315302"/>
                  </a:lnTo>
                  <a:lnTo>
                    <a:pt x="78816" y="315302"/>
                  </a:lnTo>
                  <a:lnTo>
                    <a:pt x="105079" y="315302"/>
                  </a:lnTo>
                  <a:lnTo>
                    <a:pt x="105079" y="289013"/>
                  </a:lnTo>
                  <a:lnTo>
                    <a:pt x="105079" y="262737"/>
                  </a:lnTo>
                  <a:lnTo>
                    <a:pt x="105079" y="236474"/>
                  </a:lnTo>
                  <a:lnTo>
                    <a:pt x="105079" y="210185"/>
                  </a:lnTo>
                  <a:close/>
                </a:path>
                <a:path w="262889" h="683260">
                  <a:moveTo>
                    <a:pt x="131368" y="446646"/>
                  </a:moveTo>
                  <a:lnTo>
                    <a:pt x="105092" y="446646"/>
                  </a:lnTo>
                  <a:lnTo>
                    <a:pt x="105092" y="472922"/>
                  </a:lnTo>
                  <a:lnTo>
                    <a:pt x="131368" y="472922"/>
                  </a:lnTo>
                  <a:lnTo>
                    <a:pt x="131368" y="446646"/>
                  </a:lnTo>
                  <a:close/>
                </a:path>
                <a:path w="262889" h="683260">
                  <a:moveTo>
                    <a:pt x="131368" y="289013"/>
                  </a:moveTo>
                  <a:lnTo>
                    <a:pt x="105092" y="289013"/>
                  </a:lnTo>
                  <a:lnTo>
                    <a:pt x="105092" y="315302"/>
                  </a:lnTo>
                  <a:lnTo>
                    <a:pt x="131368" y="315302"/>
                  </a:lnTo>
                  <a:lnTo>
                    <a:pt x="131368" y="289013"/>
                  </a:lnTo>
                  <a:close/>
                </a:path>
                <a:path w="262889" h="683260">
                  <a:moveTo>
                    <a:pt x="183896" y="525462"/>
                  </a:moveTo>
                  <a:lnTo>
                    <a:pt x="157645" y="525462"/>
                  </a:lnTo>
                  <a:lnTo>
                    <a:pt x="131368" y="525462"/>
                  </a:lnTo>
                  <a:lnTo>
                    <a:pt x="105092" y="525462"/>
                  </a:lnTo>
                  <a:lnTo>
                    <a:pt x="105092" y="551738"/>
                  </a:lnTo>
                  <a:lnTo>
                    <a:pt x="131368" y="551738"/>
                  </a:lnTo>
                  <a:lnTo>
                    <a:pt x="157632" y="551738"/>
                  </a:lnTo>
                  <a:lnTo>
                    <a:pt x="183896" y="551738"/>
                  </a:lnTo>
                  <a:lnTo>
                    <a:pt x="183896" y="525462"/>
                  </a:lnTo>
                  <a:close/>
                </a:path>
                <a:path w="262889" h="683260">
                  <a:moveTo>
                    <a:pt x="183896" y="472922"/>
                  </a:moveTo>
                  <a:lnTo>
                    <a:pt x="157632" y="472922"/>
                  </a:lnTo>
                  <a:lnTo>
                    <a:pt x="157632" y="499198"/>
                  </a:lnTo>
                  <a:lnTo>
                    <a:pt x="183896" y="499198"/>
                  </a:lnTo>
                  <a:lnTo>
                    <a:pt x="183896" y="472922"/>
                  </a:lnTo>
                  <a:close/>
                </a:path>
                <a:path w="262889" h="683260">
                  <a:moveTo>
                    <a:pt x="183896" y="420370"/>
                  </a:moveTo>
                  <a:lnTo>
                    <a:pt x="157645" y="420370"/>
                  </a:lnTo>
                  <a:lnTo>
                    <a:pt x="131368" y="420370"/>
                  </a:lnTo>
                  <a:lnTo>
                    <a:pt x="131368" y="394106"/>
                  </a:lnTo>
                  <a:lnTo>
                    <a:pt x="105092" y="394106"/>
                  </a:lnTo>
                  <a:lnTo>
                    <a:pt x="105092" y="420382"/>
                  </a:lnTo>
                  <a:lnTo>
                    <a:pt x="131368" y="420382"/>
                  </a:lnTo>
                  <a:lnTo>
                    <a:pt x="131368" y="446646"/>
                  </a:lnTo>
                  <a:lnTo>
                    <a:pt x="157632" y="446646"/>
                  </a:lnTo>
                  <a:lnTo>
                    <a:pt x="183896" y="446646"/>
                  </a:lnTo>
                  <a:lnTo>
                    <a:pt x="183896" y="420370"/>
                  </a:lnTo>
                  <a:close/>
                </a:path>
                <a:path w="262889" h="683260">
                  <a:moveTo>
                    <a:pt x="183896" y="315277"/>
                  </a:moveTo>
                  <a:lnTo>
                    <a:pt x="157632" y="315277"/>
                  </a:lnTo>
                  <a:lnTo>
                    <a:pt x="157632" y="341553"/>
                  </a:lnTo>
                  <a:lnTo>
                    <a:pt x="131368" y="341553"/>
                  </a:lnTo>
                  <a:lnTo>
                    <a:pt x="131368" y="367830"/>
                  </a:lnTo>
                  <a:lnTo>
                    <a:pt x="131368" y="394106"/>
                  </a:lnTo>
                  <a:lnTo>
                    <a:pt x="157632" y="394106"/>
                  </a:lnTo>
                  <a:lnTo>
                    <a:pt x="183896" y="394106"/>
                  </a:lnTo>
                  <a:lnTo>
                    <a:pt x="183896" y="367830"/>
                  </a:lnTo>
                  <a:lnTo>
                    <a:pt x="157645" y="367830"/>
                  </a:lnTo>
                  <a:lnTo>
                    <a:pt x="157645" y="341553"/>
                  </a:lnTo>
                  <a:lnTo>
                    <a:pt x="183896" y="341553"/>
                  </a:lnTo>
                  <a:lnTo>
                    <a:pt x="183896" y="315277"/>
                  </a:lnTo>
                  <a:close/>
                </a:path>
                <a:path w="262889" h="683260">
                  <a:moveTo>
                    <a:pt x="183896" y="210185"/>
                  </a:moveTo>
                  <a:lnTo>
                    <a:pt x="157645" y="210185"/>
                  </a:lnTo>
                  <a:lnTo>
                    <a:pt x="131368" y="210185"/>
                  </a:lnTo>
                  <a:lnTo>
                    <a:pt x="131368" y="236461"/>
                  </a:lnTo>
                  <a:lnTo>
                    <a:pt x="131368" y="262737"/>
                  </a:lnTo>
                  <a:lnTo>
                    <a:pt x="131368" y="289013"/>
                  </a:lnTo>
                  <a:lnTo>
                    <a:pt x="157632" y="289013"/>
                  </a:lnTo>
                  <a:lnTo>
                    <a:pt x="183896" y="289013"/>
                  </a:lnTo>
                  <a:lnTo>
                    <a:pt x="183896" y="262737"/>
                  </a:lnTo>
                  <a:lnTo>
                    <a:pt x="157645" y="262737"/>
                  </a:lnTo>
                  <a:lnTo>
                    <a:pt x="157645" y="236474"/>
                  </a:lnTo>
                  <a:lnTo>
                    <a:pt x="183896" y="236474"/>
                  </a:lnTo>
                  <a:lnTo>
                    <a:pt x="183896" y="210185"/>
                  </a:lnTo>
                  <a:close/>
                </a:path>
                <a:path w="262889" h="683260">
                  <a:moveTo>
                    <a:pt x="210185" y="210185"/>
                  </a:moveTo>
                  <a:lnTo>
                    <a:pt x="183908" y="210185"/>
                  </a:lnTo>
                  <a:lnTo>
                    <a:pt x="183908" y="236474"/>
                  </a:lnTo>
                  <a:lnTo>
                    <a:pt x="210185" y="236474"/>
                  </a:lnTo>
                  <a:lnTo>
                    <a:pt x="210185" y="210185"/>
                  </a:lnTo>
                  <a:close/>
                </a:path>
                <a:path w="262889" h="683260">
                  <a:moveTo>
                    <a:pt x="236448" y="656831"/>
                  </a:moveTo>
                  <a:lnTo>
                    <a:pt x="210185" y="656831"/>
                  </a:lnTo>
                  <a:lnTo>
                    <a:pt x="210185" y="683107"/>
                  </a:lnTo>
                  <a:lnTo>
                    <a:pt x="236448" y="683107"/>
                  </a:lnTo>
                  <a:lnTo>
                    <a:pt x="236448" y="656831"/>
                  </a:lnTo>
                  <a:close/>
                </a:path>
                <a:path w="262889" h="683260">
                  <a:moveTo>
                    <a:pt x="236448" y="578015"/>
                  </a:moveTo>
                  <a:lnTo>
                    <a:pt x="210185" y="578015"/>
                  </a:lnTo>
                  <a:lnTo>
                    <a:pt x="210185" y="604291"/>
                  </a:lnTo>
                  <a:lnTo>
                    <a:pt x="210185" y="630567"/>
                  </a:lnTo>
                  <a:lnTo>
                    <a:pt x="236448" y="630567"/>
                  </a:lnTo>
                  <a:lnTo>
                    <a:pt x="236448" y="604291"/>
                  </a:lnTo>
                  <a:lnTo>
                    <a:pt x="236448" y="578015"/>
                  </a:lnTo>
                  <a:close/>
                </a:path>
                <a:path w="262889" h="683260">
                  <a:moveTo>
                    <a:pt x="236448" y="394106"/>
                  </a:moveTo>
                  <a:lnTo>
                    <a:pt x="210185" y="394106"/>
                  </a:lnTo>
                  <a:lnTo>
                    <a:pt x="210185" y="367830"/>
                  </a:lnTo>
                  <a:lnTo>
                    <a:pt x="183908" y="367830"/>
                  </a:lnTo>
                  <a:lnTo>
                    <a:pt x="183908" y="394106"/>
                  </a:lnTo>
                  <a:lnTo>
                    <a:pt x="183908" y="420370"/>
                  </a:lnTo>
                  <a:lnTo>
                    <a:pt x="183908" y="446646"/>
                  </a:lnTo>
                  <a:lnTo>
                    <a:pt x="210185" y="446646"/>
                  </a:lnTo>
                  <a:lnTo>
                    <a:pt x="210185" y="472922"/>
                  </a:lnTo>
                  <a:lnTo>
                    <a:pt x="183908" y="472922"/>
                  </a:lnTo>
                  <a:lnTo>
                    <a:pt x="183908" y="499198"/>
                  </a:lnTo>
                  <a:lnTo>
                    <a:pt x="210185" y="499198"/>
                  </a:lnTo>
                  <a:lnTo>
                    <a:pt x="210185" y="525462"/>
                  </a:lnTo>
                  <a:lnTo>
                    <a:pt x="183908" y="525462"/>
                  </a:lnTo>
                  <a:lnTo>
                    <a:pt x="183908" y="551738"/>
                  </a:lnTo>
                  <a:lnTo>
                    <a:pt x="210185" y="551738"/>
                  </a:lnTo>
                  <a:lnTo>
                    <a:pt x="236448" y="551738"/>
                  </a:lnTo>
                  <a:lnTo>
                    <a:pt x="236448" y="525487"/>
                  </a:lnTo>
                  <a:lnTo>
                    <a:pt x="236448" y="420370"/>
                  </a:lnTo>
                  <a:lnTo>
                    <a:pt x="236448" y="394106"/>
                  </a:lnTo>
                  <a:close/>
                </a:path>
                <a:path w="262889" h="683260">
                  <a:moveTo>
                    <a:pt x="236448" y="26276"/>
                  </a:moveTo>
                  <a:lnTo>
                    <a:pt x="210185" y="26276"/>
                  </a:lnTo>
                  <a:lnTo>
                    <a:pt x="210185" y="52552"/>
                  </a:lnTo>
                  <a:lnTo>
                    <a:pt x="210185" y="78828"/>
                  </a:lnTo>
                  <a:lnTo>
                    <a:pt x="236448" y="78828"/>
                  </a:lnTo>
                  <a:lnTo>
                    <a:pt x="236448" y="52565"/>
                  </a:lnTo>
                  <a:lnTo>
                    <a:pt x="236448" y="26276"/>
                  </a:lnTo>
                  <a:close/>
                </a:path>
                <a:path w="262889" h="683260">
                  <a:moveTo>
                    <a:pt x="262724" y="289013"/>
                  </a:moveTo>
                  <a:lnTo>
                    <a:pt x="236448" y="289013"/>
                  </a:lnTo>
                  <a:lnTo>
                    <a:pt x="236448" y="262737"/>
                  </a:lnTo>
                  <a:lnTo>
                    <a:pt x="210185" y="262737"/>
                  </a:lnTo>
                  <a:lnTo>
                    <a:pt x="183908" y="262737"/>
                  </a:lnTo>
                  <a:lnTo>
                    <a:pt x="183908" y="289013"/>
                  </a:lnTo>
                  <a:lnTo>
                    <a:pt x="183908" y="315277"/>
                  </a:lnTo>
                  <a:lnTo>
                    <a:pt x="183908" y="341553"/>
                  </a:lnTo>
                  <a:lnTo>
                    <a:pt x="210185" y="341553"/>
                  </a:lnTo>
                  <a:lnTo>
                    <a:pt x="236448" y="341553"/>
                  </a:lnTo>
                  <a:lnTo>
                    <a:pt x="236448" y="315302"/>
                  </a:lnTo>
                  <a:lnTo>
                    <a:pt x="262724" y="315302"/>
                  </a:lnTo>
                  <a:lnTo>
                    <a:pt x="262724" y="289013"/>
                  </a:lnTo>
                  <a:close/>
                </a:path>
                <a:path w="262889" h="683260">
                  <a:moveTo>
                    <a:pt x="262724" y="183921"/>
                  </a:moveTo>
                  <a:lnTo>
                    <a:pt x="236448" y="183921"/>
                  </a:lnTo>
                  <a:lnTo>
                    <a:pt x="236448" y="157645"/>
                  </a:lnTo>
                  <a:lnTo>
                    <a:pt x="210185" y="157645"/>
                  </a:lnTo>
                  <a:lnTo>
                    <a:pt x="210185" y="183934"/>
                  </a:lnTo>
                  <a:lnTo>
                    <a:pt x="236448" y="183934"/>
                  </a:lnTo>
                  <a:lnTo>
                    <a:pt x="236448" y="210185"/>
                  </a:lnTo>
                  <a:lnTo>
                    <a:pt x="236448" y="236461"/>
                  </a:lnTo>
                  <a:lnTo>
                    <a:pt x="236448" y="262737"/>
                  </a:lnTo>
                  <a:lnTo>
                    <a:pt x="262724" y="262737"/>
                  </a:lnTo>
                  <a:lnTo>
                    <a:pt x="262724" y="236474"/>
                  </a:lnTo>
                  <a:lnTo>
                    <a:pt x="262724" y="210197"/>
                  </a:lnTo>
                  <a:lnTo>
                    <a:pt x="262724" y="183921"/>
                  </a:lnTo>
                  <a:close/>
                </a:path>
                <a:path w="262889" h="683260">
                  <a:moveTo>
                    <a:pt x="262724" y="105105"/>
                  </a:moveTo>
                  <a:lnTo>
                    <a:pt x="236448" y="105105"/>
                  </a:lnTo>
                  <a:lnTo>
                    <a:pt x="236448" y="131368"/>
                  </a:lnTo>
                  <a:lnTo>
                    <a:pt x="236448" y="157645"/>
                  </a:lnTo>
                  <a:lnTo>
                    <a:pt x="262724" y="157645"/>
                  </a:lnTo>
                  <a:lnTo>
                    <a:pt x="262724" y="131394"/>
                  </a:lnTo>
                  <a:lnTo>
                    <a:pt x="262724" y="105105"/>
                  </a:lnTo>
                  <a:close/>
                </a:path>
                <a:path w="262889" h="683260">
                  <a:moveTo>
                    <a:pt x="262724" y="0"/>
                  </a:moveTo>
                  <a:lnTo>
                    <a:pt x="236448" y="0"/>
                  </a:lnTo>
                  <a:lnTo>
                    <a:pt x="236448" y="26276"/>
                  </a:lnTo>
                  <a:lnTo>
                    <a:pt x="262724" y="26276"/>
                  </a:lnTo>
                  <a:lnTo>
                    <a:pt x="262724" y="0"/>
                  </a:lnTo>
                  <a:close/>
                </a:path>
              </a:pathLst>
            </a:custGeom>
            <a:solidFill>
              <a:srgbClr val="000000"/>
            </a:solidFill>
          </p:spPr>
          <p:txBody>
            <a:bodyPr wrap="square" lIns="0" tIns="0" rIns="0" bIns="0" rtlCol="0"/>
            <a:lstStyle/>
            <a:p>
              <a:endParaRPr/>
            </a:p>
          </p:txBody>
        </p:sp>
        <p:sp>
          <p:nvSpPr>
            <p:cNvPr id="50" name="object 50"/>
            <p:cNvSpPr/>
            <p:nvPr/>
          </p:nvSpPr>
          <p:spPr>
            <a:xfrm>
              <a:off x="2395309" y="2580347"/>
              <a:ext cx="158115" cy="762000"/>
            </a:xfrm>
            <a:custGeom>
              <a:avLst/>
              <a:gdLst/>
              <a:ahLst/>
              <a:cxnLst/>
              <a:rect l="l" t="t" r="r" b="b"/>
              <a:pathLst>
                <a:path w="158114" h="762000">
                  <a:moveTo>
                    <a:pt x="26276" y="367830"/>
                  </a:moveTo>
                  <a:lnTo>
                    <a:pt x="0" y="367830"/>
                  </a:lnTo>
                  <a:lnTo>
                    <a:pt x="0" y="394106"/>
                  </a:lnTo>
                  <a:lnTo>
                    <a:pt x="26276" y="394106"/>
                  </a:lnTo>
                  <a:lnTo>
                    <a:pt x="26276" y="367830"/>
                  </a:lnTo>
                  <a:close/>
                </a:path>
                <a:path w="158114" h="762000">
                  <a:moveTo>
                    <a:pt x="52539" y="735647"/>
                  </a:moveTo>
                  <a:lnTo>
                    <a:pt x="26276" y="735647"/>
                  </a:lnTo>
                  <a:lnTo>
                    <a:pt x="26276" y="709396"/>
                  </a:lnTo>
                  <a:lnTo>
                    <a:pt x="26276" y="683107"/>
                  </a:lnTo>
                  <a:lnTo>
                    <a:pt x="26276" y="656831"/>
                  </a:lnTo>
                  <a:lnTo>
                    <a:pt x="0" y="656831"/>
                  </a:lnTo>
                  <a:lnTo>
                    <a:pt x="0" y="761936"/>
                  </a:lnTo>
                  <a:lnTo>
                    <a:pt x="26276" y="761936"/>
                  </a:lnTo>
                  <a:lnTo>
                    <a:pt x="52539" y="761936"/>
                  </a:lnTo>
                  <a:lnTo>
                    <a:pt x="52539" y="735647"/>
                  </a:lnTo>
                  <a:close/>
                </a:path>
                <a:path w="158114" h="762000">
                  <a:moveTo>
                    <a:pt x="52539" y="551738"/>
                  </a:moveTo>
                  <a:lnTo>
                    <a:pt x="26276" y="551738"/>
                  </a:lnTo>
                  <a:lnTo>
                    <a:pt x="0" y="551738"/>
                  </a:lnTo>
                  <a:lnTo>
                    <a:pt x="0" y="578015"/>
                  </a:lnTo>
                  <a:lnTo>
                    <a:pt x="0" y="604291"/>
                  </a:lnTo>
                  <a:lnTo>
                    <a:pt x="0" y="630567"/>
                  </a:lnTo>
                  <a:lnTo>
                    <a:pt x="26276" y="630567"/>
                  </a:lnTo>
                  <a:lnTo>
                    <a:pt x="26276" y="656831"/>
                  </a:lnTo>
                  <a:lnTo>
                    <a:pt x="52539" y="656831"/>
                  </a:lnTo>
                  <a:lnTo>
                    <a:pt x="52539" y="630555"/>
                  </a:lnTo>
                  <a:lnTo>
                    <a:pt x="26276" y="630555"/>
                  </a:lnTo>
                  <a:lnTo>
                    <a:pt x="26276" y="604291"/>
                  </a:lnTo>
                  <a:lnTo>
                    <a:pt x="26276" y="578027"/>
                  </a:lnTo>
                  <a:lnTo>
                    <a:pt x="52539" y="578027"/>
                  </a:lnTo>
                  <a:lnTo>
                    <a:pt x="52539" y="551738"/>
                  </a:lnTo>
                  <a:close/>
                </a:path>
                <a:path w="158114" h="762000">
                  <a:moveTo>
                    <a:pt x="52539" y="446646"/>
                  </a:moveTo>
                  <a:lnTo>
                    <a:pt x="26276" y="446646"/>
                  </a:lnTo>
                  <a:lnTo>
                    <a:pt x="26276" y="472922"/>
                  </a:lnTo>
                  <a:lnTo>
                    <a:pt x="0" y="472922"/>
                  </a:lnTo>
                  <a:lnTo>
                    <a:pt x="0" y="499198"/>
                  </a:lnTo>
                  <a:lnTo>
                    <a:pt x="26276" y="499198"/>
                  </a:lnTo>
                  <a:lnTo>
                    <a:pt x="26276" y="525487"/>
                  </a:lnTo>
                  <a:lnTo>
                    <a:pt x="52539" y="525487"/>
                  </a:lnTo>
                  <a:lnTo>
                    <a:pt x="52539" y="499198"/>
                  </a:lnTo>
                  <a:lnTo>
                    <a:pt x="52539" y="472922"/>
                  </a:lnTo>
                  <a:lnTo>
                    <a:pt x="52539" y="446646"/>
                  </a:lnTo>
                  <a:close/>
                </a:path>
                <a:path w="158114" h="762000">
                  <a:moveTo>
                    <a:pt x="52539" y="394106"/>
                  </a:moveTo>
                  <a:lnTo>
                    <a:pt x="26276" y="394106"/>
                  </a:lnTo>
                  <a:lnTo>
                    <a:pt x="26276" y="420370"/>
                  </a:lnTo>
                  <a:lnTo>
                    <a:pt x="0" y="420370"/>
                  </a:lnTo>
                  <a:lnTo>
                    <a:pt x="0" y="446646"/>
                  </a:lnTo>
                  <a:lnTo>
                    <a:pt x="26276" y="446646"/>
                  </a:lnTo>
                  <a:lnTo>
                    <a:pt x="26276" y="420382"/>
                  </a:lnTo>
                  <a:lnTo>
                    <a:pt x="52539" y="420382"/>
                  </a:lnTo>
                  <a:lnTo>
                    <a:pt x="52539" y="394106"/>
                  </a:lnTo>
                  <a:close/>
                </a:path>
                <a:path w="158114" h="762000">
                  <a:moveTo>
                    <a:pt x="52539" y="315277"/>
                  </a:moveTo>
                  <a:lnTo>
                    <a:pt x="26276" y="315277"/>
                  </a:lnTo>
                  <a:lnTo>
                    <a:pt x="26276" y="289013"/>
                  </a:lnTo>
                  <a:lnTo>
                    <a:pt x="0" y="289013"/>
                  </a:lnTo>
                  <a:lnTo>
                    <a:pt x="0" y="315277"/>
                  </a:lnTo>
                  <a:lnTo>
                    <a:pt x="0" y="341553"/>
                  </a:lnTo>
                  <a:lnTo>
                    <a:pt x="26276" y="341553"/>
                  </a:lnTo>
                  <a:lnTo>
                    <a:pt x="52539" y="341553"/>
                  </a:lnTo>
                  <a:lnTo>
                    <a:pt x="52539" y="315277"/>
                  </a:lnTo>
                  <a:close/>
                </a:path>
                <a:path w="158114" h="762000">
                  <a:moveTo>
                    <a:pt x="52539" y="236461"/>
                  </a:moveTo>
                  <a:lnTo>
                    <a:pt x="26276" y="236461"/>
                  </a:lnTo>
                  <a:lnTo>
                    <a:pt x="26276" y="262737"/>
                  </a:lnTo>
                  <a:lnTo>
                    <a:pt x="52539" y="262737"/>
                  </a:lnTo>
                  <a:lnTo>
                    <a:pt x="52539" y="236461"/>
                  </a:lnTo>
                  <a:close/>
                </a:path>
                <a:path w="158114" h="762000">
                  <a:moveTo>
                    <a:pt x="52539" y="157645"/>
                  </a:moveTo>
                  <a:lnTo>
                    <a:pt x="26276" y="157645"/>
                  </a:lnTo>
                  <a:lnTo>
                    <a:pt x="26276" y="183934"/>
                  </a:lnTo>
                  <a:lnTo>
                    <a:pt x="52539" y="183934"/>
                  </a:lnTo>
                  <a:lnTo>
                    <a:pt x="52539" y="157645"/>
                  </a:lnTo>
                  <a:close/>
                </a:path>
                <a:path w="158114" h="762000">
                  <a:moveTo>
                    <a:pt x="52539" y="52552"/>
                  </a:moveTo>
                  <a:lnTo>
                    <a:pt x="26276" y="52552"/>
                  </a:lnTo>
                  <a:lnTo>
                    <a:pt x="26276" y="78828"/>
                  </a:lnTo>
                  <a:lnTo>
                    <a:pt x="26276" y="105105"/>
                  </a:lnTo>
                  <a:lnTo>
                    <a:pt x="26276" y="131394"/>
                  </a:lnTo>
                  <a:lnTo>
                    <a:pt x="52539" y="131394"/>
                  </a:lnTo>
                  <a:lnTo>
                    <a:pt x="52539" y="105105"/>
                  </a:lnTo>
                  <a:lnTo>
                    <a:pt x="52539" y="78828"/>
                  </a:lnTo>
                  <a:lnTo>
                    <a:pt x="52539" y="52552"/>
                  </a:lnTo>
                  <a:close/>
                </a:path>
                <a:path w="158114" h="762000">
                  <a:moveTo>
                    <a:pt x="78816" y="656831"/>
                  </a:moveTo>
                  <a:lnTo>
                    <a:pt x="52552" y="656831"/>
                  </a:lnTo>
                  <a:lnTo>
                    <a:pt x="52552" y="683107"/>
                  </a:lnTo>
                  <a:lnTo>
                    <a:pt x="78816" y="683107"/>
                  </a:lnTo>
                  <a:lnTo>
                    <a:pt x="78816" y="656831"/>
                  </a:lnTo>
                  <a:close/>
                </a:path>
                <a:path w="158114" h="762000">
                  <a:moveTo>
                    <a:pt x="78816" y="472922"/>
                  </a:moveTo>
                  <a:lnTo>
                    <a:pt x="52552" y="472922"/>
                  </a:lnTo>
                  <a:lnTo>
                    <a:pt x="52552" y="499198"/>
                  </a:lnTo>
                  <a:lnTo>
                    <a:pt x="78816" y="499198"/>
                  </a:lnTo>
                  <a:lnTo>
                    <a:pt x="78816" y="472922"/>
                  </a:lnTo>
                  <a:close/>
                </a:path>
                <a:path w="158114" h="762000">
                  <a:moveTo>
                    <a:pt x="78816" y="420370"/>
                  </a:moveTo>
                  <a:lnTo>
                    <a:pt x="52552" y="420370"/>
                  </a:lnTo>
                  <a:lnTo>
                    <a:pt x="52552" y="446646"/>
                  </a:lnTo>
                  <a:lnTo>
                    <a:pt x="78816" y="446646"/>
                  </a:lnTo>
                  <a:lnTo>
                    <a:pt x="78816" y="420370"/>
                  </a:lnTo>
                  <a:close/>
                </a:path>
                <a:path w="158114" h="762000">
                  <a:moveTo>
                    <a:pt x="105079" y="709383"/>
                  </a:moveTo>
                  <a:lnTo>
                    <a:pt x="78816" y="709383"/>
                  </a:lnTo>
                  <a:lnTo>
                    <a:pt x="78816" y="735660"/>
                  </a:lnTo>
                  <a:lnTo>
                    <a:pt x="105079" y="735660"/>
                  </a:lnTo>
                  <a:lnTo>
                    <a:pt x="105079" y="709383"/>
                  </a:lnTo>
                  <a:close/>
                </a:path>
                <a:path w="158114" h="762000">
                  <a:moveTo>
                    <a:pt x="105079" y="525462"/>
                  </a:moveTo>
                  <a:lnTo>
                    <a:pt x="78816" y="525462"/>
                  </a:lnTo>
                  <a:lnTo>
                    <a:pt x="52552" y="525462"/>
                  </a:lnTo>
                  <a:lnTo>
                    <a:pt x="52552" y="551738"/>
                  </a:lnTo>
                  <a:lnTo>
                    <a:pt x="78816" y="551738"/>
                  </a:lnTo>
                  <a:lnTo>
                    <a:pt x="78816" y="578015"/>
                  </a:lnTo>
                  <a:lnTo>
                    <a:pt x="52552" y="578015"/>
                  </a:lnTo>
                  <a:lnTo>
                    <a:pt x="52552" y="604291"/>
                  </a:lnTo>
                  <a:lnTo>
                    <a:pt x="78816" y="604291"/>
                  </a:lnTo>
                  <a:lnTo>
                    <a:pt x="105079" y="604291"/>
                  </a:lnTo>
                  <a:lnTo>
                    <a:pt x="105079" y="578027"/>
                  </a:lnTo>
                  <a:lnTo>
                    <a:pt x="105079" y="551738"/>
                  </a:lnTo>
                  <a:lnTo>
                    <a:pt x="105079" y="525462"/>
                  </a:lnTo>
                  <a:close/>
                </a:path>
                <a:path w="158114" h="762000">
                  <a:moveTo>
                    <a:pt x="105079" y="131368"/>
                  </a:moveTo>
                  <a:lnTo>
                    <a:pt x="78816" y="131368"/>
                  </a:lnTo>
                  <a:lnTo>
                    <a:pt x="78816" y="157645"/>
                  </a:lnTo>
                  <a:lnTo>
                    <a:pt x="78816" y="183921"/>
                  </a:lnTo>
                  <a:lnTo>
                    <a:pt x="52552" y="183921"/>
                  </a:lnTo>
                  <a:lnTo>
                    <a:pt x="52552" y="210197"/>
                  </a:lnTo>
                  <a:lnTo>
                    <a:pt x="78816" y="210197"/>
                  </a:lnTo>
                  <a:lnTo>
                    <a:pt x="78816" y="236461"/>
                  </a:lnTo>
                  <a:lnTo>
                    <a:pt x="78816" y="262737"/>
                  </a:lnTo>
                  <a:lnTo>
                    <a:pt x="52552" y="262737"/>
                  </a:lnTo>
                  <a:lnTo>
                    <a:pt x="52552" y="367842"/>
                  </a:lnTo>
                  <a:lnTo>
                    <a:pt x="78816" y="367842"/>
                  </a:lnTo>
                  <a:lnTo>
                    <a:pt x="78816" y="394106"/>
                  </a:lnTo>
                  <a:lnTo>
                    <a:pt x="105079" y="394106"/>
                  </a:lnTo>
                  <a:lnTo>
                    <a:pt x="105079" y="367842"/>
                  </a:lnTo>
                  <a:lnTo>
                    <a:pt x="105079" y="341553"/>
                  </a:lnTo>
                  <a:lnTo>
                    <a:pt x="78816" y="341553"/>
                  </a:lnTo>
                  <a:lnTo>
                    <a:pt x="78816" y="315302"/>
                  </a:lnTo>
                  <a:lnTo>
                    <a:pt x="78816" y="289013"/>
                  </a:lnTo>
                  <a:lnTo>
                    <a:pt x="105079" y="289013"/>
                  </a:lnTo>
                  <a:lnTo>
                    <a:pt x="105079" y="262737"/>
                  </a:lnTo>
                  <a:lnTo>
                    <a:pt x="105079" y="236474"/>
                  </a:lnTo>
                  <a:lnTo>
                    <a:pt x="105079" y="210185"/>
                  </a:lnTo>
                  <a:lnTo>
                    <a:pt x="78816" y="210185"/>
                  </a:lnTo>
                  <a:lnTo>
                    <a:pt x="78816" y="183934"/>
                  </a:lnTo>
                  <a:lnTo>
                    <a:pt x="105079" y="183934"/>
                  </a:lnTo>
                  <a:lnTo>
                    <a:pt x="105079" y="157645"/>
                  </a:lnTo>
                  <a:lnTo>
                    <a:pt x="105079" y="131368"/>
                  </a:lnTo>
                  <a:close/>
                </a:path>
                <a:path w="158114" h="762000">
                  <a:moveTo>
                    <a:pt x="105079" y="52552"/>
                  </a:moveTo>
                  <a:lnTo>
                    <a:pt x="78816" y="52552"/>
                  </a:lnTo>
                  <a:lnTo>
                    <a:pt x="78816" y="26276"/>
                  </a:lnTo>
                  <a:lnTo>
                    <a:pt x="52552" y="26276"/>
                  </a:lnTo>
                  <a:lnTo>
                    <a:pt x="52552" y="52565"/>
                  </a:lnTo>
                  <a:lnTo>
                    <a:pt x="78816" y="52565"/>
                  </a:lnTo>
                  <a:lnTo>
                    <a:pt x="78816" y="78828"/>
                  </a:lnTo>
                  <a:lnTo>
                    <a:pt x="52552" y="78828"/>
                  </a:lnTo>
                  <a:lnTo>
                    <a:pt x="52552" y="105105"/>
                  </a:lnTo>
                  <a:lnTo>
                    <a:pt x="78816" y="105105"/>
                  </a:lnTo>
                  <a:lnTo>
                    <a:pt x="105079" y="105105"/>
                  </a:lnTo>
                  <a:lnTo>
                    <a:pt x="105079" y="78828"/>
                  </a:lnTo>
                  <a:lnTo>
                    <a:pt x="105079" y="52552"/>
                  </a:lnTo>
                  <a:close/>
                </a:path>
                <a:path w="158114" h="762000">
                  <a:moveTo>
                    <a:pt x="131368" y="735647"/>
                  </a:moveTo>
                  <a:lnTo>
                    <a:pt x="105092" y="735647"/>
                  </a:lnTo>
                  <a:lnTo>
                    <a:pt x="105092" y="761936"/>
                  </a:lnTo>
                  <a:lnTo>
                    <a:pt x="131368" y="761936"/>
                  </a:lnTo>
                  <a:lnTo>
                    <a:pt x="131368" y="735647"/>
                  </a:lnTo>
                  <a:close/>
                </a:path>
                <a:path w="158114" h="762000">
                  <a:moveTo>
                    <a:pt x="131368" y="656831"/>
                  </a:moveTo>
                  <a:lnTo>
                    <a:pt x="105092" y="656831"/>
                  </a:lnTo>
                  <a:lnTo>
                    <a:pt x="105092" y="683107"/>
                  </a:lnTo>
                  <a:lnTo>
                    <a:pt x="131368" y="683107"/>
                  </a:lnTo>
                  <a:lnTo>
                    <a:pt x="131368" y="656831"/>
                  </a:lnTo>
                  <a:close/>
                </a:path>
                <a:path w="158114" h="762000">
                  <a:moveTo>
                    <a:pt x="131368" y="578015"/>
                  </a:moveTo>
                  <a:lnTo>
                    <a:pt x="105092" y="578015"/>
                  </a:lnTo>
                  <a:lnTo>
                    <a:pt x="105092" y="604291"/>
                  </a:lnTo>
                  <a:lnTo>
                    <a:pt x="131368" y="604291"/>
                  </a:lnTo>
                  <a:lnTo>
                    <a:pt x="131368" y="578015"/>
                  </a:lnTo>
                  <a:close/>
                </a:path>
                <a:path w="158114" h="762000">
                  <a:moveTo>
                    <a:pt x="131368" y="420370"/>
                  </a:moveTo>
                  <a:lnTo>
                    <a:pt x="105092" y="420370"/>
                  </a:lnTo>
                  <a:lnTo>
                    <a:pt x="105092" y="446646"/>
                  </a:lnTo>
                  <a:lnTo>
                    <a:pt x="105092" y="472922"/>
                  </a:lnTo>
                  <a:lnTo>
                    <a:pt x="105092" y="499198"/>
                  </a:lnTo>
                  <a:lnTo>
                    <a:pt x="105092" y="525462"/>
                  </a:lnTo>
                  <a:lnTo>
                    <a:pt x="105092" y="551738"/>
                  </a:lnTo>
                  <a:lnTo>
                    <a:pt x="131368" y="551738"/>
                  </a:lnTo>
                  <a:lnTo>
                    <a:pt x="131368" y="446646"/>
                  </a:lnTo>
                  <a:lnTo>
                    <a:pt x="131368" y="420370"/>
                  </a:lnTo>
                  <a:close/>
                </a:path>
                <a:path w="158114" h="762000">
                  <a:moveTo>
                    <a:pt x="131368" y="367830"/>
                  </a:moveTo>
                  <a:lnTo>
                    <a:pt x="105092" y="367830"/>
                  </a:lnTo>
                  <a:lnTo>
                    <a:pt x="105092" y="394106"/>
                  </a:lnTo>
                  <a:lnTo>
                    <a:pt x="131368" y="394106"/>
                  </a:lnTo>
                  <a:lnTo>
                    <a:pt x="131368" y="367830"/>
                  </a:lnTo>
                  <a:close/>
                </a:path>
                <a:path w="158114" h="762000">
                  <a:moveTo>
                    <a:pt x="157632" y="315277"/>
                  </a:moveTo>
                  <a:lnTo>
                    <a:pt x="131368" y="315277"/>
                  </a:lnTo>
                  <a:lnTo>
                    <a:pt x="105092" y="315277"/>
                  </a:lnTo>
                  <a:lnTo>
                    <a:pt x="105092" y="341553"/>
                  </a:lnTo>
                  <a:lnTo>
                    <a:pt x="131368" y="341553"/>
                  </a:lnTo>
                  <a:lnTo>
                    <a:pt x="157632" y="341553"/>
                  </a:lnTo>
                  <a:lnTo>
                    <a:pt x="157632" y="315277"/>
                  </a:lnTo>
                  <a:close/>
                </a:path>
                <a:path w="158114" h="762000">
                  <a:moveTo>
                    <a:pt x="157632" y="236461"/>
                  </a:moveTo>
                  <a:lnTo>
                    <a:pt x="131368" y="236461"/>
                  </a:lnTo>
                  <a:lnTo>
                    <a:pt x="131368" y="262737"/>
                  </a:lnTo>
                  <a:lnTo>
                    <a:pt x="131368" y="289013"/>
                  </a:lnTo>
                  <a:lnTo>
                    <a:pt x="157632" y="289013"/>
                  </a:lnTo>
                  <a:lnTo>
                    <a:pt x="157632" y="262737"/>
                  </a:lnTo>
                  <a:lnTo>
                    <a:pt x="157632" y="236461"/>
                  </a:lnTo>
                  <a:close/>
                </a:path>
                <a:path w="158114" h="762000">
                  <a:moveTo>
                    <a:pt x="157632" y="157645"/>
                  </a:moveTo>
                  <a:lnTo>
                    <a:pt x="131368" y="157645"/>
                  </a:lnTo>
                  <a:lnTo>
                    <a:pt x="131368" y="183934"/>
                  </a:lnTo>
                  <a:lnTo>
                    <a:pt x="157632" y="183934"/>
                  </a:lnTo>
                  <a:lnTo>
                    <a:pt x="157632" y="157645"/>
                  </a:lnTo>
                  <a:close/>
                </a:path>
                <a:path w="158114" h="762000">
                  <a:moveTo>
                    <a:pt x="157632" y="105105"/>
                  </a:moveTo>
                  <a:lnTo>
                    <a:pt x="131368" y="105105"/>
                  </a:lnTo>
                  <a:lnTo>
                    <a:pt x="105092" y="105105"/>
                  </a:lnTo>
                  <a:lnTo>
                    <a:pt x="105092" y="131368"/>
                  </a:lnTo>
                  <a:lnTo>
                    <a:pt x="105092" y="157645"/>
                  </a:lnTo>
                  <a:lnTo>
                    <a:pt x="131368" y="157645"/>
                  </a:lnTo>
                  <a:lnTo>
                    <a:pt x="131368" y="131394"/>
                  </a:lnTo>
                  <a:lnTo>
                    <a:pt x="157632" y="131394"/>
                  </a:lnTo>
                  <a:lnTo>
                    <a:pt x="157632" y="105105"/>
                  </a:lnTo>
                  <a:close/>
                </a:path>
                <a:path w="158114" h="762000">
                  <a:moveTo>
                    <a:pt x="157632" y="0"/>
                  </a:moveTo>
                  <a:lnTo>
                    <a:pt x="131368" y="0"/>
                  </a:lnTo>
                  <a:lnTo>
                    <a:pt x="105092" y="0"/>
                  </a:lnTo>
                  <a:lnTo>
                    <a:pt x="105092" y="26276"/>
                  </a:lnTo>
                  <a:lnTo>
                    <a:pt x="131368" y="26276"/>
                  </a:lnTo>
                  <a:lnTo>
                    <a:pt x="131368" y="52552"/>
                  </a:lnTo>
                  <a:lnTo>
                    <a:pt x="105092" y="52552"/>
                  </a:lnTo>
                  <a:lnTo>
                    <a:pt x="105092" y="78828"/>
                  </a:lnTo>
                  <a:lnTo>
                    <a:pt x="131368" y="78828"/>
                  </a:lnTo>
                  <a:lnTo>
                    <a:pt x="131368" y="52565"/>
                  </a:lnTo>
                  <a:lnTo>
                    <a:pt x="157632" y="52565"/>
                  </a:lnTo>
                  <a:lnTo>
                    <a:pt x="157632" y="26276"/>
                  </a:lnTo>
                  <a:lnTo>
                    <a:pt x="157632" y="0"/>
                  </a:lnTo>
                  <a:close/>
                </a:path>
              </a:pathLst>
            </a:custGeom>
            <a:solidFill>
              <a:srgbClr val="000000"/>
            </a:solidFill>
          </p:spPr>
          <p:txBody>
            <a:bodyPr wrap="square" lIns="0" tIns="0" rIns="0" bIns="0" rtlCol="0"/>
            <a:lstStyle/>
            <a:p>
              <a:endParaRPr/>
            </a:p>
          </p:txBody>
        </p:sp>
        <p:sp>
          <p:nvSpPr>
            <p:cNvPr id="51" name="object 51"/>
            <p:cNvSpPr/>
            <p:nvPr/>
          </p:nvSpPr>
          <p:spPr>
            <a:xfrm>
              <a:off x="2526677" y="2580347"/>
              <a:ext cx="158115" cy="762000"/>
            </a:xfrm>
            <a:custGeom>
              <a:avLst/>
              <a:gdLst/>
              <a:ahLst/>
              <a:cxnLst/>
              <a:rect l="l" t="t" r="r" b="b"/>
              <a:pathLst>
                <a:path w="158114" h="762000">
                  <a:moveTo>
                    <a:pt x="26263" y="656831"/>
                  </a:moveTo>
                  <a:lnTo>
                    <a:pt x="0" y="656831"/>
                  </a:lnTo>
                  <a:lnTo>
                    <a:pt x="0" y="683107"/>
                  </a:lnTo>
                  <a:lnTo>
                    <a:pt x="0" y="709383"/>
                  </a:lnTo>
                  <a:lnTo>
                    <a:pt x="0" y="735647"/>
                  </a:lnTo>
                  <a:lnTo>
                    <a:pt x="0" y="761936"/>
                  </a:lnTo>
                  <a:lnTo>
                    <a:pt x="26263" y="761936"/>
                  </a:lnTo>
                  <a:lnTo>
                    <a:pt x="26263" y="683107"/>
                  </a:lnTo>
                  <a:lnTo>
                    <a:pt x="26263" y="656831"/>
                  </a:lnTo>
                  <a:close/>
                </a:path>
                <a:path w="158114" h="762000">
                  <a:moveTo>
                    <a:pt x="26263" y="551738"/>
                  </a:moveTo>
                  <a:lnTo>
                    <a:pt x="0" y="551738"/>
                  </a:lnTo>
                  <a:lnTo>
                    <a:pt x="0" y="578015"/>
                  </a:lnTo>
                  <a:lnTo>
                    <a:pt x="0" y="604291"/>
                  </a:lnTo>
                  <a:lnTo>
                    <a:pt x="26263" y="604291"/>
                  </a:lnTo>
                  <a:lnTo>
                    <a:pt x="26263" y="578027"/>
                  </a:lnTo>
                  <a:lnTo>
                    <a:pt x="26263" y="551738"/>
                  </a:lnTo>
                  <a:close/>
                </a:path>
                <a:path w="158114" h="762000">
                  <a:moveTo>
                    <a:pt x="26263" y="499198"/>
                  </a:moveTo>
                  <a:lnTo>
                    <a:pt x="0" y="499198"/>
                  </a:lnTo>
                  <a:lnTo>
                    <a:pt x="0" y="525487"/>
                  </a:lnTo>
                  <a:lnTo>
                    <a:pt x="26263" y="525487"/>
                  </a:lnTo>
                  <a:lnTo>
                    <a:pt x="26263" y="499198"/>
                  </a:lnTo>
                  <a:close/>
                </a:path>
                <a:path w="158114" h="762000">
                  <a:moveTo>
                    <a:pt x="26263" y="315277"/>
                  </a:moveTo>
                  <a:lnTo>
                    <a:pt x="0" y="315277"/>
                  </a:lnTo>
                  <a:lnTo>
                    <a:pt x="0" y="341553"/>
                  </a:lnTo>
                  <a:lnTo>
                    <a:pt x="0" y="367830"/>
                  </a:lnTo>
                  <a:lnTo>
                    <a:pt x="0" y="446646"/>
                  </a:lnTo>
                  <a:lnTo>
                    <a:pt x="26263" y="446646"/>
                  </a:lnTo>
                  <a:lnTo>
                    <a:pt x="26263" y="341553"/>
                  </a:lnTo>
                  <a:lnTo>
                    <a:pt x="26263" y="315277"/>
                  </a:lnTo>
                  <a:close/>
                </a:path>
                <a:path w="158114" h="762000">
                  <a:moveTo>
                    <a:pt x="52552" y="709383"/>
                  </a:moveTo>
                  <a:lnTo>
                    <a:pt x="26276" y="709383"/>
                  </a:lnTo>
                  <a:lnTo>
                    <a:pt x="26276" y="735660"/>
                  </a:lnTo>
                  <a:lnTo>
                    <a:pt x="52552" y="735660"/>
                  </a:lnTo>
                  <a:lnTo>
                    <a:pt x="52552" y="709383"/>
                  </a:lnTo>
                  <a:close/>
                </a:path>
                <a:path w="158114" h="762000">
                  <a:moveTo>
                    <a:pt x="52552" y="656831"/>
                  </a:moveTo>
                  <a:lnTo>
                    <a:pt x="26276" y="656831"/>
                  </a:lnTo>
                  <a:lnTo>
                    <a:pt x="26276" y="683107"/>
                  </a:lnTo>
                  <a:lnTo>
                    <a:pt x="52552" y="683107"/>
                  </a:lnTo>
                  <a:lnTo>
                    <a:pt x="52552" y="656831"/>
                  </a:lnTo>
                  <a:close/>
                </a:path>
                <a:path w="158114" h="762000">
                  <a:moveTo>
                    <a:pt x="52552" y="394106"/>
                  </a:moveTo>
                  <a:lnTo>
                    <a:pt x="26276" y="394106"/>
                  </a:lnTo>
                  <a:lnTo>
                    <a:pt x="26276" y="420382"/>
                  </a:lnTo>
                  <a:lnTo>
                    <a:pt x="52552" y="420382"/>
                  </a:lnTo>
                  <a:lnTo>
                    <a:pt x="52552" y="394106"/>
                  </a:lnTo>
                  <a:close/>
                </a:path>
                <a:path w="158114" h="762000">
                  <a:moveTo>
                    <a:pt x="52552" y="78828"/>
                  </a:moveTo>
                  <a:lnTo>
                    <a:pt x="26276" y="78828"/>
                  </a:lnTo>
                  <a:lnTo>
                    <a:pt x="26276" y="105105"/>
                  </a:lnTo>
                  <a:lnTo>
                    <a:pt x="52552" y="105105"/>
                  </a:lnTo>
                  <a:lnTo>
                    <a:pt x="52552" y="78828"/>
                  </a:lnTo>
                  <a:close/>
                </a:path>
                <a:path w="158114" h="762000">
                  <a:moveTo>
                    <a:pt x="78816" y="446646"/>
                  </a:moveTo>
                  <a:lnTo>
                    <a:pt x="52552" y="446646"/>
                  </a:lnTo>
                  <a:lnTo>
                    <a:pt x="26276" y="446646"/>
                  </a:lnTo>
                  <a:lnTo>
                    <a:pt x="26276" y="472922"/>
                  </a:lnTo>
                  <a:lnTo>
                    <a:pt x="52552" y="472922"/>
                  </a:lnTo>
                  <a:lnTo>
                    <a:pt x="78816" y="472922"/>
                  </a:lnTo>
                  <a:lnTo>
                    <a:pt x="78816" y="446646"/>
                  </a:lnTo>
                  <a:close/>
                </a:path>
                <a:path w="158114" h="762000">
                  <a:moveTo>
                    <a:pt x="78816" y="0"/>
                  </a:moveTo>
                  <a:lnTo>
                    <a:pt x="52552" y="0"/>
                  </a:lnTo>
                  <a:lnTo>
                    <a:pt x="52552" y="26276"/>
                  </a:lnTo>
                  <a:lnTo>
                    <a:pt x="78816" y="26276"/>
                  </a:lnTo>
                  <a:lnTo>
                    <a:pt x="78816" y="0"/>
                  </a:lnTo>
                  <a:close/>
                </a:path>
                <a:path w="158114" h="762000">
                  <a:moveTo>
                    <a:pt x="105092" y="656831"/>
                  </a:moveTo>
                  <a:lnTo>
                    <a:pt x="78816" y="656831"/>
                  </a:lnTo>
                  <a:lnTo>
                    <a:pt x="78816" y="683107"/>
                  </a:lnTo>
                  <a:lnTo>
                    <a:pt x="105092" y="683107"/>
                  </a:lnTo>
                  <a:lnTo>
                    <a:pt x="105092" y="656831"/>
                  </a:lnTo>
                  <a:close/>
                </a:path>
                <a:path w="158114" h="762000">
                  <a:moveTo>
                    <a:pt x="131368" y="735647"/>
                  </a:moveTo>
                  <a:lnTo>
                    <a:pt x="105092" y="735647"/>
                  </a:lnTo>
                  <a:lnTo>
                    <a:pt x="78816" y="735647"/>
                  </a:lnTo>
                  <a:lnTo>
                    <a:pt x="78816" y="761936"/>
                  </a:lnTo>
                  <a:lnTo>
                    <a:pt x="105092" y="761936"/>
                  </a:lnTo>
                  <a:lnTo>
                    <a:pt x="131368" y="761936"/>
                  </a:lnTo>
                  <a:lnTo>
                    <a:pt x="131368" y="735647"/>
                  </a:lnTo>
                  <a:close/>
                </a:path>
                <a:path w="158114" h="762000">
                  <a:moveTo>
                    <a:pt x="157632" y="499198"/>
                  </a:moveTo>
                  <a:lnTo>
                    <a:pt x="131368" y="499198"/>
                  </a:lnTo>
                  <a:lnTo>
                    <a:pt x="131368" y="472922"/>
                  </a:lnTo>
                  <a:lnTo>
                    <a:pt x="105092" y="472922"/>
                  </a:lnTo>
                  <a:lnTo>
                    <a:pt x="105092" y="499198"/>
                  </a:lnTo>
                  <a:lnTo>
                    <a:pt x="105092" y="525462"/>
                  </a:lnTo>
                  <a:lnTo>
                    <a:pt x="78816" y="525462"/>
                  </a:lnTo>
                  <a:lnTo>
                    <a:pt x="52552" y="525462"/>
                  </a:lnTo>
                  <a:lnTo>
                    <a:pt x="26276" y="525462"/>
                  </a:lnTo>
                  <a:lnTo>
                    <a:pt x="26276" y="551738"/>
                  </a:lnTo>
                  <a:lnTo>
                    <a:pt x="26276" y="578027"/>
                  </a:lnTo>
                  <a:lnTo>
                    <a:pt x="52552" y="578027"/>
                  </a:lnTo>
                  <a:lnTo>
                    <a:pt x="52552" y="604291"/>
                  </a:lnTo>
                  <a:lnTo>
                    <a:pt x="78816" y="604291"/>
                  </a:lnTo>
                  <a:lnTo>
                    <a:pt x="78816" y="630555"/>
                  </a:lnTo>
                  <a:lnTo>
                    <a:pt x="52552" y="630555"/>
                  </a:lnTo>
                  <a:lnTo>
                    <a:pt x="52552" y="656831"/>
                  </a:lnTo>
                  <a:lnTo>
                    <a:pt x="78816" y="656831"/>
                  </a:lnTo>
                  <a:lnTo>
                    <a:pt x="78816" y="630567"/>
                  </a:lnTo>
                  <a:lnTo>
                    <a:pt x="105092" y="630567"/>
                  </a:lnTo>
                  <a:lnTo>
                    <a:pt x="105092" y="525487"/>
                  </a:lnTo>
                  <a:lnTo>
                    <a:pt x="131368" y="525487"/>
                  </a:lnTo>
                  <a:lnTo>
                    <a:pt x="157632" y="525487"/>
                  </a:lnTo>
                  <a:lnTo>
                    <a:pt x="157632" y="499198"/>
                  </a:lnTo>
                  <a:close/>
                </a:path>
                <a:path w="158114" h="762000">
                  <a:moveTo>
                    <a:pt x="157632" y="315277"/>
                  </a:moveTo>
                  <a:lnTo>
                    <a:pt x="131368" y="315277"/>
                  </a:lnTo>
                  <a:lnTo>
                    <a:pt x="131368" y="289013"/>
                  </a:lnTo>
                  <a:lnTo>
                    <a:pt x="105092" y="289013"/>
                  </a:lnTo>
                  <a:lnTo>
                    <a:pt x="105092" y="315277"/>
                  </a:lnTo>
                  <a:lnTo>
                    <a:pt x="105092" y="341553"/>
                  </a:lnTo>
                  <a:lnTo>
                    <a:pt x="131368" y="341553"/>
                  </a:lnTo>
                  <a:lnTo>
                    <a:pt x="131368" y="367830"/>
                  </a:lnTo>
                  <a:lnTo>
                    <a:pt x="105092" y="367830"/>
                  </a:lnTo>
                  <a:lnTo>
                    <a:pt x="78816" y="367830"/>
                  </a:lnTo>
                  <a:lnTo>
                    <a:pt x="78816" y="341553"/>
                  </a:lnTo>
                  <a:lnTo>
                    <a:pt x="78816" y="315277"/>
                  </a:lnTo>
                  <a:lnTo>
                    <a:pt x="52552" y="315277"/>
                  </a:lnTo>
                  <a:lnTo>
                    <a:pt x="52552" y="341553"/>
                  </a:lnTo>
                  <a:lnTo>
                    <a:pt x="52552" y="367842"/>
                  </a:lnTo>
                  <a:lnTo>
                    <a:pt x="78816" y="367842"/>
                  </a:lnTo>
                  <a:lnTo>
                    <a:pt x="78816" y="394106"/>
                  </a:lnTo>
                  <a:lnTo>
                    <a:pt x="105092" y="394106"/>
                  </a:lnTo>
                  <a:lnTo>
                    <a:pt x="105092" y="420382"/>
                  </a:lnTo>
                  <a:lnTo>
                    <a:pt x="131368" y="420382"/>
                  </a:lnTo>
                  <a:lnTo>
                    <a:pt x="131368" y="394106"/>
                  </a:lnTo>
                  <a:lnTo>
                    <a:pt x="131368" y="367842"/>
                  </a:lnTo>
                  <a:lnTo>
                    <a:pt x="157632" y="367842"/>
                  </a:lnTo>
                  <a:lnTo>
                    <a:pt x="157632" y="341553"/>
                  </a:lnTo>
                  <a:lnTo>
                    <a:pt x="157632" y="315277"/>
                  </a:lnTo>
                  <a:close/>
                </a:path>
                <a:path w="158114" h="762000">
                  <a:moveTo>
                    <a:pt x="157632" y="131368"/>
                  </a:moveTo>
                  <a:lnTo>
                    <a:pt x="131368" y="131368"/>
                  </a:lnTo>
                  <a:lnTo>
                    <a:pt x="131368" y="105105"/>
                  </a:lnTo>
                  <a:lnTo>
                    <a:pt x="105092" y="105105"/>
                  </a:lnTo>
                  <a:lnTo>
                    <a:pt x="105092" y="157645"/>
                  </a:lnTo>
                  <a:lnTo>
                    <a:pt x="105092" y="183921"/>
                  </a:lnTo>
                  <a:lnTo>
                    <a:pt x="105092" y="210185"/>
                  </a:lnTo>
                  <a:lnTo>
                    <a:pt x="78816" y="210185"/>
                  </a:lnTo>
                  <a:lnTo>
                    <a:pt x="78816" y="236461"/>
                  </a:lnTo>
                  <a:lnTo>
                    <a:pt x="52552" y="236461"/>
                  </a:lnTo>
                  <a:lnTo>
                    <a:pt x="52552" y="210197"/>
                  </a:lnTo>
                  <a:lnTo>
                    <a:pt x="52552" y="183934"/>
                  </a:lnTo>
                  <a:lnTo>
                    <a:pt x="78816" y="183934"/>
                  </a:lnTo>
                  <a:lnTo>
                    <a:pt x="78816" y="157645"/>
                  </a:lnTo>
                  <a:lnTo>
                    <a:pt x="105092" y="157645"/>
                  </a:lnTo>
                  <a:lnTo>
                    <a:pt x="105092" y="105105"/>
                  </a:lnTo>
                  <a:lnTo>
                    <a:pt x="78816" y="105105"/>
                  </a:lnTo>
                  <a:lnTo>
                    <a:pt x="52552" y="105105"/>
                  </a:lnTo>
                  <a:lnTo>
                    <a:pt x="52552" y="131368"/>
                  </a:lnTo>
                  <a:lnTo>
                    <a:pt x="52552" y="157645"/>
                  </a:lnTo>
                  <a:lnTo>
                    <a:pt x="52552" y="183921"/>
                  </a:lnTo>
                  <a:lnTo>
                    <a:pt x="26276" y="183921"/>
                  </a:lnTo>
                  <a:lnTo>
                    <a:pt x="26276" y="289013"/>
                  </a:lnTo>
                  <a:lnTo>
                    <a:pt x="52552" y="289013"/>
                  </a:lnTo>
                  <a:lnTo>
                    <a:pt x="52552" y="262737"/>
                  </a:lnTo>
                  <a:lnTo>
                    <a:pt x="78816" y="262737"/>
                  </a:lnTo>
                  <a:lnTo>
                    <a:pt x="78816" y="236474"/>
                  </a:lnTo>
                  <a:lnTo>
                    <a:pt x="105092" y="236474"/>
                  </a:lnTo>
                  <a:lnTo>
                    <a:pt x="105092" y="210197"/>
                  </a:lnTo>
                  <a:lnTo>
                    <a:pt x="131368" y="210197"/>
                  </a:lnTo>
                  <a:lnTo>
                    <a:pt x="131368" y="236461"/>
                  </a:lnTo>
                  <a:lnTo>
                    <a:pt x="131368" y="262737"/>
                  </a:lnTo>
                  <a:lnTo>
                    <a:pt x="131368" y="289013"/>
                  </a:lnTo>
                  <a:lnTo>
                    <a:pt x="157632" y="289013"/>
                  </a:lnTo>
                  <a:lnTo>
                    <a:pt x="157632" y="262737"/>
                  </a:lnTo>
                  <a:lnTo>
                    <a:pt x="157632" y="236474"/>
                  </a:lnTo>
                  <a:lnTo>
                    <a:pt x="157632" y="210185"/>
                  </a:lnTo>
                  <a:lnTo>
                    <a:pt x="131368" y="210185"/>
                  </a:lnTo>
                  <a:lnTo>
                    <a:pt x="131368" y="183934"/>
                  </a:lnTo>
                  <a:lnTo>
                    <a:pt x="131368" y="157645"/>
                  </a:lnTo>
                  <a:lnTo>
                    <a:pt x="157632" y="157645"/>
                  </a:lnTo>
                  <a:lnTo>
                    <a:pt x="157632" y="131368"/>
                  </a:lnTo>
                  <a:close/>
                </a:path>
                <a:path w="158114" h="762000">
                  <a:moveTo>
                    <a:pt x="157632" y="52552"/>
                  </a:moveTo>
                  <a:lnTo>
                    <a:pt x="131368" y="52552"/>
                  </a:lnTo>
                  <a:lnTo>
                    <a:pt x="131368" y="26276"/>
                  </a:lnTo>
                  <a:lnTo>
                    <a:pt x="131368" y="0"/>
                  </a:lnTo>
                  <a:lnTo>
                    <a:pt x="105092" y="0"/>
                  </a:lnTo>
                  <a:lnTo>
                    <a:pt x="105092" y="26276"/>
                  </a:lnTo>
                  <a:lnTo>
                    <a:pt x="105092" y="52552"/>
                  </a:lnTo>
                  <a:lnTo>
                    <a:pt x="78816" y="52552"/>
                  </a:lnTo>
                  <a:lnTo>
                    <a:pt x="52552" y="52552"/>
                  </a:lnTo>
                  <a:lnTo>
                    <a:pt x="52552" y="26276"/>
                  </a:lnTo>
                  <a:lnTo>
                    <a:pt x="26276" y="26276"/>
                  </a:lnTo>
                  <a:lnTo>
                    <a:pt x="26276" y="52565"/>
                  </a:lnTo>
                  <a:lnTo>
                    <a:pt x="52552" y="52565"/>
                  </a:lnTo>
                  <a:lnTo>
                    <a:pt x="52552" y="78828"/>
                  </a:lnTo>
                  <a:lnTo>
                    <a:pt x="78816" y="78828"/>
                  </a:lnTo>
                  <a:lnTo>
                    <a:pt x="105092" y="78828"/>
                  </a:lnTo>
                  <a:lnTo>
                    <a:pt x="131368" y="78828"/>
                  </a:lnTo>
                  <a:lnTo>
                    <a:pt x="131368" y="105105"/>
                  </a:lnTo>
                  <a:lnTo>
                    <a:pt x="157632" y="105105"/>
                  </a:lnTo>
                  <a:lnTo>
                    <a:pt x="157632" y="78828"/>
                  </a:lnTo>
                  <a:lnTo>
                    <a:pt x="157632" y="52552"/>
                  </a:lnTo>
                  <a:close/>
                </a:path>
              </a:pathLst>
            </a:custGeom>
            <a:solidFill>
              <a:srgbClr val="000000"/>
            </a:solidFill>
          </p:spPr>
          <p:txBody>
            <a:bodyPr wrap="square" lIns="0" tIns="0" rIns="0" bIns="0" rtlCol="0"/>
            <a:lstStyle/>
            <a:p>
              <a:endParaRPr/>
            </a:p>
          </p:txBody>
        </p:sp>
        <p:sp>
          <p:nvSpPr>
            <p:cNvPr id="52" name="object 52"/>
            <p:cNvSpPr/>
            <p:nvPr/>
          </p:nvSpPr>
          <p:spPr>
            <a:xfrm>
              <a:off x="2658046" y="2580347"/>
              <a:ext cx="184150" cy="762000"/>
            </a:xfrm>
            <a:custGeom>
              <a:avLst/>
              <a:gdLst/>
              <a:ahLst/>
              <a:cxnLst/>
              <a:rect l="l" t="t" r="r" b="b"/>
              <a:pathLst>
                <a:path w="184150" h="762000">
                  <a:moveTo>
                    <a:pt x="26263" y="735647"/>
                  </a:moveTo>
                  <a:lnTo>
                    <a:pt x="0" y="735647"/>
                  </a:lnTo>
                  <a:lnTo>
                    <a:pt x="0" y="761936"/>
                  </a:lnTo>
                  <a:lnTo>
                    <a:pt x="26263" y="761936"/>
                  </a:lnTo>
                  <a:lnTo>
                    <a:pt x="26263" y="735647"/>
                  </a:lnTo>
                  <a:close/>
                </a:path>
                <a:path w="184150" h="762000">
                  <a:moveTo>
                    <a:pt x="26263" y="656831"/>
                  </a:moveTo>
                  <a:lnTo>
                    <a:pt x="0" y="656831"/>
                  </a:lnTo>
                  <a:lnTo>
                    <a:pt x="0" y="683107"/>
                  </a:lnTo>
                  <a:lnTo>
                    <a:pt x="26263" y="683107"/>
                  </a:lnTo>
                  <a:lnTo>
                    <a:pt x="26263" y="656831"/>
                  </a:lnTo>
                  <a:close/>
                </a:path>
                <a:path w="184150" h="762000">
                  <a:moveTo>
                    <a:pt x="26263" y="551738"/>
                  </a:moveTo>
                  <a:lnTo>
                    <a:pt x="0" y="551738"/>
                  </a:lnTo>
                  <a:lnTo>
                    <a:pt x="0" y="578015"/>
                  </a:lnTo>
                  <a:lnTo>
                    <a:pt x="0" y="604291"/>
                  </a:lnTo>
                  <a:lnTo>
                    <a:pt x="26263" y="604291"/>
                  </a:lnTo>
                  <a:lnTo>
                    <a:pt x="26263" y="578027"/>
                  </a:lnTo>
                  <a:lnTo>
                    <a:pt x="26263" y="551738"/>
                  </a:lnTo>
                  <a:close/>
                </a:path>
                <a:path w="184150" h="762000">
                  <a:moveTo>
                    <a:pt x="26263" y="499198"/>
                  </a:moveTo>
                  <a:lnTo>
                    <a:pt x="0" y="499198"/>
                  </a:lnTo>
                  <a:lnTo>
                    <a:pt x="0" y="525487"/>
                  </a:lnTo>
                  <a:lnTo>
                    <a:pt x="26263" y="525487"/>
                  </a:lnTo>
                  <a:lnTo>
                    <a:pt x="26263" y="499198"/>
                  </a:lnTo>
                  <a:close/>
                </a:path>
                <a:path w="184150" h="762000">
                  <a:moveTo>
                    <a:pt x="52552" y="315277"/>
                  </a:moveTo>
                  <a:lnTo>
                    <a:pt x="26276" y="315277"/>
                  </a:lnTo>
                  <a:lnTo>
                    <a:pt x="26276" y="341553"/>
                  </a:lnTo>
                  <a:lnTo>
                    <a:pt x="26276" y="367842"/>
                  </a:lnTo>
                  <a:lnTo>
                    <a:pt x="52552" y="367842"/>
                  </a:lnTo>
                  <a:lnTo>
                    <a:pt x="52552" y="341553"/>
                  </a:lnTo>
                  <a:lnTo>
                    <a:pt x="52552" y="315277"/>
                  </a:lnTo>
                  <a:close/>
                </a:path>
                <a:path w="184150" h="762000">
                  <a:moveTo>
                    <a:pt x="52552" y="78828"/>
                  </a:moveTo>
                  <a:lnTo>
                    <a:pt x="26276" y="78828"/>
                  </a:lnTo>
                  <a:lnTo>
                    <a:pt x="26276" y="105105"/>
                  </a:lnTo>
                  <a:lnTo>
                    <a:pt x="52552" y="105105"/>
                  </a:lnTo>
                  <a:lnTo>
                    <a:pt x="52552" y="78828"/>
                  </a:lnTo>
                  <a:close/>
                </a:path>
                <a:path w="184150" h="762000">
                  <a:moveTo>
                    <a:pt x="52552" y="0"/>
                  </a:moveTo>
                  <a:lnTo>
                    <a:pt x="26276" y="0"/>
                  </a:lnTo>
                  <a:lnTo>
                    <a:pt x="26276" y="26276"/>
                  </a:lnTo>
                  <a:lnTo>
                    <a:pt x="26276" y="52565"/>
                  </a:lnTo>
                  <a:lnTo>
                    <a:pt x="52552" y="52565"/>
                  </a:lnTo>
                  <a:lnTo>
                    <a:pt x="52552" y="26276"/>
                  </a:lnTo>
                  <a:lnTo>
                    <a:pt x="52552" y="0"/>
                  </a:lnTo>
                  <a:close/>
                </a:path>
                <a:path w="184150" h="762000">
                  <a:moveTo>
                    <a:pt x="78816" y="210185"/>
                  </a:moveTo>
                  <a:lnTo>
                    <a:pt x="52552" y="210185"/>
                  </a:lnTo>
                  <a:lnTo>
                    <a:pt x="52552" y="183934"/>
                  </a:lnTo>
                  <a:lnTo>
                    <a:pt x="52552" y="157645"/>
                  </a:lnTo>
                  <a:lnTo>
                    <a:pt x="26276" y="157645"/>
                  </a:lnTo>
                  <a:lnTo>
                    <a:pt x="26276" y="183921"/>
                  </a:lnTo>
                  <a:lnTo>
                    <a:pt x="26276" y="210197"/>
                  </a:lnTo>
                  <a:lnTo>
                    <a:pt x="52552" y="210197"/>
                  </a:lnTo>
                  <a:lnTo>
                    <a:pt x="52552" y="236461"/>
                  </a:lnTo>
                  <a:lnTo>
                    <a:pt x="26276" y="236461"/>
                  </a:lnTo>
                  <a:lnTo>
                    <a:pt x="26276" y="262737"/>
                  </a:lnTo>
                  <a:lnTo>
                    <a:pt x="52552" y="262737"/>
                  </a:lnTo>
                  <a:lnTo>
                    <a:pt x="52552" y="236474"/>
                  </a:lnTo>
                  <a:lnTo>
                    <a:pt x="78816" y="236474"/>
                  </a:lnTo>
                  <a:lnTo>
                    <a:pt x="78816" y="210185"/>
                  </a:lnTo>
                  <a:close/>
                </a:path>
                <a:path w="184150" h="762000">
                  <a:moveTo>
                    <a:pt x="105092" y="578015"/>
                  </a:moveTo>
                  <a:lnTo>
                    <a:pt x="78816" y="578015"/>
                  </a:lnTo>
                  <a:lnTo>
                    <a:pt x="78816" y="604291"/>
                  </a:lnTo>
                  <a:lnTo>
                    <a:pt x="105092" y="604291"/>
                  </a:lnTo>
                  <a:lnTo>
                    <a:pt x="105092" y="578015"/>
                  </a:lnTo>
                  <a:close/>
                </a:path>
                <a:path w="184150" h="762000">
                  <a:moveTo>
                    <a:pt x="131356" y="472922"/>
                  </a:moveTo>
                  <a:lnTo>
                    <a:pt x="105092" y="472922"/>
                  </a:lnTo>
                  <a:lnTo>
                    <a:pt x="105092" y="446646"/>
                  </a:lnTo>
                  <a:lnTo>
                    <a:pt x="78816" y="446646"/>
                  </a:lnTo>
                  <a:lnTo>
                    <a:pt x="78816" y="472922"/>
                  </a:lnTo>
                  <a:lnTo>
                    <a:pt x="78816" y="499198"/>
                  </a:lnTo>
                  <a:lnTo>
                    <a:pt x="105092" y="499198"/>
                  </a:lnTo>
                  <a:lnTo>
                    <a:pt x="105092" y="525462"/>
                  </a:lnTo>
                  <a:lnTo>
                    <a:pt x="78816" y="525462"/>
                  </a:lnTo>
                  <a:lnTo>
                    <a:pt x="52552" y="525462"/>
                  </a:lnTo>
                  <a:lnTo>
                    <a:pt x="52552" y="499198"/>
                  </a:lnTo>
                  <a:lnTo>
                    <a:pt x="52552" y="472922"/>
                  </a:lnTo>
                  <a:lnTo>
                    <a:pt x="26276" y="472922"/>
                  </a:lnTo>
                  <a:lnTo>
                    <a:pt x="26276" y="735660"/>
                  </a:lnTo>
                  <a:lnTo>
                    <a:pt x="52552" y="735660"/>
                  </a:lnTo>
                  <a:lnTo>
                    <a:pt x="52552" y="761936"/>
                  </a:lnTo>
                  <a:lnTo>
                    <a:pt x="78816" y="761936"/>
                  </a:lnTo>
                  <a:lnTo>
                    <a:pt x="105092" y="761936"/>
                  </a:lnTo>
                  <a:lnTo>
                    <a:pt x="131356" y="761936"/>
                  </a:lnTo>
                  <a:lnTo>
                    <a:pt x="131356" y="735660"/>
                  </a:lnTo>
                  <a:lnTo>
                    <a:pt x="131356" y="709383"/>
                  </a:lnTo>
                  <a:lnTo>
                    <a:pt x="105092" y="709383"/>
                  </a:lnTo>
                  <a:lnTo>
                    <a:pt x="105092" y="735647"/>
                  </a:lnTo>
                  <a:lnTo>
                    <a:pt x="78816" y="735647"/>
                  </a:lnTo>
                  <a:lnTo>
                    <a:pt x="52552" y="735647"/>
                  </a:lnTo>
                  <a:lnTo>
                    <a:pt x="52552" y="709396"/>
                  </a:lnTo>
                  <a:lnTo>
                    <a:pt x="52552" y="683107"/>
                  </a:lnTo>
                  <a:lnTo>
                    <a:pt x="78816" y="683107"/>
                  </a:lnTo>
                  <a:lnTo>
                    <a:pt x="78816" y="709396"/>
                  </a:lnTo>
                  <a:lnTo>
                    <a:pt x="105092" y="709396"/>
                  </a:lnTo>
                  <a:lnTo>
                    <a:pt x="105092" y="683107"/>
                  </a:lnTo>
                  <a:lnTo>
                    <a:pt x="131356" y="683107"/>
                  </a:lnTo>
                  <a:lnTo>
                    <a:pt x="131356" y="656831"/>
                  </a:lnTo>
                  <a:lnTo>
                    <a:pt x="131356" y="630555"/>
                  </a:lnTo>
                  <a:lnTo>
                    <a:pt x="105092" y="630555"/>
                  </a:lnTo>
                  <a:lnTo>
                    <a:pt x="78816" y="630555"/>
                  </a:lnTo>
                  <a:lnTo>
                    <a:pt x="52552" y="630555"/>
                  </a:lnTo>
                  <a:lnTo>
                    <a:pt x="52552" y="604291"/>
                  </a:lnTo>
                  <a:lnTo>
                    <a:pt x="52552" y="578027"/>
                  </a:lnTo>
                  <a:lnTo>
                    <a:pt x="52552" y="551738"/>
                  </a:lnTo>
                  <a:lnTo>
                    <a:pt x="78816" y="551738"/>
                  </a:lnTo>
                  <a:lnTo>
                    <a:pt x="105092" y="551738"/>
                  </a:lnTo>
                  <a:lnTo>
                    <a:pt x="131356" y="551738"/>
                  </a:lnTo>
                  <a:lnTo>
                    <a:pt x="131356" y="525487"/>
                  </a:lnTo>
                  <a:lnTo>
                    <a:pt x="131356" y="499198"/>
                  </a:lnTo>
                  <a:lnTo>
                    <a:pt x="131356" y="472922"/>
                  </a:lnTo>
                  <a:close/>
                </a:path>
                <a:path w="184150" h="762000">
                  <a:moveTo>
                    <a:pt x="131356" y="394106"/>
                  </a:moveTo>
                  <a:lnTo>
                    <a:pt x="105092" y="394106"/>
                  </a:lnTo>
                  <a:lnTo>
                    <a:pt x="78816" y="394106"/>
                  </a:lnTo>
                  <a:lnTo>
                    <a:pt x="52552" y="394106"/>
                  </a:lnTo>
                  <a:lnTo>
                    <a:pt x="26276" y="394106"/>
                  </a:lnTo>
                  <a:lnTo>
                    <a:pt x="26276" y="420370"/>
                  </a:lnTo>
                  <a:lnTo>
                    <a:pt x="26276" y="446646"/>
                  </a:lnTo>
                  <a:lnTo>
                    <a:pt x="52552" y="446646"/>
                  </a:lnTo>
                  <a:lnTo>
                    <a:pt x="78816" y="446646"/>
                  </a:lnTo>
                  <a:lnTo>
                    <a:pt x="78816" y="420382"/>
                  </a:lnTo>
                  <a:lnTo>
                    <a:pt x="105092" y="420382"/>
                  </a:lnTo>
                  <a:lnTo>
                    <a:pt x="131356" y="420382"/>
                  </a:lnTo>
                  <a:lnTo>
                    <a:pt x="131356" y="394106"/>
                  </a:lnTo>
                  <a:close/>
                </a:path>
                <a:path w="184150" h="762000">
                  <a:moveTo>
                    <a:pt x="131356" y="262737"/>
                  </a:moveTo>
                  <a:lnTo>
                    <a:pt x="105092" y="262737"/>
                  </a:lnTo>
                  <a:lnTo>
                    <a:pt x="78816" y="262737"/>
                  </a:lnTo>
                  <a:lnTo>
                    <a:pt x="52552" y="262737"/>
                  </a:lnTo>
                  <a:lnTo>
                    <a:pt x="52552" y="289013"/>
                  </a:lnTo>
                  <a:lnTo>
                    <a:pt x="78816" y="289013"/>
                  </a:lnTo>
                  <a:lnTo>
                    <a:pt x="78816" y="315302"/>
                  </a:lnTo>
                  <a:lnTo>
                    <a:pt x="105092" y="315302"/>
                  </a:lnTo>
                  <a:lnTo>
                    <a:pt x="105092" y="341553"/>
                  </a:lnTo>
                  <a:lnTo>
                    <a:pt x="78816" y="341553"/>
                  </a:lnTo>
                  <a:lnTo>
                    <a:pt x="78816" y="367842"/>
                  </a:lnTo>
                  <a:lnTo>
                    <a:pt x="105092" y="367842"/>
                  </a:lnTo>
                  <a:lnTo>
                    <a:pt x="131356" y="367842"/>
                  </a:lnTo>
                  <a:lnTo>
                    <a:pt x="131356" y="341553"/>
                  </a:lnTo>
                  <a:lnTo>
                    <a:pt x="131356" y="315277"/>
                  </a:lnTo>
                  <a:lnTo>
                    <a:pt x="105092" y="315277"/>
                  </a:lnTo>
                  <a:lnTo>
                    <a:pt x="105092" y="289013"/>
                  </a:lnTo>
                  <a:lnTo>
                    <a:pt x="131356" y="289013"/>
                  </a:lnTo>
                  <a:lnTo>
                    <a:pt x="131356" y="262737"/>
                  </a:lnTo>
                  <a:close/>
                </a:path>
                <a:path w="184150" h="762000">
                  <a:moveTo>
                    <a:pt x="157645" y="394106"/>
                  </a:moveTo>
                  <a:lnTo>
                    <a:pt x="131368" y="394106"/>
                  </a:lnTo>
                  <a:lnTo>
                    <a:pt x="131368" y="420370"/>
                  </a:lnTo>
                  <a:lnTo>
                    <a:pt x="131368" y="420382"/>
                  </a:lnTo>
                  <a:lnTo>
                    <a:pt x="131368" y="656831"/>
                  </a:lnTo>
                  <a:lnTo>
                    <a:pt x="157645" y="656831"/>
                  </a:lnTo>
                  <a:lnTo>
                    <a:pt x="157645" y="420370"/>
                  </a:lnTo>
                  <a:lnTo>
                    <a:pt x="157645" y="394106"/>
                  </a:lnTo>
                  <a:close/>
                </a:path>
                <a:path w="184150" h="762000">
                  <a:moveTo>
                    <a:pt x="157645" y="236461"/>
                  </a:moveTo>
                  <a:lnTo>
                    <a:pt x="131368" y="236461"/>
                  </a:lnTo>
                  <a:lnTo>
                    <a:pt x="131368" y="262737"/>
                  </a:lnTo>
                  <a:lnTo>
                    <a:pt x="157645" y="262737"/>
                  </a:lnTo>
                  <a:lnTo>
                    <a:pt x="157645" y="236461"/>
                  </a:lnTo>
                  <a:close/>
                </a:path>
                <a:path w="184150" h="762000">
                  <a:moveTo>
                    <a:pt x="183908" y="367830"/>
                  </a:moveTo>
                  <a:lnTo>
                    <a:pt x="157645" y="367830"/>
                  </a:lnTo>
                  <a:lnTo>
                    <a:pt x="157645" y="341553"/>
                  </a:lnTo>
                  <a:lnTo>
                    <a:pt x="157645" y="315277"/>
                  </a:lnTo>
                  <a:lnTo>
                    <a:pt x="131368" y="315277"/>
                  </a:lnTo>
                  <a:lnTo>
                    <a:pt x="131368" y="341553"/>
                  </a:lnTo>
                  <a:lnTo>
                    <a:pt x="131368" y="367842"/>
                  </a:lnTo>
                  <a:lnTo>
                    <a:pt x="157645" y="367842"/>
                  </a:lnTo>
                  <a:lnTo>
                    <a:pt x="157645" y="394106"/>
                  </a:lnTo>
                  <a:lnTo>
                    <a:pt x="183908" y="394106"/>
                  </a:lnTo>
                  <a:lnTo>
                    <a:pt x="183908" y="367830"/>
                  </a:lnTo>
                  <a:close/>
                </a:path>
                <a:path w="184150" h="762000">
                  <a:moveTo>
                    <a:pt x="183908" y="262737"/>
                  </a:moveTo>
                  <a:lnTo>
                    <a:pt x="157645" y="262737"/>
                  </a:lnTo>
                  <a:lnTo>
                    <a:pt x="157645" y="289013"/>
                  </a:lnTo>
                  <a:lnTo>
                    <a:pt x="183908" y="289013"/>
                  </a:lnTo>
                  <a:lnTo>
                    <a:pt x="183908" y="262737"/>
                  </a:lnTo>
                  <a:close/>
                </a:path>
              </a:pathLst>
            </a:custGeom>
            <a:solidFill>
              <a:srgbClr val="000000"/>
            </a:solidFill>
          </p:spPr>
          <p:txBody>
            <a:bodyPr wrap="square" lIns="0" tIns="0" rIns="0" bIns="0" rtlCol="0"/>
            <a:lstStyle/>
            <a:p>
              <a:endParaRPr/>
            </a:p>
          </p:txBody>
        </p:sp>
        <p:sp>
          <p:nvSpPr>
            <p:cNvPr id="53" name="object 53"/>
            <p:cNvSpPr/>
            <p:nvPr/>
          </p:nvSpPr>
          <p:spPr>
            <a:xfrm>
              <a:off x="2158860" y="2580347"/>
              <a:ext cx="762000" cy="762000"/>
            </a:xfrm>
            <a:custGeom>
              <a:avLst/>
              <a:gdLst/>
              <a:ahLst/>
              <a:cxnLst/>
              <a:rect l="l" t="t" r="r" b="b"/>
              <a:pathLst>
                <a:path w="762000" h="762000">
                  <a:moveTo>
                    <a:pt x="131356" y="91960"/>
                  </a:moveTo>
                  <a:lnTo>
                    <a:pt x="128257" y="76631"/>
                  </a:lnTo>
                  <a:lnTo>
                    <a:pt x="119799" y="64096"/>
                  </a:lnTo>
                  <a:lnTo>
                    <a:pt x="107276" y="55651"/>
                  </a:lnTo>
                  <a:lnTo>
                    <a:pt x="91948" y="52552"/>
                  </a:lnTo>
                  <a:lnTo>
                    <a:pt x="76593" y="55651"/>
                  </a:lnTo>
                  <a:lnTo>
                    <a:pt x="64071" y="64096"/>
                  </a:lnTo>
                  <a:lnTo>
                    <a:pt x="55613" y="76631"/>
                  </a:lnTo>
                  <a:lnTo>
                    <a:pt x="52527" y="91960"/>
                  </a:lnTo>
                  <a:lnTo>
                    <a:pt x="55613" y="107302"/>
                  </a:lnTo>
                  <a:lnTo>
                    <a:pt x="64071" y="119837"/>
                  </a:lnTo>
                  <a:lnTo>
                    <a:pt x="76593" y="128282"/>
                  </a:lnTo>
                  <a:lnTo>
                    <a:pt x="91948" y="131368"/>
                  </a:lnTo>
                  <a:lnTo>
                    <a:pt x="107276" y="128282"/>
                  </a:lnTo>
                  <a:lnTo>
                    <a:pt x="119799" y="119837"/>
                  </a:lnTo>
                  <a:lnTo>
                    <a:pt x="128257" y="107302"/>
                  </a:lnTo>
                  <a:lnTo>
                    <a:pt x="131356" y="91960"/>
                  </a:lnTo>
                  <a:close/>
                </a:path>
                <a:path w="762000" h="762000">
                  <a:moveTo>
                    <a:pt x="131368" y="669963"/>
                  </a:moveTo>
                  <a:lnTo>
                    <a:pt x="128270" y="654634"/>
                  </a:lnTo>
                  <a:lnTo>
                    <a:pt x="119811" y="642099"/>
                  </a:lnTo>
                  <a:lnTo>
                    <a:pt x="107289" y="633653"/>
                  </a:lnTo>
                  <a:lnTo>
                    <a:pt x="91960" y="630555"/>
                  </a:lnTo>
                  <a:lnTo>
                    <a:pt x="76606" y="633653"/>
                  </a:lnTo>
                  <a:lnTo>
                    <a:pt x="64084" y="642099"/>
                  </a:lnTo>
                  <a:lnTo>
                    <a:pt x="55626" y="654634"/>
                  </a:lnTo>
                  <a:lnTo>
                    <a:pt x="52539" y="669963"/>
                  </a:lnTo>
                  <a:lnTo>
                    <a:pt x="55626" y="685304"/>
                  </a:lnTo>
                  <a:lnTo>
                    <a:pt x="64084" y="697839"/>
                  </a:lnTo>
                  <a:lnTo>
                    <a:pt x="76606" y="706285"/>
                  </a:lnTo>
                  <a:lnTo>
                    <a:pt x="91960" y="709371"/>
                  </a:lnTo>
                  <a:lnTo>
                    <a:pt x="107289" y="706285"/>
                  </a:lnTo>
                  <a:lnTo>
                    <a:pt x="119811" y="697839"/>
                  </a:lnTo>
                  <a:lnTo>
                    <a:pt x="128270" y="685304"/>
                  </a:lnTo>
                  <a:lnTo>
                    <a:pt x="131368" y="669963"/>
                  </a:lnTo>
                  <a:close/>
                </a:path>
                <a:path w="762000" h="762000">
                  <a:moveTo>
                    <a:pt x="183908" y="669696"/>
                  </a:moveTo>
                  <a:lnTo>
                    <a:pt x="176631" y="633920"/>
                  </a:lnTo>
                  <a:lnTo>
                    <a:pt x="157645" y="605853"/>
                  </a:lnTo>
                  <a:lnTo>
                    <a:pt x="157645" y="670229"/>
                  </a:lnTo>
                  <a:lnTo>
                    <a:pt x="152425" y="695794"/>
                  </a:lnTo>
                  <a:lnTo>
                    <a:pt x="138303" y="716635"/>
                  </a:lnTo>
                  <a:lnTo>
                    <a:pt x="117398" y="730669"/>
                  </a:lnTo>
                  <a:lnTo>
                    <a:pt x="91821" y="735774"/>
                  </a:lnTo>
                  <a:lnTo>
                    <a:pt x="66319" y="730592"/>
                  </a:lnTo>
                  <a:lnTo>
                    <a:pt x="45504" y="716546"/>
                  </a:lnTo>
                  <a:lnTo>
                    <a:pt x="31457" y="695731"/>
                  </a:lnTo>
                  <a:lnTo>
                    <a:pt x="26276" y="670229"/>
                  </a:lnTo>
                  <a:lnTo>
                    <a:pt x="26327" y="669696"/>
                  </a:lnTo>
                  <a:lnTo>
                    <a:pt x="31483" y="644410"/>
                  </a:lnTo>
                  <a:lnTo>
                    <a:pt x="45593" y="623570"/>
                  </a:lnTo>
                  <a:lnTo>
                    <a:pt x="66509" y="609523"/>
                  </a:lnTo>
                  <a:lnTo>
                    <a:pt x="92087" y="604405"/>
                  </a:lnTo>
                  <a:lnTo>
                    <a:pt x="117640" y="609625"/>
                  </a:lnTo>
                  <a:lnTo>
                    <a:pt x="138493" y="623747"/>
                  </a:lnTo>
                  <a:lnTo>
                    <a:pt x="152527" y="644652"/>
                  </a:lnTo>
                  <a:lnTo>
                    <a:pt x="157645" y="670229"/>
                  </a:lnTo>
                  <a:lnTo>
                    <a:pt x="157645" y="605853"/>
                  </a:lnTo>
                  <a:lnTo>
                    <a:pt x="156883" y="604723"/>
                  </a:lnTo>
                  <a:lnTo>
                    <a:pt x="156425" y="604405"/>
                  </a:lnTo>
                  <a:lnTo>
                    <a:pt x="127622" y="585050"/>
                  </a:lnTo>
                  <a:lnTo>
                    <a:pt x="91821" y="577875"/>
                  </a:lnTo>
                  <a:lnTo>
                    <a:pt x="56095" y="585139"/>
                  </a:lnTo>
                  <a:lnTo>
                    <a:pt x="26924" y="604812"/>
                  </a:lnTo>
                  <a:lnTo>
                    <a:pt x="7239" y="633984"/>
                  </a:lnTo>
                  <a:lnTo>
                    <a:pt x="0" y="669696"/>
                  </a:lnTo>
                  <a:lnTo>
                    <a:pt x="50" y="670229"/>
                  </a:lnTo>
                  <a:lnTo>
                    <a:pt x="7277" y="705751"/>
                  </a:lnTo>
                  <a:lnTo>
                    <a:pt x="27025" y="734949"/>
                  </a:lnTo>
                  <a:lnTo>
                    <a:pt x="56273" y="754621"/>
                  </a:lnTo>
                  <a:lnTo>
                    <a:pt x="92087" y="761784"/>
                  </a:lnTo>
                  <a:lnTo>
                    <a:pt x="127863" y="754507"/>
                  </a:lnTo>
                  <a:lnTo>
                    <a:pt x="155562" y="735774"/>
                  </a:lnTo>
                  <a:lnTo>
                    <a:pt x="157060" y="734758"/>
                  </a:lnTo>
                  <a:lnTo>
                    <a:pt x="176733" y="705510"/>
                  </a:lnTo>
                  <a:lnTo>
                    <a:pt x="183908" y="669696"/>
                  </a:lnTo>
                  <a:close/>
                </a:path>
                <a:path w="762000" h="762000">
                  <a:moveTo>
                    <a:pt x="184035" y="91821"/>
                  </a:moveTo>
                  <a:lnTo>
                    <a:pt x="176771" y="56108"/>
                  </a:lnTo>
                  <a:lnTo>
                    <a:pt x="157492" y="27520"/>
                  </a:lnTo>
                  <a:lnTo>
                    <a:pt x="157492" y="92087"/>
                  </a:lnTo>
                  <a:lnTo>
                    <a:pt x="152273" y="117652"/>
                  </a:lnTo>
                  <a:lnTo>
                    <a:pt x="138163" y="138506"/>
                  </a:lnTo>
                  <a:lnTo>
                    <a:pt x="117246" y="152539"/>
                  </a:lnTo>
                  <a:lnTo>
                    <a:pt x="91681" y="157645"/>
                  </a:lnTo>
                  <a:lnTo>
                    <a:pt x="66116" y="152438"/>
                  </a:lnTo>
                  <a:lnTo>
                    <a:pt x="45275" y="138315"/>
                  </a:lnTo>
                  <a:lnTo>
                    <a:pt x="31229" y="117411"/>
                  </a:lnTo>
                  <a:lnTo>
                    <a:pt x="26123" y="91821"/>
                  </a:lnTo>
                  <a:lnTo>
                    <a:pt x="31305" y="66332"/>
                  </a:lnTo>
                  <a:lnTo>
                    <a:pt x="45364" y="45516"/>
                  </a:lnTo>
                  <a:lnTo>
                    <a:pt x="66179" y="31470"/>
                  </a:lnTo>
                  <a:lnTo>
                    <a:pt x="91681" y="26276"/>
                  </a:lnTo>
                  <a:lnTo>
                    <a:pt x="91948" y="26276"/>
                  </a:lnTo>
                  <a:lnTo>
                    <a:pt x="117500" y="31496"/>
                  </a:lnTo>
                  <a:lnTo>
                    <a:pt x="138341" y="45618"/>
                  </a:lnTo>
                  <a:lnTo>
                    <a:pt x="152374" y="66522"/>
                  </a:lnTo>
                  <a:lnTo>
                    <a:pt x="157492" y="92087"/>
                  </a:lnTo>
                  <a:lnTo>
                    <a:pt x="157492" y="27520"/>
                  </a:lnTo>
                  <a:lnTo>
                    <a:pt x="157099" y="26936"/>
                  </a:lnTo>
                  <a:lnTo>
                    <a:pt x="156108" y="26276"/>
                  </a:lnTo>
                  <a:lnTo>
                    <a:pt x="127927" y="7264"/>
                  </a:lnTo>
                  <a:lnTo>
                    <a:pt x="92214" y="0"/>
                  </a:lnTo>
                  <a:lnTo>
                    <a:pt x="91948" y="0"/>
                  </a:lnTo>
                  <a:lnTo>
                    <a:pt x="56159" y="7289"/>
                  </a:lnTo>
                  <a:lnTo>
                    <a:pt x="26962" y="27038"/>
                  </a:lnTo>
                  <a:lnTo>
                    <a:pt x="7289" y="56286"/>
                  </a:lnTo>
                  <a:lnTo>
                    <a:pt x="127" y="92087"/>
                  </a:lnTo>
                  <a:lnTo>
                    <a:pt x="7391" y="127876"/>
                  </a:lnTo>
                  <a:lnTo>
                    <a:pt x="27139" y="157073"/>
                  </a:lnTo>
                  <a:lnTo>
                    <a:pt x="56400" y="176745"/>
                  </a:lnTo>
                  <a:lnTo>
                    <a:pt x="92214" y="183908"/>
                  </a:lnTo>
                  <a:lnTo>
                    <a:pt x="127990" y="176644"/>
                  </a:lnTo>
                  <a:lnTo>
                    <a:pt x="156070" y="157645"/>
                  </a:lnTo>
                  <a:lnTo>
                    <a:pt x="157187" y="156895"/>
                  </a:lnTo>
                  <a:lnTo>
                    <a:pt x="176847" y="127635"/>
                  </a:lnTo>
                  <a:lnTo>
                    <a:pt x="184035" y="91821"/>
                  </a:lnTo>
                  <a:close/>
                </a:path>
                <a:path w="762000" h="762000">
                  <a:moveTo>
                    <a:pt x="683094" y="367830"/>
                  </a:moveTo>
                  <a:lnTo>
                    <a:pt x="656831" y="367830"/>
                  </a:lnTo>
                  <a:lnTo>
                    <a:pt x="656831" y="394106"/>
                  </a:lnTo>
                  <a:lnTo>
                    <a:pt x="683094" y="394106"/>
                  </a:lnTo>
                  <a:lnTo>
                    <a:pt x="683094" y="367830"/>
                  </a:lnTo>
                  <a:close/>
                </a:path>
                <a:path w="762000" h="762000">
                  <a:moveTo>
                    <a:pt x="709371" y="683107"/>
                  </a:moveTo>
                  <a:lnTo>
                    <a:pt x="683094" y="683107"/>
                  </a:lnTo>
                  <a:lnTo>
                    <a:pt x="683094" y="709383"/>
                  </a:lnTo>
                  <a:lnTo>
                    <a:pt x="656831" y="709383"/>
                  </a:lnTo>
                  <a:lnTo>
                    <a:pt x="656831" y="735660"/>
                  </a:lnTo>
                  <a:lnTo>
                    <a:pt x="683094" y="735660"/>
                  </a:lnTo>
                  <a:lnTo>
                    <a:pt x="683094" y="761936"/>
                  </a:lnTo>
                  <a:lnTo>
                    <a:pt x="709371" y="761936"/>
                  </a:lnTo>
                  <a:lnTo>
                    <a:pt x="709371" y="735660"/>
                  </a:lnTo>
                  <a:lnTo>
                    <a:pt x="709371" y="709396"/>
                  </a:lnTo>
                  <a:lnTo>
                    <a:pt x="709371" y="683107"/>
                  </a:lnTo>
                  <a:close/>
                </a:path>
                <a:path w="762000" h="762000">
                  <a:moveTo>
                    <a:pt x="709371" y="630555"/>
                  </a:moveTo>
                  <a:lnTo>
                    <a:pt x="683094" y="630555"/>
                  </a:lnTo>
                  <a:lnTo>
                    <a:pt x="683094" y="604291"/>
                  </a:lnTo>
                  <a:lnTo>
                    <a:pt x="656831" y="604291"/>
                  </a:lnTo>
                  <a:lnTo>
                    <a:pt x="656831" y="630555"/>
                  </a:lnTo>
                  <a:lnTo>
                    <a:pt x="656831" y="656831"/>
                  </a:lnTo>
                  <a:lnTo>
                    <a:pt x="656831" y="683107"/>
                  </a:lnTo>
                  <a:lnTo>
                    <a:pt x="683094" y="683107"/>
                  </a:lnTo>
                  <a:lnTo>
                    <a:pt x="683094" y="656831"/>
                  </a:lnTo>
                  <a:lnTo>
                    <a:pt x="709371" y="656831"/>
                  </a:lnTo>
                  <a:lnTo>
                    <a:pt x="709371" y="630555"/>
                  </a:lnTo>
                  <a:close/>
                </a:path>
                <a:path w="762000" h="762000">
                  <a:moveTo>
                    <a:pt x="709371" y="91960"/>
                  </a:moveTo>
                  <a:lnTo>
                    <a:pt x="706272" y="76631"/>
                  </a:lnTo>
                  <a:lnTo>
                    <a:pt x="697826" y="64096"/>
                  </a:lnTo>
                  <a:lnTo>
                    <a:pt x="685292" y="55651"/>
                  </a:lnTo>
                  <a:lnTo>
                    <a:pt x="669963" y="52552"/>
                  </a:lnTo>
                  <a:lnTo>
                    <a:pt x="654621" y="55651"/>
                  </a:lnTo>
                  <a:lnTo>
                    <a:pt x="642086" y="64096"/>
                  </a:lnTo>
                  <a:lnTo>
                    <a:pt x="633641" y="76631"/>
                  </a:lnTo>
                  <a:lnTo>
                    <a:pt x="630555" y="91960"/>
                  </a:lnTo>
                  <a:lnTo>
                    <a:pt x="633641" y="107302"/>
                  </a:lnTo>
                  <a:lnTo>
                    <a:pt x="642086" y="119837"/>
                  </a:lnTo>
                  <a:lnTo>
                    <a:pt x="654621" y="128282"/>
                  </a:lnTo>
                  <a:lnTo>
                    <a:pt x="669963" y="131368"/>
                  </a:lnTo>
                  <a:lnTo>
                    <a:pt x="685292" y="128282"/>
                  </a:lnTo>
                  <a:lnTo>
                    <a:pt x="697826" y="119837"/>
                  </a:lnTo>
                  <a:lnTo>
                    <a:pt x="706272" y="107302"/>
                  </a:lnTo>
                  <a:lnTo>
                    <a:pt x="709371" y="91960"/>
                  </a:lnTo>
                  <a:close/>
                </a:path>
                <a:path w="762000" h="762000">
                  <a:moveTo>
                    <a:pt x="735647" y="262737"/>
                  </a:moveTo>
                  <a:lnTo>
                    <a:pt x="709371" y="262737"/>
                  </a:lnTo>
                  <a:lnTo>
                    <a:pt x="683094" y="262737"/>
                  </a:lnTo>
                  <a:lnTo>
                    <a:pt x="683094" y="289013"/>
                  </a:lnTo>
                  <a:lnTo>
                    <a:pt x="709371" y="289013"/>
                  </a:lnTo>
                  <a:lnTo>
                    <a:pt x="709371" y="315277"/>
                  </a:lnTo>
                  <a:lnTo>
                    <a:pt x="683094" y="315277"/>
                  </a:lnTo>
                  <a:lnTo>
                    <a:pt x="683094" y="341553"/>
                  </a:lnTo>
                  <a:lnTo>
                    <a:pt x="709371" y="341553"/>
                  </a:lnTo>
                  <a:lnTo>
                    <a:pt x="709371" y="315302"/>
                  </a:lnTo>
                  <a:lnTo>
                    <a:pt x="735647" y="315302"/>
                  </a:lnTo>
                  <a:lnTo>
                    <a:pt x="735647" y="289013"/>
                  </a:lnTo>
                  <a:lnTo>
                    <a:pt x="735647" y="262737"/>
                  </a:lnTo>
                  <a:close/>
                </a:path>
                <a:path w="762000" h="762000">
                  <a:moveTo>
                    <a:pt x="735647" y="210185"/>
                  </a:moveTo>
                  <a:lnTo>
                    <a:pt x="709371" y="210185"/>
                  </a:lnTo>
                  <a:lnTo>
                    <a:pt x="683094" y="210185"/>
                  </a:lnTo>
                  <a:lnTo>
                    <a:pt x="683094" y="236474"/>
                  </a:lnTo>
                  <a:lnTo>
                    <a:pt x="709371" y="236474"/>
                  </a:lnTo>
                  <a:lnTo>
                    <a:pt x="735647" y="236474"/>
                  </a:lnTo>
                  <a:lnTo>
                    <a:pt x="735647" y="210185"/>
                  </a:lnTo>
                  <a:close/>
                </a:path>
                <a:path w="762000" h="762000">
                  <a:moveTo>
                    <a:pt x="761911" y="735647"/>
                  </a:moveTo>
                  <a:lnTo>
                    <a:pt x="735647" y="735647"/>
                  </a:lnTo>
                  <a:lnTo>
                    <a:pt x="735647" y="761936"/>
                  </a:lnTo>
                  <a:lnTo>
                    <a:pt x="761911" y="761936"/>
                  </a:lnTo>
                  <a:lnTo>
                    <a:pt x="761911" y="735647"/>
                  </a:lnTo>
                  <a:close/>
                </a:path>
                <a:path w="762000" h="762000">
                  <a:moveTo>
                    <a:pt x="761911" y="578015"/>
                  </a:moveTo>
                  <a:lnTo>
                    <a:pt x="735647" y="578015"/>
                  </a:lnTo>
                  <a:lnTo>
                    <a:pt x="735647" y="551738"/>
                  </a:lnTo>
                  <a:lnTo>
                    <a:pt x="709371" y="551738"/>
                  </a:lnTo>
                  <a:lnTo>
                    <a:pt x="683094" y="551738"/>
                  </a:lnTo>
                  <a:lnTo>
                    <a:pt x="683094" y="578027"/>
                  </a:lnTo>
                  <a:lnTo>
                    <a:pt x="709371" y="578027"/>
                  </a:lnTo>
                  <a:lnTo>
                    <a:pt x="735647" y="578027"/>
                  </a:lnTo>
                  <a:lnTo>
                    <a:pt x="735647" y="604291"/>
                  </a:lnTo>
                  <a:lnTo>
                    <a:pt x="735647" y="630555"/>
                  </a:lnTo>
                  <a:lnTo>
                    <a:pt x="735647" y="656831"/>
                  </a:lnTo>
                  <a:lnTo>
                    <a:pt x="709371" y="656831"/>
                  </a:lnTo>
                  <a:lnTo>
                    <a:pt x="709371" y="683107"/>
                  </a:lnTo>
                  <a:lnTo>
                    <a:pt x="735647" y="683107"/>
                  </a:lnTo>
                  <a:lnTo>
                    <a:pt x="735647" y="709396"/>
                  </a:lnTo>
                  <a:lnTo>
                    <a:pt x="761911" y="709396"/>
                  </a:lnTo>
                  <a:lnTo>
                    <a:pt x="761911" y="683107"/>
                  </a:lnTo>
                  <a:lnTo>
                    <a:pt x="761911" y="656831"/>
                  </a:lnTo>
                  <a:lnTo>
                    <a:pt x="761911" y="630567"/>
                  </a:lnTo>
                  <a:lnTo>
                    <a:pt x="761911" y="604291"/>
                  </a:lnTo>
                  <a:lnTo>
                    <a:pt x="761911" y="578015"/>
                  </a:lnTo>
                  <a:close/>
                </a:path>
                <a:path w="762000" h="762000">
                  <a:moveTo>
                    <a:pt x="761911" y="525462"/>
                  </a:moveTo>
                  <a:lnTo>
                    <a:pt x="735647" y="525462"/>
                  </a:lnTo>
                  <a:lnTo>
                    <a:pt x="735647" y="499198"/>
                  </a:lnTo>
                  <a:lnTo>
                    <a:pt x="709371" y="499198"/>
                  </a:lnTo>
                  <a:lnTo>
                    <a:pt x="709371" y="525487"/>
                  </a:lnTo>
                  <a:lnTo>
                    <a:pt x="735647" y="525487"/>
                  </a:lnTo>
                  <a:lnTo>
                    <a:pt x="735647" y="551738"/>
                  </a:lnTo>
                  <a:lnTo>
                    <a:pt x="761911" y="551738"/>
                  </a:lnTo>
                  <a:lnTo>
                    <a:pt x="761911" y="525462"/>
                  </a:lnTo>
                  <a:close/>
                </a:path>
                <a:path w="762000" h="762000">
                  <a:moveTo>
                    <a:pt x="761911" y="341553"/>
                  </a:moveTo>
                  <a:lnTo>
                    <a:pt x="735647" y="341553"/>
                  </a:lnTo>
                  <a:lnTo>
                    <a:pt x="735647" y="367830"/>
                  </a:lnTo>
                  <a:lnTo>
                    <a:pt x="709371" y="367830"/>
                  </a:lnTo>
                  <a:lnTo>
                    <a:pt x="709371" y="394106"/>
                  </a:lnTo>
                  <a:lnTo>
                    <a:pt x="709371" y="420370"/>
                  </a:lnTo>
                  <a:lnTo>
                    <a:pt x="683094" y="420370"/>
                  </a:lnTo>
                  <a:lnTo>
                    <a:pt x="656831" y="420370"/>
                  </a:lnTo>
                  <a:lnTo>
                    <a:pt x="656831" y="446646"/>
                  </a:lnTo>
                  <a:lnTo>
                    <a:pt x="656831" y="472922"/>
                  </a:lnTo>
                  <a:lnTo>
                    <a:pt x="656831" y="499198"/>
                  </a:lnTo>
                  <a:lnTo>
                    <a:pt x="656831" y="525462"/>
                  </a:lnTo>
                  <a:lnTo>
                    <a:pt x="656831" y="551738"/>
                  </a:lnTo>
                  <a:lnTo>
                    <a:pt x="683094" y="551738"/>
                  </a:lnTo>
                  <a:lnTo>
                    <a:pt x="683094" y="446646"/>
                  </a:lnTo>
                  <a:lnTo>
                    <a:pt x="709371" y="446646"/>
                  </a:lnTo>
                  <a:lnTo>
                    <a:pt x="735647" y="446646"/>
                  </a:lnTo>
                  <a:lnTo>
                    <a:pt x="761911" y="446646"/>
                  </a:lnTo>
                  <a:lnTo>
                    <a:pt x="761911" y="420370"/>
                  </a:lnTo>
                  <a:lnTo>
                    <a:pt x="735647" y="420370"/>
                  </a:lnTo>
                  <a:lnTo>
                    <a:pt x="735647" y="394106"/>
                  </a:lnTo>
                  <a:lnTo>
                    <a:pt x="735647" y="367842"/>
                  </a:lnTo>
                  <a:lnTo>
                    <a:pt x="761911" y="367842"/>
                  </a:lnTo>
                  <a:lnTo>
                    <a:pt x="761911" y="341553"/>
                  </a:lnTo>
                  <a:close/>
                </a:path>
                <a:path w="762000" h="762000">
                  <a:moveTo>
                    <a:pt x="761923" y="92227"/>
                  </a:moveTo>
                  <a:lnTo>
                    <a:pt x="761860" y="91694"/>
                  </a:lnTo>
                  <a:lnTo>
                    <a:pt x="754634" y="56184"/>
                  </a:lnTo>
                  <a:lnTo>
                    <a:pt x="735647" y="28117"/>
                  </a:lnTo>
                  <a:lnTo>
                    <a:pt x="735647" y="91694"/>
                  </a:lnTo>
                  <a:lnTo>
                    <a:pt x="735584" y="92227"/>
                  </a:lnTo>
                  <a:lnTo>
                    <a:pt x="730427" y="117525"/>
                  </a:lnTo>
                  <a:lnTo>
                    <a:pt x="716305" y="138366"/>
                  </a:lnTo>
                  <a:lnTo>
                    <a:pt x="695401" y="152400"/>
                  </a:lnTo>
                  <a:lnTo>
                    <a:pt x="669836" y="157505"/>
                  </a:lnTo>
                  <a:lnTo>
                    <a:pt x="644271" y="152298"/>
                  </a:lnTo>
                  <a:lnTo>
                    <a:pt x="623417" y="138188"/>
                  </a:lnTo>
                  <a:lnTo>
                    <a:pt x="609384" y="117284"/>
                  </a:lnTo>
                  <a:lnTo>
                    <a:pt x="604278" y="91694"/>
                  </a:lnTo>
                  <a:lnTo>
                    <a:pt x="609485" y="66141"/>
                  </a:lnTo>
                  <a:lnTo>
                    <a:pt x="623608" y="45300"/>
                  </a:lnTo>
                  <a:lnTo>
                    <a:pt x="644512" y="31267"/>
                  </a:lnTo>
                  <a:lnTo>
                    <a:pt x="670090" y="26149"/>
                  </a:lnTo>
                  <a:lnTo>
                    <a:pt x="695579" y="31343"/>
                  </a:lnTo>
                  <a:lnTo>
                    <a:pt x="716407" y="45389"/>
                  </a:lnTo>
                  <a:lnTo>
                    <a:pt x="730453" y="66205"/>
                  </a:lnTo>
                  <a:lnTo>
                    <a:pt x="735647" y="91694"/>
                  </a:lnTo>
                  <a:lnTo>
                    <a:pt x="735647" y="28117"/>
                  </a:lnTo>
                  <a:lnTo>
                    <a:pt x="734885" y="26987"/>
                  </a:lnTo>
                  <a:lnTo>
                    <a:pt x="733653" y="26149"/>
                  </a:lnTo>
                  <a:lnTo>
                    <a:pt x="705637" y="7315"/>
                  </a:lnTo>
                  <a:lnTo>
                    <a:pt x="669836" y="139"/>
                  </a:lnTo>
                  <a:lnTo>
                    <a:pt x="634047" y="7416"/>
                  </a:lnTo>
                  <a:lnTo>
                    <a:pt x="604850" y="27165"/>
                  </a:lnTo>
                  <a:lnTo>
                    <a:pt x="585177" y="56426"/>
                  </a:lnTo>
                  <a:lnTo>
                    <a:pt x="578002" y="92227"/>
                  </a:lnTo>
                  <a:lnTo>
                    <a:pt x="585279" y="128016"/>
                  </a:lnTo>
                  <a:lnTo>
                    <a:pt x="605028" y="157213"/>
                  </a:lnTo>
                  <a:lnTo>
                    <a:pt x="634288" y="176885"/>
                  </a:lnTo>
                  <a:lnTo>
                    <a:pt x="670090" y="184048"/>
                  </a:lnTo>
                  <a:lnTo>
                    <a:pt x="705802" y="176796"/>
                  </a:lnTo>
                  <a:lnTo>
                    <a:pt x="734390" y="157505"/>
                  </a:lnTo>
                  <a:lnTo>
                    <a:pt x="734974" y="157111"/>
                  </a:lnTo>
                  <a:lnTo>
                    <a:pt x="754659" y="127952"/>
                  </a:lnTo>
                  <a:lnTo>
                    <a:pt x="761923" y="92227"/>
                  </a:lnTo>
                  <a:close/>
                </a:path>
              </a:pathLst>
            </a:custGeom>
            <a:solidFill>
              <a:srgbClr val="000000"/>
            </a:solidFill>
          </p:spPr>
          <p:txBody>
            <a:bodyPr wrap="square" lIns="0" tIns="0" rIns="0" bIns="0" rtlCol="0"/>
            <a:lstStyle/>
            <a:p>
              <a:endParaRPr/>
            </a:p>
          </p:txBody>
        </p:sp>
        <p:sp>
          <p:nvSpPr>
            <p:cNvPr id="54" name="object 54"/>
            <p:cNvSpPr/>
            <p:nvPr/>
          </p:nvSpPr>
          <p:spPr>
            <a:xfrm>
              <a:off x="2453119" y="2874610"/>
              <a:ext cx="173393" cy="173401"/>
            </a:xfrm>
            <a:prstGeom prst="rect">
              <a:avLst/>
            </a:prstGeom>
            <a:blipFill>
              <a:blip r:embed="rId9" cstate="print"/>
              <a:stretch>
                <a:fillRect/>
              </a:stretch>
            </a:blipFill>
          </p:spPr>
          <p:txBody>
            <a:bodyPr wrap="square" lIns="0" tIns="0" rIns="0" bIns="0" rtlCol="0"/>
            <a:lstStyle/>
            <a:p>
              <a:endParaRPr/>
            </a:p>
          </p:txBody>
        </p:sp>
      </p:grpSp>
      <p:sp>
        <p:nvSpPr>
          <p:cNvPr id="55" name="object 55"/>
          <p:cNvSpPr txBox="1"/>
          <p:nvPr/>
        </p:nvSpPr>
        <p:spPr>
          <a:xfrm>
            <a:off x="736730" y="751488"/>
            <a:ext cx="266065" cy="532765"/>
          </a:xfrm>
          <a:prstGeom prst="rect">
            <a:avLst/>
          </a:prstGeom>
        </p:spPr>
        <p:txBody>
          <a:bodyPr vert="horz" wrap="square" lIns="0" tIns="15875" rIns="0" bIns="0" rtlCol="0">
            <a:spAutoFit/>
          </a:bodyPr>
          <a:lstStyle/>
          <a:p>
            <a:pPr marL="12700">
              <a:lnSpc>
                <a:spcPct val="100000"/>
              </a:lnSpc>
              <a:spcBef>
                <a:spcPts val="125"/>
              </a:spcBef>
            </a:pPr>
            <a:r>
              <a:rPr sz="3300" b="1" spc="55" dirty="0">
                <a:solidFill>
                  <a:srgbClr val="FF0000"/>
                </a:solidFill>
                <a:latin typeface="Arial"/>
                <a:cs typeface="Arial"/>
              </a:rPr>
              <a:t>3</a:t>
            </a:r>
            <a:endParaRPr sz="3300" dirty="0">
              <a:solidFill>
                <a:srgbClr val="FF0000"/>
              </a:solidFill>
              <a:latin typeface="Arial"/>
              <a:cs typeface="Arial"/>
            </a:endParaRPr>
          </a:p>
        </p:txBody>
      </p:sp>
      <p:sp>
        <p:nvSpPr>
          <p:cNvPr id="56" name="object 5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60" dirty="0"/>
              <a:t>Khoá </a:t>
            </a:r>
            <a:r>
              <a:rPr spc="-35" dirty="0"/>
              <a:t>thiết </a:t>
            </a:r>
            <a:r>
              <a:rPr spc="-45" dirty="0"/>
              <a:t>bị từ</a:t>
            </a:r>
            <a:r>
              <a:rPr spc="-60" dirty="0"/>
              <a:t> </a:t>
            </a:r>
            <a:r>
              <a:rPr spc="-45" dirty="0"/>
              <a:t>xa</a:t>
            </a:r>
          </a:p>
        </p:txBody>
      </p:sp>
      <p:sp>
        <p:nvSpPr>
          <p:cNvPr id="57" name="object 57"/>
          <p:cNvSpPr txBox="1"/>
          <p:nvPr/>
        </p:nvSpPr>
        <p:spPr>
          <a:xfrm>
            <a:off x="623255" y="3583013"/>
            <a:ext cx="413257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21F1F"/>
                </a:solidFill>
                <a:latin typeface="Arial"/>
                <a:cs typeface="Arial"/>
              </a:rPr>
              <a:t>https://support.google.com/accounts/answer/6160491?hl=vi</a:t>
            </a:r>
            <a:endParaRPr sz="12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8747" y="1464646"/>
            <a:ext cx="4728206" cy="664210"/>
          </a:xfrm>
          <a:custGeom>
            <a:avLst/>
            <a:gdLst/>
            <a:ahLst/>
            <a:cxnLst/>
            <a:rect l="l" t="t" r="r" b="b"/>
            <a:pathLst>
              <a:path w="4319270" h="664210">
                <a:moveTo>
                  <a:pt x="4166717" y="0"/>
                </a:moveTo>
                <a:lnTo>
                  <a:pt x="152400" y="0"/>
                </a:lnTo>
                <a:lnTo>
                  <a:pt x="104368" y="7802"/>
                </a:lnTo>
                <a:lnTo>
                  <a:pt x="62550" y="29504"/>
                </a:lnTo>
                <a:lnTo>
                  <a:pt x="29508" y="62544"/>
                </a:lnTo>
                <a:lnTo>
                  <a:pt x="7804" y="104363"/>
                </a:lnTo>
                <a:lnTo>
                  <a:pt x="0" y="152400"/>
                </a:lnTo>
                <a:lnTo>
                  <a:pt x="0" y="511352"/>
                </a:lnTo>
                <a:lnTo>
                  <a:pt x="7804" y="559389"/>
                </a:lnTo>
                <a:lnTo>
                  <a:pt x="29508" y="601207"/>
                </a:lnTo>
                <a:lnTo>
                  <a:pt x="62550" y="634248"/>
                </a:lnTo>
                <a:lnTo>
                  <a:pt x="104368" y="655949"/>
                </a:lnTo>
                <a:lnTo>
                  <a:pt x="152400" y="663752"/>
                </a:lnTo>
                <a:lnTo>
                  <a:pt x="4166717" y="663752"/>
                </a:lnTo>
                <a:lnTo>
                  <a:pt x="4214754" y="655949"/>
                </a:lnTo>
                <a:lnTo>
                  <a:pt x="4256572" y="634248"/>
                </a:lnTo>
                <a:lnTo>
                  <a:pt x="4289612" y="601207"/>
                </a:lnTo>
                <a:lnTo>
                  <a:pt x="4311314" y="559389"/>
                </a:lnTo>
                <a:lnTo>
                  <a:pt x="4319117" y="511352"/>
                </a:lnTo>
                <a:lnTo>
                  <a:pt x="4319117" y="152400"/>
                </a:lnTo>
                <a:lnTo>
                  <a:pt x="4311314" y="104363"/>
                </a:lnTo>
                <a:lnTo>
                  <a:pt x="4289612" y="62544"/>
                </a:lnTo>
                <a:lnTo>
                  <a:pt x="4256572" y="29504"/>
                </a:lnTo>
                <a:lnTo>
                  <a:pt x="4214754" y="7802"/>
                </a:lnTo>
                <a:lnTo>
                  <a:pt x="4166717" y="0"/>
                </a:lnTo>
                <a:close/>
              </a:path>
            </a:pathLst>
          </a:custGeom>
          <a:solidFill>
            <a:srgbClr val="E8EAEC"/>
          </a:solidFill>
        </p:spPr>
        <p:txBody>
          <a:bodyPr wrap="square" lIns="0" tIns="0" rIns="0" bIns="0" rtlCol="0"/>
          <a:lstStyle/>
          <a:p>
            <a:endParaRPr/>
          </a:p>
        </p:txBody>
      </p:sp>
      <p:sp>
        <p:nvSpPr>
          <p:cNvPr id="3" name="object 3"/>
          <p:cNvSpPr/>
          <p:nvPr/>
        </p:nvSpPr>
        <p:spPr>
          <a:xfrm>
            <a:off x="337279" y="3874623"/>
            <a:ext cx="4319270" cy="664210"/>
          </a:xfrm>
          <a:custGeom>
            <a:avLst/>
            <a:gdLst/>
            <a:ahLst/>
            <a:cxnLst/>
            <a:rect l="l" t="t" r="r" b="b"/>
            <a:pathLst>
              <a:path w="4319270" h="664210">
                <a:moveTo>
                  <a:pt x="4166717" y="0"/>
                </a:moveTo>
                <a:lnTo>
                  <a:pt x="152400" y="0"/>
                </a:lnTo>
                <a:lnTo>
                  <a:pt x="104368" y="7802"/>
                </a:lnTo>
                <a:lnTo>
                  <a:pt x="62550" y="29504"/>
                </a:lnTo>
                <a:lnTo>
                  <a:pt x="29508" y="62544"/>
                </a:lnTo>
                <a:lnTo>
                  <a:pt x="7804" y="104363"/>
                </a:lnTo>
                <a:lnTo>
                  <a:pt x="0" y="152399"/>
                </a:lnTo>
                <a:lnTo>
                  <a:pt x="0" y="511352"/>
                </a:lnTo>
                <a:lnTo>
                  <a:pt x="7804" y="559389"/>
                </a:lnTo>
                <a:lnTo>
                  <a:pt x="29508" y="601207"/>
                </a:lnTo>
                <a:lnTo>
                  <a:pt x="62550" y="634248"/>
                </a:lnTo>
                <a:lnTo>
                  <a:pt x="104368" y="655949"/>
                </a:lnTo>
                <a:lnTo>
                  <a:pt x="152400" y="663752"/>
                </a:lnTo>
                <a:lnTo>
                  <a:pt x="4166717" y="663752"/>
                </a:lnTo>
                <a:lnTo>
                  <a:pt x="4214754" y="655949"/>
                </a:lnTo>
                <a:lnTo>
                  <a:pt x="4256572" y="634248"/>
                </a:lnTo>
                <a:lnTo>
                  <a:pt x="4289612" y="601207"/>
                </a:lnTo>
                <a:lnTo>
                  <a:pt x="4311314" y="559389"/>
                </a:lnTo>
                <a:lnTo>
                  <a:pt x="4319117" y="511352"/>
                </a:lnTo>
                <a:lnTo>
                  <a:pt x="4319117" y="152399"/>
                </a:lnTo>
                <a:lnTo>
                  <a:pt x="4311314" y="104363"/>
                </a:lnTo>
                <a:lnTo>
                  <a:pt x="4289612" y="62544"/>
                </a:lnTo>
                <a:lnTo>
                  <a:pt x="4256572" y="29504"/>
                </a:lnTo>
                <a:lnTo>
                  <a:pt x="4214754" y="7802"/>
                </a:lnTo>
                <a:lnTo>
                  <a:pt x="4166717" y="0"/>
                </a:lnTo>
                <a:close/>
              </a:path>
            </a:pathLst>
          </a:custGeom>
          <a:solidFill>
            <a:srgbClr val="E8EAEC"/>
          </a:solidFill>
        </p:spPr>
        <p:txBody>
          <a:bodyPr wrap="square" lIns="0" tIns="0" rIns="0" bIns="0" rtlCol="0"/>
          <a:lstStyle/>
          <a:p>
            <a:endParaRPr/>
          </a:p>
        </p:txBody>
      </p:sp>
      <p:sp>
        <p:nvSpPr>
          <p:cNvPr id="4" name="object 4"/>
          <p:cNvSpPr txBox="1">
            <a:spLocks noGrp="1"/>
          </p:cNvSpPr>
          <p:nvPr>
            <p:ph type="title"/>
          </p:nvPr>
        </p:nvSpPr>
        <p:spPr>
          <a:xfrm>
            <a:off x="656052" y="802929"/>
            <a:ext cx="2018664" cy="388620"/>
          </a:xfrm>
          <a:prstGeom prst="rect">
            <a:avLst/>
          </a:prstGeom>
        </p:spPr>
        <p:txBody>
          <a:bodyPr vert="horz" wrap="square" lIns="0" tIns="16510" rIns="0" bIns="0" rtlCol="0">
            <a:spAutoFit/>
          </a:bodyPr>
          <a:lstStyle/>
          <a:p>
            <a:pPr marL="12700">
              <a:lnSpc>
                <a:spcPct val="100000"/>
              </a:lnSpc>
              <a:spcBef>
                <a:spcPts val="130"/>
              </a:spcBef>
            </a:pPr>
            <a:r>
              <a:rPr sz="2350" spc="5" dirty="0">
                <a:solidFill>
                  <a:srgbClr val="FF0000"/>
                </a:solidFill>
              </a:rPr>
              <a:t>Góc </a:t>
            </a:r>
            <a:r>
              <a:rPr sz="2350" spc="-30" dirty="0">
                <a:solidFill>
                  <a:srgbClr val="FF0000"/>
                </a:solidFill>
              </a:rPr>
              <a:t>thử</a:t>
            </a:r>
            <a:r>
              <a:rPr sz="2350" spc="-170" dirty="0">
                <a:solidFill>
                  <a:srgbClr val="FF0000"/>
                </a:solidFill>
              </a:rPr>
              <a:t> </a:t>
            </a:r>
            <a:r>
              <a:rPr sz="2350" spc="-50" dirty="0">
                <a:solidFill>
                  <a:srgbClr val="FF0000"/>
                </a:solidFill>
              </a:rPr>
              <a:t>thách</a:t>
            </a:r>
            <a:endParaRPr sz="2350" dirty="0">
              <a:solidFill>
                <a:srgbClr val="FF0000"/>
              </a:solidFill>
            </a:endParaRPr>
          </a:p>
        </p:txBody>
      </p:sp>
      <p:sp>
        <p:nvSpPr>
          <p:cNvPr id="5" name="object 5"/>
          <p:cNvSpPr txBox="1">
            <a:spLocks noGrp="1"/>
          </p:cNvSpPr>
          <p:nvPr>
            <p:ph type="body" idx="1"/>
          </p:nvPr>
        </p:nvSpPr>
        <p:spPr>
          <a:xfrm>
            <a:off x="381000" y="1577200"/>
            <a:ext cx="4756758" cy="1946687"/>
          </a:xfrm>
          <a:prstGeom prst="rect">
            <a:avLst/>
          </a:prstGeom>
        </p:spPr>
        <p:txBody>
          <a:bodyPr vert="horz" wrap="square" lIns="0" tIns="12700" rIns="0" bIns="0" rtlCol="0">
            <a:spAutoFit/>
          </a:bodyPr>
          <a:lstStyle/>
          <a:p>
            <a:pPr marL="13970" marR="5080" indent="-635">
              <a:lnSpc>
                <a:spcPct val="100000"/>
              </a:lnSpc>
              <a:spcBef>
                <a:spcPts val="100"/>
              </a:spcBef>
            </a:pPr>
            <a:r>
              <a:rPr sz="1600" spc="80" dirty="0">
                <a:latin typeface="Arial" pitchFamily="34" charset="0"/>
                <a:cs typeface="Arial" pitchFamily="34" charset="0"/>
              </a:rPr>
              <a:t>Câu 1: </a:t>
            </a:r>
            <a:r>
              <a:rPr lang="en-US" sz="1600" spc="80" dirty="0" err="1">
                <a:latin typeface="Arial" pitchFamily="34" charset="0"/>
                <a:cs typeface="Arial" pitchFamily="34" charset="0"/>
              </a:rPr>
              <a:t>Bạn</a:t>
            </a:r>
            <a:r>
              <a:rPr lang="en-US" sz="1600" spc="80" dirty="0">
                <a:latin typeface="Arial" pitchFamily="34" charset="0"/>
                <a:cs typeface="Arial" pitchFamily="34" charset="0"/>
              </a:rPr>
              <a:t> </a:t>
            </a:r>
            <a:r>
              <a:rPr sz="1600" spc="80" dirty="0" err="1">
                <a:latin typeface="Arial" pitchFamily="34" charset="0"/>
                <a:cs typeface="Arial" pitchFamily="34" charset="0"/>
              </a:rPr>
              <a:t>hãy</a:t>
            </a:r>
            <a:r>
              <a:rPr sz="1600" spc="80" dirty="0">
                <a:latin typeface="Arial" pitchFamily="34" charset="0"/>
                <a:cs typeface="Arial" pitchFamily="34" charset="0"/>
              </a:rPr>
              <a:t> cho </a:t>
            </a:r>
            <a:r>
              <a:rPr sz="1600" spc="35" dirty="0">
                <a:latin typeface="Arial" pitchFamily="34" charset="0"/>
                <a:cs typeface="Arial" pitchFamily="34" charset="0"/>
              </a:rPr>
              <a:t>biết </a:t>
            </a:r>
            <a:r>
              <a:rPr sz="1600" spc="-5" dirty="0">
                <a:latin typeface="Arial" pitchFamily="34" charset="0"/>
                <a:cs typeface="Arial" pitchFamily="34" charset="0"/>
              </a:rPr>
              <a:t>mật khẩu nào </a:t>
            </a:r>
            <a:r>
              <a:rPr sz="1600" spc="-40" dirty="0">
                <a:latin typeface="Arial" pitchFamily="34" charset="0"/>
                <a:cs typeface="Arial" pitchFamily="34" charset="0"/>
              </a:rPr>
              <a:t>dưới </a:t>
            </a:r>
            <a:r>
              <a:rPr sz="1600" spc="25" dirty="0">
                <a:latin typeface="Arial" pitchFamily="34" charset="0"/>
                <a:cs typeface="Arial" pitchFamily="34" charset="0"/>
              </a:rPr>
              <a:t>đây </a:t>
            </a:r>
            <a:r>
              <a:rPr sz="1600" spc="-25" dirty="0">
                <a:latin typeface="Arial" pitchFamily="34" charset="0"/>
                <a:cs typeface="Arial" pitchFamily="34" charset="0"/>
              </a:rPr>
              <a:t>là </a:t>
            </a:r>
            <a:r>
              <a:rPr sz="1600" spc="-30" dirty="0">
                <a:latin typeface="Arial" pitchFamily="34" charset="0"/>
                <a:cs typeface="Arial" pitchFamily="34" charset="0"/>
              </a:rPr>
              <a:t>mạnh  </a:t>
            </a:r>
            <a:r>
              <a:rPr sz="1600" spc="-10" dirty="0">
                <a:latin typeface="Arial" pitchFamily="34" charset="0"/>
                <a:cs typeface="Arial" pitchFamily="34" charset="0"/>
              </a:rPr>
              <a:t>nhất, vì</a:t>
            </a:r>
            <a:r>
              <a:rPr sz="1600" spc="-5" dirty="0">
                <a:latin typeface="Arial" pitchFamily="34" charset="0"/>
                <a:cs typeface="Arial" pitchFamily="34" charset="0"/>
              </a:rPr>
              <a:t> </a:t>
            </a:r>
            <a:r>
              <a:rPr sz="1600" spc="75" dirty="0">
                <a:latin typeface="Arial" pitchFamily="34" charset="0"/>
                <a:cs typeface="Arial" pitchFamily="34" charset="0"/>
              </a:rPr>
              <a:t>sao?</a:t>
            </a:r>
          </a:p>
          <a:p>
            <a:pPr marL="1270">
              <a:lnSpc>
                <a:spcPct val="100000"/>
              </a:lnSpc>
            </a:pPr>
            <a:endParaRPr sz="1400" dirty="0">
              <a:latin typeface="Times New Roman"/>
              <a:cs typeface="Times New Roman"/>
            </a:endParaRPr>
          </a:p>
          <a:p>
            <a:pPr marL="149225" indent="-128905">
              <a:lnSpc>
                <a:spcPct val="100000"/>
              </a:lnSpc>
              <a:spcBef>
                <a:spcPts val="1190"/>
              </a:spcBef>
              <a:buSzPct val="91666"/>
              <a:buFont typeface="Arial"/>
              <a:buAutoNum type="alphaLcPeriod"/>
              <a:tabLst>
                <a:tab pos="150495" algn="l"/>
              </a:tabLst>
            </a:pPr>
            <a:r>
              <a:rPr sz="1600" b="0" i="0" spc="-50" dirty="0">
                <a:solidFill>
                  <a:srgbClr val="54575B"/>
                </a:solidFill>
              </a:rPr>
              <a:t>Hanoi123</a:t>
            </a:r>
          </a:p>
          <a:p>
            <a:pPr marL="160020" indent="-139700">
              <a:lnSpc>
                <a:spcPct val="100000"/>
              </a:lnSpc>
              <a:spcBef>
                <a:spcPts val="1315"/>
              </a:spcBef>
              <a:buSzPct val="91666"/>
              <a:buFont typeface="Arial"/>
              <a:buAutoNum type="alphaLcPeriod"/>
              <a:tabLst>
                <a:tab pos="161290" algn="l"/>
              </a:tabLst>
            </a:pPr>
            <a:r>
              <a:rPr sz="1600" b="0" i="0" spc="-15" dirty="0">
                <a:solidFill>
                  <a:srgbClr val="54575B"/>
                </a:solidFill>
              </a:rPr>
              <a:t>NguyenVanDuc78</a:t>
            </a:r>
          </a:p>
          <a:p>
            <a:pPr marL="149860" indent="-131445">
              <a:lnSpc>
                <a:spcPct val="100000"/>
              </a:lnSpc>
              <a:spcBef>
                <a:spcPts val="1255"/>
              </a:spcBef>
              <a:buSzPct val="91666"/>
              <a:buFont typeface="Arial"/>
              <a:buAutoNum type="alphaLcPeriod"/>
              <a:tabLst>
                <a:tab pos="151130" algn="l"/>
              </a:tabLst>
            </a:pPr>
            <a:r>
              <a:rPr sz="1600" b="0" i="0" spc="-40" dirty="0">
                <a:solidFill>
                  <a:srgbClr val="54575B"/>
                </a:solidFill>
              </a:rPr>
              <a:t>To1laCuuChi3nb1nh# </a:t>
            </a:r>
            <a:r>
              <a:rPr sz="1600" b="0" i="0" spc="-25" dirty="0">
                <a:solidFill>
                  <a:srgbClr val="54575B"/>
                </a:solidFill>
              </a:rPr>
              <a:t>(Tôi là </a:t>
            </a:r>
            <a:r>
              <a:rPr sz="1600" b="0" i="0" spc="-30" dirty="0">
                <a:solidFill>
                  <a:srgbClr val="54575B"/>
                </a:solidFill>
              </a:rPr>
              <a:t>cựu </a:t>
            </a:r>
            <a:r>
              <a:rPr sz="1600" b="0" i="0" spc="-10" dirty="0">
                <a:solidFill>
                  <a:srgbClr val="54575B"/>
                </a:solidFill>
              </a:rPr>
              <a:t>chiến</a:t>
            </a:r>
            <a:r>
              <a:rPr sz="1600" b="0" i="0" spc="55" dirty="0">
                <a:solidFill>
                  <a:srgbClr val="54575B"/>
                </a:solidFill>
              </a:rPr>
              <a:t> </a:t>
            </a:r>
            <a:r>
              <a:rPr sz="1600" b="0" i="0" spc="-10" dirty="0">
                <a:solidFill>
                  <a:srgbClr val="54575B"/>
                </a:solidFill>
              </a:rPr>
              <a:t>binh)</a:t>
            </a:r>
          </a:p>
        </p:txBody>
      </p:sp>
      <p:sp>
        <p:nvSpPr>
          <p:cNvPr id="6" name="object 6"/>
          <p:cNvSpPr txBox="1"/>
          <p:nvPr/>
        </p:nvSpPr>
        <p:spPr>
          <a:xfrm>
            <a:off x="420438" y="3874623"/>
            <a:ext cx="4058831" cy="608628"/>
          </a:xfrm>
          <a:prstGeom prst="rect">
            <a:avLst/>
          </a:prstGeom>
        </p:spPr>
        <p:txBody>
          <a:bodyPr vert="horz" wrap="square" lIns="0" tIns="12700" rIns="0" bIns="0" rtlCol="0">
            <a:spAutoFit/>
          </a:bodyPr>
          <a:lstStyle/>
          <a:p>
            <a:pPr marL="12700" marR="5080">
              <a:lnSpc>
                <a:spcPct val="120800"/>
              </a:lnSpc>
              <a:spcBef>
                <a:spcPts val="100"/>
              </a:spcBef>
            </a:pPr>
            <a:r>
              <a:rPr sz="1600" b="1" i="1" spc="-25" dirty="0">
                <a:solidFill>
                  <a:srgbClr val="175AB9"/>
                </a:solidFill>
                <a:latin typeface="Arial"/>
                <a:cs typeface="Arial"/>
              </a:rPr>
              <a:t>Câu </a:t>
            </a:r>
            <a:r>
              <a:rPr sz="1600" b="1" i="1" spc="-15" dirty="0">
                <a:solidFill>
                  <a:srgbClr val="175AB9"/>
                </a:solidFill>
                <a:latin typeface="Arial"/>
                <a:cs typeface="Arial"/>
              </a:rPr>
              <a:t>2: </a:t>
            </a:r>
            <a:r>
              <a:rPr sz="1600" b="1" i="1" spc="-25" dirty="0">
                <a:solidFill>
                  <a:srgbClr val="175AB9"/>
                </a:solidFill>
                <a:latin typeface="Arial"/>
                <a:cs typeface="Arial"/>
              </a:rPr>
              <a:t>Những </a:t>
            </a:r>
            <a:r>
              <a:rPr sz="1600" b="1" i="1" spc="-15" dirty="0">
                <a:solidFill>
                  <a:srgbClr val="175AB9"/>
                </a:solidFill>
                <a:latin typeface="Arial"/>
                <a:cs typeface="Arial"/>
              </a:rPr>
              <a:t>kí </a:t>
            </a:r>
            <a:r>
              <a:rPr sz="1600" b="1" i="1" spc="-20" dirty="0">
                <a:solidFill>
                  <a:srgbClr val="175AB9"/>
                </a:solidFill>
                <a:latin typeface="Arial"/>
                <a:cs typeface="Arial"/>
              </a:rPr>
              <a:t>tự nào nên có trong 1 mật khẩu </a:t>
            </a:r>
            <a:r>
              <a:rPr sz="1600" b="1" i="1" spc="-25" dirty="0">
                <a:solidFill>
                  <a:srgbClr val="175AB9"/>
                </a:solidFill>
                <a:latin typeface="Arial"/>
                <a:cs typeface="Arial"/>
              </a:rPr>
              <a:t>mạnh  </a:t>
            </a:r>
            <a:r>
              <a:rPr sz="1600" b="1" i="1" spc="-15" dirty="0">
                <a:solidFill>
                  <a:srgbClr val="175AB9"/>
                </a:solidFill>
                <a:latin typeface="Arial"/>
                <a:cs typeface="Arial"/>
              </a:rPr>
              <a:t>(Có </a:t>
            </a:r>
            <a:r>
              <a:rPr sz="1600" b="1" i="1" spc="-10" dirty="0">
                <a:solidFill>
                  <a:srgbClr val="175AB9"/>
                </a:solidFill>
                <a:latin typeface="Arial"/>
                <a:cs typeface="Arial"/>
              </a:rPr>
              <a:t>thể </a:t>
            </a:r>
            <a:r>
              <a:rPr sz="1600" b="1" i="1" spc="-15" dirty="0">
                <a:solidFill>
                  <a:srgbClr val="175AB9"/>
                </a:solidFill>
                <a:latin typeface="Arial"/>
                <a:cs typeface="Arial"/>
              </a:rPr>
              <a:t>chọn </a:t>
            </a:r>
            <a:r>
              <a:rPr sz="1600" b="1" i="1" spc="-10" dirty="0">
                <a:solidFill>
                  <a:srgbClr val="175AB9"/>
                </a:solidFill>
                <a:latin typeface="Arial"/>
                <a:cs typeface="Arial"/>
              </a:rPr>
              <a:t>nhiều </a:t>
            </a:r>
            <a:r>
              <a:rPr sz="1600" b="1" i="1" spc="-15" dirty="0" err="1">
                <a:solidFill>
                  <a:srgbClr val="175AB9"/>
                </a:solidFill>
                <a:latin typeface="Arial"/>
                <a:cs typeface="Arial"/>
              </a:rPr>
              <a:t>đáp</a:t>
            </a:r>
            <a:r>
              <a:rPr sz="1600" b="1" i="1" spc="5" dirty="0">
                <a:solidFill>
                  <a:srgbClr val="175AB9"/>
                </a:solidFill>
                <a:latin typeface="Arial"/>
                <a:cs typeface="Arial"/>
              </a:rPr>
              <a:t> </a:t>
            </a:r>
            <a:r>
              <a:rPr sz="1600" b="1" i="1" spc="-10" dirty="0" err="1" smtClean="0">
                <a:solidFill>
                  <a:srgbClr val="175AB9"/>
                </a:solidFill>
                <a:latin typeface="Arial"/>
                <a:cs typeface="Arial"/>
              </a:rPr>
              <a:t>án</a:t>
            </a:r>
            <a:r>
              <a:rPr sz="1600" b="1" i="1" spc="-10" dirty="0" smtClean="0">
                <a:solidFill>
                  <a:srgbClr val="175AB9"/>
                </a:solidFill>
                <a:latin typeface="Arial"/>
                <a:cs typeface="Arial"/>
              </a:rPr>
              <a:t>)</a:t>
            </a:r>
            <a:endParaRPr lang="en-US" sz="1600" b="1" i="1" spc="-10" dirty="0" smtClean="0">
              <a:solidFill>
                <a:srgbClr val="175AB9"/>
              </a:solidFill>
              <a:latin typeface="Arial"/>
              <a:cs typeface="Arial"/>
            </a:endParaRPr>
          </a:p>
        </p:txBody>
      </p:sp>
      <p:sp>
        <p:nvSpPr>
          <p:cNvPr id="11" name="object 11"/>
          <p:cNvSpPr txBox="1"/>
          <p:nvPr/>
        </p:nvSpPr>
        <p:spPr>
          <a:xfrm>
            <a:off x="4956148" y="7193229"/>
            <a:ext cx="181610" cy="208279"/>
          </a:xfrm>
          <a:prstGeom prst="rect">
            <a:avLst/>
          </a:prstGeom>
        </p:spPr>
        <p:txBody>
          <a:bodyPr vert="horz" wrap="square" lIns="0" tIns="12700" rIns="0" bIns="0" rtlCol="0">
            <a:spAutoFit/>
          </a:bodyPr>
          <a:lstStyle/>
          <a:p>
            <a:pPr marL="12700">
              <a:lnSpc>
                <a:spcPct val="100000"/>
              </a:lnSpc>
              <a:spcBef>
                <a:spcPts val="100"/>
              </a:spcBef>
            </a:pPr>
            <a:r>
              <a:rPr sz="1200" spc="-55" dirty="0">
                <a:solidFill>
                  <a:srgbClr val="386FDE"/>
                </a:solidFill>
                <a:latin typeface="Arial"/>
                <a:cs typeface="Arial"/>
              </a:rPr>
              <a:t>10</a:t>
            </a:r>
            <a:endParaRPr sz="1200">
              <a:latin typeface="Arial"/>
              <a:cs typeface="Arial"/>
            </a:endParaRPr>
          </a:p>
        </p:txBody>
      </p:sp>
      <p:grpSp>
        <p:nvGrpSpPr>
          <p:cNvPr id="12" name="object 12"/>
          <p:cNvGrpSpPr/>
          <p:nvPr/>
        </p:nvGrpSpPr>
        <p:grpSpPr>
          <a:xfrm>
            <a:off x="2904329" y="4709916"/>
            <a:ext cx="2233429" cy="2429946"/>
            <a:chOff x="2110739" y="4553800"/>
            <a:chExt cx="3175635" cy="2988310"/>
          </a:xfrm>
        </p:grpSpPr>
        <p:sp>
          <p:nvSpPr>
            <p:cNvPr id="13" name="object 13"/>
            <p:cNvSpPr/>
            <p:nvPr/>
          </p:nvSpPr>
          <p:spPr>
            <a:xfrm>
              <a:off x="3461211" y="6124336"/>
              <a:ext cx="211247" cy="210531"/>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2970957" y="6262113"/>
              <a:ext cx="746125" cy="920750"/>
            </a:xfrm>
            <a:custGeom>
              <a:avLst/>
              <a:gdLst/>
              <a:ahLst/>
              <a:cxnLst/>
              <a:rect l="l" t="t" r="r" b="b"/>
              <a:pathLst>
                <a:path w="746125" h="920750">
                  <a:moveTo>
                    <a:pt x="345913" y="0"/>
                  </a:moveTo>
                  <a:lnTo>
                    <a:pt x="292050" y="3171"/>
                  </a:lnTo>
                  <a:lnTo>
                    <a:pt x="243402" y="13880"/>
                  </a:lnTo>
                  <a:lnTo>
                    <a:pt x="204436" y="28414"/>
                  </a:lnTo>
                  <a:lnTo>
                    <a:pt x="152694" y="62044"/>
                  </a:lnTo>
                  <a:lnTo>
                    <a:pt x="108324" y="110543"/>
                  </a:lnTo>
                  <a:lnTo>
                    <a:pt x="71413" y="172814"/>
                  </a:lnTo>
                  <a:lnTo>
                    <a:pt x="55782" y="208770"/>
                  </a:lnTo>
                  <a:lnTo>
                    <a:pt x="42050" y="247756"/>
                  </a:lnTo>
                  <a:lnTo>
                    <a:pt x="30227" y="289636"/>
                  </a:lnTo>
                  <a:lnTo>
                    <a:pt x="20324" y="334272"/>
                  </a:lnTo>
                  <a:lnTo>
                    <a:pt x="12352" y="381526"/>
                  </a:lnTo>
                  <a:lnTo>
                    <a:pt x="6323" y="431261"/>
                  </a:lnTo>
                  <a:lnTo>
                    <a:pt x="2247" y="483339"/>
                  </a:lnTo>
                  <a:lnTo>
                    <a:pt x="135" y="537624"/>
                  </a:lnTo>
                  <a:lnTo>
                    <a:pt x="0" y="593978"/>
                  </a:lnTo>
                  <a:lnTo>
                    <a:pt x="1850" y="652263"/>
                  </a:lnTo>
                  <a:lnTo>
                    <a:pt x="5699" y="712343"/>
                  </a:lnTo>
                  <a:lnTo>
                    <a:pt x="11556" y="774079"/>
                  </a:lnTo>
                  <a:lnTo>
                    <a:pt x="19433" y="837334"/>
                  </a:lnTo>
                  <a:lnTo>
                    <a:pt x="29341" y="901971"/>
                  </a:lnTo>
                  <a:lnTo>
                    <a:pt x="68908" y="907448"/>
                  </a:lnTo>
                  <a:lnTo>
                    <a:pt x="111028" y="912212"/>
                  </a:lnTo>
                  <a:lnTo>
                    <a:pt x="155598" y="916064"/>
                  </a:lnTo>
                  <a:lnTo>
                    <a:pt x="202518" y="918805"/>
                  </a:lnTo>
                  <a:lnTo>
                    <a:pt x="251686" y="920236"/>
                  </a:lnTo>
                  <a:lnTo>
                    <a:pt x="303000" y="920159"/>
                  </a:lnTo>
                  <a:lnTo>
                    <a:pt x="356359" y="918375"/>
                  </a:lnTo>
                  <a:lnTo>
                    <a:pt x="411662" y="914684"/>
                  </a:lnTo>
                  <a:lnTo>
                    <a:pt x="460725" y="909978"/>
                  </a:lnTo>
                  <a:lnTo>
                    <a:pt x="512144" y="903930"/>
                  </a:lnTo>
                  <a:lnTo>
                    <a:pt x="564242" y="896777"/>
                  </a:lnTo>
                  <a:lnTo>
                    <a:pt x="615340" y="888753"/>
                  </a:lnTo>
                  <a:lnTo>
                    <a:pt x="663761" y="880094"/>
                  </a:lnTo>
                  <a:lnTo>
                    <a:pt x="707828" y="871036"/>
                  </a:lnTo>
                  <a:lnTo>
                    <a:pt x="745862" y="861814"/>
                  </a:lnTo>
                  <a:lnTo>
                    <a:pt x="730016" y="806295"/>
                  </a:lnTo>
                  <a:lnTo>
                    <a:pt x="719156" y="751883"/>
                  </a:lnTo>
                  <a:lnTo>
                    <a:pt x="712181" y="699203"/>
                  </a:lnTo>
                  <a:lnTo>
                    <a:pt x="707988" y="648879"/>
                  </a:lnTo>
                  <a:lnTo>
                    <a:pt x="705474" y="601537"/>
                  </a:lnTo>
                  <a:lnTo>
                    <a:pt x="703539" y="557801"/>
                  </a:lnTo>
                  <a:lnTo>
                    <a:pt x="701079" y="518296"/>
                  </a:lnTo>
                  <a:lnTo>
                    <a:pt x="696993" y="483646"/>
                  </a:lnTo>
                  <a:lnTo>
                    <a:pt x="690592" y="440176"/>
                  </a:lnTo>
                  <a:lnTo>
                    <a:pt x="684994" y="397166"/>
                  </a:lnTo>
                  <a:lnTo>
                    <a:pt x="678774" y="352946"/>
                  </a:lnTo>
                  <a:lnTo>
                    <a:pt x="670506" y="305846"/>
                  </a:lnTo>
                  <a:lnTo>
                    <a:pt x="658766" y="254195"/>
                  </a:lnTo>
                  <a:lnTo>
                    <a:pt x="639210" y="199689"/>
                  </a:lnTo>
                  <a:lnTo>
                    <a:pt x="612857" y="155712"/>
                  </a:lnTo>
                  <a:lnTo>
                    <a:pt x="581772" y="120473"/>
                  </a:lnTo>
                  <a:lnTo>
                    <a:pt x="548019" y="92184"/>
                  </a:lnTo>
                  <a:lnTo>
                    <a:pt x="513665" y="69055"/>
                  </a:lnTo>
                  <a:lnTo>
                    <a:pt x="480775" y="49297"/>
                  </a:lnTo>
                  <a:lnTo>
                    <a:pt x="451413" y="31120"/>
                  </a:lnTo>
                  <a:lnTo>
                    <a:pt x="400523" y="8078"/>
                  </a:lnTo>
                  <a:lnTo>
                    <a:pt x="345913" y="0"/>
                  </a:lnTo>
                  <a:close/>
                </a:path>
              </a:pathLst>
            </a:custGeom>
            <a:solidFill>
              <a:srgbClr val="3B4043"/>
            </a:solidFill>
          </p:spPr>
          <p:txBody>
            <a:bodyPr wrap="square" lIns="0" tIns="0" rIns="0" bIns="0" rtlCol="0"/>
            <a:lstStyle/>
            <a:p>
              <a:endParaRPr/>
            </a:p>
          </p:txBody>
        </p:sp>
        <p:sp>
          <p:nvSpPr>
            <p:cNvPr id="15" name="object 15"/>
            <p:cNvSpPr/>
            <p:nvPr/>
          </p:nvSpPr>
          <p:spPr>
            <a:xfrm>
              <a:off x="3172701" y="6180962"/>
              <a:ext cx="171094" cy="183427"/>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2485773" y="6302810"/>
              <a:ext cx="708660" cy="900430"/>
            </a:xfrm>
            <a:custGeom>
              <a:avLst/>
              <a:gdLst/>
              <a:ahLst/>
              <a:cxnLst/>
              <a:rect l="l" t="t" r="r" b="b"/>
              <a:pathLst>
                <a:path w="708660" h="900429">
                  <a:moveTo>
                    <a:pt x="653065" y="0"/>
                  </a:moveTo>
                  <a:lnTo>
                    <a:pt x="576694" y="18093"/>
                  </a:lnTo>
                  <a:lnTo>
                    <a:pt x="533216" y="36334"/>
                  </a:lnTo>
                  <a:lnTo>
                    <a:pt x="487660" y="58823"/>
                  </a:lnTo>
                  <a:lnTo>
                    <a:pt x="441112" y="84149"/>
                  </a:lnTo>
                  <a:lnTo>
                    <a:pt x="394660" y="110902"/>
                  </a:lnTo>
                  <a:lnTo>
                    <a:pt x="306392" y="163045"/>
                  </a:lnTo>
                  <a:lnTo>
                    <a:pt x="266752" y="185613"/>
                  </a:lnTo>
                  <a:lnTo>
                    <a:pt x="231556" y="203965"/>
                  </a:lnTo>
                  <a:lnTo>
                    <a:pt x="193664" y="223296"/>
                  </a:lnTo>
                  <a:lnTo>
                    <a:pt x="149701" y="247862"/>
                  </a:lnTo>
                  <a:lnTo>
                    <a:pt x="104432" y="275780"/>
                  </a:lnTo>
                  <a:lnTo>
                    <a:pt x="62625" y="305165"/>
                  </a:lnTo>
                  <a:lnTo>
                    <a:pt x="29044" y="334132"/>
                  </a:lnTo>
                  <a:lnTo>
                    <a:pt x="0" y="393552"/>
                  </a:lnTo>
                  <a:lnTo>
                    <a:pt x="4942" y="428361"/>
                  </a:lnTo>
                  <a:lnTo>
                    <a:pt x="21101" y="464853"/>
                  </a:lnTo>
                  <a:lnTo>
                    <a:pt x="46293" y="502658"/>
                  </a:lnTo>
                  <a:lnTo>
                    <a:pt x="78336" y="541404"/>
                  </a:lnTo>
                  <a:lnTo>
                    <a:pt x="115046" y="580719"/>
                  </a:lnTo>
                  <a:lnTo>
                    <a:pt x="154240" y="620234"/>
                  </a:lnTo>
                  <a:lnTo>
                    <a:pt x="193736" y="659578"/>
                  </a:lnTo>
                  <a:lnTo>
                    <a:pt x="236849" y="701127"/>
                  </a:lnTo>
                  <a:lnTo>
                    <a:pt x="279662" y="739105"/>
                  </a:lnTo>
                  <a:lnTo>
                    <a:pt x="321846" y="773653"/>
                  </a:lnTo>
                  <a:lnTo>
                    <a:pt x="363071" y="804913"/>
                  </a:lnTo>
                  <a:lnTo>
                    <a:pt x="403008" y="833027"/>
                  </a:lnTo>
                  <a:lnTo>
                    <a:pt x="441327" y="858134"/>
                  </a:lnTo>
                  <a:lnTo>
                    <a:pt x="477699" y="880378"/>
                  </a:lnTo>
                  <a:lnTo>
                    <a:pt x="511794" y="899900"/>
                  </a:lnTo>
                  <a:lnTo>
                    <a:pt x="530779" y="891398"/>
                  </a:lnTo>
                  <a:lnTo>
                    <a:pt x="568462" y="867404"/>
                  </a:lnTo>
                  <a:lnTo>
                    <a:pt x="608507" y="825669"/>
                  </a:lnTo>
                  <a:lnTo>
                    <a:pt x="634578" y="763946"/>
                  </a:lnTo>
                  <a:lnTo>
                    <a:pt x="637202" y="727435"/>
                  </a:lnTo>
                  <a:lnTo>
                    <a:pt x="632935" y="695998"/>
                  </a:lnTo>
                  <a:lnTo>
                    <a:pt x="625318" y="671138"/>
                  </a:lnTo>
                  <a:lnTo>
                    <a:pt x="617890" y="654358"/>
                  </a:lnTo>
                  <a:lnTo>
                    <a:pt x="586491" y="636378"/>
                  </a:lnTo>
                  <a:lnTo>
                    <a:pt x="553873" y="616599"/>
                  </a:lnTo>
                  <a:lnTo>
                    <a:pt x="520192" y="594941"/>
                  </a:lnTo>
                  <a:lnTo>
                    <a:pt x="485607" y="571325"/>
                  </a:lnTo>
                  <a:lnTo>
                    <a:pt x="450111" y="545519"/>
                  </a:lnTo>
                  <a:lnTo>
                    <a:pt x="407273" y="512166"/>
                  </a:lnTo>
                  <a:lnTo>
                    <a:pt x="367813" y="479099"/>
                  </a:lnTo>
                  <a:lnTo>
                    <a:pt x="331665" y="446655"/>
                  </a:lnTo>
                  <a:lnTo>
                    <a:pt x="298765" y="415166"/>
                  </a:lnTo>
                  <a:lnTo>
                    <a:pt x="505660" y="323497"/>
                  </a:lnTo>
                  <a:lnTo>
                    <a:pt x="708073" y="15827"/>
                  </a:lnTo>
                  <a:lnTo>
                    <a:pt x="683783" y="2968"/>
                  </a:lnTo>
                  <a:lnTo>
                    <a:pt x="653065" y="0"/>
                  </a:lnTo>
                  <a:close/>
                </a:path>
              </a:pathLst>
            </a:custGeom>
            <a:solidFill>
              <a:srgbClr val="3B4043"/>
            </a:solidFill>
          </p:spPr>
          <p:txBody>
            <a:bodyPr wrap="square" lIns="0" tIns="0" rIns="0" bIns="0" rtlCol="0"/>
            <a:lstStyle/>
            <a:p>
              <a:endParaRPr/>
            </a:p>
          </p:txBody>
        </p:sp>
        <p:sp>
          <p:nvSpPr>
            <p:cNvPr id="17" name="object 17"/>
            <p:cNvSpPr/>
            <p:nvPr/>
          </p:nvSpPr>
          <p:spPr>
            <a:xfrm>
              <a:off x="2839173" y="5885682"/>
              <a:ext cx="200774" cy="195509"/>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2983907" y="5664672"/>
              <a:ext cx="530860" cy="579120"/>
            </a:xfrm>
            <a:custGeom>
              <a:avLst/>
              <a:gdLst/>
              <a:ahLst/>
              <a:cxnLst/>
              <a:rect l="l" t="t" r="r" b="b"/>
              <a:pathLst>
                <a:path w="530860" h="579120">
                  <a:moveTo>
                    <a:pt x="312984" y="0"/>
                  </a:moveTo>
                  <a:lnTo>
                    <a:pt x="267588" y="33"/>
                  </a:lnTo>
                  <a:lnTo>
                    <a:pt x="221630" y="5976"/>
                  </a:lnTo>
                  <a:lnTo>
                    <a:pt x="176498" y="17778"/>
                  </a:lnTo>
                  <a:lnTo>
                    <a:pt x="133579" y="35390"/>
                  </a:lnTo>
                  <a:lnTo>
                    <a:pt x="94262" y="58762"/>
                  </a:lnTo>
                  <a:lnTo>
                    <a:pt x="59933" y="87846"/>
                  </a:lnTo>
                  <a:lnTo>
                    <a:pt x="31981" y="122592"/>
                  </a:lnTo>
                  <a:lnTo>
                    <a:pt x="11793" y="162951"/>
                  </a:lnTo>
                  <a:lnTo>
                    <a:pt x="0" y="221359"/>
                  </a:lnTo>
                  <a:lnTo>
                    <a:pt x="4046" y="278795"/>
                  </a:lnTo>
                  <a:lnTo>
                    <a:pt x="19086" y="332791"/>
                  </a:lnTo>
                  <a:lnTo>
                    <a:pt x="40270" y="380880"/>
                  </a:lnTo>
                  <a:lnTo>
                    <a:pt x="62751" y="420593"/>
                  </a:lnTo>
                  <a:lnTo>
                    <a:pt x="107187" y="485222"/>
                  </a:lnTo>
                  <a:lnTo>
                    <a:pt x="137910" y="520329"/>
                  </a:lnTo>
                  <a:lnTo>
                    <a:pt x="176597" y="550540"/>
                  </a:lnTo>
                  <a:lnTo>
                    <a:pt x="225991" y="571611"/>
                  </a:lnTo>
                  <a:lnTo>
                    <a:pt x="270658" y="578657"/>
                  </a:lnTo>
                  <a:lnTo>
                    <a:pt x="316164" y="576567"/>
                  </a:lnTo>
                  <a:lnTo>
                    <a:pt x="360927" y="566052"/>
                  </a:lnTo>
                  <a:lnTo>
                    <a:pt x="403365" y="547822"/>
                  </a:lnTo>
                  <a:lnTo>
                    <a:pt x="441896" y="522587"/>
                  </a:lnTo>
                  <a:lnTo>
                    <a:pt x="474937" y="491055"/>
                  </a:lnTo>
                  <a:lnTo>
                    <a:pt x="503490" y="449155"/>
                  </a:lnTo>
                  <a:lnTo>
                    <a:pt x="520694" y="405209"/>
                  </a:lnTo>
                  <a:lnTo>
                    <a:pt x="528908" y="360355"/>
                  </a:lnTo>
                  <a:lnTo>
                    <a:pt x="530491" y="315726"/>
                  </a:lnTo>
                  <a:lnTo>
                    <a:pt x="527801" y="272457"/>
                  </a:lnTo>
                  <a:lnTo>
                    <a:pt x="523197" y="231683"/>
                  </a:lnTo>
                  <a:lnTo>
                    <a:pt x="516313" y="184083"/>
                  </a:lnTo>
                  <a:lnTo>
                    <a:pt x="505579" y="138845"/>
                  </a:lnTo>
                  <a:lnTo>
                    <a:pt x="488153" y="97090"/>
                  </a:lnTo>
                  <a:lnTo>
                    <a:pt x="461195" y="59941"/>
                  </a:lnTo>
                  <a:lnTo>
                    <a:pt x="396540" y="17856"/>
                  </a:lnTo>
                  <a:lnTo>
                    <a:pt x="356431" y="5924"/>
                  </a:lnTo>
                  <a:lnTo>
                    <a:pt x="312984" y="0"/>
                  </a:lnTo>
                  <a:close/>
                </a:path>
              </a:pathLst>
            </a:custGeom>
            <a:solidFill>
              <a:srgbClr val="D2B5A0"/>
            </a:solidFill>
          </p:spPr>
          <p:txBody>
            <a:bodyPr wrap="square" lIns="0" tIns="0" rIns="0" bIns="0" rtlCol="0"/>
            <a:lstStyle/>
            <a:p>
              <a:endParaRPr/>
            </a:p>
          </p:txBody>
        </p:sp>
        <p:sp>
          <p:nvSpPr>
            <p:cNvPr id="19" name="object 19"/>
            <p:cNvSpPr/>
            <p:nvPr/>
          </p:nvSpPr>
          <p:spPr>
            <a:xfrm>
              <a:off x="3245396" y="6141892"/>
              <a:ext cx="83185" cy="38100"/>
            </a:xfrm>
            <a:custGeom>
              <a:avLst/>
              <a:gdLst/>
              <a:ahLst/>
              <a:cxnLst/>
              <a:rect l="l" t="t" r="r" b="b"/>
              <a:pathLst>
                <a:path w="83185" h="38100">
                  <a:moveTo>
                    <a:pt x="36534" y="0"/>
                  </a:moveTo>
                  <a:lnTo>
                    <a:pt x="0" y="11193"/>
                  </a:lnTo>
                  <a:lnTo>
                    <a:pt x="12237" y="10206"/>
                  </a:lnTo>
                  <a:lnTo>
                    <a:pt x="23956" y="9996"/>
                  </a:lnTo>
                  <a:lnTo>
                    <a:pt x="71564" y="26496"/>
                  </a:lnTo>
                  <a:lnTo>
                    <a:pt x="82816" y="37672"/>
                  </a:lnTo>
                  <a:lnTo>
                    <a:pt x="81470" y="29430"/>
                  </a:lnTo>
                  <a:lnTo>
                    <a:pt x="49491" y="2112"/>
                  </a:lnTo>
                  <a:lnTo>
                    <a:pt x="43072" y="647"/>
                  </a:lnTo>
                  <a:lnTo>
                    <a:pt x="36534" y="0"/>
                  </a:lnTo>
                  <a:close/>
                </a:path>
              </a:pathLst>
            </a:custGeom>
            <a:solidFill>
              <a:srgbClr val="AC8D7A"/>
            </a:solidFill>
          </p:spPr>
          <p:txBody>
            <a:bodyPr wrap="square" lIns="0" tIns="0" rIns="0" bIns="0" rtlCol="0"/>
            <a:lstStyle/>
            <a:p>
              <a:endParaRPr/>
            </a:p>
          </p:txBody>
        </p:sp>
        <p:sp>
          <p:nvSpPr>
            <p:cNvPr id="20" name="object 20"/>
            <p:cNvSpPr/>
            <p:nvPr/>
          </p:nvSpPr>
          <p:spPr>
            <a:xfrm>
              <a:off x="2985427" y="5915926"/>
              <a:ext cx="532765" cy="155575"/>
            </a:xfrm>
            <a:custGeom>
              <a:avLst/>
              <a:gdLst/>
              <a:ahLst/>
              <a:cxnLst/>
              <a:rect l="l" t="t" r="r" b="b"/>
              <a:pathLst>
                <a:path w="532764" h="155575">
                  <a:moveTo>
                    <a:pt x="517537" y="0"/>
                  </a:moveTo>
                  <a:lnTo>
                    <a:pt x="7749" y="41928"/>
                  </a:lnTo>
                  <a:lnTo>
                    <a:pt x="3744" y="28474"/>
                  </a:lnTo>
                  <a:lnTo>
                    <a:pt x="300" y="15756"/>
                  </a:lnTo>
                  <a:lnTo>
                    <a:pt x="0" y="18199"/>
                  </a:lnTo>
                  <a:lnTo>
                    <a:pt x="7875" y="57140"/>
                  </a:lnTo>
                  <a:lnTo>
                    <a:pt x="89039" y="96456"/>
                  </a:lnTo>
                  <a:lnTo>
                    <a:pt x="122212" y="113619"/>
                  </a:lnTo>
                  <a:lnTo>
                    <a:pt x="167720" y="131802"/>
                  </a:lnTo>
                  <a:lnTo>
                    <a:pt x="224704" y="146939"/>
                  </a:lnTo>
                  <a:lnTo>
                    <a:pt x="292303" y="154965"/>
                  </a:lnTo>
                  <a:lnTo>
                    <a:pt x="357589" y="153083"/>
                  </a:lnTo>
                  <a:lnTo>
                    <a:pt x="415331" y="143612"/>
                  </a:lnTo>
                  <a:lnTo>
                    <a:pt x="464459" y="129616"/>
                  </a:lnTo>
                  <a:lnTo>
                    <a:pt x="503901" y="114159"/>
                  </a:lnTo>
                  <a:lnTo>
                    <a:pt x="532587" y="100304"/>
                  </a:lnTo>
                  <a:lnTo>
                    <a:pt x="531541" y="80614"/>
                  </a:lnTo>
                  <a:lnTo>
                    <a:pt x="529899" y="59985"/>
                  </a:lnTo>
                  <a:lnTo>
                    <a:pt x="527588" y="38475"/>
                  </a:lnTo>
                  <a:lnTo>
                    <a:pt x="524535" y="16141"/>
                  </a:lnTo>
                  <a:lnTo>
                    <a:pt x="522302" y="2789"/>
                  </a:lnTo>
                  <a:lnTo>
                    <a:pt x="521170" y="9165"/>
                  </a:lnTo>
                  <a:lnTo>
                    <a:pt x="517537" y="0"/>
                  </a:lnTo>
                  <a:close/>
                </a:path>
              </a:pathLst>
            </a:custGeom>
            <a:solidFill>
              <a:srgbClr val="BDC1C5"/>
            </a:solidFill>
          </p:spPr>
          <p:txBody>
            <a:bodyPr wrap="square" lIns="0" tIns="0" rIns="0" bIns="0" rtlCol="0"/>
            <a:lstStyle/>
            <a:p>
              <a:endParaRPr/>
            </a:p>
          </p:txBody>
        </p:sp>
        <p:sp>
          <p:nvSpPr>
            <p:cNvPr id="21" name="object 21"/>
            <p:cNvSpPr/>
            <p:nvPr/>
          </p:nvSpPr>
          <p:spPr>
            <a:xfrm>
              <a:off x="2966673" y="5993752"/>
              <a:ext cx="142501" cy="170624"/>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3219970" y="5952502"/>
              <a:ext cx="186055" cy="93345"/>
            </a:xfrm>
            <a:custGeom>
              <a:avLst/>
              <a:gdLst/>
              <a:ahLst/>
              <a:cxnLst/>
              <a:rect l="l" t="t" r="r" b="b"/>
              <a:pathLst>
                <a:path w="186054" h="93345">
                  <a:moveTo>
                    <a:pt x="8191" y="59397"/>
                  </a:moveTo>
                  <a:lnTo>
                    <a:pt x="8051" y="58394"/>
                  </a:lnTo>
                  <a:lnTo>
                    <a:pt x="8115" y="60261"/>
                  </a:lnTo>
                  <a:lnTo>
                    <a:pt x="8191" y="59397"/>
                  </a:lnTo>
                  <a:close/>
                </a:path>
                <a:path w="186054" h="93345">
                  <a:moveTo>
                    <a:pt x="28511" y="70091"/>
                  </a:moveTo>
                  <a:lnTo>
                    <a:pt x="21069" y="24511"/>
                  </a:lnTo>
                  <a:lnTo>
                    <a:pt x="11976" y="17399"/>
                  </a:lnTo>
                  <a:lnTo>
                    <a:pt x="1981" y="23088"/>
                  </a:lnTo>
                  <a:lnTo>
                    <a:pt x="0" y="28854"/>
                  </a:lnTo>
                  <a:lnTo>
                    <a:pt x="3098" y="36245"/>
                  </a:lnTo>
                  <a:lnTo>
                    <a:pt x="3632" y="37655"/>
                  </a:lnTo>
                  <a:lnTo>
                    <a:pt x="7962" y="58051"/>
                  </a:lnTo>
                  <a:lnTo>
                    <a:pt x="8051" y="58394"/>
                  </a:lnTo>
                  <a:lnTo>
                    <a:pt x="8331" y="59397"/>
                  </a:lnTo>
                  <a:lnTo>
                    <a:pt x="8128" y="60261"/>
                  </a:lnTo>
                  <a:lnTo>
                    <a:pt x="6426" y="80810"/>
                  </a:lnTo>
                  <a:lnTo>
                    <a:pt x="6769" y="79197"/>
                  </a:lnTo>
                  <a:lnTo>
                    <a:pt x="6184" y="82067"/>
                  </a:lnTo>
                  <a:lnTo>
                    <a:pt x="5943" y="84378"/>
                  </a:lnTo>
                  <a:lnTo>
                    <a:pt x="7226" y="86982"/>
                  </a:lnTo>
                  <a:lnTo>
                    <a:pt x="8318" y="89268"/>
                  </a:lnTo>
                  <a:lnTo>
                    <a:pt x="10731" y="91465"/>
                  </a:lnTo>
                  <a:lnTo>
                    <a:pt x="18110" y="93345"/>
                  </a:lnTo>
                  <a:lnTo>
                    <a:pt x="25311" y="90868"/>
                  </a:lnTo>
                  <a:lnTo>
                    <a:pt x="26492" y="85140"/>
                  </a:lnTo>
                  <a:lnTo>
                    <a:pt x="27292" y="79197"/>
                  </a:lnTo>
                  <a:lnTo>
                    <a:pt x="28511" y="70091"/>
                  </a:lnTo>
                  <a:close/>
                </a:path>
                <a:path w="186054" h="93345">
                  <a:moveTo>
                    <a:pt x="185750" y="42545"/>
                  </a:moveTo>
                  <a:lnTo>
                    <a:pt x="182359" y="3911"/>
                  </a:lnTo>
                  <a:lnTo>
                    <a:pt x="176339" y="0"/>
                  </a:lnTo>
                  <a:lnTo>
                    <a:pt x="165315" y="2946"/>
                  </a:lnTo>
                  <a:lnTo>
                    <a:pt x="161810" y="8140"/>
                  </a:lnTo>
                  <a:lnTo>
                    <a:pt x="163195" y="17589"/>
                  </a:lnTo>
                  <a:lnTo>
                    <a:pt x="163664" y="21526"/>
                  </a:lnTo>
                  <a:lnTo>
                    <a:pt x="164223" y="27012"/>
                  </a:lnTo>
                  <a:lnTo>
                    <a:pt x="164388" y="28892"/>
                  </a:lnTo>
                  <a:lnTo>
                    <a:pt x="164744" y="33985"/>
                  </a:lnTo>
                  <a:lnTo>
                    <a:pt x="164795" y="35140"/>
                  </a:lnTo>
                  <a:lnTo>
                    <a:pt x="165150" y="42545"/>
                  </a:lnTo>
                  <a:lnTo>
                    <a:pt x="165125" y="50266"/>
                  </a:lnTo>
                  <a:lnTo>
                    <a:pt x="164490" y="63436"/>
                  </a:lnTo>
                  <a:lnTo>
                    <a:pt x="168643" y="68783"/>
                  </a:lnTo>
                  <a:lnTo>
                    <a:pt x="179895" y="68681"/>
                  </a:lnTo>
                  <a:lnTo>
                    <a:pt x="185254" y="64503"/>
                  </a:lnTo>
                  <a:lnTo>
                    <a:pt x="185547" y="58712"/>
                  </a:lnTo>
                  <a:lnTo>
                    <a:pt x="185737" y="50266"/>
                  </a:lnTo>
                  <a:lnTo>
                    <a:pt x="185750" y="42545"/>
                  </a:lnTo>
                  <a:close/>
                </a:path>
              </a:pathLst>
            </a:custGeom>
            <a:solidFill>
              <a:srgbClr val="000000"/>
            </a:solidFill>
          </p:spPr>
          <p:txBody>
            <a:bodyPr wrap="square" lIns="0" tIns="0" rIns="0" bIns="0" rtlCol="0"/>
            <a:lstStyle/>
            <a:p>
              <a:endParaRPr/>
            </a:p>
          </p:txBody>
        </p:sp>
        <p:sp>
          <p:nvSpPr>
            <p:cNvPr id="23" name="object 23"/>
            <p:cNvSpPr/>
            <p:nvPr/>
          </p:nvSpPr>
          <p:spPr>
            <a:xfrm>
              <a:off x="2966986" y="5578462"/>
              <a:ext cx="540385" cy="323850"/>
            </a:xfrm>
            <a:custGeom>
              <a:avLst/>
              <a:gdLst/>
              <a:ahLst/>
              <a:cxnLst/>
              <a:rect l="l" t="t" r="r" b="b"/>
              <a:pathLst>
                <a:path w="540385" h="323850">
                  <a:moveTo>
                    <a:pt x="322689" y="0"/>
                  </a:moveTo>
                  <a:lnTo>
                    <a:pt x="275295" y="995"/>
                  </a:lnTo>
                  <a:lnTo>
                    <a:pt x="227966" y="10225"/>
                  </a:lnTo>
                  <a:lnTo>
                    <a:pt x="182082" y="27067"/>
                  </a:lnTo>
                  <a:lnTo>
                    <a:pt x="139022" y="50900"/>
                  </a:lnTo>
                  <a:lnTo>
                    <a:pt x="100164" y="81102"/>
                  </a:lnTo>
                  <a:lnTo>
                    <a:pt x="56816" y="130590"/>
                  </a:lnTo>
                  <a:lnTo>
                    <a:pt x="28117" y="181873"/>
                  </a:lnTo>
                  <a:lnTo>
                    <a:pt x="11077" y="230885"/>
                  </a:lnTo>
                  <a:lnTo>
                    <a:pt x="2705" y="273565"/>
                  </a:lnTo>
                  <a:lnTo>
                    <a:pt x="0" y="323672"/>
                  </a:lnTo>
                  <a:lnTo>
                    <a:pt x="539940" y="250316"/>
                  </a:lnTo>
                  <a:lnTo>
                    <a:pt x="530042" y="178903"/>
                  </a:lnTo>
                  <a:lnTo>
                    <a:pt x="509884" y="127153"/>
                  </a:lnTo>
                  <a:lnTo>
                    <a:pt x="472490" y="74028"/>
                  </a:lnTo>
                  <a:lnTo>
                    <a:pt x="439073" y="44046"/>
                  </a:lnTo>
                  <a:lnTo>
                    <a:pt x="382877" y="12661"/>
                  </a:lnTo>
                  <a:lnTo>
                    <a:pt x="322689" y="0"/>
                  </a:lnTo>
                  <a:close/>
                </a:path>
              </a:pathLst>
            </a:custGeom>
            <a:solidFill>
              <a:srgbClr val="1F2023"/>
            </a:solidFill>
          </p:spPr>
          <p:txBody>
            <a:bodyPr wrap="square" lIns="0" tIns="0" rIns="0" bIns="0" rtlCol="0"/>
            <a:lstStyle/>
            <a:p>
              <a:endParaRPr/>
            </a:p>
          </p:txBody>
        </p:sp>
        <p:sp>
          <p:nvSpPr>
            <p:cNvPr id="24" name="object 24"/>
            <p:cNvSpPr/>
            <p:nvPr/>
          </p:nvSpPr>
          <p:spPr>
            <a:xfrm>
              <a:off x="2964027" y="5763831"/>
              <a:ext cx="1017905" cy="1285875"/>
            </a:xfrm>
            <a:custGeom>
              <a:avLst/>
              <a:gdLst/>
              <a:ahLst/>
              <a:cxnLst/>
              <a:rect l="l" t="t" r="r" b="b"/>
              <a:pathLst>
                <a:path w="1017904" h="1285875">
                  <a:moveTo>
                    <a:pt x="546201" y="96735"/>
                  </a:moveTo>
                  <a:lnTo>
                    <a:pt x="537413" y="12306"/>
                  </a:lnTo>
                  <a:lnTo>
                    <a:pt x="504964" y="6743"/>
                  </a:lnTo>
                  <a:lnTo>
                    <a:pt x="464959" y="2197"/>
                  </a:lnTo>
                  <a:lnTo>
                    <a:pt x="418172" y="0"/>
                  </a:lnTo>
                  <a:lnTo>
                    <a:pt x="365379" y="1524"/>
                  </a:lnTo>
                  <a:lnTo>
                    <a:pt x="307365" y="8089"/>
                  </a:lnTo>
                  <a:lnTo>
                    <a:pt x="244906" y="21069"/>
                  </a:lnTo>
                  <a:lnTo>
                    <a:pt x="180340" y="41236"/>
                  </a:lnTo>
                  <a:lnTo>
                    <a:pt x="123659" y="65074"/>
                  </a:lnTo>
                  <a:lnTo>
                    <a:pt x="75069" y="90551"/>
                  </a:lnTo>
                  <a:lnTo>
                    <a:pt x="34759" y="115633"/>
                  </a:lnTo>
                  <a:lnTo>
                    <a:pt x="2959" y="138303"/>
                  </a:lnTo>
                  <a:lnTo>
                    <a:pt x="0" y="152742"/>
                  </a:lnTo>
                  <a:lnTo>
                    <a:pt x="546" y="161975"/>
                  </a:lnTo>
                  <a:lnTo>
                    <a:pt x="4254" y="180987"/>
                  </a:lnTo>
                  <a:lnTo>
                    <a:pt x="11328" y="196126"/>
                  </a:lnTo>
                  <a:lnTo>
                    <a:pt x="19253" y="207149"/>
                  </a:lnTo>
                  <a:lnTo>
                    <a:pt x="25565" y="213842"/>
                  </a:lnTo>
                  <a:lnTo>
                    <a:pt x="60744" y="195795"/>
                  </a:lnTo>
                  <a:lnTo>
                    <a:pt x="100088" y="177609"/>
                  </a:lnTo>
                  <a:lnTo>
                    <a:pt x="143510" y="159867"/>
                  </a:lnTo>
                  <a:lnTo>
                    <a:pt x="190893" y="143141"/>
                  </a:lnTo>
                  <a:lnTo>
                    <a:pt x="242176" y="128016"/>
                  </a:lnTo>
                  <a:lnTo>
                    <a:pt x="302234" y="114071"/>
                  </a:lnTo>
                  <a:lnTo>
                    <a:pt x="359117" y="104470"/>
                  </a:lnTo>
                  <a:lnTo>
                    <a:pt x="412381" y="98577"/>
                  </a:lnTo>
                  <a:lnTo>
                    <a:pt x="461606" y="95758"/>
                  </a:lnTo>
                  <a:lnTo>
                    <a:pt x="506349" y="95351"/>
                  </a:lnTo>
                  <a:lnTo>
                    <a:pt x="546201" y="96735"/>
                  </a:lnTo>
                  <a:close/>
                </a:path>
                <a:path w="1017904" h="1285875">
                  <a:moveTo>
                    <a:pt x="1017562" y="1254785"/>
                  </a:moveTo>
                  <a:lnTo>
                    <a:pt x="1012952" y="1155801"/>
                  </a:lnTo>
                  <a:lnTo>
                    <a:pt x="951979" y="958430"/>
                  </a:lnTo>
                  <a:lnTo>
                    <a:pt x="701281" y="480796"/>
                  </a:lnTo>
                  <a:lnTo>
                    <a:pt x="607796" y="559231"/>
                  </a:lnTo>
                  <a:lnTo>
                    <a:pt x="717105" y="1240993"/>
                  </a:lnTo>
                  <a:lnTo>
                    <a:pt x="742848" y="1266647"/>
                  </a:lnTo>
                  <a:lnTo>
                    <a:pt x="760183" y="1278966"/>
                  </a:lnTo>
                  <a:lnTo>
                    <a:pt x="776986" y="1281315"/>
                  </a:lnTo>
                  <a:lnTo>
                    <a:pt x="801141" y="1277099"/>
                  </a:lnTo>
                  <a:lnTo>
                    <a:pt x="951674" y="1285265"/>
                  </a:lnTo>
                  <a:lnTo>
                    <a:pt x="1017562" y="1254785"/>
                  </a:lnTo>
                  <a:close/>
                </a:path>
              </a:pathLst>
            </a:custGeom>
            <a:solidFill>
              <a:srgbClr val="3B4043"/>
            </a:solidFill>
          </p:spPr>
          <p:txBody>
            <a:bodyPr wrap="square" lIns="0" tIns="0" rIns="0" bIns="0" rtlCol="0"/>
            <a:lstStyle/>
            <a:p>
              <a:endParaRPr/>
            </a:p>
          </p:txBody>
        </p:sp>
        <p:sp>
          <p:nvSpPr>
            <p:cNvPr id="25" name="object 25"/>
            <p:cNvSpPr/>
            <p:nvPr/>
          </p:nvSpPr>
          <p:spPr>
            <a:xfrm>
              <a:off x="3589375" y="6429023"/>
              <a:ext cx="86995" cy="405765"/>
            </a:xfrm>
            <a:custGeom>
              <a:avLst/>
              <a:gdLst/>
              <a:ahLst/>
              <a:cxnLst/>
              <a:rect l="l" t="t" r="r" b="b"/>
              <a:pathLst>
                <a:path w="86995" h="405765">
                  <a:moveTo>
                    <a:pt x="6121" y="0"/>
                  </a:moveTo>
                  <a:lnTo>
                    <a:pt x="0" y="1689"/>
                  </a:lnTo>
                  <a:lnTo>
                    <a:pt x="80835" y="405447"/>
                  </a:lnTo>
                  <a:lnTo>
                    <a:pt x="86944" y="403758"/>
                  </a:lnTo>
                  <a:close/>
                </a:path>
              </a:pathLst>
            </a:custGeom>
            <a:solidFill>
              <a:srgbClr val="1F2023"/>
            </a:solidFill>
          </p:spPr>
          <p:txBody>
            <a:bodyPr wrap="square" lIns="0" tIns="0" rIns="0" bIns="0" rtlCol="0"/>
            <a:lstStyle/>
            <a:p>
              <a:endParaRPr/>
            </a:p>
          </p:txBody>
        </p:sp>
        <p:sp>
          <p:nvSpPr>
            <p:cNvPr id="26" name="object 26"/>
            <p:cNvSpPr/>
            <p:nvPr/>
          </p:nvSpPr>
          <p:spPr>
            <a:xfrm>
              <a:off x="3584041" y="6474136"/>
              <a:ext cx="727075" cy="446405"/>
            </a:xfrm>
            <a:custGeom>
              <a:avLst/>
              <a:gdLst/>
              <a:ahLst/>
              <a:cxnLst/>
              <a:rect l="l" t="t" r="r" b="b"/>
              <a:pathLst>
                <a:path w="727075" h="446404">
                  <a:moveTo>
                    <a:pt x="726668" y="0"/>
                  </a:moveTo>
                  <a:lnTo>
                    <a:pt x="109156" y="0"/>
                  </a:lnTo>
                  <a:lnTo>
                    <a:pt x="0" y="445973"/>
                  </a:lnTo>
                  <a:lnTo>
                    <a:pt x="617499" y="445973"/>
                  </a:lnTo>
                  <a:lnTo>
                    <a:pt x="726668" y="0"/>
                  </a:lnTo>
                  <a:close/>
                </a:path>
              </a:pathLst>
            </a:custGeom>
            <a:solidFill>
              <a:srgbClr val="D7DADE"/>
            </a:solidFill>
          </p:spPr>
          <p:txBody>
            <a:bodyPr wrap="square" lIns="0" tIns="0" rIns="0" bIns="0" rtlCol="0"/>
            <a:lstStyle/>
            <a:p>
              <a:endParaRPr/>
            </a:p>
          </p:txBody>
        </p:sp>
        <p:sp>
          <p:nvSpPr>
            <p:cNvPr id="27" name="object 27"/>
            <p:cNvSpPr/>
            <p:nvPr/>
          </p:nvSpPr>
          <p:spPr>
            <a:xfrm>
              <a:off x="3623017" y="6474136"/>
              <a:ext cx="727075" cy="446405"/>
            </a:xfrm>
            <a:custGeom>
              <a:avLst/>
              <a:gdLst/>
              <a:ahLst/>
              <a:cxnLst/>
              <a:rect l="l" t="t" r="r" b="b"/>
              <a:pathLst>
                <a:path w="727075" h="446404">
                  <a:moveTo>
                    <a:pt x="726668" y="0"/>
                  </a:moveTo>
                  <a:lnTo>
                    <a:pt x="109156" y="0"/>
                  </a:lnTo>
                  <a:lnTo>
                    <a:pt x="0" y="445973"/>
                  </a:lnTo>
                  <a:lnTo>
                    <a:pt x="617512" y="445973"/>
                  </a:lnTo>
                  <a:lnTo>
                    <a:pt x="726668" y="0"/>
                  </a:lnTo>
                  <a:close/>
                </a:path>
              </a:pathLst>
            </a:custGeom>
            <a:solidFill>
              <a:srgbClr val="B8BDC4"/>
            </a:solidFill>
          </p:spPr>
          <p:txBody>
            <a:bodyPr wrap="square" lIns="0" tIns="0" rIns="0" bIns="0" rtlCol="0"/>
            <a:lstStyle/>
            <a:p>
              <a:endParaRPr/>
            </a:p>
          </p:txBody>
        </p:sp>
        <p:sp>
          <p:nvSpPr>
            <p:cNvPr id="28" name="object 28"/>
            <p:cNvSpPr/>
            <p:nvPr/>
          </p:nvSpPr>
          <p:spPr>
            <a:xfrm>
              <a:off x="3783043" y="6675044"/>
              <a:ext cx="290195" cy="490220"/>
            </a:xfrm>
            <a:custGeom>
              <a:avLst/>
              <a:gdLst/>
              <a:ahLst/>
              <a:cxnLst/>
              <a:rect l="l" t="t" r="r" b="b"/>
              <a:pathLst>
                <a:path w="290195" h="490220">
                  <a:moveTo>
                    <a:pt x="155526" y="0"/>
                  </a:moveTo>
                  <a:lnTo>
                    <a:pt x="113889" y="15941"/>
                  </a:lnTo>
                  <a:lnTo>
                    <a:pt x="81208" y="46265"/>
                  </a:lnTo>
                  <a:lnTo>
                    <a:pt x="62059" y="88121"/>
                  </a:lnTo>
                  <a:lnTo>
                    <a:pt x="1290" y="349360"/>
                  </a:lnTo>
                  <a:lnTo>
                    <a:pt x="0" y="395370"/>
                  </a:lnTo>
                  <a:lnTo>
                    <a:pt x="15944" y="437003"/>
                  </a:lnTo>
                  <a:lnTo>
                    <a:pt x="46268" y="469682"/>
                  </a:lnTo>
                  <a:lnTo>
                    <a:pt x="88119" y="488832"/>
                  </a:lnTo>
                  <a:lnTo>
                    <a:pt x="134131" y="490123"/>
                  </a:lnTo>
                  <a:lnTo>
                    <a:pt x="175767" y="474182"/>
                  </a:lnTo>
                  <a:lnTo>
                    <a:pt x="208447" y="443858"/>
                  </a:lnTo>
                  <a:lnTo>
                    <a:pt x="227591" y="402002"/>
                  </a:lnTo>
                  <a:lnTo>
                    <a:pt x="288373" y="140775"/>
                  </a:lnTo>
                  <a:lnTo>
                    <a:pt x="289660" y="94758"/>
                  </a:lnTo>
                  <a:lnTo>
                    <a:pt x="273719" y="53122"/>
                  </a:lnTo>
                  <a:lnTo>
                    <a:pt x="243398" y="20441"/>
                  </a:lnTo>
                  <a:lnTo>
                    <a:pt x="201543" y="1291"/>
                  </a:lnTo>
                  <a:lnTo>
                    <a:pt x="155526" y="0"/>
                  </a:lnTo>
                  <a:close/>
                </a:path>
              </a:pathLst>
            </a:custGeom>
            <a:solidFill>
              <a:srgbClr val="D7DADE"/>
            </a:solidFill>
          </p:spPr>
          <p:txBody>
            <a:bodyPr wrap="square" lIns="0" tIns="0" rIns="0" bIns="0" rtlCol="0"/>
            <a:lstStyle/>
            <a:p>
              <a:endParaRPr/>
            </a:p>
          </p:txBody>
        </p:sp>
        <p:sp>
          <p:nvSpPr>
            <p:cNvPr id="29" name="object 29"/>
            <p:cNvSpPr/>
            <p:nvPr/>
          </p:nvSpPr>
          <p:spPr>
            <a:xfrm>
              <a:off x="3697135" y="6983746"/>
              <a:ext cx="416559" cy="299720"/>
            </a:xfrm>
            <a:custGeom>
              <a:avLst/>
              <a:gdLst/>
              <a:ahLst/>
              <a:cxnLst/>
              <a:rect l="l" t="t" r="r" b="b"/>
              <a:pathLst>
                <a:path w="416560" h="299720">
                  <a:moveTo>
                    <a:pt x="208165" y="0"/>
                  </a:moveTo>
                  <a:lnTo>
                    <a:pt x="152829" y="5347"/>
                  </a:lnTo>
                  <a:lnTo>
                    <a:pt x="103103" y="20437"/>
                  </a:lnTo>
                  <a:lnTo>
                    <a:pt x="60972" y="43843"/>
                  </a:lnTo>
                  <a:lnTo>
                    <a:pt x="28422" y="74139"/>
                  </a:lnTo>
                  <a:lnTo>
                    <a:pt x="7436" y="109899"/>
                  </a:lnTo>
                  <a:lnTo>
                    <a:pt x="0" y="149694"/>
                  </a:lnTo>
                  <a:lnTo>
                    <a:pt x="7436" y="189490"/>
                  </a:lnTo>
                  <a:lnTo>
                    <a:pt x="28422" y="225250"/>
                  </a:lnTo>
                  <a:lnTo>
                    <a:pt x="60972" y="255546"/>
                  </a:lnTo>
                  <a:lnTo>
                    <a:pt x="103103" y="278952"/>
                  </a:lnTo>
                  <a:lnTo>
                    <a:pt x="152829" y="294042"/>
                  </a:lnTo>
                  <a:lnTo>
                    <a:pt x="208165" y="299389"/>
                  </a:lnTo>
                  <a:lnTo>
                    <a:pt x="263507" y="294042"/>
                  </a:lnTo>
                  <a:lnTo>
                    <a:pt x="313237" y="278952"/>
                  </a:lnTo>
                  <a:lnTo>
                    <a:pt x="355369" y="255546"/>
                  </a:lnTo>
                  <a:lnTo>
                    <a:pt x="387921" y="225250"/>
                  </a:lnTo>
                  <a:lnTo>
                    <a:pt x="408907" y="189490"/>
                  </a:lnTo>
                  <a:lnTo>
                    <a:pt x="416344" y="149694"/>
                  </a:lnTo>
                  <a:lnTo>
                    <a:pt x="408907" y="109899"/>
                  </a:lnTo>
                  <a:lnTo>
                    <a:pt x="387921" y="74139"/>
                  </a:lnTo>
                  <a:lnTo>
                    <a:pt x="355369" y="43843"/>
                  </a:lnTo>
                  <a:lnTo>
                    <a:pt x="313237" y="20437"/>
                  </a:lnTo>
                  <a:lnTo>
                    <a:pt x="263507" y="5347"/>
                  </a:lnTo>
                  <a:lnTo>
                    <a:pt x="208165" y="0"/>
                  </a:lnTo>
                  <a:close/>
                </a:path>
              </a:pathLst>
            </a:custGeom>
            <a:solidFill>
              <a:srgbClr val="B8BDC4"/>
            </a:solidFill>
          </p:spPr>
          <p:txBody>
            <a:bodyPr wrap="square" lIns="0" tIns="0" rIns="0" bIns="0" rtlCol="0"/>
            <a:lstStyle/>
            <a:p>
              <a:endParaRPr/>
            </a:p>
          </p:txBody>
        </p:sp>
        <p:sp>
          <p:nvSpPr>
            <p:cNvPr id="30" name="object 30"/>
            <p:cNvSpPr/>
            <p:nvPr/>
          </p:nvSpPr>
          <p:spPr>
            <a:xfrm>
              <a:off x="2318931" y="7200899"/>
              <a:ext cx="1909445" cy="340995"/>
            </a:xfrm>
            <a:custGeom>
              <a:avLst/>
              <a:gdLst/>
              <a:ahLst/>
              <a:cxnLst/>
              <a:rect l="l" t="t" r="r" b="b"/>
              <a:pathLst>
                <a:path w="1909445" h="340995">
                  <a:moveTo>
                    <a:pt x="714717" y="0"/>
                  </a:moveTo>
                  <a:lnTo>
                    <a:pt x="0" y="0"/>
                  </a:lnTo>
                  <a:lnTo>
                    <a:pt x="0" y="340791"/>
                  </a:lnTo>
                  <a:lnTo>
                    <a:pt x="714717" y="340791"/>
                  </a:lnTo>
                  <a:lnTo>
                    <a:pt x="714717" y="0"/>
                  </a:lnTo>
                  <a:close/>
                </a:path>
                <a:path w="1909445" h="340995">
                  <a:moveTo>
                    <a:pt x="1027379" y="0"/>
                  </a:moveTo>
                  <a:lnTo>
                    <a:pt x="944816" y="0"/>
                  </a:lnTo>
                  <a:lnTo>
                    <a:pt x="944816" y="340791"/>
                  </a:lnTo>
                  <a:lnTo>
                    <a:pt x="1027379" y="340791"/>
                  </a:lnTo>
                  <a:lnTo>
                    <a:pt x="1027379" y="0"/>
                  </a:lnTo>
                  <a:close/>
                </a:path>
                <a:path w="1909445" h="340995">
                  <a:moveTo>
                    <a:pt x="1909419" y="0"/>
                  </a:moveTo>
                  <a:lnTo>
                    <a:pt x="1257477" y="0"/>
                  </a:lnTo>
                  <a:lnTo>
                    <a:pt x="1257477" y="340791"/>
                  </a:lnTo>
                  <a:lnTo>
                    <a:pt x="1909419" y="340791"/>
                  </a:lnTo>
                  <a:lnTo>
                    <a:pt x="1909419" y="0"/>
                  </a:lnTo>
                  <a:close/>
                </a:path>
              </a:pathLst>
            </a:custGeom>
            <a:solidFill>
              <a:srgbClr val="D7DADE"/>
            </a:solidFill>
          </p:spPr>
          <p:txBody>
            <a:bodyPr wrap="square" lIns="0" tIns="0" rIns="0" bIns="0" rtlCol="0"/>
            <a:lstStyle/>
            <a:p>
              <a:endParaRPr/>
            </a:p>
          </p:txBody>
        </p:sp>
        <p:sp>
          <p:nvSpPr>
            <p:cNvPr id="31" name="object 31"/>
            <p:cNvSpPr/>
            <p:nvPr/>
          </p:nvSpPr>
          <p:spPr>
            <a:xfrm>
              <a:off x="3033649" y="7187399"/>
              <a:ext cx="1424940" cy="354330"/>
            </a:xfrm>
            <a:custGeom>
              <a:avLst/>
              <a:gdLst/>
              <a:ahLst/>
              <a:cxnLst/>
              <a:rect l="l" t="t" r="r" b="b"/>
              <a:pathLst>
                <a:path w="1424939" h="354329">
                  <a:moveTo>
                    <a:pt x="230098" y="0"/>
                  </a:moveTo>
                  <a:lnTo>
                    <a:pt x="0" y="0"/>
                  </a:lnTo>
                  <a:lnTo>
                    <a:pt x="0" y="354291"/>
                  </a:lnTo>
                  <a:lnTo>
                    <a:pt x="230098" y="354291"/>
                  </a:lnTo>
                  <a:lnTo>
                    <a:pt x="230098" y="0"/>
                  </a:lnTo>
                  <a:close/>
                </a:path>
                <a:path w="1424939" h="354329">
                  <a:moveTo>
                    <a:pt x="542759" y="0"/>
                  </a:moveTo>
                  <a:lnTo>
                    <a:pt x="312661" y="0"/>
                  </a:lnTo>
                  <a:lnTo>
                    <a:pt x="312661" y="354291"/>
                  </a:lnTo>
                  <a:lnTo>
                    <a:pt x="542759" y="354291"/>
                  </a:lnTo>
                  <a:lnTo>
                    <a:pt x="542759" y="0"/>
                  </a:lnTo>
                  <a:close/>
                </a:path>
                <a:path w="1424939" h="354329">
                  <a:moveTo>
                    <a:pt x="1424800" y="0"/>
                  </a:moveTo>
                  <a:lnTo>
                    <a:pt x="1194701" y="0"/>
                  </a:lnTo>
                  <a:lnTo>
                    <a:pt x="1194701" y="354291"/>
                  </a:lnTo>
                  <a:lnTo>
                    <a:pt x="1424800" y="354291"/>
                  </a:lnTo>
                  <a:lnTo>
                    <a:pt x="1424800" y="0"/>
                  </a:lnTo>
                  <a:close/>
                </a:path>
              </a:pathLst>
            </a:custGeom>
            <a:solidFill>
              <a:srgbClr val="B8BDC4"/>
            </a:solidFill>
          </p:spPr>
          <p:txBody>
            <a:bodyPr wrap="square" lIns="0" tIns="0" rIns="0" bIns="0" rtlCol="0"/>
            <a:lstStyle/>
            <a:p>
              <a:endParaRPr/>
            </a:p>
          </p:txBody>
        </p:sp>
        <p:sp>
          <p:nvSpPr>
            <p:cNvPr id="32" name="object 32"/>
            <p:cNvSpPr/>
            <p:nvPr/>
          </p:nvSpPr>
          <p:spPr>
            <a:xfrm>
              <a:off x="2117089" y="7070332"/>
              <a:ext cx="2458720" cy="130810"/>
            </a:xfrm>
            <a:custGeom>
              <a:avLst/>
              <a:gdLst/>
              <a:ahLst/>
              <a:cxnLst/>
              <a:rect l="l" t="t" r="r" b="b"/>
              <a:pathLst>
                <a:path w="2458720" h="130809">
                  <a:moveTo>
                    <a:pt x="2393162" y="0"/>
                  </a:moveTo>
                  <a:lnTo>
                    <a:pt x="65290" y="0"/>
                  </a:lnTo>
                  <a:lnTo>
                    <a:pt x="39942" y="5151"/>
                  </a:lnTo>
                  <a:lnTo>
                    <a:pt x="19181" y="19177"/>
                  </a:lnTo>
                  <a:lnTo>
                    <a:pt x="5152" y="39937"/>
                  </a:lnTo>
                  <a:lnTo>
                    <a:pt x="0" y="65290"/>
                  </a:lnTo>
                  <a:lnTo>
                    <a:pt x="5152" y="90636"/>
                  </a:lnTo>
                  <a:lnTo>
                    <a:pt x="19181" y="111393"/>
                  </a:lnTo>
                  <a:lnTo>
                    <a:pt x="39942" y="125417"/>
                  </a:lnTo>
                  <a:lnTo>
                    <a:pt x="65290" y="130568"/>
                  </a:ln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close/>
                </a:path>
              </a:pathLst>
            </a:custGeom>
            <a:solidFill>
              <a:srgbClr val="D7DADE"/>
            </a:solidFill>
          </p:spPr>
          <p:txBody>
            <a:bodyPr wrap="square" lIns="0" tIns="0" rIns="0" bIns="0" rtlCol="0"/>
            <a:lstStyle/>
            <a:p>
              <a:endParaRPr/>
            </a:p>
          </p:txBody>
        </p:sp>
        <p:sp>
          <p:nvSpPr>
            <p:cNvPr id="33" name="object 33"/>
            <p:cNvSpPr/>
            <p:nvPr/>
          </p:nvSpPr>
          <p:spPr>
            <a:xfrm>
              <a:off x="2117089" y="7070332"/>
              <a:ext cx="2458720" cy="130810"/>
            </a:xfrm>
            <a:custGeom>
              <a:avLst/>
              <a:gdLst/>
              <a:ahLst/>
              <a:cxnLst/>
              <a:rect l="l" t="t" r="r" b="b"/>
              <a:pathLst>
                <a:path w="2458720" h="130809">
                  <a:moveTo>
                    <a:pt x="65290" y="130568"/>
                  </a:move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lnTo>
                    <a:pt x="65290" y="0"/>
                  </a:lnTo>
                  <a:lnTo>
                    <a:pt x="39942" y="5151"/>
                  </a:lnTo>
                  <a:lnTo>
                    <a:pt x="19181" y="19177"/>
                  </a:lnTo>
                  <a:lnTo>
                    <a:pt x="5152" y="39937"/>
                  </a:lnTo>
                  <a:lnTo>
                    <a:pt x="0" y="65290"/>
                  </a:lnTo>
                  <a:lnTo>
                    <a:pt x="5152" y="90636"/>
                  </a:lnTo>
                  <a:lnTo>
                    <a:pt x="19181" y="111393"/>
                  </a:lnTo>
                  <a:lnTo>
                    <a:pt x="39942" y="125417"/>
                  </a:lnTo>
                  <a:lnTo>
                    <a:pt x="65290" y="130568"/>
                  </a:lnTo>
                  <a:close/>
                </a:path>
              </a:pathLst>
            </a:custGeom>
            <a:ln w="12699">
              <a:solidFill>
                <a:srgbClr val="B8BDC4"/>
              </a:solidFill>
            </a:ln>
          </p:spPr>
          <p:txBody>
            <a:bodyPr wrap="square" lIns="0" tIns="0" rIns="0" bIns="0" rtlCol="0"/>
            <a:lstStyle/>
            <a:p>
              <a:endParaRPr/>
            </a:p>
          </p:txBody>
        </p:sp>
        <p:sp>
          <p:nvSpPr>
            <p:cNvPr id="34" name="object 34"/>
            <p:cNvSpPr/>
            <p:nvPr/>
          </p:nvSpPr>
          <p:spPr>
            <a:xfrm>
              <a:off x="3173526" y="5882233"/>
              <a:ext cx="339725" cy="346075"/>
            </a:xfrm>
            <a:custGeom>
              <a:avLst/>
              <a:gdLst/>
              <a:ahLst/>
              <a:cxnLst/>
              <a:rect l="l" t="t" r="r" b="b"/>
              <a:pathLst>
                <a:path w="339725" h="346075">
                  <a:moveTo>
                    <a:pt x="114427" y="44640"/>
                  </a:moveTo>
                  <a:lnTo>
                    <a:pt x="82219" y="22771"/>
                  </a:lnTo>
                  <a:lnTo>
                    <a:pt x="48615" y="19380"/>
                  </a:lnTo>
                  <a:lnTo>
                    <a:pt x="37884" y="19888"/>
                  </a:lnTo>
                  <a:lnTo>
                    <a:pt x="27127" y="20955"/>
                  </a:lnTo>
                  <a:lnTo>
                    <a:pt x="16446" y="22606"/>
                  </a:lnTo>
                  <a:lnTo>
                    <a:pt x="5943" y="24892"/>
                  </a:lnTo>
                  <a:lnTo>
                    <a:pt x="0" y="26390"/>
                  </a:lnTo>
                  <a:lnTo>
                    <a:pt x="2514" y="35572"/>
                  </a:lnTo>
                  <a:lnTo>
                    <a:pt x="17830" y="32029"/>
                  </a:lnTo>
                  <a:lnTo>
                    <a:pt x="27343" y="30518"/>
                  </a:lnTo>
                  <a:lnTo>
                    <a:pt x="36906" y="29514"/>
                  </a:lnTo>
                  <a:lnTo>
                    <a:pt x="46482" y="28968"/>
                  </a:lnTo>
                  <a:lnTo>
                    <a:pt x="61899" y="29121"/>
                  </a:lnTo>
                  <a:lnTo>
                    <a:pt x="77533" y="31356"/>
                  </a:lnTo>
                  <a:lnTo>
                    <a:pt x="91986" y="36830"/>
                  </a:lnTo>
                  <a:lnTo>
                    <a:pt x="103847" y="46659"/>
                  </a:lnTo>
                  <a:lnTo>
                    <a:pt x="107708" y="51409"/>
                  </a:lnTo>
                  <a:lnTo>
                    <a:pt x="114427" y="44640"/>
                  </a:lnTo>
                  <a:close/>
                </a:path>
                <a:path w="339725" h="346075">
                  <a:moveTo>
                    <a:pt x="275437" y="10617"/>
                  </a:moveTo>
                  <a:lnTo>
                    <a:pt x="275412" y="1092"/>
                  </a:lnTo>
                  <a:lnTo>
                    <a:pt x="262267" y="127"/>
                  </a:lnTo>
                  <a:lnTo>
                    <a:pt x="255168" y="0"/>
                  </a:lnTo>
                  <a:lnTo>
                    <a:pt x="241007" y="508"/>
                  </a:lnTo>
                  <a:lnTo>
                    <a:pt x="201764" y="7683"/>
                  </a:lnTo>
                  <a:lnTo>
                    <a:pt x="168668" y="32423"/>
                  </a:lnTo>
                  <a:lnTo>
                    <a:pt x="165608" y="37744"/>
                  </a:lnTo>
                  <a:lnTo>
                    <a:pt x="173837" y="42545"/>
                  </a:lnTo>
                  <a:lnTo>
                    <a:pt x="176898" y="37236"/>
                  </a:lnTo>
                  <a:lnTo>
                    <a:pt x="186994" y="25793"/>
                  </a:lnTo>
                  <a:lnTo>
                    <a:pt x="230619" y="10998"/>
                  </a:lnTo>
                  <a:lnTo>
                    <a:pt x="259664" y="9537"/>
                  </a:lnTo>
                  <a:lnTo>
                    <a:pt x="275437" y="10617"/>
                  </a:lnTo>
                  <a:close/>
                </a:path>
                <a:path w="339725" h="346075">
                  <a:moveTo>
                    <a:pt x="329958" y="313283"/>
                  </a:moveTo>
                  <a:lnTo>
                    <a:pt x="327647" y="310083"/>
                  </a:lnTo>
                  <a:lnTo>
                    <a:pt x="324967" y="308305"/>
                  </a:lnTo>
                  <a:lnTo>
                    <a:pt x="319100" y="305714"/>
                  </a:lnTo>
                  <a:lnTo>
                    <a:pt x="316712" y="305130"/>
                  </a:lnTo>
                  <a:lnTo>
                    <a:pt x="316382" y="306362"/>
                  </a:lnTo>
                  <a:lnTo>
                    <a:pt x="320052" y="307441"/>
                  </a:lnTo>
                  <a:lnTo>
                    <a:pt x="324040" y="309257"/>
                  </a:lnTo>
                  <a:lnTo>
                    <a:pt x="326656" y="310883"/>
                  </a:lnTo>
                  <a:lnTo>
                    <a:pt x="328866" y="313918"/>
                  </a:lnTo>
                  <a:lnTo>
                    <a:pt x="329958" y="313283"/>
                  </a:lnTo>
                  <a:close/>
                </a:path>
                <a:path w="339725" h="346075">
                  <a:moveTo>
                    <a:pt x="333883" y="344881"/>
                  </a:moveTo>
                  <a:lnTo>
                    <a:pt x="331571" y="341693"/>
                  </a:lnTo>
                  <a:lnTo>
                    <a:pt x="328891" y="339902"/>
                  </a:lnTo>
                  <a:lnTo>
                    <a:pt x="323024" y="337312"/>
                  </a:lnTo>
                  <a:lnTo>
                    <a:pt x="320636" y="336727"/>
                  </a:lnTo>
                  <a:lnTo>
                    <a:pt x="320306" y="337959"/>
                  </a:lnTo>
                  <a:lnTo>
                    <a:pt x="323977" y="339039"/>
                  </a:lnTo>
                  <a:lnTo>
                    <a:pt x="327964" y="340855"/>
                  </a:lnTo>
                  <a:lnTo>
                    <a:pt x="330581" y="342480"/>
                  </a:lnTo>
                  <a:lnTo>
                    <a:pt x="332790" y="345516"/>
                  </a:lnTo>
                  <a:lnTo>
                    <a:pt x="333883" y="344881"/>
                  </a:lnTo>
                  <a:close/>
                </a:path>
                <a:path w="339725" h="346075">
                  <a:moveTo>
                    <a:pt x="339242" y="281343"/>
                  </a:moveTo>
                  <a:lnTo>
                    <a:pt x="336918" y="278142"/>
                  </a:lnTo>
                  <a:lnTo>
                    <a:pt x="334238" y="276364"/>
                  </a:lnTo>
                  <a:lnTo>
                    <a:pt x="328371" y="273773"/>
                  </a:lnTo>
                  <a:lnTo>
                    <a:pt x="325983" y="273189"/>
                  </a:lnTo>
                  <a:lnTo>
                    <a:pt x="325653" y="274421"/>
                  </a:lnTo>
                  <a:lnTo>
                    <a:pt x="329323" y="275501"/>
                  </a:lnTo>
                  <a:lnTo>
                    <a:pt x="333311" y="277317"/>
                  </a:lnTo>
                  <a:lnTo>
                    <a:pt x="335927" y="278942"/>
                  </a:lnTo>
                  <a:lnTo>
                    <a:pt x="338137" y="281978"/>
                  </a:lnTo>
                  <a:lnTo>
                    <a:pt x="339242" y="281343"/>
                  </a:lnTo>
                  <a:close/>
                </a:path>
              </a:pathLst>
            </a:custGeom>
            <a:solidFill>
              <a:srgbClr val="AC8D7A"/>
            </a:solidFill>
          </p:spPr>
          <p:txBody>
            <a:bodyPr wrap="square" lIns="0" tIns="0" rIns="0" bIns="0" rtlCol="0"/>
            <a:lstStyle/>
            <a:p>
              <a:endParaRPr/>
            </a:p>
          </p:txBody>
        </p:sp>
        <p:sp>
          <p:nvSpPr>
            <p:cNvPr id="35" name="object 35"/>
            <p:cNvSpPr/>
            <p:nvPr/>
          </p:nvSpPr>
          <p:spPr>
            <a:xfrm>
              <a:off x="3483876" y="4553800"/>
              <a:ext cx="1802764" cy="1454150"/>
            </a:xfrm>
            <a:custGeom>
              <a:avLst/>
              <a:gdLst/>
              <a:ahLst/>
              <a:cxnLst/>
              <a:rect l="l" t="t" r="r" b="b"/>
              <a:pathLst>
                <a:path w="1802764" h="1454150">
                  <a:moveTo>
                    <a:pt x="11620" y="882065"/>
                  </a:moveTo>
                  <a:lnTo>
                    <a:pt x="4267" y="871321"/>
                  </a:lnTo>
                  <a:lnTo>
                    <a:pt x="3124" y="867371"/>
                  </a:lnTo>
                  <a:lnTo>
                    <a:pt x="0" y="865860"/>
                  </a:lnTo>
                  <a:lnTo>
                    <a:pt x="11620" y="882065"/>
                  </a:lnTo>
                  <a:close/>
                </a:path>
                <a:path w="1802764" h="1454150">
                  <a:moveTo>
                    <a:pt x="64820" y="844410"/>
                  </a:moveTo>
                  <a:lnTo>
                    <a:pt x="60591" y="832180"/>
                  </a:lnTo>
                  <a:lnTo>
                    <a:pt x="51739" y="822883"/>
                  </a:lnTo>
                  <a:lnTo>
                    <a:pt x="39674" y="818591"/>
                  </a:lnTo>
                  <a:lnTo>
                    <a:pt x="26822" y="819378"/>
                  </a:lnTo>
                  <a:lnTo>
                    <a:pt x="14947" y="824674"/>
                  </a:lnTo>
                  <a:lnTo>
                    <a:pt x="5880" y="833894"/>
                  </a:lnTo>
                  <a:lnTo>
                    <a:pt x="1079" y="845858"/>
                  </a:lnTo>
                  <a:lnTo>
                    <a:pt x="647" y="858799"/>
                  </a:lnTo>
                  <a:lnTo>
                    <a:pt x="3124" y="867371"/>
                  </a:lnTo>
                  <a:lnTo>
                    <a:pt x="14427" y="872820"/>
                  </a:lnTo>
                  <a:lnTo>
                    <a:pt x="29959" y="876541"/>
                  </a:lnTo>
                  <a:lnTo>
                    <a:pt x="44907" y="875487"/>
                  </a:lnTo>
                  <a:lnTo>
                    <a:pt x="57607" y="868133"/>
                  </a:lnTo>
                  <a:lnTo>
                    <a:pt x="63957" y="857186"/>
                  </a:lnTo>
                  <a:lnTo>
                    <a:pt x="64820" y="844410"/>
                  </a:lnTo>
                  <a:close/>
                </a:path>
                <a:path w="1802764" h="1454150">
                  <a:moveTo>
                    <a:pt x="1802180" y="732180"/>
                  </a:moveTo>
                  <a:lnTo>
                    <a:pt x="1796884" y="680935"/>
                  </a:lnTo>
                  <a:lnTo>
                    <a:pt x="1781568" y="632155"/>
                  </a:lnTo>
                  <a:lnTo>
                    <a:pt x="1756981" y="586409"/>
                  </a:lnTo>
                  <a:lnTo>
                    <a:pt x="1723961" y="544283"/>
                  </a:lnTo>
                  <a:lnTo>
                    <a:pt x="1741487" y="510400"/>
                  </a:lnTo>
                  <a:lnTo>
                    <a:pt x="1754378" y="474738"/>
                  </a:lnTo>
                  <a:lnTo>
                    <a:pt x="1762340" y="437540"/>
                  </a:lnTo>
                  <a:lnTo>
                    <a:pt x="1765071" y="399046"/>
                  </a:lnTo>
                  <a:lnTo>
                    <a:pt x="1761858" y="357263"/>
                  </a:lnTo>
                  <a:lnTo>
                    <a:pt x="1752485" y="317030"/>
                  </a:lnTo>
                  <a:lnTo>
                    <a:pt x="1737347" y="278650"/>
                  </a:lnTo>
                  <a:lnTo>
                    <a:pt x="1716824" y="242443"/>
                  </a:lnTo>
                  <a:lnTo>
                    <a:pt x="1691297" y="208724"/>
                  </a:lnTo>
                  <a:lnTo>
                    <a:pt x="1661160" y="177812"/>
                  </a:lnTo>
                  <a:lnTo>
                    <a:pt x="1626793" y="149999"/>
                  </a:lnTo>
                  <a:lnTo>
                    <a:pt x="1588579" y="125615"/>
                  </a:lnTo>
                  <a:lnTo>
                    <a:pt x="1546898" y="104965"/>
                  </a:lnTo>
                  <a:lnTo>
                    <a:pt x="1502156" y="88353"/>
                  </a:lnTo>
                  <a:lnTo>
                    <a:pt x="1454734" y="76111"/>
                  </a:lnTo>
                  <a:lnTo>
                    <a:pt x="1405001" y="68529"/>
                  </a:lnTo>
                  <a:lnTo>
                    <a:pt x="1353362" y="65925"/>
                  </a:lnTo>
                  <a:lnTo>
                    <a:pt x="1307998" y="67945"/>
                  </a:lnTo>
                  <a:lnTo>
                    <a:pt x="1264094" y="73825"/>
                  </a:lnTo>
                  <a:lnTo>
                    <a:pt x="1221867" y="83350"/>
                  </a:lnTo>
                  <a:lnTo>
                    <a:pt x="1181608" y="96304"/>
                  </a:lnTo>
                  <a:lnTo>
                    <a:pt x="1142898" y="63563"/>
                  </a:lnTo>
                  <a:lnTo>
                    <a:pt x="1098765" y="36842"/>
                  </a:lnTo>
                  <a:lnTo>
                    <a:pt x="1049985" y="16865"/>
                  </a:lnTo>
                  <a:lnTo>
                    <a:pt x="997356" y="4343"/>
                  </a:lnTo>
                  <a:lnTo>
                    <a:pt x="941654" y="0"/>
                  </a:lnTo>
                  <a:lnTo>
                    <a:pt x="890320" y="3683"/>
                  </a:lnTo>
                  <a:lnTo>
                    <a:pt x="841540" y="14338"/>
                  </a:lnTo>
                  <a:lnTo>
                    <a:pt x="795921" y="31407"/>
                  </a:lnTo>
                  <a:lnTo>
                    <a:pt x="754075" y="54330"/>
                  </a:lnTo>
                  <a:lnTo>
                    <a:pt x="716597" y="82524"/>
                  </a:lnTo>
                  <a:lnTo>
                    <a:pt x="704316" y="81026"/>
                  </a:lnTo>
                  <a:lnTo>
                    <a:pt x="691896" y="79933"/>
                  </a:lnTo>
                  <a:lnTo>
                    <a:pt x="679348" y="79286"/>
                  </a:lnTo>
                  <a:lnTo>
                    <a:pt x="666686" y="79057"/>
                  </a:lnTo>
                  <a:lnTo>
                    <a:pt x="618553" y="82283"/>
                  </a:lnTo>
                  <a:lnTo>
                    <a:pt x="572617" y="91655"/>
                  </a:lnTo>
                  <a:lnTo>
                    <a:pt x="529374" y="106705"/>
                  </a:lnTo>
                  <a:lnTo>
                    <a:pt x="489331" y="126961"/>
                  </a:lnTo>
                  <a:lnTo>
                    <a:pt x="452996" y="151993"/>
                  </a:lnTo>
                  <a:lnTo>
                    <a:pt x="420865" y="181330"/>
                  </a:lnTo>
                  <a:lnTo>
                    <a:pt x="393446" y="214503"/>
                  </a:lnTo>
                  <a:lnTo>
                    <a:pt x="371246" y="251053"/>
                  </a:lnTo>
                  <a:lnTo>
                    <a:pt x="354761" y="290525"/>
                  </a:lnTo>
                  <a:lnTo>
                    <a:pt x="344512" y="332473"/>
                  </a:lnTo>
                  <a:lnTo>
                    <a:pt x="340982" y="376402"/>
                  </a:lnTo>
                  <a:lnTo>
                    <a:pt x="343382" y="412648"/>
                  </a:lnTo>
                  <a:lnTo>
                    <a:pt x="350418" y="447586"/>
                  </a:lnTo>
                  <a:lnTo>
                    <a:pt x="361772" y="480974"/>
                  </a:lnTo>
                  <a:lnTo>
                    <a:pt x="377164" y="512546"/>
                  </a:lnTo>
                  <a:lnTo>
                    <a:pt x="348818" y="548741"/>
                  </a:lnTo>
                  <a:lnTo>
                    <a:pt x="327748" y="587997"/>
                  </a:lnTo>
                  <a:lnTo>
                    <a:pt x="314617" y="629831"/>
                  </a:lnTo>
                  <a:lnTo>
                    <a:pt x="310095" y="673747"/>
                  </a:lnTo>
                  <a:lnTo>
                    <a:pt x="315226" y="720521"/>
                  </a:lnTo>
                  <a:lnTo>
                    <a:pt x="330098" y="764882"/>
                  </a:lnTo>
                  <a:lnTo>
                    <a:pt x="353898" y="806234"/>
                  </a:lnTo>
                  <a:lnTo>
                    <a:pt x="385800" y="843965"/>
                  </a:lnTo>
                  <a:lnTo>
                    <a:pt x="425018" y="877506"/>
                  </a:lnTo>
                  <a:lnTo>
                    <a:pt x="403313" y="910158"/>
                  </a:lnTo>
                  <a:lnTo>
                    <a:pt x="387248" y="944956"/>
                  </a:lnTo>
                  <a:lnTo>
                    <a:pt x="377278" y="981595"/>
                  </a:lnTo>
                  <a:lnTo>
                    <a:pt x="373862" y="1019759"/>
                  </a:lnTo>
                  <a:lnTo>
                    <a:pt x="378206" y="1062786"/>
                  </a:lnTo>
                  <a:lnTo>
                    <a:pt x="390804" y="1103820"/>
                  </a:lnTo>
                  <a:lnTo>
                    <a:pt x="411060" y="1142390"/>
                  </a:lnTo>
                  <a:lnTo>
                    <a:pt x="438315" y="1178039"/>
                  </a:lnTo>
                  <a:lnTo>
                    <a:pt x="471957" y="1210322"/>
                  </a:lnTo>
                  <a:lnTo>
                    <a:pt x="511340" y="1238758"/>
                  </a:lnTo>
                  <a:lnTo>
                    <a:pt x="555853" y="1262900"/>
                  </a:lnTo>
                  <a:lnTo>
                    <a:pt x="577049" y="1298790"/>
                  </a:lnTo>
                  <a:lnTo>
                    <a:pt x="604431" y="1331937"/>
                  </a:lnTo>
                  <a:lnTo>
                    <a:pt x="637425" y="1361935"/>
                  </a:lnTo>
                  <a:lnTo>
                    <a:pt x="675525" y="1388414"/>
                  </a:lnTo>
                  <a:lnTo>
                    <a:pt x="718172" y="1410970"/>
                  </a:lnTo>
                  <a:lnTo>
                    <a:pt x="764844" y="1429207"/>
                  </a:lnTo>
                  <a:lnTo>
                    <a:pt x="815009" y="1442720"/>
                  </a:lnTo>
                  <a:lnTo>
                    <a:pt x="868108" y="1451114"/>
                  </a:lnTo>
                  <a:lnTo>
                    <a:pt x="923632" y="1453997"/>
                  </a:lnTo>
                  <a:lnTo>
                    <a:pt x="983081" y="1450682"/>
                  </a:lnTo>
                  <a:lnTo>
                    <a:pt x="1039736" y="1441069"/>
                  </a:lnTo>
                  <a:lnTo>
                    <a:pt x="1092911" y="1425625"/>
                  </a:lnTo>
                  <a:lnTo>
                    <a:pt x="1141945" y="1404848"/>
                  </a:lnTo>
                  <a:lnTo>
                    <a:pt x="1180566" y="1425625"/>
                  </a:lnTo>
                  <a:lnTo>
                    <a:pt x="1222476" y="1441069"/>
                  </a:lnTo>
                  <a:lnTo>
                    <a:pt x="1267117" y="1450682"/>
                  </a:lnTo>
                  <a:lnTo>
                    <a:pt x="1313992" y="1453997"/>
                  </a:lnTo>
                  <a:lnTo>
                    <a:pt x="1361287" y="1450619"/>
                  </a:lnTo>
                  <a:lnTo>
                    <a:pt x="1406321" y="1440815"/>
                  </a:lnTo>
                  <a:lnTo>
                    <a:pt x="1448549" y="1425092"/>
                  </a:lnTo>
                  <a:lnTo>
                    <a:pt x="1487436" y="1403946"/>
                  </a:lnTo>
                  <a:lnTo>
                    <a:pt x="1522425" y="1377873"/>
                  </a:lnTo>
                  <a:lnTo>
                    <a:pt x="1553006" y="1347406"/>
                  </a:lnTo>
                  <a:lnTo>
                    <a:pt x="1578622" y="1313014"/>
                  </a:lnTo>
                  <a:lnTo>
                    <a:pt x="1598752" y="1275219"/>
                  </a:lnTo>
                  <a:lnTo>
                    <a:pt x="1612849" y="1234516"/>
                  </a:lnTo>
                  <a:lnTo>
                    <a:pt x="1620393" y="1191412"/>
                  </a:lnTo>
                  <a:lnTo>
                    <a:pt x="1655445" y="1162697"/>
                  </a:lnTo>
                  <a:lnTo>
                    <a:pt x="1685505" y="1129360"/>
                  </a:lnTo>
                  <a:lnTo>
                    <a:pt x="1709940" y="1091984"/>
                  </a:lnTo>
                  <a:lnTo>
                    <a:pt x="1728152" y="1051140"/>
                  </a:lnTo>
                  <a:lnTo>
                    <a:pt x="1739531" y="1007402"/>
                  </a:lnTo>
                  <a:lnTo>
                    <a:pt x="1743468" y="961326"/>
                  </a:lnTo>
                  <a:lnTo>
                    <a:pt x="1743075" y="946861"/>
                  </a:lnTo>
                  <a:lnTo>
                    <a:pt x="1741919" y="932573"/>
                  </a:lnTo>
                  <a:lnTo>
                    <a:pt x="1740039" y="918476"/>
                  </a:lnTo>
                  <a:lnTo>
                    <a:pt x="1737448" y="904608"/>
                  </a:lnTo>
                  <a:lnTo>
                    <a:pt x="1764893" y="865327"/>
                  </a:lnTo>
                  <a:lnTo>
                    <a:pt x="1785213" y="823201"/>
                  </a:lnTo>
                  <a:lnTo>
                    <a:pt x="1797837" y="778687"/>
                  </a:lnTo>
                  <a:lnTo>
                    <a:pt x="1802180" y="732180"/>
                  </a:lnTo>
                  <a:close/>
                </a:path>
              </a:pathLst>
            </a:custGeom>
            <a:solidFill>
              <a:srgbClr val="D7DADE"/>
            </a:solidFill>
          </p:spPr>
          <p:txBody>
            <a:bodyPr wrap="square" lIns="0" tIns="0" rIns="0" bIns="0" rtlCol="0"/>
            <a:lstStyle/>
            <a:p>
              <a:endParaRPr/>
            </a:p>
          </p:txBody>
        </p:sp>
        <p:sp>
          <p:nvSpPr>
            <p:cNvPr id="36" name="object 36"/>
            <p:cNvSpPr/>
            <p:nvPr/>
          </p:nvSpPr>
          <p:spPr>
            <a:xfrm>
              <a:off x="3670306" y="5287301"/>
              <a:ext cx="104779" cy="75653"/>
            </a:xfrm>
            <a:prstGeom prst="rect">
              <a:avLst/>
            </a:prstGeom>
            <a:blipFill>
              <a:blip r:embed="rId6" cstate="print"/>
              <a:stretch>
                <a:fillRect/>
              </a:stretch>
            </a:blipFill>
          </p:spPr>
          <p:txBody>
            <a:bodyPr wrap="square" lIns="0" tIns="0" rIns="0" bIns="0" rtlCol="0"/>
            <a:lstStyle/>
            <a:p>
              <a:endParaRPr/>
            </a:p>
          </p:txBody>
        </p:sp>
      </p:grpSp>
      <p:sp>
        <p:nvSpPr>
          <p:cNvPr id="37" name="object 37"/>
          <p:cNvSpPr txBox="1"/>
          <p:nvPr/>
        </p:nvSpPr>
        <p:spPr>
          <a:xfrm>
            <a:off x="4138879" y="4742662"/>
            <a:ext cx="852805" cy="1092200"/>
          </a:xfrm>
          <a:prstGeom prst="rect">
            <a:avLst/>
          </a:prstGeom>
        </p:spPr>
        <p:txBody>
          <a:bodyPr vert="horz" wrap="square" lIns="0" tIns="66040" rIns="0" bIns="0" rtlCol="0">
            <a:spAutoFit/>
          </a:bodyPr>
          <a:lstStyle/>
          <a:p>
            <a:pPr marL="12700">
              <a:lnSpc>
                <a:spcPct val="100000"/>
              </a:lnSpc>
              <a:spcBef>
                <a:spcPts val="520"/>
              </a:spcBef>
            </a:pPr>
            <a:r>
              <a:rPr sz="1400" dirty="0">
                <a:latin typeface="Arial"/>
                <a:cs typeface="Arial"/>
              </a:rPr>
              <a:t>* * *</a:t>
            </a:r>
            <a:r>
              <a:rPr sz="1400" spc="-85" dirty="0">
                <a:latin typeface="Arial"/>
                <a:cs typeface="Arial"/>
              </a:rPr>
              <a:t> </a:t>
            </a:r>
            <a:r>
              <a:rPr sz="1400" dirty="0">
                <a:latin typeface="Arial"/>
                <a:cs typeface="Arial"/>
              </a:rPr>
              <a:t>*</a:t>
            </a:r>
          </a:p>
          <a:p>
            <a:pPr marL="12700" marR="5080">
              <a:lnSpc>
                <a:spcPct val="125000"/>
              </a:lnSpc>
            </a:pPr>
            <a:r>
              <a:rPr sz="1400" spc="-10" dirty="0">
                <a:solidFill>
                  <a:srgbClr val="FF0000"/>
                </a:solidFill>
                <a:latin typeface="Arial"/>
                <a:cs typeface="Arial"/>
              </a:rPr>
              <a:t>Mật</a:t>
            </a:r>
            <a:r>
              <a:rPr sz="1400" spc="-80" dirty="0">
                <a:solidFill>
                  <a:srgbClr val="FF0000"/>
                </a:solidFill>
                <a:latin typeface="Arial"/>
                <a:cs typeface="Arial"/>
              </a:rPr>
              <a:t> </a:t>
            </a:r>
            <a:r>
              <a:rPr sz="1400" spc="-10" dirty="0">
                <a:solidFill>
                  <a:srgbClr val="FF0000"/>
                </a:solidFill>
                <a:latin typeface="Arial"/>
                <a:cs typeface="Arial"/>
              </a:rPr>
              <a:t>khẩu?  </a:t>
            </a:r>
            <a:r>
              <a:rPr sz="1400" spc="10" dirty="0">
                <a:solidFill>
                  <a:srgbClr val="FF0000"/>
                </a:solidFill>
                <a:latin typeface="Arial"/>
                <a:cs typeface="Arial"/>
              </a:rPr>
              <a:t>abcd?</a:t>
            </a:r>
            <a:endParaRPr sz="1400" dirty="0">
              <a:solidFill>
                <a:srgbClr val="FF0000"/>
              </a:solidFill>
              <a:latin typeface="Arial"/>
              <a:cs typeface="Arial"/>
            </a:endParaRPr>
          </a:p>
          <a:p>
            <a:pPr marL="12700">
              <a:lnSpc>
                <a:spcPct val="100000"/>
              </a:lnSpc>
              <a:spcBef>
                <a:spcPts val="420"/>
              </a:spcBef>
            </a:pPr>
            <a:r>
              <a:rPr sz="1400" spc="-70" dirty="0">
                <a:solidFill>
                  <a:srgbClr val="FF0000"/>
                </a:solidFill>
                <a:latin typeface="Arial"/>
                <a:cs typeface="Arial"/>
              </a:rPr>
              <a:t>1234?</a:t>
            </a:r>
            <a:endParaRPr sz="1400" dirty="0">
              <a:solidFill>
                <a:srgbClr val="FF0000"/>
              </a:solidFill>
              <a:latin typeface="Arial"/>
              <a:cs typeface="Arial"/>
            </a:endParaRPr>
          </a:p>
        </p:txBody>
      </p:sp>
      <p:sp>
        <p:nvSpPr>
          <p:cNvPr id="38" name="object 38"/>
          <p:cNvSpPr/>
          <p:nvPr/>
        </p:nvSpPr>
        <p:spPr>
          <a:xfrm>
            <a:off x="2970862" y="6624435"/>
            <a:ext cx="149527" cy="336186"/>
          </a:xfrm>
          <a:prstGeom prst="rect">
            <a:avLst/>
          </a:prstGeom>
          <a:blipFill>
            <a:blip r:embed="rId7" cstate="print"/>
            <a:stretch>
              <a:fillRect/>
            </a:stretch>
          </a:blipFill>
        </p:spPr>
        <p:txBody>
          <a:bodyPr wrap="square" lIns="0" tIns="0" rIns="0" bIns="0" rtlCol="0"/>
          <a:lstStyle/>
          <a:p>
            <a:endParaRPr/>
          </a:p>
        </p:txBody>
      </p:sp>
      <p:sp>
        <p:nvSpPr>
          <p:cNvPr id="39" name="Rectangle 38"/>
          <p:cNvSpPr/>
          <p:nvPr/>
        </p:nvSpPr>
        <p:spPr>
          <a:xfrm>
            <a:off x="337279" y="4681431"/>
            <a:ext cx="2939322" cy="2217402"/>
          </a:xfrm>
          <a:prstGeom prst="rect">
            <a:avLst/>
          </a:prstGeom>
        </p:spPr>
        <p:txBody>
          <a:bodyPr wrap="square">
            <a:spAutoFit/>
          </a:bodyPr>
          <a:lstStyle/>
          <a:p>
            <a:pPr marL="12700" marR="5080">
              <a:lnSpc>
                <a:spcPct val="120800"/>
              </a:lnSpc>
              <a:spcBef>
                <a:spcPts val="100"/>
              </a:spcBef>
            </a:pPr>
            <a:r>
              <a:rPr lang="en-US" sz="1600" b="1" spc="-5" dirty="0" smtClean="0">
                <a:solidFill>
                  <a:srgbClr val="54575B"/>
                </a:solidFill>
                <a:latin typeface="Arial"/>
                <a:cs typeface="Arial"/>
              </a:rPr>
              <a:t>a. </a:t>
            </a:r>
            <a:r>
              <a:rPr lang="en-US" sz="1600" spc="-30" dirty="0" err="1" smtClean="0">
                <a:solidFill>
                  <a:srgbClr val="54575B"/>
                </a:solidFill>
                <a:latin typeface="Arial"/>
                <a:cs typeface="Arial"/>
              </a:rPr>
              <a:t>Chữ</a:t>
            </a:r>
            <a:r>
              <a:rPr lang="en-US" sz="1600" spc="-30" dirty="0" smtClean="0">
                <a:solidFill>
                  <a:srgbClr val="54575B"/>
                </a:solidFill>
                <a:latin typeface="Arial"/>
                <a:cs typeface="Arial"/>
              </a:rPr>
              <a:t> </a:t>
            </a:r>
            <a:r>
              <a:rPr lang="en-US" sz="1600" spc="-30" dirty="0" err="1">
                <a:solidFill>
                  <a:srgbClr val="54575B"/>
                </a:solidFill>
                <a:latin typeface="Arial"/>
                <a:cs typeface="Arial"/>
              </a:rPr>
              <a:t>thường</a:t>
            </a:r>
            <a:r>
              <a:rPr lang="en-US" sz="1600" spc="-30" dirty="0">
                <a:solidFill>
                  <a:srgbClr val="54575B"/>
                </a:solidFill>
                <a:latin typeface="Arial"/>
                <a:cs typeface="Arial"/>
              </a:rPr>
              <a:t> (a, </a:t>
            </a:r>
            <a:r>
              <a:rPr lang="en-US" sz="1600" spc="-50" dirty="0">
                <a:solidFill>
                  <a:srgbClr val="54575B"/>
                </a:solidFill>
                <a:latin typeface="Arial"/>
                <a:cs typeface="Arial"/>
              </a:rPr>
              <a:t>b, </a:t>
            </a:r>
            <a:r>
              <a:rPr lang="en-US" sz="1600" spc="-80" dirty="0">
                <a:solidFill>
                  <a:srgbClr val="54575B"/>
                </a:solidFill>
                <a:latin typeface="Arial"/>
                <a:cs typeface="Arial"/>
              </a:rPr>
              <a:t>c,</a:t>
            </a:r>
            <a:r>
              <a:rPr lang="en-US" sz="1600" spc="-100" dirty="0">
                <a:solidFill>
                  <a:srgbClr val="54575B"/>
                </a:solidFill>
                <a:latin typeface="Arial"/>
                <a:cs typeface="Arial"/>
              </a:rPr>
              <a:t> </a:t>
            </a:r>
            <a:r>
              <a:rPr lang="en-US" sz="1600" spc="-130" dirty="0" smtClean="0">
                <a:solidFill>
                  <a:srgbClr val="54575B"/>
                </a:solidFill>
                <a:latin typeface="Arial"/>
                <a:cs typeface="Arial"/>
              </a:rPr>
              <a:t>…)</a:t>
            </a:r>
          </a:p>
          <a:p>
            <a:pPr marL="12700" marR="5080" lvl="0">
              <a:lnSpc>
                <a:spcPct val="120800"/>
              </a:lnSpc>
              <a:spcBef>
                <a:spcPts val="100"/>
              </a:spcBef>
            </a:pPr>
            <a:r>
              <a:rPr lang="en-US" sz="1600" b="1" spc="5" dirty="0" smtClean="0">
                <a:solidFill>
                  <a:srgbClr val="54575B"/>
                </a:solidFill>
                <a:latin typeface="Arial"/>
                <a:cs typeface="Arial"/>
              </a:rPr>
              <a:t>b</a:t>
            </a:r>
            <a:r>
              <a:rPr lang="en-US" sz="1600" b="1" spc="5" dirty="0">
                <a:solidFill>
                  <a:srgbClr val="54575B"/>
                </a:solidFill>
                <a:latin typeface="Arial"/>
                <a:cs typeface="Arial"/>
              </a:rPr>
              <a:t>. </a:t>
            </a:r>
            <a:r>
              <a:rPr lang="en-US" sz="1600" spc="-30" dirty="0" err="1">
                <a:solidFill>
                  <a:srgbClr val="54575B"/>
                </a:solidFill>
                <a:latin typeface="Arial"/>
                <a:cs typeface="Arial"/>
              </a:rPr>
              <a:t>Chữ</a:t>
            </a:r>
            <a:r>
              <a:rPr lang="en-US" sz="1600" spc="-30" dirty="0">
                <a:solidFill>
                  <a:srgbClr val="54575B"/>
                </a:solidFill>
                <a:latin typeface="Arial"/>
                <a:cs typeface="Arial"/>
              </a:rPr>
              <a:t> in </a:t>
            </a:r>
            <a:r>
              <a:rPr lang="en-US" sz="1600" spc="-75" dirty="0" err="1">
                <a:solidFill>
                  <a:srgbClr val="54575B"/>
                </a:solidFill>
                <a:latin typeface="Arial"/>
                <a:cs typeface="Arial"/>
              </a:rPr>
              <a:t>hoa</a:t>
            </a:r>
            <a:r>
              <a:rPr lang="en-US" sz="1600" spc="-75" dirty="0">
                <a:solidFill>
                  <a:srgbClr val="54575B"/>
                </a:solidFill>
                <a:latin typeface="Arial"/>
                <a:cs typeface="Arial"/>
              </a:rPr>
              <a:t> </a:t>
            </a:r>
            <a:r>
              <a:rPr lang="en-US" sz="1600" spc="-60" dirty="0">
                <a:solidFill>
                  <a:srgbClr val="54575B"/>
                </a:solidFill>
                <a:latin typeface="Arial"/>
                <a:cs typeface="Arial"/>
              </a:rPr>
              <a:t>(A, </a:t>
            </a:r>
            <a:r>
              <a:rPr lang="en-US" sz="1600" spc="-65" dirty="0">
                <a:solidFill>
                  <a:srgbClr val="54575B"/>
                </a:solidFill>
                <a:latin typeface="Arial"/>
                <a:cs typeface="Arial"/>
              </a:rPr>
              <a:t>B, C,</a:t>
            </a:r>
            <a:r>
              <a:rPr lang="en-US" sz="1600" spc="-75" dirty="0">
                <a:solidFill>
                  <a:srgbClr val="54575B"/>
                </a:solidFill>
                <a:latin typeface="Arial"/>
                <a:cs typeface="Arial"/>
              </a:rPr>
              <a:t> </a:t>
            </a:r>
            <a:r>
              <a:rPr lang="en-US" sz="1600" spc="-85" dirty="0" smtClean="0">
                <a:solidFill>
                  <a:srgbClr val="54575B"/>
                </a:solidFill>
                <a:latin typeface="Arial"/>
                <a:cs typeface="Arial"/>
              </a:rPr>
              <a:t>…</a:t>
            </a:r>
          </a:p>
          <a:p>
            <a:pPr marL="12700" marR="5080">
              <a:lnSpc>
                <a:spcPct val="120800"/>
              </a:lnSpc>
              <a:spcBef>
                <a:spcPts val="100"/>
              </a:spcBef>
            </a:pPr>
            <a:r>
              <a:rPr lang="it-IT" sz="1600" b="1" dirty="0" smtClean="0">
                <a:solidFill>
                  <a:srgbClr val="54575B"/>
                </a:solidFill>
                <a:latin typeface="Arial"/>
                <a:cs typeface="Arial"/>
              </a:rPr>
              <a:t>c</a:t>
            </a:r>
            <a:r>
              <a:rPr lang="it-IT" sz="1600" b="1" dirty="0">
                <a:solidFill>
                  <a:srgbClr val="54575B"/>
                </a:solidFill>
                <a:latin typeface="Arial"/>
                <a:cs typeface="Arial"/>
              </a:rPr>
              <a:t>. </a:t>
            </a:r>
            <a:r>
              <a:rPr lang="it-IT" sz="1600" spc="-100" dirty="0">
                <a:solidFill>
                  <a:srgbClr val="54575B"/>
                </a:solidFill>
                <a:latin typeface="Arial"/>
                <a:cs typeface="Arial"/>
              </a:rPr>
              <a:t>Chữ </a:t>
            </a:r>
            <a:r>
              <a:rPr lang="it-IT" sz="1600" spc="-80" dirty="0">
                <a:solidFill>
                  <a:srgbClr val="54575B"/>
                </a:solidFill>
                <a:latin typeface="Arial"/>
                <a:cs typeface="Arial"/>
              </a:rPr>
              <a:t>số </a:t>
            </a:r>
            <a:r>
              <a:rPr lang="it-IT" sz="1600" spc="-65" dirty="0">
                <a:solidFill>
                  <a:srgbClr val="54575B"/>
                </a:solidFill>
                <a:latin typeface="Arial"/>
                <a:cs typeface="Arial"/>
              </a:rPr>
              <a:t>(1, </a:t>
            </a:r>
            <a:r>
              <a:rPr lang="it-IT" sz="1600" spc="-70" dirty="0">
                <a:solidFill>
                  <a:srgbClr val="54575B"/>
                </a:solidFill>
                <a:latin typeface="Arial"/>
                <a:cs typeface="Arial"/>
              </a:rPr>
              <a:t>2, 3,</a:t>
            </a:r>
            <a:r>
              <a:rPr lang="it-IT" sz="1600" spc="-10" dirty="0">
                <a:solidFill>
                  <a:srgbClr val="54575B"/>
                </a:solidFill>
                <a:latin typeface="Arial"/>
                <a:cs typeface="Arial"/>
              </a:rPr>
              <a:t> </a:t>
            </a:r>
            <a:r>
              <a:rPr lang="it-IT" sz="1600" spc="-100" dirty="0" smtClean="0">
                <a:solidFill>
                  <a:srgbClr val="54575B"/>
                </a:solidFill>
                <a:latin typeface="Arial"/>
                <a:cs typeface="Arial"/>
              </a:rPr>
              <a:t>…)</a:t>
            </a:r>
            <a:r>
              <a:rPr lang="vi-VN" sz="1400" b="1" spc="5" dirty="0">
                <a:solidFill>
                  <a:srgbClr val="54575B"/>
                </a:solidFill>
                <a:cs typeface="Arial"/>
              </a:rPr>
              <a:t> </a:t>
            </a:r>
            <a:endParaRPr lang="en-US" sz="1400" b="1" spc="5" dirty="0" smtClean="0">
              <a:solidFill>
                <a:srgbClr val="54575B"/>
              </a:solidFill>
              <a:cs typeface="Arial"/>
            </a:endParaRPr>
          </a:p>
          <a:p>
            <a:pPr marL="12700" marR="5080">
              <a:lnSpc>
                <a:spcPct val="120800"/>
              </a:lnSpc>
              <a:spcBef>
                <a:spcPts val="100"/>
              </a:spcBef>
            </a:pPr>
            <a:r>
              <a:rPr lang="vi-VN" sz="1400" b="1" spc="5" dirty="0" smtClean="0">
                <a:solidFill>
                  <a:srgbClr val="54575B"/>
                </a:solidFill>
                <a:cs typeface="Arial"/>
              </a:rPr>
              <a:t>d</a:t>
            </a:r>
            <a:r>
              <a:rPr lang="vi-VN" sz="1600" spc="-65" dirty="0">
                <a:solidFill>
                  <a:srgbClr val="54575B"/>
                </a:solidFill>
                <a:cs typeface="Arial"/>
              </a:rPr>
              <a:t>. Kí tự đặc biệt (@, #, $, !, </a:t>
            </a:r>
            <a:r>
              <a:rPr lang="vi-VN" sz="1600" spc="-65" dirty="0" smtClean="0">
                <a:solidFill>
                  <a:srgbClr val="54575B"/>
                </a:solidFill>
                <a:cs typeface="Arial"/>
              </a:rPr>
              <a:t>…)</a:t>
            </a:r>
            <a:r>
              <a:rPr lang="vi-VN" sz="1600" b="1" spc="10" dirty="0">
                <a:solidFill>
                  <a:srgbClr val="54575B"/>
                </a:solidFill>
                <a:cs typeface="Arial"/>
              </a:rPr>
              <a:t> </a:t>
            </a:r>
            <a:endParaRPr lang="en-US" sz="1600" b="1" spc="10" dirty="0" smtClean="0">
              <a:solidFill>
                <a:srgbClr val="54575B"/>
              </a:solidFill>
              <a:cs typeface="Arial"/>
            </a:endParaRPr>
          </a:p>
          <a:p>
            <a:pPr marL="12700" marR="5080">
              <a:lnSpc>
                <a:spcPct val="120800"/>
              </a:lnSpc>
              <a:spcBef>
                <a:spcPts val="100"/>
              </a:spcBef>
            </a:pPr>
            <a:r>
              <a:rPr lang="vi-VN" sz="1600" b="1" spc="10" dirty="0" smtClean="0">
                <a:solidFill>
                  <a:srgbClr val="54575B"/>
                </a:solidFill>
                <a:cs typeface="Arial"/>
              </a:rPr>
              <a:t>e</a:t>
            </a:r>
            <a:r>
              <a:rPr lang="vi-VN" sz="1600" b="1" spc="10" dirty="0">
                <a:solidFill>
                  <a:srgbClr val="54575B"/>
                </a:solidFill>
                <a:cs typeface="Arial"/>
              </a:rPr>
              <a:t>. </a:t>
            </a:r>
            <a:r>
              <a:rPr lang="vi-VN" sz="1600" spc="-15" dirty="0">
                <a:solidFill>
                  <a:srgbClr val="54575B"/>
                </a:solidFill>
                <a:cs typeface="Arial"/>
              </a:rPr>
              <a:t>Tất cả các </a:t>
            </a:r>
            <a:r>
              <a:rPr lang="vi-VN" sz="1600" spc="-10" dirty="0">
                <a:solidFill>
                  <a:srgbClr val="54575B"/>
                </a:solidFill>
                <a:cs typeface="Arial"/>
              </a:rPr>
              <a:t>đáp </a:t>
            </a:r>
            <a:r>
              <a:rPr lang="vi-VN" sz="1600" spc="-5" dirty="0">
                <a:solidFill>
                  <a:srgbClr val="54575B"/>
                </a:solidFill>
                <a:cs typeface="Arial"/>
              </a:rPr>
              <a:t>án</a:t>
            </a:r>
            <a:r>
              <a:rPr lang="vi-VN" sz="1600" spc="-114" dirty="0">
                <a:solidFill>
                  <a:srgbClr val="54575B"/>
                </a:solidFill>
                <a:cs typeface="Arial"/>
              </a:rPr>
              <a:t> </a:t>
            </a:r>
            <a:r>
              <a:rPr lang="vi-VN" sz="1600" spc="-5" dirty="0">
                <a:solidFill>
                  <a:srgbClr val="54575B"/>
                </a:solidFill>
                <a:cs typeface="Arial"/>
              </a:rPr>
              <a:t>trên</a:t>
            </a:r>
            <a:endParaRPr lang="vi-VN" sz="1600" dirty="0">
              <a:cs typeface="Arial"/>
            </a:endParaRPr>
          </a:p>
          <a:p>
            <a:pPr marL="12700" marR="5080">
              <a:lnSpc>
                <a:spcPct val="120800"/>
              </a:lnSpc>
              <a:spcBef>
                <a:spcPts val="100"/>
              </a:spcBef>
            </a:pPr>
            <a:endParaRPr lang="vi-VN" sz="1600" spc="-65" dirty="0">
              <a:solidFill>
                <a:srgbClr val="54575B"/>
              </a:solidFill>
              <a:cs typeface="Arial"/>
            </a:endParaRPr>
          </a:p>
          <a:p>
            <a:pPr marL="12700" marR="5080">
              <a:lnSpc>
                <a:spcPct val="120800"/>
              </a:lnSpc>
              <a:spcBef>
                <a:spcPts val="100"/>
              </a:spcBef>
            </a:pPr>
            <a:endParaRPr lang="en-US" sz="14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15"/>
            <a:ext cx="5325745" cy="7559675"/>
          </a:xfrm>
          <a:custGeom>
            <a:avLst/>
            <a:gdLst/>
            <a:ahLst/>
            <a:cxnLst/>
            <a:rect l="l" t="t" r="r" b="b"/>
            <a:pathLst>
              <a:path w="5325745" h="7559675">
                <a:moveTo>
                  <a:pt x="5325122" y="0"/>
                </a:moveTo>
                <a:lnTo>
                  <a:pt x="0" y="0"/>
                </a:lnTo>
                <a:lnTo>
                  <a:pt x="0" y="7559586"/>
                </a:lnTo>
                <a:lnTo>
                  <a:pt x="5325122" y="7559586"/>
                </a:lnTo>
                <a:lnTo>
                  <a:pt x="5325122" y="0"/>
                </a:lnTo>
                <a:close/>
              </a:path>
            </a:pathLst>
          </a:custGeom>
          <a:solidFill>
            <a:srgbClr val="1B73E6"/>
          </a:solidFill>
        </p:spPr>
        <p:txBody>
          <a:bodyPr wrap="square" lIns="0" tIns="0" rIns="0" bIns="0" rtlCol="0"/>
          <a:lstStyle/>
          <a:p>
            <a:endParaRPr/>
          </a:p>
        </p:txBody>
      </p:sp>
      <p:grpSp>
        <p:nvGrpSpPr>
          <p:cNvPr id="3" name="object 3"/>
          <p:cNvGrpSpPr/>
          <p:nvPr/>
        </p:nvGrpSpPr>
        <p:grpSpPr>
          <a:xfrm>
            <a:off x="1756435" y="4334611"/>
            <a:ext cx="3571875" cy="2942590"/>
            <a:chOff x="1756435" y="4334611"/>
            <a:chExt cx="3571875" cy="2942590"/>
          </a:xfrm>
        </p:grpSpPr>
        <p:sp>
          <p:nvSpPr>
            <p:cNvPr id="4" name="object 4"/>
            <p:cNvSpPr/>
            <p:nvPr/>
          </p:nvSpPr>
          <p:spPr>
            <a:xfrm>
              <a:off x="3312833" y="4334611"/>
              <a:ext cx="2015489" cy="2248535"/>
            </a:xfrm>
            <a:custGeom>
              <a:avLst/>
              <a:gdLst/>
              <a:ahLst/>
              <a:cxnLst/>
              <a:rect l="l" t="t" r="r" b="b"/>
              <a:pathLst>
                <a:path w="2015489" h="2248534">
                  <a:moveTo>
                    <a:pt x="849499" y="1337740"/>
                  </a:moveTo>
                  <a:lnTo>
                    <a:pt x="550836" y="1337740"/>
                  </a:lnTo>
                  <a:lnTo>
                    <a:pt x="1402371" y="1832367"/>
                  </a:lnTo>
                  <a:lnTo>
                    <a:pt x="1398418" y="1843537"/>
                  </a:lnTo>
                  <a:lnTo>
                    <a:pt x="1389722" y="1881135"/>
                  </a:lnTo>
                  <a:lnTo>
                    <a:pt x="1385506" y="1926982"/>
                  </a:lnTo>
                  <a:lnTo>
                    <a:pt x="1389244" y="1978929"/>
                  </a:lnTo>
                  <a:lnTo>
                    <a:pt x="1400459" y="2027663"/>
                  </a:lnTo>
                  <a:lnTo>
                    <a:pt x="1419148" y="2073183"/>
                  </a:lnTo>
                  <a:lnTo>
                    <a:pt x="1445313" y="2115488"/>
                  </a:lnTo>
                  <a:lnTo>
                    <a:pt x="1478952" y="2154579"/>
                  </a:lnTo>
                  <a:lnTo>
                    <a:pt x="1517932" y="2188319"/>
                  </a:lnTo>
                  <a:lnTo>
                    <a:pt x="1560116" y="2214559"/>
                  </a:lnTo>
                  <a:lnTo>
                    <a:pt x="1605504" y="2233300"/>
                  </a:lnTo>
                  <a:lnTo>
                    <a:pt x="1654096" y="2244544"/>
                  </a:lnTo>
                  <a:lnTo>
                    <a:pt x="1705889" y="2248292"/>
                  </a:lnTo>
                  <a:lnTo>
                    <a:pt x="1757723" y="2244544"/>
                  </a:lnTo>
                  <a:lnTo>
                    <a:pt x="1806273" y="2233339"/>
                  </a:lnTo>
                  <a:lnTo>
                    <a:pt x="1851661" y="2214649"/>
                  </a:lnTo>
                  <a:lnTo>
                    <a:pt x="1893846" y="2188484"/>
                  </a:lnTo>
                  <a:lnTo>
                    <a:pt x="1932825" y="2154845"/>
                  </a:lnTo>
                  <a:lnTo>
                    <a:pt x="1966464" y="2115867"/>
                  </a:lnTo>
                  <a:lnTo>
                    <a:pt x="1992629" y="2073685"/>
                  </a:lnTo>
                  <a:lnTo>
                    <a:pt x="2011319" y="2028299"/>
                  </a:lnTo>
                  <a:lnTo>
                    <a:pt x="2015172" y="2011604"/>
                  </a:lnTo>
                  <a:lnTo>
                    <a:pt x="2015172" y="1844222"/>
                  </a:lnTo>
                  <a:lnTo>
                    <a:pt x="1992629" y="1782142"/>
                  </a:lnTo>
                  <a:lnTo>
                    <a:pt x="1966464" y="1739957"/>
                  </a:lnTo>
                  <a:lnTo>
                    <a:pt x="1932825" y="1700973"/>
                  </a:lnTo>
                  <a:lnTo>
                    <a:pt x="1925496" y="1694648"/>
                  </a:lnTo>
                  <a:lnTo>
                    <a:pt x="1478254" y="1694648"/>
                  </a:lnTo>
                  <a:lnTo>
                    <a:pt x="849499" y="1337740"/>
                  </a:lnTo>
                  <a:close/>
                </a:path>
                <a:path w="2015489" h="2248534">
                  <a:moveTo>
                    <a:pt x="1705889" y="1607526"/>
                  </a:moveTo>
                  <a:lnTo>
                    <a:pt x="1637037" y="1613498"/>
                  </a:lnTo>
                  <a:lnTo>
                    <a:pt x="1576615" y="1631415"/>
                  </a:lnTo>
                  <a:lnTo>
                    <a:pt x="1523920" y="1659169"/>
                  </a:lnTo>
                  <a:lnTo>
                    <a:pt x="1478254" y="1694648"/>
                  </a:lnTo>
                  <a:lnTo>
                    <a:pt x="1925496" y="1694648"/>
                  </a:lnTo>
                  <a:lnTo>
                    <a:pt x="1893846" y="1667334"/>
                  </a:lnTo>
                  <a:lnTo>
                    <a:pt x="1851661" y="1641169"/>
                  </a:lnTo>
                  <a:lnTo>
                    <a:pt x="1806273" y="1622479"/>
                  </a:lnTo>
                  <a:lnTo>
                    <a:pt x="1757682" y="1611264"/>
                  </a:lnTo>
                  <a:lnTo>
                    <a:pt x="1705889" y="1607526"/>
                  </a:lnTo>
                  <a:close/>
                </a:path>
                <a:path w="2015489" h="2248534">
                  <a:moveTo>
                    <a:pt x="320382" y="803768"/>
                  </a:moveTo>
                  <a:lnTo>
                    <a:pt x="268584" y="807506"/>
                  </a:lnTo>
                  <a:lnTo>
                    <a:pt x="219993" y="818718"/>
                  </a:lnTo>
                  <a:lnTo>
                    <a:pt x="174606" y="837406"/>
                  </a:lnTo>
                  <a:lnTo>
                    <a:pt x="132424" y="863571"/>
                  </a:lnTo>
                  <a:lnTo>
                    <a:pt x="93446" y="897215"/>
                  </a:lnTo>
                  <a:lnTo>
                    <a:pt x="59807" y="936193"/>
                  </a:lnTo>
                  <a:lnTo>
                    <a:pt x="33642" y="978375"/>
                  </a:lnTo>
                  <a:lnTo>
                    <a:pt x="14952" y="1023762"/>
                  </a:lnTo>
                  <a:lnTo>
                    <a:pt x="3738" y="1072354"/>
                  </a:lnTo>
                  <a:lnTo>
                    <a:pt x="0" y="1124154"/>
                  </a:lnTo>
                  <a:lnTo>
                    <a:pt x="3738" y="1175943"/>
                  </a:lnTo>
                  <a:lnTo>
                    <a:pt x="14952" y="1224532"/>
                  </a:lnTo>
                  <a:lnTo>
                    <a:pt x="33642" y="1269919"/>
                  </a:lnTo>
                  <a:lnTo>
                    <a:pt x="59807" y="1312104"/>
                  </a:lnTo>
                  <a:lnTo>
                    <a:pt x="93446" y="1351088"/>
                  </a:lnTo>
                  <a:lnTo>
                    <a:pt x="132424" y="1384726"/>
                  </a:lnTo>
                  <a:lnTo>
                    <a:pt x="174606" y="1410887"/>
                  </a:lnTo>
                  <a:lnTo>
                    <a:pt x="219993" y="1429573"/>
                  </a:lnTo>
                  <a:lnTo>
                    <a:pt x="268584" y="1440785"/>
                  </a:lnTo>
                  <a:lnTo>
                    <a:pt x="320382" y="1444522"/>
                  </a:lnTo>
                  <a:lnTo>
                    <a:pt x="352525" y="1442678"/>
                  </a:lnTo>
                  <a:lnTo>
                    <a:pt x="415757" y="1427928"/>
                  </a:lnTo>
                  <a:lnTo>
                    <a:pt x="476531" y="1399124"/>
                  </a:lnTo>
                  <a:lnTo>
                    <a:pt x="528527" y="1360486"/>
                  </a:lnTo>
                  <a:lnTo>
                    <a:pt x="550836" y="1337740"/>
                  </a:lnTo>
                  <a:lnTo>
                    <a:pt x="849499" y="1337740"/>
                  </a:lnTo>
                  <a:lnTo>
                    <a:pt x="626706" y="1211273"/>
                  </a:lnTo>
                  <a:lnTo>
                    <a:pt x="629430" y="1200075"/>
                  </a:lnTo>
                  <a:lnTo>
                    <a:pt x="631980" y="1188958"/>
                  </a:lnTo>
                  <a:lnTo>
                    <a:pt x="639709" y="1145538"/>
                  </a:lnTo>
                  <a:lnTo>
                    <a:pt x="640765" y="1124824"/>
                  </a:lnTo>
                  <a:lnTo>
                    <a:pt x="640501" y="1114078"/>
                  </a:lnTo>
                  <a:lnTo>
                    <a:pt x="636549" y="1074964"/>
                  </a:lnTo>
                  <a:lnTo>
                    <a:pt x="629430" y="1034650"/>
                  </a:lnTo>
                  <a:lnTo>
                    <a:pt x="626706" y="1022970"/>
                  </a:lnTo>
                  <a:lnTo>
                    <a:pt x="844655" y="902130"/>
                  </a:lnTo>
                  <a:lnTo>
                    <a:pt x="550836" y="902130"/>
                  </a:lnTo>
                  <a:lnTo>
                    <a:pt x="526240" y="879646"/>
                  </a:lnTo>
                  <a:lnTo>
                    <a:pt x="500244" y="859974"/>
                  </a:lnTo>
                  <a:lnTo>
                    <a:pt x="444042" y="829067"/>
                  </a:lnTo>
                  <a:lnTo>
                    <a:pt x="383612" y="810093"/>
                  </a:lnTo>
                  <a:lnTo>
                    <a:pt x="352349" y="805350"/>
                  </a:lnTo>
                  <a:lnTo>
                    <a:pt x="320382" y="803768"/>
                  </a:lnTo>
                  <a:close/>
                </a:path>
                <a:path w="2015489" h="2248534">
                  <a:moveTo>
                    <a:pt x="1705871" y="0"/>
                  </a:moveTo>
                  <a:lnTo>
                    <a:pt x="1654096" y="3736"/>
                  </a:lnTo>
                  <a:lnTo>
                    <a:pt x="1605504" y="14951"/>
                  </a:lnTo>
                  <a:lnTo>
                    <a:pt x="1560116" y="33641"/>
                  </a:lnTo>
                  <a:lnTo>
                    <a:pt x="1517932" y="59806"/>
                  </a:lnTo>
                  <a:lnTo>
                    <a:pt x="1478952" y="93445"/>
                  </a:lnTo>
                  <a:lnTo>
                    <a:pt x="1445313" y="132424"/>
                  </a:lnTo>
                  <a:lnTo>
                    <a:pt x="1419148" y="174608"/>
                  </a:lnTo>
                  <a:lnTo>
                    <a:pt x="1400459" y="219997"/>
                  </a:lnTo>
                  <a:lnTo>
                    <a:pt x="1389244" y="268588"/>
                  </a:lnTo>
                  <a:lnTo>
                    <a:pt x="1385506" y="320381"/>
                  </a:lnTo>
                  <a:lnTo>
                    <a:pt x="1385770" y="332078"/>
                  </a:lnTo>
                  <a:lnTo>
                    <a:pt x="1392097" y="380523"/>
                  </a:lnTo>
                  <a:lnTo>
                    <a:pt x="1402371" y="413129"/>
                  </a:lnTo>
                  <a:lnTo>
                    <a:pt x="550836" y="902130"/>
                  </a:lnTo>
                  <a:lnTo>
                    <a:pt x="844655" y="902130"/>
                  </a:lnTo>
                  <a:lnTo>
                    <a:pt x="1478254" y="550835"/>
                  </a:lnTo>
                  <a:lnTo>
                    <a:pt x="1928749" y="550835"/>
                  </a:lnTo>
                  <a:lnTo>
                    <a:pt x="1966464" y="508339"/>
                  </a:lnTo>
                  <a:lnTo>
                    <a:pt x="1992629" y="466157"/>
                  </a:lnTo>
                  <a:lnTo>
                    <a:pt x="2011319" y="420771"/>
                  </a:lnTo>
                  <a:lnTo>
                    <a:pt x="2015172" y="404076"/>
                  </a:lnTo>
                  <a:lnTo>
                    <a:pt x="2015172" y="236692"/>
                  </a:lnTo>
                  <a:lnTo>
                    <a:pt x="1992629" y="174608"/>
                  </a:lnTo>
                  <a:lnTo>
                    <a:pt x="1966464" y="132424"/>
                  </a:lnTo>
                  <a:lnTo>
                    <a:pt x="1932825" y="93445"/>
                  </a:lnTo>
                  <a:lnTo>
                    <a:pt x="1893846" y="59806"/>
                  </a:lnTo>
                  <a:lnTo>
                    <a:pt x="1851661" y="33641"/>
                  </a:lnTo>
                  <a:lnTo>
                    <a:pt x="1806273" y="14951"/>
                  </a:lnTo>
                  <a:lnTo>
                    <a:pt x="1757682" y="3736"/>
                  </a:lnTo>
                  <a:lnTo>
                    <a:pt x="1705871" y="0"/>
                  </a:lnTo>
                  <a:close/>
                </a:path>
                <a:path w="2015489" h="2248534">
                  <a:moveTo>
                    <a:pt x="1928749" y="550835"/>
                  </a:moveTo>
                  <a:lnTo>
                    <a:pt x="1478254" y="550835"/>
                  </a:lnTo>
                  <a:lnTo>
                    <a:pt x="1500443" y="573055"/>
                  </a:lnTo>
                  <a:lnTo>
                    <a:pt x="1551483" y="607478"/>
                  </a:lnTo>
                  <a:lnTo>
                    <a:pt x="1610652" y="628907"/>
                  </a:lnTo>
                  <a:lnTo>
                    <a:pt x="1673430" y="639447"/>
                  </a:lnTo>
                  <a:lnTo>
                    <a:pt x="1705889" y="640764"/>
                  </a:lnTo>
                  <a:lnTo>
                    <a:pt x="1757682" y="637026"/>
                  </a:lnTo>
                  <a:lnTo>
                    <a:pt x="1806273" y="625811"/>
                  </a:lnTo>
                  <a:lnTo>
                    <a:pt x="1851661" y="607121"/>
                  </a:lnTo>
                  <a:lnTo>
                    <a:pt x="1893846" y="580957"/>
                  </a:lnTo>
                  <a:lnTo>
                    <a:pt x="1928749" y="550835"/>
                  </a:lnTo>
                  <a:close/>
                </a:path>
              </a:pathLst>
            </a:custGeom>
            <a:solidFill>
              <a:srgbClr val="E6EDFB">
                <a:alpha val="16998"/>
              </a:srgbClr>
            </a:solidFill>
          </p:spPr>
          <p:txBody>
            <a:bodyPr wrap="square" lIns="0" tIns="0" rIns="0" bIns="0" rtlCol="0"/>
            <a:lstStyle/>
            <a:p>
              <a:endParaRPr/>
            </a:p>
          </p:txBody>
        </p:sp>
        <p:sp>
          <p:nvSpPr>
            <p:cNvPr id="5" name="object 5"/>
            <p:cNvSpPr/>
            <p:nvPr/>
          </p:nvSpPr>
          <p:spPr>
            <a:xfrm>
              <a:off x="1756435" y="6538181"/>
              <a:ext cx="3084830" cy="739140"/>
            </a:xfrm>
            <a:custGeom>
              <a:avLst/>
              <a:gdLst/>
              <a:ahLst/>
              <a:cxnLst/>
              <a:rect l="l" t="t" r="r" b="b"/>
              <a:pathLst>
                <a:path w="3084829" h="739140">
                  <a:moveTo>
                    <a:pt x="2715348" y="0"/>
                  </a:moveTo>
                  <a:lnTo>
                    <a:pt x="369481" y="0"/>
                  </a:lnTo>
                  <a:lnTo>
                    <a:pt x="323300" y="2892"/>
                  </a:lnTo>
                  <a:lnTo>
                    <a:pt x="278784" y="11335"/>
                  </a:lnTo>
                  <a:lnTo>
                    <a:pt x="236287" y="24974"/>
                  </a:lnTo>
                  <a:lnTo>
                    <a:pt x="196160" y="43456"/>
                  </a:lnTo>
                  <a:lnTo>
                    <a:pt x="158758" y="66429"/>
                  </a:lnTo>
                  <a:lnTo>
                    <a:pt x="124433" y="93539"/>
                  </a:lnTo>
                  <a:lnTo>
                    <a:pt x="93539" y="124433"/>
                  </a:lnTo>
                  <a:lnTo>
                    <a:pt x="66429" y="158758"/>
                  </a:lnTo>
                  <a:lnTo>
                    <a:pt x="43456" y="196160"/>
                  </a:lnTo>
                  <a:lnTo>
                    <a:pt x="24974" y="236287"/>
                  </a:lnTo>
                  <a:lnTo>
                    <a:pt x="11335" y="278784"/>
                  </a:lnTo>
                  <a:lnTo>
                    <a:pt x="2892" y="323300"/>
                  </a:lnTo>
                  <a:lnTo>
                    <a:pt x="0" y="369481"/>
                  </a:lnTo>
                  <a:lnTo>
                    <a:pt x="2892" y="415661"/>
                  </a:lnTo>
                  <a:lnTo>
                    <a:pt x="11335" y="460176"/>
                  </a:lnTo>
                  <a:lnTo>
                    <a:pt x="24974" y="502673"/>
                  </a:lnTo>
                  <a:lnTo>
                    <a:pt x="43456" y="542798"/>
                  </a:lnTo>
                  <a:lnTo>
                    <a:pt x="66429" y="580199"/>
                  </a:lnTo>
                  <a:lnTo>
                    <a:pt x="93539" y="614522"/>
                  </a:lnTo>
                  <a:lnTo>
                    <a:pt x="124433" y="645415"/>
                  </a:lnTo>
                  <a:lnTo>
                    <a:pt x="158758" y="672523"/>
                  </a:lnTo>
                  <a:lnTo>
                    <a:pt x="196160" y="695495"/>
                  </a:lnTo>
                  <a:lnTo>
                    <a:pt x="236287" y="713976"/>
                  </a:lnTo>
                  <a:lnTo>
                    <a:pt x="278784" y="727615"/>
                  </a:lnTo>
                  <a:lnTo>
                    <a:pt x="323300" y="736057"/>
                  </a:lnTo>
                  <a:lnTo>
                    <a:pt x="369481" y="738949"/>
                  </a:lnTo>
                  <a:lnTo>
                    <a:pt x="2715348" y="738949"/>
                  </a:lnTo>
                  <a:lnTo>
                    <a:pt x="2761529" y="736057"/>
                  </a:lnTo>
                  <a:lnTo>
                    <a:pt x="2806044" y="727615"/>
                  </a:lnTo>
                  <a:lnTo>
                    <a:pt x="2848541" y="713976"/>
                  </a:lnTo>
                  <a:lnTo>
                    <a:pt x="2888666" y="695495"/>
                  </a:lnTo>
                  <a:lnTo>
                    <a:pt x="2926067" y="672523"/>
                  </a:lnTo>
                  <a:lnTo>
                    <a:pt x="2960390" y="645415"/>
                  </a:lnTo>
                  <a:lnTo>
                    <a:pt x="2991283" y="614522"/>
                  </a:lnTo>
                  <a:lnTo>
                    <a:pt x="3018391" y="580199"/>
                  </a:lnTo>
                  <a:lnTo>
                    <a:pt x="3041363" y="542798"/>
                  </a:lnTo>
                  <a:lnTo>
                    <a:pt x="3059844" y="502673"/>
                  </a:lnTo>
                  <a:lnTo>
                    <a:pt x="3073482" y="460176"/>
                  </a:lnTo>
                  <a:lnTo>
                    <a:pt x="3081924" y="415661"/>
                  </a:lnTo>
                  <a:lnTo>
                    <a:pt x="3084817" y="369481"/>
                  </a:lnTo>
                  <a:lnTo>
                    <a:pt x="3081924" y="323300"/>
                  </a:lnTo>
                  <a:lnTo>
                    <a:pt x="3073482" y="278784"/>
                  </a:lnTo>
                  <a:lnTo>
                    <a:pt x="3059844" y="236287"/>
                  </a:lnTo>
                  <a:lnTo>
                    <a:pt x="3041363" y="196160"/>
                  </a:lnTo>
                  <a:lnTo>
                    <a:pt x="3018391" y="158758"/>
                  </a:lnTo>
                  <a:lnTo>
                    <a:pt x="2991283" y="124433"/>
                  </a:lnTo>
                  <a:lnTo>
                    <a:pt x="2960390" y="93539"/>
                  </a:lnTo>
                  <a:lnTo>
                    <a:pt x="2926067" y="66429"/>
                  </a:lnTo>
                  <a:lnTo>
                    <a:pt x="2888666" y="43456"/>
                  </a:lnTo>
                  <a:lnTo>
                    <a:pt x="2848541" y="24974"/>
                  </a:lnTo>
                  <a:lnTo>
                    <a:pt x="2806044" y="11335"/>
                  </a:lnTo>
                  <a:lnTo>
                    <a:pt x="2761529" y="2892"/>
                  </a:lnTo>
                  <a:lnTo>
                    <a:pt x="2715348" y="0"/>
                  </a:lnTo>
                  <a:close/>
                </a:path>
              </a:pathLst>
            </a:custGeom>
            <a:solidFill>
              <a:srgbClr val="E6EDFB"/>
            </a:solidFill>
          </p:spPr>
          <p:txBody>
            <a:bodyPr wrap="square" lIns="0" tIns="0" rIns="0" bIns="0" rtlCol="0"/>
            <a:lstStyle/>
            <a:p>
              <a:endParaRPr/>
            </a:p>
          </p:txBody>
        </p:sp>
      </p:grpSp>
      <p:sp>
        <p:nvSpPr>
          <p:cNvPr id="6" name="object 6"/>
          <p:cNvSpPr txBox="1"/>
          <p:nvPr/>
        </p:nvSpPr>
        <p:spPr>
          <a:xfrm>
            <a:off x="1849107" y="5750862"/>
            <a:ext cx="2422525" cy="1449705"/>
          </a:xfrm>
          <a:prstGeom prst="rect">
            <a:avLst/>
          </a:prstGeom>
        </p:spPr>
        <p:txBody>
          <a:bodyPr vert="horz" wrap="square" lIns="0" tIns="12065" rIns="0" bIns="0" rtlCol="0">
            <a:spAutoFit/>
          </a:bodyPr>
          <a:lstStyle/>
          <a:p>
            <a:pPr marL="39370" marR="5080" indent="-27305">
              <a:lnSpc>
                <a:spcPct val="111300"/>
              </a:lnSpc>
              <a:spcBef>
                <a:spcPts val="95"/>
              </a:spcBef>
            </a:pPr>
            <a:r>
              <a:rPr sz="4200" b="1" spc="-85" dirty="0">
                <a:solidFill>
                  <a:srgbClr val="E6EDFB"/>
                </a:solidFill>
                <a:latin typeface="Arial"/>
                <a:cs typeface="Arial"/>
              </a:rPr>
              <a:t>Chia </a:t>
            </a:r>
            <a:r>
              <a:rPr sz="4200" b="1" spc="-215" dirty="0">
                <a:solidFill>
                  <a:srgbClr val="E6EDFB"/>
                </a:solidFill>
                <a:latin typeface="Arial"/>
                <a:cs typeface="Arial"/>
              </a:rPr>
              <a:t>sẻ  </a:t>
            </a:r>
            <a:r>
              <a:rPr sz="4200" b="1" spc="-160" dirty="0">
                <a:solidFill>
                  <a:srgbClr val="175AB9"/>
                </a:solidFill>
                <a:latin typeface="Arial"/>
                <a:cs typeface="Arial"/>
              </a:rPr>
              <a:t>sáng</a:t>
            </a:r>
            <a:r>
              <a:rPr sz="4200" b="1" spc="-190" dirty="0">
                <a:solidFill>
                  <a:srgbClr val="175AB9"/>
                </a:solidFill>
                <a:latin typeface="Arial"/>
                <a:cs typeface="Arial"/>
              </a:rPr>
              <a:t> </a:t>
            </a:r>
            <a:r>
              <a:rPr sz="4200" b="1" spc="-114" dirty="0">
                <a:solidFill>
                  <a:srgbClr val="175AB9"/>
                </a:solidFill>
                <a:latin typeface="Arial"/>
                <a:cs typeface="Arial"/>
              </a:rPr>
              <a:t>suốt</a:t>
            </a:r>
            <a:endParaRPr sz="4200">
              <a:latin typeface="Arial"/>
              <a:cs typeface="Arial"/>
            </a:endParaRPr>
          </a:p>
        </p:txBody>
      </p:sp>
      <p:grpSp>
        <p:nvGrpSpPr>
          <p:cNvPr id="7" name="object 7"/>
          <p:cNvGrpSpPr/>
          <p:nvPr/>
        </p:nvGrpSpPr>
        <p:grpSpPr>
          <a:xfrm>
            <a:off x="4402823" y="419"/>
            <a:ext cx="931544" cy="7559675"/>
            <a:chOff x="4402823" y="419"/>
            <a:chExt cx="931544" cy="7559675"/>
          </a:xfrm>
        </p:grpSpPr>
        <p:sp>
          <p:nvSpPr>
            <p:cNvPr id="8" name="object 8"/>
            <p:cNvSpPr/>
            <p:nvPr/>
          </p:nvSpPr>
          <p:spPr>
            <a:xfrm>
              <a:off x="4402823" y="6722559"/>
              <a:ext cx="263525" cy="358775"/>
            </a:xfrm>
            <a:custGeom>
              <a:avLst/>
              <a:gdLst/>
              <a:ahLst/>
              <a:cxnLst/>
              <a:rect l="l" t="t" r="r" b="b"/>
              <a:pathLst>
                <a:path w="263525" h="358775">
                  <a:moveTo>
                    <a:pt x="131648" y="0"/>
                  </a:moveTo>
                  <a:lnTo>
                    <a:pt x="81726" y="9763"/>
                  </a:lnTo>
                  <a:lnTo>
                    <a:pt x="39052" y="39052"/>
                  </a:lnTo>
                  <a:lnTo>
                    <a:pt x="9763" y="81735"/>
                  </a:lnTo>
                  <a:lnTo>
                    <a:pt x="0" y="131648"/>
                  </a:lnTo>
                  <a:lnTo>
                    <a:pt x="1055" y="148967"/>
                  </a:lnTo>
                  <a:lnTo>
                    <a:pt x="16890" y="195491"/>
                  </a:lnTo>
                  <a:lnTo>
                    <a:pt x="49025" y="232636"/>
                  </a:lnTo>
                  <a:lnTo>
                    <a:pt x="62750" y="242658"/>
                  </a:lnTo>
                  <a:lnTo>
                    <a:pt x="200532" y="242658"/>
                  </a:lnTo>
                  <a:lnTo>
                    <a:pt x="237478" y="209049"/>
                  </a:lnTo>
                  <a:lnTo>
                    <a:pt x="259118" y="165379"/>
                  </a:lnTo>
                  <a:lnTo>
                    <a:pt x="263283" y="131648"/>
                  </a:lnTo>
                  <a:lnTo>
                    <a:pt x="260842" y="105787"/>
                  </a:lnTo>
                  <a:lnTo>
                    <a:pt x="241316" y="59490"/>
                  </a:lnTo>
                  <a:lnTo>
                    <a:pt x="203800" y="21967"/>
                  </a:lnTo>
                  <a:lnTo>
                    <a:pt x="157508" y="2440"/>
                  </a:lnTo>
                  <a:lnTo>
                    <a:pt x="131648" y="0"/>
                  </a:lnTo>
                  <a:close/>
                </a:path>
                <a:path w="263525" h="358775">
                  <a:moveTo>
                    <a:pt x="193370" y="269430"/>
                  </a:moveTo>
                  <a:lnTo>
                    <a:pt x="69913" y="269430"/>
                  </a:lnTo>
                  <a:lnTo>
                    <a:pt x="66776" y="270675"/>
                  </a:lnTo>
                  <a:lnTo>
                    <a:pt x="61798" y="275640"/>
                  </a:lnTo>
                  <a:lnTo>
                    <a:pt x="60553" y="278790"/>
                  </a:lnTo>
                  <a:lnTo>
                    <a:pt x="60553" y="286397"/>
                  </a:lnTo>
                  <a:lnTo>
                    <a:pt x="61798" y="289534"/>
                  </a:lnTo>
                  <a:lnTo>
                    <a:pt x="66776" y="294513"/>
                  </a:lnTo>
                  <a:lnTo>
                    <a:pt x="69913" y="295757"/>
                  </a:lnTo>
                  <a:lnTo>
                    <a:pt x="193370" y="295757"/>
                  </a:lnTo>
                  <a:lnTo>
                    <a:pt x="196507" y="294513"/>
                  </a:lnTo>
                  <a:lnTo>
                    <a:pt x="201485" y="289534"/>
                  </a:lnTo>
                  <a:lnTo>
                    <a:pt x="202730" y="286397"/>
                  </a:lnTo>
                  <a:lnTo>
                    <a:pt x="202730" y="278790"/>
                  </a:lnTo>
                  <a:lnTo>
                    <a:pt x="201485" y="275640"/>
                  </a:lnTo>
                  <a:lnTo>
                    <a:pt x="196507" y="270675"/>
                  </a:lnTo>
                  <a:lnTo>
                    <a:pt x="193370" y="269430"/>
                  </a:lnTo>
                  <a:close/>
                </a:path>
                <a:path w="263525" h="358775">
                  <a:moveTo>
                    <a:pt x="167182" y="322961"/>
                  </a:moveTo>
                  <a:lnTo>
                    <a:pt x="96100" y="322961"/>
                  </a:lnTo>
                  <a:lnTo>
                    <a:pt x="96744" y="330132"/>
                  </a:lnTo>
                  <a:lnTo>
                    <a:pt x="124476" y="357863"/>
                  </a:lnTo>
                  <a:lnTo>
                    <a:pt x="131648" y="358508"/>
                  </a:lnTo>
                  <a:lnTo>
                    <a:pt x="138818" y="357863"/>
                  </a:lnTo>
                  <a:lnTo>
                    <a:pt x="166539" y="330132"/>
                  </a:lnTo>
                  <a:lnTo>
                    <a:pt x="167182" y="322961"/>
                  </a:lnTo>
                  <a:close/>
                </a:path>
              </a:pathLst>
            </a:custGeom>
            <a:solidFill>
              <a:srgbClr val="175AB9"/>
            </a:solidFill>
          </p:spPr>
          <p:txBody>
            <a:bodyPr wrap="square" lIns="0" tIns="0" rIns="0" bIns="0" rtlCol="0"/>
            <a:lstStyle/>
            <a:p>
              <a:endParaRPr/>
            </a:p>
          </p:txBody>
        </p:sp>
        <p:sp>
          <p:nvSpPr>
            <p:cNvPr id="9" name="object 9"/>
            <p:cNvSpPr/>
            <p:nvPr/>
          </p:nvSpPr>
          <p:spPr>
            <a:xfrm>
              <a:off x="5327992" y="419"/>
              <a:ext cx="635" cy="7559675"/>
            </a:xfrm>
            <a:custGeom>
              <a:avLst/>
              <a:gdLst/>
              <a:ahLst/>
              <a:cxnLst/>
              <a:rect l="l" t="t" r="r" b="b"/>
              <a:pathLst>
                <a:path w="635" h="7559675">
                  <a:moveTo>
                    <a:pt x="12" y="7559586"/>
                  </a:moveTo>
                  <a:lnTo>
                    <a:pt x="0" y="0"/>
                  </a:lnTo>
                  <a:lnTo>
                    <a:pt x="12" y="7559586"/>
                  </a:lnTo>
                </a:path>
              </a:pathLst>
            </a:custGeom>
            <a:ln w="12700">
              <a:solidFill>
                <a:srgbClr val="000000"/>
              </a:solidFill>
            </a:ln>
          </p:spPr>
          <p:txBody>
            <a:bodyPr wrap="square" lIns="0" tIns="0" rIns="0" bIns="0" rtlCol="0"/>
            <a:lstStyle/>
            <a:p>
              <a:endParaRPr/>
            </a:p>
          </p:txBody>
        </p:sp>
      </p:grpSp>
      <p:sp>
        <p:nvSpPr>
          <p:cNvPr id="10" name="object 10"/>
          <p:cNvSpPr txBox="1"/>
          <p:nvPr/>
        </p:nvSpPr>
        <p:spPr>
          <a:xfrm>
            <a:off x="242509" y="5518420"/>
            <a:ext cx="1389380" cy="1852295"/>
          </a:xfrm>
          <a:prstGeom prst="rect">
            <a:avLst/>
          </a:prstGeom>
        </p:spPr>
        <p:txBody>
          <a:bodyPr vert="horz" wrap="square" lIns="0" tIns="17145" rIns="0" bIns="0" rtlCol="0">
            <a:spAutoFit/>
          </a:bodyPr>
          <a:lstStyle/>
          <a:p>
            <a:pPr marL="12700">
              <a:lnSpc>
                <a:spcPct val="100000"/>
              </a:lnSpc>
              <a:spcBef>
                <a:spcPts val="135"/>
              </a:spcBef>
            </a:pPr>
            <a:r>
              <a:rPr sz="11950" b="1" spc="90" dirty="0">
                <a:solidFill>
                  <a:srgbClr val="E6EDFB"/>
                </a:solidFill>
                <a:latin typeface="Arial"/>
                <a:cs typeface="Arial"/>
              </a:rPr>
              <a:t>II</a:t>
            </a:r>
            <a:r>
              <a:rPr sz="11950" b="1" spc="-10005" dirty="0">
                <a:solidFill>
                  <a:srgbClr val="E6EDFB"/>
                </a:solidFill>
                <a:latin typeface="Arial"/>
                <a:cs typeface="Arial"/>
              </a:rPr>
              <a:t>.</a:t>
            </a:r>
            <a:r>
              <a:rPr sz="1200" spc="-35" dirty="0">
                <a:solidFill>
                  <a:srgbClr val="386FDE"/>
                </a:solidFill>
                <a:latin typeface="Arial"/>
                <a:cs typeface="Arial"/>
              </a:rPr>
              <a:t>7</a:t>
            </a:r>
            <a:endParaRPr sz="12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16595" y="2919907"/>
            <a:ext cx="949960" cy="207010"/>
          </a:xfrm>
          <a:custGeom>
            <a:avLst/>
            <a:gdLst/>
            <a:ahLst/>
            <a:cxnLst/>
            <a:rect l="l" t="t" r="r" b="b"/>
            <a:pathLst>
              <a:path w="949960" h="207010">
                <a:moveTo>
                  <a:pt x="846074" y="0"/>
                </a:moveTo>
                <a:lnTo>
                  <a:pt x="103403" y="0"/>
                </a:lnTo>
                <a:lnTo>
                  <a:pt x="63254" y="8161"/>
                </a:lnTo>
                <a:lnTo>
                  <a:pt x="30375" y="30381"/>
                </a:lnTo>
                <a:lnTo>
                  <a:pt x="8159" y="63265"/>
                </a:lnTo>
                <a:lnTo>
                  <a:pt x="0" y="103416"/>
                </a:lnTo>
                <a:lnTo>
                  <a:pt x="8159" y="143572"/>
                </a:lnTo>
                <a:lnTo>
                  <a:pt x="30375" y="176455"/>
                </a:lnTo>
                <a:lnTo>
                  <a:pt x="63254" y="198672"/>
                </a:lnTo>
                <a:lnTo>
                  <a:pt x="103403" y="206832"/>
                </a:lnTo>
                <a:lnTo>
                  <a:pt x="846074" y="206832"/>
                </a:lnTo>
                <a:lnTo>
                  <a:pt x="886230" y="198672"/>
                </a:lnTo>
                <a:lnTo>
                  <a:pt x="919113" y="176455"/>
                </a:lnTo>
                <a:lnTo>
                  <a:pt x="941330" y="143572"/>
                </a:lnTo>
                <a:lnTo>
                  <a:pt x="949490" y="103416"/>
                </a:lnTo>
                <a:lnTo>
                  <a:pt x="941330" y="63265"/>
                </a:lnTo>
                <a:lnTo>
                  <a:pt x="919113" y="30381"/>
                </a:lnTo>
                <a:lnTo>
                  <a:pt x="886230" y="8161"/>
                </a:lnTo>
                <a:lnTo>
                  <a:pt x="846074" y="0"/>
                </a:lnTo>
                <a:close/>
              </a:path>
            </a:pathLst>
          </a:custGeom>
          <a:solidFill>
            <a:srgbClr val="FBF5DE"/>
          </a:solidFill>
        </p:spPr>
        <p:txBody>
          <a:bodyPr wrap="square" lIns="0" tIns="0" rIns="0" bIns="0" rtlCol="0"/>
          <a:lstStyle/>
          <a:p>
            <a:endParaRPr sz="1400"/>
          </a:p>
        </p:txBody>
      </p:sp>
      <p:sp>
        <p:nvSpPr>
          <p:cNvPr id="3" name="object 3"/>
          <p:cNvSpPr/>
          <p:nvPr/>
        </p:nvSpPr>
        <p:spPr>
          <a:xfrm>
            <a:off x="862" y="14249"/>
            <a:ext cx="1426210" cy="1428115"/>
          </a:xfrm>
          <a:custGeom>
            <a:avLst/>
            <a:gdLst/>
            <a:ahLst/>
            <a:cxnLst/>
            <a:rect l="l" t="t" r="r" b="b"/>
            <a:pathLst>
              <a:path w="1426210" h="1428115">
                <a:moveTo>
                  <a:pt x="1156296" y="0"/>
                </a:moveTo>
                <a:lnTo>
                  <a:pt x="0" y="0"/>
                </a:lnTo>
                <a:lnTo>
                  <a:pt x="0" y="1427632"/>
                </a:lnTo>
                <a:lnTo>
                  <a:pt x="1425943" y="1427632"/>
                </a:lnTo>
                <a:lnTo>
                  <a:pt x="1156296" y="0"/>
                </a:lnTo>
                <a:close/>
              </a:path>
            </a:pathLst>
          </a:custGeom>
          <a:solidFill>
            <a:srgbClr val="E6EDFF"/>
          </a:solidFill>
        </p:spPr>
        <p:txBody>
          <a:bodyPr wrap="square" lIns="0" tIns="0" rIns="0" bIns="0" rtlCol="0"/>
          <a:lstStyle/>
          <a:p>
            <a:endParaRPr sz="1400"/>
          </a:p>
        </p:txBody>
      </p:sp>
      <p:sp>
        <p:nvSpPr>
          <p:cNvPr id="4" name="object 4"/>
          <p:cNvSpPr txBox="1">
            <a:spLocks noGrp="1"/>
          </p:cNvSpPr>
          <p:nvPr>
            <p:ph type="title"/>
          </p:nvPr>
        </p:nvSpPr>
        <p:spPr>
          <a:xfrm>
            <a:off x="487269" y="412465"/>
            <a:ext cx="754380" cy="229550"/>
          </a:xfrm>
          <a:prstGeom prst="rect">
            <a:avLst/>
          </a:prstGeom>
        </p:spPr>
        <p:txBody>
          <a:bodyPr vert="horz" wrap="square" lIns="0" tIns="13970" rIns="0" bIns="0" rtlCol="0">
            <a:spAutoFit/>
          </a:bodyPr>
          <a:lstStyle/>
          <a:p>
            <a:pPr marL="12700">
              <a:lnSpc>
                <a:spcPct val="100000"/>
              </a:lnSpc>
              <a:spcBef>
                <a:spcPts val="110"/>
              </a:spcBef>
            </a:pPr>
            <a:r>
              <a:rPr sz="1400" spc="-445" dirty="0">
                <a:solidFill>
                  <a:srgbClr val="175AB9"/>
                </a:solidFill>
              </a:rPr>
              <a:t>I</a:t>
            </a:r>
            <a:r>
              <a:rPr sz="1400" spc="-955" dirty="0">
                <a:solidFill>
                  <a:srgbClr val="175AB9"/>
                </a:solidFill>
              </a:rPr>
              <a:t>I</a:t>
            </a:r>
            <a:r>
              <a:rPr sz="1400" spc="-445" dirty="0">
                <a:solidFill>
                  <a:srgbClr val="175AB9"/>
                </a:solidFill>
              </a:rPr>
              <a:t>I</a:t>
            </a:r>
            <a:r>
              <a:rPr sz="1400" spc="175" dirty="0">
                <a:solidFill>
                  <a:srgbClr val="175AB9"/>
                </a:solidFill>
              </a:rPr>
              <a:t>.</a:t>
            </a:r>
            <a:endParaRPr sz="1400"/>
          </a:p>
        </p:txBody>
      </p:sp>
      <p:grpSp>
        <p:nvGrpSpPr>
          <p:cNvPr id="5" name="object 5"/>
          <p:cNvGrpSpPr/>
          <p:nvPr/>
        </p:nvGrpSpPr>
        <p:grpSpPr>
          <a:xfrm>
            <a:off x="4614303" y="399046"/>
            <a:ext cx="346075" cy="349250"/>
            <a:chOff x="4614303" y="399046"/>
            <a:chExt cx="346075" cy="349250"/>
          </a:xfrm>
        </p:grpSpPr>
        <p:sp>
          <p:nvSpPr>
            <p:cNvPr id="6" name="object 6"/>
            <p:cNvSpPr/>
            <p:nvPr/>
          </p:nvSpPr>
          <p:spPr>
            <a:xfrm>
              <a:off x="4614303" y="399046"/>
              <a:ext cx="345478" cy="163474"/>
            </a:xfrm>
            <a:prstGeom prst="rect">
              <a:avLst/>
            </a:prstGeom>
            <a:blipFill>
              <a:blip r:embed="rId2" cstate="print"/>
              <a:stretch>
                <a:fillRect/>
              </a:stretch>
            </a:blipFill>
          </p:spPr>
          <p:txBody>
            <a:bodyPr wrap="square" lIns="0" tIns="0" rIns="0" bIns="0" rtlCol="0"/>
            <a:lstStyle/>
            <a:p>
              <a:endParaRPr sz="1400"/>
            </a:p>
          </p:txBody>
        </p:sp>
        <p:sp>
          <p:nvSpPr>
            <p:cNvPr id="7" name="object 7"/>
            <p:cNvSpPr/>
            <p:nvPr/>
          </p:nvSpPr>
          <p:spPr>
            <a:xfrm>
              <a:off x="4614303" y="584339"/>
              <a:ext cx="345478" cy="163474"/>
            </a:xfrm>
            <a:prstGeom prst="rect">
              <a:avLst/>
            </a:prstGeom>
            <a:blipFill>
              <a:blip r:embed="rId3" cstate="print"/>
              <a:stretch>
                <a:fillRect/>
              </a:stretch>
            </a:blipFill>
          </p:spPr>
          <p:txBody>
            <a:bodyPr wrap="square" lIns="0" tIns="0" rIns="0" bIns="0" rtlCol="0"/>
            <a:lstStyle/>
            <a:p>
              <a:endParaRPr sz="1400"/>
            </a:p>
          </p:txBody>
        </p:sp>
      </p:grpSp>
      <p:sp>
        <p:nvSpPr>
          <p:cNvPr id="8" name="object 8"/>
          <p:cNvSpPr txBox="1"/>
          <p:nvPr/>
        </p:nvSpPr>
        <p:spPr>
          <a:xfrm>
            <a:off x="260715" y="7193157"/>
            <a:ext cx="141605" cy="443711"/>
          </a:xfrm>
          <a:prstGeom prst="rect">
            <a:avLst/>
          </a:prstGeom>
        </p:spPr>
        <p:txBody>
          <a:bodyPr vert="horz" wrap="square" lIns="0" tIns="12700" rIns="0" bIns="0" rtlCol="0">
            <a:spAutoFit/>
          </a:bodyPr>
          <a:lstStyle/>
          <a:p>
            <a:pPr marL="12700">
              <a:lnSpc>
                <a:spcPct val="100000"/>
              </a:lnSpc>
              <a:spcBef>
                <a:spcPts val="100"/>
              </a:spcBef>
            </a:pPr>
            <a:r>
              <a:rPr sz="1400" spc="-215" dirty="0">
                <a:solidFill>
                  <a:srgbClr val="386FDE"/>
                </a:solidFill>
                <a:latin typeface="Arial"/>
                <a:cs typeface="Arial"/>
              </a:rPr>
              <a:t>11</a:t>
            </a:r>
            <a:endParaRPr sz="1400">
              <a:latin typeface="Arial"/>
              <a:cs typeface="Arial"/>
            </a:endParaRPr>
          </a:p>
        </p:txBody>
      </p:sp>
      <p:sp>
        <p:nvSpPr>
          <p:cNvPr id="9" name="object 9"/>
          <p:cNvSpPr/>
          <p:nvPr/>
        </p:nvSpPr>
        <p:spPr>
          <a:xfrm>
            <a:off x="1511744" y="953528"/>
            <a:ext cx="1837055" cy="408940"/>
          </a:xfrm>
          <a:custGeom>
            <a:avLst/>
            <a:gdLst/>
            <a:ahLst/>
            <a:cxnLst/>
            <a:rect l="l" t="t" r="r" b="b"/>
            <a:pathLst>
              <a:path w="1837054" h="408940">
                <a:moveTo>
                  <a:pt x="1632673" y="0"/>
                </a:moveTo>
                <a:lnTo>
                  <a:pt x="204266" y="0"/>
                </a:lnTo>
                <a:lnTo>
                  <a:pt x="157578" y="5418"/>
                </a:lnTo>
                <a:lnTo>
                  <a:pt x="114640" y="20841"/>
                </a:lnTo>
                <a:lnTo>
                  <a:pt x="76705" y="45018"/>
                </a:lnTo>
                <a:lnTo>
                  <a:pt x="45022" y="76700"/>
                </a:lnTo>
                <a:lnTo>
                  <a:pt x="20843" y="114635"/>
                </a:lnTo>
                <a:lnTo>
                  <a:pt x="5419" y="157574"/>
                </a:lnTo>
                <a:lnTo>
                  <a:pt x="0" y="204266"/>
                </a:lnTo>
                <a:lnTo>
                  <a:pt x="5419" y="250955"/>
                </a:lnTo>
                <a:lnTo>
                  <a:pt x="20843" y="293892"/>
                </a:lnTo>
                <a:lnTo>
                  <a:pt x="45022" y="331828"/>
                </a:lnTo>
                <a:lnTo>
                  <a:pt x="76705" y="363510"/>
                </a:lnTo>
                <a:lnTo>
                  <a:pt x="114640" y="387689"/>
                </a:lnTo>
                <a:lnTo>
                  <a:pt x="157578" y="403114"/>
                </a:lnTo>
                <a:lnTo>
                  <a:pt x="204266" y="408533"/>
                </a:lnTo>
                <a:lnTo>
                  <a:pt x="1632673" y="408533"/>
                </a:lnTo>
                <a:lnTo>
                  <a:pt x="1679362" y="403114"/>
                </a:lnTo>
                <a:lnTo>
                  <a:pt x="1722300" y="387689"/>
                </a:lnTo>
                <a:lnTo>
                  <a:pt x="1760235" y="363510"/>
                </a:lnTo>
                <a:lnTo>
                  <a:pt x="1791917" y="331828"/>
                </a:lnTo>
                <a:lnTo>
                  <a:pt x="1816096" y="293892"/>
                </a:lnTo>
                <a:lnTo>
                  <a:pt x="1831521" y="250955"/>
                </a:lnTo>
                <a:lnTo>
                  <a:pt x="1836940" y="204266"/>
                </a:lnTo>
                <a:lnTo>
                  <a:pt x="1831521" y="157574"/>
                </a:lnTo>
                <a:lnTo>
                  <a:pt x="1816096" y="114635"/>
                </a:lnTo>
                <a:lnTo>
                  <a:pt x="1791917" y="76700"/>
                </a:lnTo>
                <a:lnTo>
                  <a:pt x="1760235" y="45018"/>
                </a:lnTo>
                <a:lnTo>
                  <a:pt x="1722300" y="20841"/>
                </a:lnTo>
                <a:lnTo>
                  <a:pt x="1679362" y="5418"/>
                </a:lnTo>
                <a:lnTo>
                  <a:pt x="1632673" y="0"/>
                </a:lnTo>
                <a:close/>
              </a:path>
            </a:pathLst>
          </a:custGeom>
          <a:solidFill>
            <a:srgbClr val="E6EDFB"/>
          </a:solidFill>
        </p:spPr>
        <p:txBody>
          <a:bodyPr wrap="square" lIns="0" tIns="0" rIns="0" bIns="0" rtlCol="0"/>
          <a:lstStyle/>
          <a:p>
            <a:endParaRPr sz="1400"/>
          </a:p>
        </p:txBody>
      </p:sp>
      <p:sp>
        <p:nvSpPr>
          <p:cNvPr id="10" name="object 10"/>
          <p:cNvSpPr txBox="1"/>
          <p:nvPr/>
        </p:nvSpPr>
        <p:spPr>
          <a:xfrm>
            <a:off x="1614016" y="522519"/>
            <a:ext cx="2500783" cy="280590"/>
          </a:xfrm>
          <a:prstGeom prst="rect">
            <a:avLst/>
          </a:prstGeom>
        </p:spPr>
        <p:txBody>
          <a:bodyPr vert="horz" wrap="square" lIns="0" tIns="12065" rIns="0" bIns="0" rtlCol="0">
            <a:spAutoFit/>
          </a:bodyPr>
          <a:lstStyle/>
          <a:p>
            <a:pPr marL="12700" marR="5080" indent="14604">
              <a:lnSpc>
                <a:spcPct val="108900"/>
              </a:lnSpc>
              <a:spcBef>
                <a:spcPts val="95"/>
              </a:spcBef>
            </a:pPr>
            <a:r>
              <a:rPr sz="1600" b="1" spc="-35" dirty="0">
                <a:solidFill>
                  <a:srgbClr val="050505"/>
                </a:solidFill>
                <a:latin typeface="Arial"/>
                <a:cs typeface="Arial"/>
              </a:rPr>
              <a:t>Chia </a:t>
            </a:r>
            <a:r>
              <a:rPr sz="1600" b="1" spc="-105" dirty="0">
                <a:solidFill>
                  <a:srgbClr val="050505"/>
                </a:solidFill>
                <a:latin typeface="Arial"/>
                <a:cs typeface="Arial"/>
              </a:rPr>
              <a:t>sẻ  </a:t>
            </a:r>
            <a:r>
              <a:rPr sz="1600" b="1" spc="-75" dirty="0">
                <a:solidFill>
                  <a:srgbClr val="175AB9"/>
                </a:solidFill>
                <a:latin typeface="Arial"/>
                <a:cs typeface="Arial"/>
              </a:rPr>
              <a:t>sáng</a:t>
            </a:r>
            <a:r>
              <a:rPr sz="1600" b="1" spc="-125" dirty="0">
                <a:solidFill>
                  <a:srgbClr val="175AB9"/>
                </a:solidFill>
                <a:latin typeface="Arial"/>
                <a:cs typeface="Arial"/>
              </a:rPr>
              <a:t> </a:t>
            </a:r>
            <a:r>
              <a:rPr sz="1600" b="1" spc="-55" dirty="0">
                <a:solidFill>
                  <a:srgbClr val="175AB9"/>
                </a:solidFill>
                <a:latin typeface="Arial"/>
                <a:cs typeface="Arial"/>
              </a:rPr>
              <a:t>suốt</a:t>
            </a:r>
            <a:endParaRPr sz="1600" dirty="0">
              <a:latin typeface="Arial"/>
              <a:cs typeface="Arial"/>
            </a:endParaRPr>
          </a:p>
        </p:txBody>
      </p:sp>
      <p:sp>
        <p:nvSpPr>
          <p:cNvPr id="11" name="object 11"/>
          <p:cNvSpPr/>
          <p:nvPr/>
        </p:nvSpPr>
        <p:spPr>
          <a:xfrm>
            <a:off x="3050844" y="1060069"/>
            <a:ext cx="146215" cy="199097"/>
          </a:xfrm>
          <a:prstGeom prst="rect">
            <a:avLst/>
          </a:prstGeom>
          <a:blipFill>
            <a:blip r:embed="rId4" cstate="print"/>
            <a:stretch>
              <a:fillRect/>
            </a:stretch>
          </a:blipFill>
        </p:spPr>
        <p:txBody>
          <a:bodyPr wrap="square" lIns="0" tIns="0" rIns="0" bIns="0" rtlCol="0"/>
          <a:lstStyle/>
          <a:p>
            <a:endParaRPr sz="1400"/>
          </a:p>
        </p:txBody>
      </p:sp>
      <p:grpSp>
        <p:nvGrpSpPr>
          <p:cNvPr id="12" name="object 12"/>
          <p:cNvGrpSpPr/>
          <p:nvPr/>
        </p:nvGrpSpPr>
        <p:grpSpPr>
          <a:xfrm>
            <a:off x="1755933" y="3487586"/>
            <a:ext cx="3246120" cy="3246120"/>
            <a:chOff x="1859127" y="3831374"/>
            <a:chExt cx="3246120" cy="3246120"/>
          </a:xfrm>
        </p:grpSpPr>
        <p:sp>
          <p:nvSpPr>
            <p:cNvPr id="13" name="object 13"/>
            <p:cNvSpPr/>
            <p:nvPr/>
          </p:nvSpPr>
          <p:spPr>
            <a:xfrm>
              <a:off x="1859127" y="3831374"/>
              <a:ext cx="3246119" cy="3246118"/>
            </a:xfrm>
            <a:prstGeom prst="rect">
              <a:avLst/>
            </a:prstGeom>
            <a:blipFill>
              <a:blip r:embed="rId5" cstate="print"/>
              <a:stretch>
                <a:fillRect/>
              </a:stretch>
            </a:blipFill>
          </p:spPr>
          <p:txBody>
            <a:bodyPr wrap="square" lIns="0" tIns="0" rIns="0" bIns="0" rtlCol="0"/>
            <a:lstStyle/>
            <a:p>
              <a:endParaRPr sz="1400"/>
            </a:p>
          </p:txBody>
        </p:sp>
        <p:sp>
          <p:nvSpPr>
            <p:cNvPr id="14" name="object 14"/>
            <p:cNvSpPr/>
            <p:nvPr/>
          </p:nvSpPr>
          <p:spPr>
            <a:xfrm>
              <a:off x="1907984" y="3880340"/>
              <a:ext cx="3147060" cy="3147060"/>
            </a:xfrm>
            <a:custGeom>
              <a:avLst/>
              <a:gdLst/>
              <a:ahLst/>
              <a:cxnLst/>
              <a:rect l="l" t="t" r="r" b="b"/>
              <a:pathLst>
                <a:path w="3147060" h="3147059">
                  <a:moveTo>
                    <a:pt x="3019196" y="0"/>
                  </a:moveTo>
                  <a:lnTo>
                    <a:pt x="127635" y="0"/>
                  </a:lnTo>
                  <a:lnTo>
                    <a:pt x="77950" y="10031"/>
                  </a:lnTo>
                  <a:lnTo>
                    <a:pt x="37380" y="37387"/>
                  </a:lnTo>
                  <a:lnTo>
                    <a:pt x="10029" y="77961"/>
                  </a:lnTo>
                  <a:lnTo>
                    <a:pt x="0" y="127647"/>
                  </a:lnTo>
                  <a:lnTo>
                    <a:pt x="0" y="3019209"/>
                  </a:lnTo>
                  <a:lnTo>
                    <a:pt x="10029" y="3068887"/>
                  </a:lnTo>
                  <a:lnTo>
                    <a:pt x="37380" y="3109458"/>
                  </a:lnTo>
                  <a:lnTo>
                    <a:pt x="77950" y="3136813"/>
                  </a:lnTo>
                  <a:lnTo>
                    <a:pt x="127635" y="3146844"/>
                  </a:lnTo>
                  <a:lnTo>
                    <a:pt x="3019196" y="3146844"/>
                  </a:lnTo>
                  <a:lnTo>
                    <a:pt x="3068882" y="3136813"/>
                  </a:lnTo>
                  <a:lnTo>
                    <a:pt x="3109456" y="3109458"/>
                  </a:lnTo>
                  <a:lnTo>
                    <a:pt x="3136812" y="3068887"/>
                  </a:lnTo>
                  <a:lnTo>
                    <a:pt x="3146844" y="3019209"/>
                  </a:lnTo>
                  <a:lnTo>
                    <a:pt x="3146844" y="127647"/>
                  </a:lnTo>
                  <a:lnTo>
                    <a:pt x="3136812" y="77961"/>
                  </a:lnTo>
                  <a:lnTo>
                    <a:pt x="3109456" y="37387"/>
                  </a:lnTo>
                  <a:lnTo>
                    <a:pt x="3068882" y="10031"/>
                  </a:lnTo>
                  <a:lnTo>
                    <a:pt x="3019196" y="0"/>
                  </a:lnTo>
                  <a:close/>
                </a:path>
              </a:pathLst>
            </a:custGeom>
            <a:solidFill>
              <a:srgbClr val="FFFFFF"/>
            </a:solidFill>
          </p:spPr>
          <p:txBody>
            <a:bodyPr wrap="square" lIns="0" tIns="0" rIns="0" bIns="0" rtlCol="0"/>
            <a:lstStyle/>
            <a:p>
              <a:endParaRPr sz="1400"/>
            </a:p>
          </p:txBody>
        </p:sp>
        <p:sp>
          <p:nvSpPr>
            <p:cNvPr id="15" name="object 15"/>
            <p:cNvSpPr/>
            <p:nvPr/>
          </p:nvSpPr>
          <p:spPr>
            <a:xfrm>
              <a:off x="2867418" y="4025709"/>
              <a:ext cx="1645920" cy="2834640"/>
            </a:xfrm>
            <a:custGeom>
              <a:avLst/>
              <a:gdLst/>
              <a:ahLst/>
              <a:cxnLst/>
              <a:rect l="l" t="t" r="r" b="b"/>
              <a:pathLst>
                <a:path w="1645920" h="2834640">
                  <a:moveTo>
                    <a:pt x="989672" y="1010272"/>
                  </a:moveTo>
                  <a:lnTo>
                    <a:pt x="981265" y="968921"/>
                  </a:lnTo>
                  <a:lnTo>
                    <a:pt x="958392" y="935062"/>
                  </a:lnTo>
                  <a:lnTo>
                    <a:pt x="924521" y="912177"/>
                  </a:lnTo>
                  <a:lnTo>
                    <a:pt x="883183" y="903770"/>
                  </a:lnTo>
                  <a:lnTo>
                    <a:pt x="106502" y="903770"/>
                  </a:lnTo>
                  <a:lnTo>
                    <a:pt x="65151" y="912177"/>
                  </a:lnTo>
                  <a:lnTo>
                    <a:pt x="31292" y="935062"/>
                  </a:lnTo>
                  <a:lnTo>
                    <a:pt x="8407" y="968921"/>
                  </a:lnTo>
                  <a:lnTo>
                    <a:pt x="12" y="1010272"/>
                  </a:lnTo>
                  <a:lnTo>
                    <a:pt x="8407" y="1051623"/>
                  </a:lnTo>
                  <a:lnTo>
                    <a:pt x="31292" y="1085481"/>
                  </a:lnTo>
                  <a:lnTo>
                    <a:pt x="65151" y="1108367"/>
                  </a:lnTo>
                  <a:lnTo>
                    <a:pt x="106502" y="1116761"/>
                  </a:lnTo>
                  <a:lnTo>
                    <a:pt x="883183" y="1116761"/>
                  </a:lnTo>
                  <a:lnTo>
                    <a:pt x="924521" y="1108367"/>
                  </a:lnTo>
                  <a:lnTo>
                    <a:pt x="958392" y="1085481"/>
                  </a:lnTo>
                  <a:lnTo>
                    <a:pt x="981265" y="1051623"/>
                  </a:lnTo>
                  <a:lnTo>
                    <a:pt x="989672" y="1010272"/>
                  </a:lnTo>
                  <a:close/>
                </a:path>
                <a:path w="1645920" h="2834640">
                  <a:moveTo>
                    <a:pt x="1068412" y="663016"/>
                  </a:moveTo>
                  <a:lnTo>
                    <a:pt x="1060005" y="621665"/>
                  </a:lnTo>
                  <a:lnTo>
                    <a:pt x="1037132" y="587806"/>
                  </a:lnTo>
                  <a:lnTo>
                    <a:pt x="1003261" y="564921"/>
                  </a:lnTo>
                  <a:lnTo>
                    <a:pt x="961923" y="556514"/>
                  </a:lnTo>
                  <a:lnTo>
                    <a:pt x="106502" y="556514"/>
                  </a:lnTo>
                  <a:lnTo>
                    <a:pt x="65151" y="564921"/>
                  </a:lnTo>
                  <a:lnTo>
                    <a:pt x="31280" y="587806"/>
                  </a:lnTo>
                  <a:lnTo>
                    <a:pt x="8394" y="621665"/>
                  </a:lnTo>
                  <a:lnTo>
                    <a:pt x="0" y="663016"/>
                  </a:lnTo>
                  <a:lnTo>
                    <a:pt x="8394" y="704367"/>
                  </a:lnTo>
                  <a:lnTo>
                    <a:pt x="31280" y="738225"/>
                  </a:lnTo>
                  <a:lnTo>
                    <a:pt x="65151" y="761111"/>
                  </a:lnTo>
                  <a:lnTo>
                    <a:pt x="106502" y="769505"/>
                  </a:lnTo>
                  <a:lnTo>
                    <a:pt x="961923" y="769505"/>
                  </a:lnTo>
                  <a:lnTo>
                    <a:pt x="1003261" y="761111"/>
                  </a:lnTo>
                  <a:lnTo>
                    <a:pt x="1037132" y="738225"/>
                  </a:lnTo>
                  <a:lnTo>
                    <a:pt x="1060005" y="704367"/>
                  </a:lnTo>
                  <a:lnTo>
                    <a:pt x="1068412" y="663016"/>
                  </a:lnTo>
                  <a:close/>
                </a:path>
                <a:path w="1645920" h="2834640">
                  <a:moveTo>
                    <a:pt x="1068412" y="106502"/>
                  </a:moveTo>
                  <a:lnTo>
                    <a:pt x="1060005" y="65163"/>
                  </a:lnTo>
                  <a:lnTo>
                    <a:pt x="1037132" y="31292"/>
                  </a:lnTo>
                  <a:lnTo>
                    <a:pt x="1003261" y="8407"/>
                  </a:lnTo>
                  <a:lnTo>
                    <a:pt x="961923" y="0"/>
                  </a:lnTo>
                  <a:lnTo>
                    <a:pt x="106502" y="0"/>
                  </a:lnTo>
                  <a:lnTo>
                    <a:pt x="65151" y="8407"/>
                  </a:lnTo>
                  <a:lnTo>
                    <a:pt x="31280" y="31292"/>
                  </a:lnTo>
                  <a:lnTo>
                    <a:pt x="8394" y="65151"/>
                  </a:lnTo>
                  <a:lnTo>
                    <a:pt x="0" y="106502"/>
                  </a:lnTo>
                  <a:lnTo>
                    <a:pt x="8394" y="147853"/>
                  </a:lnTo>
                  <a:lnTo>
                    <a:pt x="31280" y="181711"/>
                  </a:lnTo>
                  <a:lnTo>
                    <a:pt x="65151" y="204597"/>
                  </a:lnTo>
                  <a:lnTo>
                    <a:pt x="106502" y="213004"/>
                  </a:lnTo>
                  <a:lnTo>
                    <a:pt x="961923" y="213004"/>
                  </a:lnTo>
                  <a:lnTo>
                    <a:pt x="1003261" y="204597"/>
                  </a:lnTo>
                  <a:lnTo>
                    <a:pt x="1037132" y="181724"/>
                  </a:lnTo>
                  <a:lnTo>
                    <a:pt x="1060005" y="147853"/>
                  </a:lnTo>
                  <a:lnTo>
                    <a:pt x="1068412" y="106502"/>
                  </a:lnTo>
                  <a:close/>
                </a:path>
                <a:path w="1645920" h="2834640">
                  <a:moveTo>
                    <a:pt x="1645805" y="2727858"/>
                  </a:moveTo>
                  <a:lnTo>
                    <a:pt x="1637398" y="2686520"/>
                  </a:lnTo>
                  <a:lnTo>
                    <a:pt x="1614525" y="2652649"/>
                  </a:lnTo>
                  <a:lnTo>
                    <a:pt x="1580654" y="2629776"/>
                  </a:lnTo>
                  <a:lnTo>
                    <a:pt x="1539316" y="2621369"/>
                  </a:lnTo>
                  <a:lnTo>
                    <a:pt x="106502" y="2621369"/>
                  </a:lnTo>
                  <a:lnTo>
                    <a:pt x="65151" y="2629776"/>
                  </a:lnTo>
                  <a:lnTo>
                    <a:pt x="31292" y="2652649"/>
                  </a:lnTo>
                  <a:lnTo>
                    <a:pt x="8407" y="2686520"/>
                  </a:lnTo>
                  <a:lnTo>
                    <a:pt x="12" y="2727858"/>
                  </a:lnTo>
                  <a:lnTo>
                    <a:pt x="8407" y="2769209"/>
                  </a:lnTo>
                  <a:lnTo>
                    <a:pt x="31292" y="2803067"/>
                  </a:lnTo>
                  <a:lnTo>
                    <a:pt x="65151" y="2825953"/>
                  </a:lnTo>
                  <a:lnTo>
                    <a:pt x="106502" y="2834348"/>
                  </a:lnTo>
                  <a:lnTo>
                    <a:pt x="1539316" y="2834348"/>
                  </a:lnTo>
                  <a:lnTo>
                    <a:pt x="1580654" y="2825953"/>
                  </a:lnTo>
                  <a:lnTo>
                    <a:pt x="1614525" y="2803067"/>
                  </a:lnTo>
                  <a:lnTo>
                    <a:pt x="1637398" y="2769209"/>
                  </a:lnTo>
                  <a:lnTo>
                    <a:pt x="1645805" y="2727858"/>
                  </a:lnTo>
                  <a:close/>
                </a:path>
              </a:pathLst>
            </a:custGeom>
            <a:solidFill>
              <a:srgbClr val="FBF5DE"/>
            </a:solidFill>
          </p:spPr>
          <p:txBody>
            <a:bodyPr wrap="square" lIns="0" tIns="0" rIns="0" bIns="0" rtlCol="0"/>
            <a:lstStyle/>
            <a:p>
              <a:endParaRPr sz="1400"/>
            </a:p>
          </p:txBody>
        </p:sp>
      </p:grpSp>
      <p:sp>
        <p:nvSpPr>
          <p:cNvPr id="16" name="object 16"/>
          <p:cNvSpPr/>
          <p:nvPr/>
        </p:nvSpPr>
        <p:spPr>
          <a:xfrm>
            <a:off x="36187" y="1472398"/>
            <a:ext cx="5328285" cy="753110"/>
          </a:xfrm>
          <a:custGeom>
            <a:avLst/>
            <a:gdLst/>
            <a:ahLst/>
            <a:cxnLst/>
            <a:rect l="l" t="t" r="r" b="b"/>
            <a:pathLst>
              <a:path w="5328285" h="753110">
                <a:moveTo>
                  <a:pt x="5327992" y="0"/>
                </a:moveTo>
                <a:lnTo>
                  <a:pt x="0" y="0"/>
                </a:lnTo>
                <a:lnTo>
                  <a:pt x="0" y="753084"/>
                </a:lnTo>
                <a:lnTo>
                  <a:pt x="5327992" y="753084"/>
                </a:lnTo>
                <a:lnTo>
                  <a:pt x="5327992" y="0"/>
                </a:lnTo>
                <a:close/>
              </a:path>
            </a:pathLst>
          </a:custGeom>
          <a:solidFill>
            <a:srgbClr val="E8EAEC"/>
          </a:solidFill>
        </p:spPr>
        <p:txBody>
          <a:bodyPr wrap="square" lIns="0" tIns="0" rIns="0" bIns="0" rtlCol="0"/>
          <a:lstStyle/>
          <a:p>
            <a:endParaRPr sz="1400"/>
          </a:p>
        </p:txBody>
      </p:sp>
      <p:sp>
        <p:nvSpPr>
          <p:cNvPr id="17" name="object 17"/>
          <p:cNvSpPr txBox="1"/>
          <p:nvPr/>
        </p:nvSpPr>
        <p:spPr>
          <a:xfrm>
            <a:off x="152400" y="1780312"/>
            <a:ext cx="4990419" cy="1787669"/>
          </a:xfrm>
          <a:prstGeom prst="rect">
            <a:avLst/>
          </a:prstGeom>
        </p:spPr>
        <p:txBody>
          <a:bodyPr vert="horz" wrap="square" lIns="0" tIns="12700" rIns="0" bIns="0" rtlCol="0">
            <a:spAutoFit/>
          </a:bodyPr>
          <a:lstStyle/>
          <a:p>
            <a:pPr marL="17780" marR="7620" algn="just">
              <a:lnSpc>
                <a:spcPct val="100000"/>
              </a:lnSpc>
              <a:spcBef>
                <a:spcPts val="100"/>
              </a:spcBef>
            </a:pPr>
            <a:r>
              <a:rPr sz="1600" spc="-20" dirty="0">
                <a:solidFill>
                  <a:srgbClr val="221F1F"/>
                </a:solidFill>
                <a:latin typeface="Arial"/>
                <a:cs typeface="Arial"/>
              </a:rPr>
              <a:t>Chia </a:t>
            </a:r>
            <a:r>
              <a:rPr sz="1600" spc="-35" dirty="0">
                <a:solidFill>
                  <a:srgbClr val="221F1F"/>
                </a:solidFill>
                <a:latin typeface="Arial"/>
                <a:cs typeface="Arial"/>
              </a:rPr>
              <a:t>sẻ </a:t>
            </a:r>
            <a:r>
              <a:rPr sz="1600" spc="10" dirty="0">
                <a:solidFill>
                  <a:srgbClr val="221F1F"/>
                </a:solidFill>
                <a:latin typeface="Arial"/>
                <a:cs typeface="Arial"/>
              </a:rPr>
              <a:t>trực tuyến </a:t>
            </a:r>
            <a:r>
              <a:rPr sz="1600" spc="-40" dirty="0">
                <a:solidFill>
                  <a:srgbClr val="221F1F"/>
                </a:solidFill>
                <a:latin typeface="Arial"/>
                <a:cs typeface="Arial"/>
              </a:rPr>
              <a:t>là </a:t>
            </a:r>
            <a:r>
              <a:rPr sz="1600" spc="40" dirty="0">
                <a:solidFill>
                  <a:srgbClr val="221F1F"/>
                </a:solidFill>
                <a:latin typeface="Arial"/>
                <a:cs typeface="Arial"/>
              </a:rPr>
              <a:t>một </a:t>
            </a:r>
            <a:r>
              <a:rPr sz="1600" spc="-10" dirty="0">
                <a:solidFill>
                  <a:srgbClr val="221F1F"/>
                </a:solidFill>
                <a:latin typeface="Arial"/>
                <a:cs typeface="Arial"/>
              </a:rPr>
              <a:t>phần </a:t>
            </a:r>
            <a:r>
              <a:rPr sz="1600" spc="10" dirty="0">
                <a:solidFill>
                  <a:srgbClr val="221F1F"/>
                </a:solidFill>
                <a:latin typeface="Arial"/>
                <a:cs typeface="Arial"/>
              </a:rPr>
              <a:t>không thể </a:t>
            </a:r>
            <a:r>
              <a:rPr sz="1600" spc="5" dirty="0">
                <a:solidFill>
                  <a:srgbClr val="221F1F"/>
                </a:solidFill>
                <a:latin typeface="Arial"/>
                <a:cs typeface="Arial"/>
              </a:rPr>
              <a:t>thiếu </a:t>
            </a:r>
            <a:r>
              <a:rPr sz="1600" spc="30" dirty="0">
                <a:solidFill>
                  <a:srgbClr val="221F1F"/>
                </a:solidFill>
                <a:latin typeface="Arial"/>
                <a:cs typeface="Arial"/>
              </a:rPr>
              <a:t>trong </a:t>
            </a:r>
            <a:r>
              <a:rPr sz="1600" spc="20" dirty="0">
                <a:solidFill>
                  <a:srgbClr val="221F1F"/>
                </a:solidFill>
                <a:latin typeface="Arial"/>
                <a:cs typeface="Arial"/>
              </a:rPr>
              <a:t>cuộc </a:t>
            </a:r>
            <a:r>
              <a:rPr sz="1600" spc="-10" dirty="0">
                <a:solidFill>
                  <a:srgbClr val="221F1F"/>
                </a:solidFill>
                <a:latin typeface="Arial"/>
                <a:cs typeface="Arial"/>
              </a:rPr>
              <a:t>sống.  </a:t>
            </a:r>
            <a:r>
              <a:rPr sz="1600" spc="-35" dirty="0">
                <a:solidFill>
                  <a:srgbClr val="221F1F"/>
                </a:solidFill>
                <a:latin typeface="Arial"/>
                <a:cs typeface="Arial"/>
              </a:rPr>
              <a:t>Để </a:t>
            </a:r>
            <a:r>
              <a:rPr sz="1600" spc="-70" dirty="0">
                <a:solidFill>
                  <a:srgbClr val="221F1F"/>
                </a:solidFill>
                <a:latin typeface="Arial"/>
                <a:cs typeface="Arial"/>
              </a:rPr>
              <a:t>sự </a:t>
            </a:r>
            <a:r>
              <a:rPr sz="1600" spc="15" dirty="0">
                <a:solidFill>
                  <a:srgbClr val="221F1F"/>
                </a:solidFill>
                <a:latin typeface="Arial"/>
                <a:cs typeface="Arial"/>
              </a:rPr>
              <a:t>kết </a:t>
            </a:r>
            <a:r>
              <a:rPr sz="1600" dirty="0">
                <a:solidFill>
                  <a:srgbClr val="221F1F"/>
                </a:solidFill>
                <a:latin typeface="Arial"/>
                <a:cs typeface="Arial"/>
              </a:rPr>
              <a:t>nối trở </a:t>
            </a:r>
            <a:r>
              <a:rPr sz="1600" spc="-15" dirty="0">
                <a:solidFill>
                  <a:srgbClr val="221F1F"/>
                </a:solidFill>
                <a:latin typeface="Arial"/>
                <a:cs typeface="Arial"/>
              </a:rPr>
              <a:t>nên </a:t>
            </a:r>
            <a:r>
              <a:rPr sz="1600" dirty="0">
                <a:solidFill>
                  <a:srgbClr val="221F1F"/>
                </a:solidFill>
                <a:latin typeface="Arial"/>
                <a:cs typeface="Arial"/>
              </a:rPr>
              <a:t>bền </a:t>
            </a:r>
            <a:r>
              <a:rPr sz="1600" spc="5" dirty="0">
                <a:solidFill>
                  <a:srgbClr val="221F1F"/>
                </a:solidFill>
                <a:latin typeface="Arial"/>
                <a:cs typeface="Arial"/>
              </a:rPr>
              <a:t>chặt, </a:t>
            </a:r>
            <a:r>
              <a:rPr sz="1600" spc="-25" dirty="0">
                <a:solidFill>
                  <a:srgbClr val="221F1F"/>
                </a:solidFill>
                <a:latin typeface="Arial"/>
                <a:cs typeface="Arial"/>
              </a:rPr>
              <a:t>ý </a:t>
            </a:r>
            <a:r>
              <a:rPr sz="1600" spc="-20" dirty="0">
                <a:solidFill>
                  <a:srgbClr val="221F1F"/>
                </a:solidFill>
                <a:latin typeface="Arial"/>
                <a:cs typeface="Arial"/>
              </a:rPr>
              <a:t>nghĩa </a:t>
            </a:r>
            <a:r>
              <a:rPr sz="1600" spc="-30" dirty="0">
                <a:solidFill>
                  <a:srgbClr val="221F1F"/>
                </a:solidFill>
                <a:latin typeface="Arial"/>
                <a:cs typeface="Arial"/>
              </a:rPr>
              <a:t>và </a:t>
            </a:r>
            <a:r>
              <a:rPr sz="1600" spc="-40" dirty="0">
                <a:solidFill>
                  <a:srgbClr val="221F1F"/>
                </a:solidFill>
                <a:latin typeface="Arial"/>
                <a:cs typeface="Arial"/>
              </a:rPr>
              <a:t>an </a:t>
            </a:r>
            <a:r>
              <a:rPr sz="1600" spc="-5" dirty="0">
                <a:solidFill>
                  <a:srgbClr val="221F1F"/>
                </a:solidFill>
                <a:latin typeface="Arial"/>
                <a:cs typeface="Arial"/>
              </a:rPr>
              <a:t>toàn, </a:t>
            </a:r>
            <a:r>
              <a:rPr sz="1600" spc="-15" dirty="0">
                <a:solidFill>
                  <a:srgbClr val="221F1F"/>
                </a:solidFill>
                <a:latin typeface="Arial"/>
                <a:cs typeface="Arial"/>
              </a:rPr>
              <a:t>khi </a:t>
            </a:r>
            <a:r>
              <a:rPr sz="1600" spc="-10" dirty="0">
                <a:solidFill>
                  <a:srgbClr val="221F1F"/>
                </a:solidFill>
                <a:latin typeface="Arial"/>
                <a:cs typeface="Arial"/>
              </a:rPr>
              <a:t>cần </a:t>
            </a:r>
            <a:r>
              <a:rPr sz="1600" spc="-5" dirty="0">
                <a:solidFill>
                  <a:srgbClr val="221F1F"/>
                </a:solidFill>
                <a:latin typeface="Arial"/>
                <a:cs typeface="Arial"/>
              </a:rPr>
              <a:t>chia </a:t>
            </a:r>
            <a:r>
              <a:rPr sz="1600" spc="-35" dirty="0">
                <a:solidFill>
                  <a:srgbClr val="221F1F"/>
                </a:solidFill>
                <a:latin typeface="Arial"/>
                <a:cs typeface="Arial"/>
              </a:rPr>
              <a:t>sẻ  </a:t>
            </a:r>
            <a:r>
              <a:rPr sz="1600" spc="-10" dirty="0">
                <a:solidFill>
                  <a:srgbClr val="221F1F"/>
                </a:solidFill>
                <a:latin typeface="Arial"/>
                <a:cs typeface="Arial"/>
              </a:rPr>
              <a:t>trực tuyến, bạn hãy thực hiện theo hướng dẫn sau</a:t>
            </a:r>
            <a:r>
              <a:rPr sz="1600" spc="15" dirty="0">
                <a:solidFill>
                  <a:srgbClr val="221F1F"/>
                </a:solidFill>
                <a:latin typeface="Arial"/>
                <a:cs typeface="Arial"/>
              </a:rPr>
              <a:t> </a:t>
            </a:r>
            <a:r>
              <a:rPr sz="1600" spc="-10" dirty="0">
                <a:solidFill>
                  <a:srgbClr val="221F1F"/>
                </a:solidFill>
                <a:latin typeface="Arial"/>
                <a:cs typeface="Arial"/>
              </a:rPr>
              <a:t>đây:</a:t>
            </a:r>
            <a:endParaRPr sz="1600" dirty="0">
              <a:latin typeface="Arial"/>
              <a:cs typeface="Arial"/>
            </a:endParaRPr>
          </a:p>
          <a:p>
            <a:pPr marL="23495">
              <a:lnSpc>
                <a:spcPct val="100000"/>
              </a:lnSpc>
            </a:pPr>
            <a:r>
              <a:rPr sz="1600" b="1" spc="-70" dirty="0" smtClean="0">
                <a:solidFill>
                  <a:srgbClr val="175AB9"/>
                </a:solidFill>
                <a:latin typeface="Arial"/>
                <a:cs typeface="Arial"/>
              </a:rPr>
              <a:t>1</a:t>
            </a:r>
            <a:r>
              <a:rPr sz="1600" b="1" spc="-70" dirty="0">
                <a:solidFill>
                  <a:srgbClr val="175AB9"/>
                </a:solidFill>
                <a:latin typeface="Arial"/>
                <a:cs typeface="Arial"/>
              </a:rPr>
              <a:t>. </a:t>
            </a:r>
            <a:r>
              <a:rPr sz="1600" b="1" spc="-20" dirty="0">
                <a:solidFill>
                  <a:srgbClr val="175AB9"/>
                </a:solidFill>
                <a:latin typeface="Arial"/>
                <a:cs typeface="Arial"/>
              </a:rPr>
              <a:t>Sáng </a:t>
            </a:r>
            <a:r>
              <a:rPr sz="1600" b="1" spc="-15" dirty="0">
                <a:solidFill>
                  <a:srgbClr val="175AB9"/>
                </a:solidFill>
                <a:latin typeface="Arial"/>
                <a:cs typeface="Arial"/>
              </a:rPr>
              <a:t>suốt </a:t>
            </a:r>
            <a:r>
              <a:rPr sz="1600" b="1" spc="-20" dirty="0">
                <a:solidFill>
                  <a:srgbClr val="175AB9"/>
                </a:solidFill>
                <a:latin typeface="Arial"/>
                <a:cs typeface="Arial"/>
              </a:rPr>
              <a:t>về những </a:t>
            </a:r>
            <a:r>
              <a:rPr sz="1600" b="1" spc="-15" dirty="0">
                <a:solidFill>
                  <a:srgbClr val="175AB9"/>
                </a:solidFill>
                <a:latin typeface="Arial"/>
                <a:cs typeface="Arial"/>
              </a:rPr>
              <a:t>gì </a:t>
            </a:r>
            <a:r>
              <a:rPr sz="1600" b="1" spc="-20" dirty="0">
                <a:solidFill>
                  <a:srgbClr val="175AB9"/>
                </a:solidFill>
                <a:latin typeface="Arial"/>
                <a:cs typeface="Arial"/>
              </a:rPr>
              <a:t>mình muốn chia</a:t>
            </a:r>
            <a:r>
              <a:rPr sz="1600" b="1" spc="120" dirty="0">
                <a:solidFill>
                  <a:srgbClr val="175AB9"/>
                </a:solidFill>
                <a:latin typeface="Arial"/>
                <a:cs typeface="Arial"/>
              </a:rPr>
              <a:t> </a:t>
            </a:r>
            <a:r>
              <a:rPr sz="1600" b="1" spc="-20" dirty="0">
                <a:solidFill>
                  <a:srgbClr val="175AB9"/>
                </a:solidFill>
                <a:latin typeface="Arial"/>
                <a:cs typeface="Arial"/>
              </a:rPr>
              <a:t>sẻ</a:t>
            </a:r>
            <a:endParaRPr sz="1600" dirty="0">
              <a:latin typeface="Arial"/>
              <a:cs typeface="Arial"/>
            </a:endParaRPr>
          </a:p>
          <a:p>
            <a:pPr marL="12700" marR="5080" indent="-635">
              <a:lnSpc>
                <a:spcPct val="100000"/>
              </a:lnSpc>
              <a:spcBef>
                <a:spcPts val="405"/>
              </a:spcBef>
            </a:pPr>
            <a:r>
              <a:rPr sz="1600" spc="-80" dirty="0">
                <a:solidFill>
                  <a:srgbClr val="221F1F"/>
                </a:solidFill>
                <a:latin typeface="Arial"/>
                <a:cs typeface="Arial"/>
              </a:rPr>
              <a:t>Bạn </a:t>
            </a:r>
            <a:r>
              <a:rPr sz="1600" spc="-25" dirty="0">
                <a:solidFill>
                  <a:srgbClr val="221F1F"/>
                </a:solidFill>
                <a:latin typeface="Arial"/>
                <a:cs typeface="Arial"/>
              </a:rPr>
              <a:t>cần</a:t>
            </a:r>
            <a:r>
              <a:rPr sz="1600" spc="-25" dirty="0">
                <a:solidFill>
                  <a:srgbClr val="C2201F"/>
                </a:solidFill>
                <a:latin typeface="Arial"/>
                <a:cs typeface="Arial"/>
              </a:rPr>
              <a:t> </a:t>
            </a:r>
            <a:r>
              <a:rPr sz="1600" spc="-30" dirty="0">
                <a:solidFill>
                  <a:srgbClr val="221F1F"/>
                </a:solidFill>
                <a:latin typeface="Arial"/>
                <a:cs typeface="Arial"/>
              </a:rPr>
              <a:t>đặc </a:t>
            </a:r>
            <a:r>
              <a:rPr sz="1600" spc="-15" dirty="0">
                <a:solidFill>
                  <a:srgbClr val="221F1F"/>
                </a:solidFill>
                <a:latin typeface="Arial"/>
                <a:cs typeface="Arial"/>
              </a:rPr>
              <a:t>biệt</a:t>
            </a:r>
            <a:r>
              <a:rPr sz="1600" spc="-15" dirty="0">
                <a:solidFill>
                  <a:srgbClr val="E07400"/>
                </a:solidFill>
                <a:latin typeface="Arial"/>
                <a:cs typeface="Arial"/>
              </a:rPr>
              <a:t> </a:t>
            </a:r>
            <a:r>
              <a:rPr sz="1600" spc="-30" dirty="0">
                <a:solidFill>
                  <a:srgbClr val="E07400"/>
                </a:solidFill>
                <a:latin typeface="Arial"/>
                <a:cs typeface="Arial"/>
              </a:rPr>
              <a:t>thận </a:t>
            </a:r>
            <a:r>
              <a:rPr sz="1600" spc="5" dirty="0">
                <a:solidFill>
                  <a:srgbClr val="E07400"/>
                </a:solidFill>
                <a:latin typeface="Arial"/>
                <a:cs typeface="Arial"/>
              </a:rPr>
              <a:t>trọng </a:t>
            </a:r>
            <a:r>
              <a:rPr sz="1600" spc="-45" dirty="0">
                <a:solidFill>
                  <a:srgbClr val="221F1F"/>
                </a:solidFill>
                <a:latin typeface="Arial"/>
                <a:cs typeface="Arial"/>
              </a:rPr>
              <a:t>khi </a:t>
            </a:r>
            <a:r>
              <a:rPr sz="1600" spc="-35" dirty="0">
                <a:solidFill>
                  <a:srgbClr val="221F1F"/>
                </a:solidFill>
                <a:latin typeface="Arial"/>
                <a:cs typeface="Arial"/>
              </a:rPr>
              <a:t>chia </a:t>
            </a:r>
            <a:r>
              <a:rPr sz="1600" spc="-50" dirty="0">
                <a:solidFill>
                  <a:srgbClr val="221F1F"/>
                </a:solidFill>
                <a:latin typeface="Arial"/>
                <a:cs typeface="Arial"/>
              </a:rPr>
              <a:t>sẻ </a:t>
            </a:r>
            <a:r>
              <a:rPr sz="1600" spc="-5" dirty="0">
                <a:solidFill>
                  <a:srgbClr val="221F1F"/>
                </a:solidFill>
                <a:latin typeface="Arial"/>
                <a:cs typeface="Arial"/>
              </a:rPr>
              <a:t>thông </a:t>
            </a:r>
            <a:r>
              <a:rPr sz="1600" dirty="0">
                <a:solidFill>
                  <a:srgbClr val="221F1F"/>
                </a:solidFill>
                <a:latin typeface="Arial"/>
                <a:cs typeface="Arial"/>
              </a:rPr>
              <a:t>tin </a:t>
            </a:r>
            <a:r>
              <a:rPr sz="1600" spc="-45" dirty="0">
                <a:solidFill>
                  <a:srgbClr val="221F1F"/>
                </a:solidFill>
                <a:latin typeface="Arial"/>
                <a:cs typeface="Arial"/>
              </a:rPr>
              <a:t>cá </a:t>
            </a:r>
            <a:r>
              <a:rPr sz="1600" spc="-40" dirty="0">
                <a:solidFill>
                  <a:srgbClr val="221F1F"/>
                </a:solidFill>
                <a:latin typeface="Arial"/>
                <a:cs typeface="Arial"/>
              </a:rPr>
              <a:t>nhân </a:t>
            </a:r>
            <a:r>
              <a:rPr sz="1600" spc="5" dirty="0">
                <a:solidFill>
                  <a:srgbClr val="221F1F"/>
                </a:solidFill>
                <a:latin typeface="Arial"/>
                <a:cs typeface="Arial"/>
              </a:rPr>
              <a:t>trên  </a:t>
            </a:r>
            <a:r>
              <a:rPr sz="1600" spc="-30" dirty="0">
                <a:solidFill>
                  <a:srgbClr val="221F1F"/>
                </a:solidFill>
                <a:latin typeface="Arial"/>
                <a:cs typeface="Arial"/>
              </a:rPr>
              <a:t>mạng </a:t>
            </a:r>
            <a:r>
              <a:rPr sz="1600" spc="-10" dirty="0">
                <a:solidFill>
                  <a:srgbClr val="E07400"/>
                </a:solidFill>
                <a:latin typeface="Arial"/>
                <a:cs typeface="Arial"/>
              </a:rPr>
              <a:t>bao</a:t>
            </a:r>
            <a:r>
              <a:rPr sz="1600" spc="-20" dirty="0">
                <a:solidFill>
                  <a:srgbClr val="E07400"/>
                </a:solidFill>
                <a:latin typeface="Arial"/>
                <a:cs typeface="Arial"/>
              </a:rPr>
              <a:t> </a:t>
            </a:r>
            <a:r>
              <a:rPr sz="1600" spc="-15" dirty="0">
                <a:solidFill>
                  <a:srgbClr val="E07400"/>
                </a:solidFill>
                <a:latin typeface="Arial"/>
                <a:cs typeface="Arial"/>
              </a:rPr>
              <a:t>gồm</a:t>
            </a:r>
            <a:r>
              <a:rPr sz="1600" spc="-15" dirty="0">
                <a:solidFill>
                  <a:srgbClr val="221F1F"/>
                </a:solidFill>
                <a:latin typeface="Arial"/>
                <a:cs typeface="Arial"/>
              </a:rPr>
              <a:t>:</a:t>
            </a:r>
            <a:endParaRPr sz="1600" dirty="0">
              <a:latin typeface="Arial"/>
              <a:cs typeface="Arial"/>
            </a:endParaRPr>
          </a:p>
        </p:txBody>
      </p:sp>
      <p:sp>
        <p:nvSpPr>
          <p:cNvPr id="18" name="object 18"/>
          <p:cNvSpPr/>
          <p:nvPr/>
        </p:nvSpPr>
        <p:spPr>
          <a:xfrm>
            <a:off x="2362116" y="3368803"/>
            <a:ext cx="136309" cy="118783"/>
          </a:xfrm>
          <a:prstGeom prst="rect">
            <a:avLst/>
          </a:prstGeom>
          <a:blipFill>
            <a:blip r:embed="rId6" cstate="print"/>
            <a:stretch>
              <a:fillRect/>
            </a:stretch>
          </a:blipFill>
        </p:spPr>
        <p:txBody>
          <a:bodyPr wrap="square" lIns="0" tIns="0" rIns="0" bIns="0" rtlCol="0"/>
          <a:lstStyle/>
          <a:p>
            <a:endParaRPr sz="1400"/>
          </a:p>
        </p:txBody>
      </p:sp>
      <p:sp>
        <p:nvSpPr>
          <p:cNvPr id="19" name="object 19"/>
          <p:cNvSpPr txBox="1"/>
          <p:nvPr/>
        </p:nvSpPr>
        <p:spPr>
          <a:xfrm>
            <a:off x="3348798" y="4030219"/>
            <a:ext cx="1909001" cy="228268"/>
          </a:xfrm>
          <a:prstGeom prst="rect">
            <a:avLst/>
          </a:prstGeom>
        </p:spPr>
        <p:txBody>
          <a:bodyPr vert="horz" wrap="square" lIns="0" tIns="12700" rIns="0" bIns="0" rtlCol="0">
            <a:spAutoFit/>
          </a:bodyPr>
          <a:lstStyle/>
          <a:p>
            <a:pPr marL="12700">
              <a:lnSpc>
                <a:spcPct val="100000"/>
              </a:lnSpc>
              <a:spcBef>
                <a:spcPts val="100"/>
              </a:spcBef>
              <a:tabLst>
                <a:tab pos="989013" algn="l"/>
              </a:tabLst>
            </a:pPr>
            <a:r>
              <a:rPr sz="1400" dirty="0">
                <a:solidFill>
                  <a:srgbClr val="E07400"/>
                </a:solidFill>
                <a:latin typeface="Times New Roman"/>
                <a:cs typeface="Times New Roman"/>
              </a:rPr>
              <a:t> </a:t>
            </a:r>
            <a:r>
              <a:rPr sz="1400" dirty="0" err="1" smtClean="0">
                <a:solidFill>
                  <a:srgbClr val="E07400"/>
                </a:solidFill>
                <a:latin typeface="Arial"/>
                <a:cs typeface="Arial"/>
              </a:rPr>
              <a:t>Ảnh</a:t>
            </a:r>
            <a:r>
              <a:rPr sz="1400" dirty="0" smtClean="0">
                <a:solidFill>
                  <a:srgbClr val="E07400"/>
                </a:solidFill>
                <a:latin typeface="Arial"/>
                <a:cs typeface="Arial"/>
              </a:rPr>
              <a:t> </a:t>
            </a:r>
            <a:r>
              <a:rPr lang="en-US" sz="1400" dirty="0" err="1" smtClean="0">
                <a:solidFill>
                  <a:srgbClr val="E07400"/>
                </a:solidFill>
                <a:latin typeface="Arial"/>
                <a:cs typeface="Arial"/>
              </a:rPr>
              <a:t>bản</a:t>
            </a:r>
            <a:r>
              <a:rPr sz="1400" spc="-70" dirty="0" smtClean="0">
                <a:solidFill>
                  <a:srgbClr val="E07400"/>
                </a:solidFill>
                <a:latin typeface="Arial"/>
                <a:cs typeface="Arial"/>
              </a:rPr>
              <a:t> </a:t>
            </a:r>
            <a:r>
              <a:rPr sz="1400" dirty="0">
                <a:solidFill>
                  <a:srgbClr val="E07400"/>
                </a:solidFill>
                <a:latin typeface="Arial"/>
                <a:cs typeface="Arial"/>
              </a:rPr>
              <a:t>thân</a:t>
            </a:r>
            <a:endParaRPr sz="1400" dirty="0">
              <a:latin typeface="Arial"/>
              <a:cs typeface="Arial"/>
            </a:endParaRPr>
          </a:p>
        </p:txBody>
      </p:sp>
      <p:sp>
        <p:nvSpPr>
          <p:cNvPr id="20" name="object 20"/>
          <p:cNvSpPr txBox="1"/>
          <p:nvPr/>
        </p:nvSpPr>
        <p:spPr>
          <a:xfrm>
            <a:off x="2256972" y="6869733"/>
            <a:ext cx="2235462" cy="228268"/>
          </a:xfrm>
          <a:prstGeom prst="rect">
            <a:avLst/>
          </a:prstGeom>
        </p:spPr>
        <p:txBody>
          <a:bodyPr vert="horz" wrap="square" lIns="0" tIns="12700" rIns="0" bIns="0" rtlCol="0">
            <a:spAutoFit/>
          </a:bodyPr>
          <a:lstStyle/>
          <a:p>
            <a:pPr marL="12700">
              <a:lnSpc>
                <a:spcPct val="100000"/>
              </a:lnSpc>
              <a:spcBef>
                <a:spcPts val="100"/>
              </a:spcBef>
              <a:tabLst>
                <a:tab pos="735330" algn="l"/>
              </a:tabLst>
            </a:pPr>
            <a:r>
              <a:rPr sz="1400" dirty="0">
                <a:solidFill>
                  <a:srgbClr val="E07400"/>
                </a:solidFill>
                <a:latin typeface="Times New Roman"/>
                <a:cs typeface="Times New Roman"/>
              </a:rPr>
              <a:t> </a:t>
            </a:r>
            <a:r>
              <a:rPr sz="1400" spc="-10" dirty="0" err="1" smtClean="0">
                <a:solidFill>
                  <a:srgbClr val="E07400"/>
                </a:solidFill>
                <a:latin typeface="Arial"/>
                <a:cs typeface="Arial"/>
              </a:rPr>
              <a:t>Ảnh</a:t>
            </a:r>
            <a:r>
              <a:rPr sz="1400" spc="-10" dirty="0" smtClean="0">
                <a:solidFill>
                  <a:srgbClr val="E07400"/>
                </a:solidFill>
                <a:latin typeface="Arial"/>
                <a:cs typeface="Arial"/>
              </a:rPr>
              <a:t> </a:t>
            </a:r>
            <a:r>
              <a:rPr sz="1400" spc="-10" dirty="0">
                <a:solidFill>
                  <a:srgbClr val="E07400"/>
                </a:solidFill>
                <a:latin typeface="Arial"/>
                <a:cs typeface="Arial"/>
              </a:rPr>
              <a:t>gia đình và bạn</a:t>
            </a:r>
            <a:r>
              <a:rPr sz="1400" spc="-45" dirty="0">
                <a:solidFill>
                  <a:srgbClr val="E07400"/>
                </a:solidFill>
                <a:latin typeface="Arial"/>
                <a:cs typeface="Arial"/>
              </a:rPr>
              <a:t> </a:t>
            </a:r>
            <a:r>
              <a:rPr sz="1400" spc="-10" dirty="0">
                <a:solidFill>
                  <a:srgbClr val="E07400"/>
                </a:solidFill>
                <a:latin typeface="Arial"/>
                <a:cs typeface="Arial"/>
              </a:rPr>
              <a:t>bè</a:t>
            </a:r>
            <a:endParaRPr sz="1400" dirty="0">
              <a:latin typeface="Arial"/>
              <a:cs typeface="Arial"/>
            </a:endParaRPr>
          </a:p>
        </p:txBody>
      </p:sp>
      <p:grpSp>
        <p:nvGrpSpPr>
          <p:cNvPr id="21" name="object 21"/>
          <p:cNvGrpSpPr/>
          <p:nvPr/>
        </p:nvGrpSpPr>
        <p:grpSpPr>
          <a:xfrm>
            <a:off x="181284" y="3492762"/>
            <a:ext cx="2519045" cy="3670300"/>
            <a:chOff x="373095" y="3497491"/>
            <a:chExt cx="2519045" cy="3670300"/>
          </a:xfrm>
        </p:grpSpPr>
        <p:sp>
          <p:nvSpPr>
            <p:cNvPr id="22" name="object 22"/>
            <p:cNvSpPr/>
            <p:nvPr/>
          </p:nvSpPr>
          <p:spPr>
            <a:xfrm>
              <a:off x="2029028" y="7038073"/>
              <a:ext cx="9525" cy="9525"/>
            </a:xfrm>
            <a:custGeom>
              <a:avLst/>
              <a:gdLst/>
              <a:ahLst/>
              <a:cxnLst/>
              <a:rect l="l" t="t" r="r" b="b"/>
              <a:pathLst>
                <a:path w="9525" h="9525">
                  <a:moveTo>
                    <a:pt x="9258" y="0"/>
                  </a:moveTo>
                  <a:lnTo>
                    <a:pt x="0" y="0"/>
                  </a:lnTo>
                  <a:lnTo>
                    <a:pt x="0" y="9258"/>
                  </a:lnTo>
                  <a:lnTo>
                    <a:pt x="9258" y="9258"/>
                  </a:lnTo>
                  <a:lnTo>
                    <a:pt x="9258" y="0"/>
                  </a:lnTo>
                  <a:close/>
                </a:path>
              </a:pathLst>
            </a:custGeom>
            <a:solidFill>
              <a:srgbClr val="FFFFFF"/>
            </a:solidFill>
          </p:spPr>
          <p:txBody>
            <a:bodyPr wrap="square" lIns="0" tIns="0" rIns="0" bIns="0" rtlCol="0"/>
            <a:lstStyle/>
            <a:p>
              <a:endParaRPr sz="1400"/>
            </a:p>
          </p:txBody>
        </p:sp>
        <p:sp>
          <p:nvSpPr>
            <p:cNvPr id="23" name="object 23"/>
            <p:cNvSpPr/>
            <p:nvPr/>
          </p:nvSpPr>
          <p:spPr>
            <a:xfrm>
              <a:off x="2844952" y="4106633"/>
              <a:ext cx="47625" cy="47625"/>
            </a:xfrm>
            <a:custGeom>
              <a:avLst/>
              <a:gdLst/>
              <a:ahLst/>
              <a:cxnLst/>
              <a:rect l="l" t="t" r="r" b="b"/>
              <a:pathLst>
                <a:path w="47625" h="47625">
                  <a:moveTo>
                    <a:pt x="23545" y="0"/>
                  </a:moveTo>
                  <a:lnTo>
                    <a:pt x="14385" y="1852"/>
                  </a:lnTo>
                  <a:lnTo>
                    <a:pt x="6900" y="6900"/>
                  </a:lnTo>
                  <a:lnTo>
                    <a:pt x="1852" y="14385"/>
                  </a:lnTo>
                  <a:lnTo>
                    <a:pt x="0" y="23545"/>
                  </a:lnTo>
                  <a:lnTo>
                    <a:pt x="1852" y="32711"/>
                  </a:lnTo>
                  <a:lnTo>
                    <a:pt x="6900" y="40195"/>
                  </a:lnTo>
                  <a:lnTo>
                    <a:pt x="14385" y="45241"/>
                  </a:lnTo>
                  <a:lnTo>
                    <a:pt x="23545" y="47091"/>
                  </a:lnTo>
                  <a:lnTo>
                    <a:pt x="32711" y="45241"/>
                  </a:lnTo>
                  <a:lnTo>
                    <a:pt x="40195" y="40195"/>
                  </a:lnTo>
                  <a:lnTo>
                    <a:pt x="45241" y="32711"/>
                  </a:lnTo>
                  <a:lnTo>
                    <a:pt x="47091" y="23545"/>
                  </a:lnTo>
                  <a:lnTo>
                    <a:pt x="45241" y="14385"/>
                  </a:lnTo>
                  <a:lnTo>
                    <a:pt x="40195" y="6900"/>
                  </a:lnTo>
                  <a:lnTo>
                    <a:pt x="32711" y="1852"/>
                  </a:lnTo>
                  <a:lnTo>
                    <a:pt x="23545" y="0"/>
                  </a:lnTo>
                  <a:close/>
                </a:path>
              </a:pathLst>
            </a:custGeom>
            <a:solidFill>
              <a:srgbClr val="E07400"/>
            </a:solidFill>
          </p:spPr>
          <p:txBody>
            <a:bodyPr wrap="square" lIns="0" tIns="0" rIns="0" bIns="0" rtlCol="0"/>
            <a:lstStyle/>
            <a:p>
              <a:endParaRPr sz="1400"/>
            </a:p>
          </p:txBody>
        </p:sp>
        <p:sp>
          <p:nvSpPr>
            <p:cNvPr id="24" name="object 24"/>
            <p:cNvSpPr/>
            <p:nvPr/>
          </p:nvSpPr>
          <p:spPr>
            <a:xfrm>
              <a:off x="373095" y="3497491"/>
              <a:ext cx="2075688" cy="3669785"/>
            </a:xfrm>
            <a:prstGeom prst="rect">
              <a:avLst/>
            </a:prstGeom>
            <a:blipFill>
              <a:blip r:embed="rId7" cstate="print"/>
              <a:stretch>
                <a:fillRect/>
              </a:stretch>
            </a:blipFill>
          </p:spPr>
          <p:txBody>
            <a:bodyPr wrap="square" lIns="0" tIns="0" rIns="0" bIns="0" rtlCol="0"/>
            <a:lstStyle/>
            <a:p>
              <a:endParaRPr sz="1400"/>
            </a:p>
          </p:txBody>
        </p:sp>
        <p:sp>
          <p:nvSpPr>
            <p:cNvPr id="25" name="object 25"/>
            <p:cNvSpPr/>
            <p:nvPr/>
          </p:nvSpPr>
          <p:spPr>
            <a:xfrm>
              <a:off x="404393" y="3563879"/>
              <a:ext cx="1939797" cy="3535108"/>
            </a:xfrm>
            <a:prstGeom prst="rect">
              <a:avLst/>
            </a:prstGeom>
            <a:blipFill>
              <a:blip r:embed="rId8" cstate="print"/>
              <a:stretch>
                <a:fillRect/>
              </a:stretch>
            </a:blipFill>
          </p:spPr>
          <p:txBody>
            <a:bodyPr wrap="square" lIns="0" tIns="0" rIns="0" bIns="0" rtlCol="0"/>
            <a:lstStyle/>
            <a:p>
              <a:endParaRPr sz="1400"/>
            </a:p>
          </p:txBody>
        </p:sp>
      </p:grpSp>
      <p:sp>
        <p:nvSpPr>
          <p:cNvPr id="26" name="object 26"/>
          <p:cNvSpPr txBox="1"/>
          <p:nvPr/>
        </p:nvSpPr>
        <p:spPr>
          <a:xfrm>
            <a:off x="679803" y="4552355"/>
            <a:ext cx="1419225" cy="232756"/>
          </a:xfrm>
          <a:prstGeom prst="rect">
            <a:avLst/>
          </a:prstGeom>
        </p:spPr>
        <p:txBody>
          <a:bodyPr vert="horz" wrap="square" lIns="0" tIns="17145" rIns="0" bIns="0" rtlCol="0">
            <a:spAutoFit/>
          </a:bodyPr>
          <a:lstStyle/>
          <a:p>
            <a:pPr marL="12700">
              <a:lnSpc>
                <a:spcPct val="100000"/>
              </a:lnSpc>
              <a:spcBef>
                <a:spcPts val="135"/>
              </a:spcBef>
            </a:pPr>
            <a:r>
              <a:rPr sz="1400" spc="-10" dirty="0">
                <a:solidFill>
                  <a:srgbClr val="175AB9"/>
                </a:solidFill>
                <a:latin typeface="Arial"/>
                <a:cs typeface="Arial"/>
              </a:rPr>
              <a:t>Nguyễn </a:t>
            </a:r>
            <a:r>
              <a:rPr sz="1400" spc="-45" dirty="0">
                <a:solidFill>
                  <a:srgbClr val="175AB9"/>
                </a:solidFill>
                <a:latin typeface="Arial"/>
                <a:cs typeface="Arial"/>
              </a:rPr>
              <a:t>Văn</a:t>
            </a:r>
            <a:r>
              <a:rPr sz="1400" spc="-145" dirty="0">
                <a:solidFill>
                  <a:srgbClr val="175AB9"/>
                </a:solidFill>
                <a:latin typeface="Arial"/>
                <a:cs typeface="Arial"/>
              </a:rPr>
              <a:t> </a:t>
            </a:r>
            <a:r>
              <a:rPr sz="1400" spc="-45" dirty="0">
                <a:solidFill>
                  <a:srgbClr val="175AB9"/>
                </a:solidFill>
                <a:latin typeface="Arial"/>
                <a:cs typeface="Arial"/>
              </a:rPr>
              <a:t>Anh</a:t>
            </a:r>
            <a:endParaRPr sz="1400">
              <a:latin typeface="Arial"/>
              <a:cs typeface="Arial"/>
            </a:endParaRPr>
          </a:p>
        </p:txBody>
      </p:sp>
      <p:sp>
        <p:nvSpPr>
          <p:cNvPr id="27" name="object 27"/>
          <p:cNvSpPr txBox="1"/>
          <p:nvPr/>
        </p:nvSpPr>
        <p:spPr>
          <a:xfrm>
            <a:off x="2196795" y="4530829"/>
            <a:ext cx="1998345" cy="271227"/>
          </a:xfrm>
          <a:prstGeom prst="rect">
            <a:avLst/>
          </a:prstGeom>
        </p:spPr>
        <p:txBody>
          <a:bodyPr vert="horz" wrap="square" lIns="0" tIns="55244" rIns="0" bIns="0" rtlCol="0">
            <a:spAutoFit/>
          </a:bodyPr>
          <a:lstStyle/>
          <a:p>
            <a:pPr marL="38100">
              <a:lnSpc>
                <a:spcPct val="100000"/>
              </a:lnSpc>
              <a:spcBef>
                <a:spcPts val="434"/>
              </a:spcBef>
              <a:tabLst>
                <a:tab pos="662305" algn="l"/>
              </a:tabLst>
            </a:pPr>
            <a:r>
              <a:rPr sz="1400" u="dash" spc="7" baseline="-5555" dirty="0">
                <a:solidFill>
                  <a:srgbClr val="175AB9"/>
                </a:solidFill>
                <a:uFill>
                  <a:solidFill>
                    <a:srgbClr val="E07400"/>
                  </a:solidFill>
                </a:uFill>
                <a:latin typeface="Times New Roman"/>
                <a:cs typeface="Times New Roman"/>
              </a:rPr>
              <a:t> 	</a:t>
            </a:r>
            <a:r>
              <a:rPr sz="1400" spc="120" baseline="-5555" dirty="0">
                <a:solidFill>
                  <a:srgbClr val="175AB9"/>
                </a:solidFill>
                <a:latin typeface="Times New Roman"/>
                <a:cs typeface="Times New Roman"/>
              </a:rPr>
              <a:t> </a:t>
            </a:r>
            <a:r>
              <a:rPr sz="1400" spc="-35" dirty="0">
                <a:solidFill>
                  <a:srgbClr val="E07400"/>
                </a:solidFill>
                <a:latin typeface="Arial"/>
                <a:cs typeface="Arial"/>
              </a:rPr>
              <a:t>Họ </a:t>
            </a:r>
            <a:r>
              <a:rPr sz="1400" spc="-30" dirty="0">
                <a:solidFill>
                  <a:srgbClr val="E07400"/>
                </a:solidFill>
                <a:latin typeface="Arial"/>
                <a:cs typeface="Arial"/>
              </a:rPr>
              <a:t>tên đầy</a:t>
            </a:r>
            <a:r>
              <a:rPr sz="1400" spc="-10" dirty="0">
                <a:solidFill>
                  <a:srgbClr val="E07400"/>
                </a:solidFill>
                <a:latin typeface="Arial"/>
                <a:cs typeface="Arial"/>
              </a:rPr>
              <a:t> </a:t>
            </a:r>
            <a:r>
              <a:rPr sz="1400" spc="-30" dirty="0">
                <a:solidFill>
                  <a:srgbClr val="E07400"/>
                </a:solidFill>
                <a:latin typeface="Arial"/>
                <a:cs typeface="Arial"/>
              </a:rPr>
              <a:t>đủ        </a:t>
            </a:r>
            <a:endParaRPr sz="1400">
              <a:latin typeface="Arial"/>
              <a:cs typeface="Arial"/>
            </a:endParaRPr>
          </a:p>
        </p:txBody>
      </p:sp>
      <p:sp>
        <p:nvSpPr>
          <p:cNvPr id="28" name="object 28"/>
          <p:cNvSpPr txBox="1"/>
          <p:nvPr/>
        </p:nvSpPr>
        <p:spPr>
          <a:xfrm>
            <a:off x="855656" y="5664476"/>
            <a:ext cx="426084" cy="446276"/>
          </a:xfrm>
          <a:prstGeom prst="rect">
            <a:avLst/>
          </a:prstGeom>
        </p:spPr>
        <p:txBody>
          <a:bodyPr vert="horz" wrap="square" lIns="0" tIns="15240" rIns="0" bIns="0" rtlCol="0">
            <a:spAutoFit/>
          </a:bodyPr>
          <a:lstStyle/>
          <a:p>
            <a:pPr marL="12700">
              <a:lnSpc>
                <a:spcPct val="100000"/>
              </a:lnSpc>
              <a:spcBef>
                <a:spcPts val="120"/>
              </a:spcBef>
            </a:pPr>
            <a:r>
              <a:rPr sz="1400" spc="15" dirty="0">
                <a:solidFill>
                  <a:srgbClr val="221F1F"/>
                </a:solidFill>
                <a:latin typeface="Arial"/>
                <a:cs typeface="Arial"/>
              </a:rPr>
              <a:t>*******</a:t>
            </a:r>
            <a:endParaRPr sz="1400">
              <a:latin typeface="Arial"/>
              <a:cs typeface="Arial"/>
            </a:endParaRPr>
          </a:p>
        </p:txBody>
      </p:sp>
      <p:grpSp>
        <p:nvGrpSpPr>
          <p:cNvPr id="29" name="object 29"/>
          <p:cNvGrpSpPr/>
          <p:nvPr/>
        </p:nvGrpSpPr>
        <p:grpSpPr>
          <a:xfrm>
            <a:off x="643309" y="3750157"/>
            <a:ext cx="3764915" cy="3138170"/>
            <a:chOff x="643309" y="3750157"/>
            <a:chExt cx="3764915" cy="3138170"/>
          </a:xfrm>
        </p:grpSpPr>
        <p:sp>
          <p:nvSpPr>
            <p:cNvPr id="30" name="object 30"/>
            <p:cNvSpPr/>
            <p:nvPr/>
          </p:nvSpPr>
          <p:spPr>
            <a:xfrm>
              <a:off x="1717409" y="6698792"/>
              <a:ext cx="60526" cy="85547"/>
            </a:xfrm>
            <a:prstGeom prst="rect">
              <a:avLst/>
            </a:prstGeom>
            <a:blipFill>
              <a:blip r:embed="rId9" cstate="print"/>
              <a:stretch>
                <a:fillRect/>
              </a:stretch>
            </a:blipFill>
          </p:spPr>
          <p:txBody>
            <a:bodyPr wrap="square" lIns="0" tIns="0" rIns="0" bIns="0" rtlCol="0"/>
            <a:lstStyle/>
            <a:p>
              <a:endParaRPr sz="1400"/>
            </a:p>
          </p:txBody>
        </p:sp>
        <p:sp>
          <p:nvSpPr>
            <p:cNvPr id="31" name="object 31"/>
            <p:cNvSpPr/>
            <p:nvPr/>
          </p:nvSpPr>
          <p:spPr>
            <a:xfrm>
              <a:off x="1737029" y="6698758"/>
              <a:ext cx="66675" cy="85725"/>
            </a:xfrm>
            <a:custGeom>
              <a:avLst/>
              <a:gdLst/>
              <a:ahLst/>
              <a:cxnLst/>
              <a:rect l="l" t="t" r="r" b="b"/>
              <a:pathLst>
                <a:path w="66675" h="85725">
                  <a:moveTo>
                    <a:pt x="40932" y="0"/>
                  </a:moveTo>
                  <a:lnTo>
                    <a:pt x="0" y="85610"/>
                  </a:lnTo>
                  <a:lnTo>
                    <a:pt x="2235" y="84950"/>
                  </a:lnTo>
                  <a:lnTo>
                    <a:pt x="10553" y="81289"/>
                  </a:lnTo>
                  <a:lnTo>
                    <a:pt x="45873" y="52049"/>
                  </a:lnTo>
                  <a:lnTo>
                    <a:pt x="66027" y="15786"/>
                  </a:lnTo>
                  <a:lnTo>
                    <a:pt x="66293" y="14503"/>
                  </a:lnTo>
                  <a:lnTo>
                    <a:pt x="66014" y="12369"/>
                  </a:lnTo>
                  <a:lnTo>
                    <a:pt x="65481" y="11557"/>
                  </a:lnTo>
                  <a:lnTo>
                    <a:pt x="42405" y="177"/>
                  </a:lnTo>
                  <a:close/>
                </a:path>
              </a:pathLst>
            </a:custGeom>
            <a:solidFill>
              <a:srgbClr val="1A66CF"/>
            </a:solidFill>
          </p:spPr>
          <p:txBody>
            <a:bodyPr wrap="square" lIns="0" tIns="0" rIns="0" bIns="0" rtlCol="0"/>
            <a:lstStyle/>
            <a:p>
              <a:endParaRPr sz="1400"/>
            </a:p>
          </p:txBody>
        </p:sp>
        <p:sp>
          <p:nvSpPr>
            <p:cNvPr id="32" name="object 32"/>
            <p:cNvSpPr/>
            <p:nvPr/>
          </p:nvSpPr>
          <p:spPr>
            <a:xfrm>
              <a:off x="1734845" y="6718419"/>
              <a:ext cx="34290" cy="41275"/>
            </a:xfrm>
            <a:custGeom>
              <a:avLst/>
              <a:gdLst/>
              <a:ahLst/>
              <a:cxnLst/>
              <a:rect l="l" t="t" r="r" b="b"/>
              <a:pathLst>
                <a:path w="34289" h="41275">
                  <a:moveTo>
                    <a:pt x="33756" y="0"/>
                  </a:moveTo>
                  <a:lnTo>
                    <a:pt x="23736" y="419"/>
                  </a:lnTo>
                  <a:lnTo>
                    <a:pt x="15189" y="8077"/>
                  </a:lnTo>
                  <a:lnTo>
                    <a:pt x="8026" y="13436"/>
                  </a:lnTo>
                  <a:lnTo>
                    <a:pt x="0" y="29311"/>
                  </a:lnTo>
                  <a:lnTo>
                    <a:pt x="2539" y="34315"/>
                  </a:lnTo>
                  <a:lnTo>
                    <a:pt x="4406" y="40805"/>
                  </a:lnTo>
                  <a:lnTo>
                    <a:pt x="14414" y="40487"/>
                  </a:lnTo>
                  <a:lnTo>
                    <a:pt x="18186" y="32588"/>
                  </a:lnTo>
                  <a:lnTo>
                    <a:pt x="16395" y="32473"/>
                  </a:lnTo>
                  <a:lnTo>
                    <a:pt x="8115" y="31445"/>
                  </a:lnTo>
                  <a:lnTo>
                    <a:pt x="12611" y="21272"/>
                  </a:lnTo>
                  <a:lnTo>
                    <a:pt x="16929" y="10769"/>
                  </a:lnTo>
                  <a:lnTo>
                    <a:pt x="29794" y="8267"/>
                  </a:lnTo>
                  <a:lnTo>
                    <a:pt x="33756" y="0"/>
                  </a:lnTo>
                  <a:close/>
                </a:path>
              </a:pathLst>
            </a:custGeom>
            <a:solidFill>
              <a:srgbClr val="CFE0F9"/>
            </a:solidFill>
          </p:spPr>
          <p:txBody>
            <a:bodyPr wrap="square" lIns="0" tIns="0" rIns="0" bIns="0" rtlCol="0"/>
            <a:lstStyle/>
            <a:p>
              <a:endParaRPr sz="1400"/>
            </a:p>
          </p:txBody>
        </p:sp>
        <p:sp>
          <p:nvSpPr>
            <p:cNvPr id="33" name="object 33"/>
            <p:cNvSpPr/>
            <p:nvPr/>
          </p:nvSpPr>
          <p:spPr>
            <a:xfrm>
              <a:off x="1749221" y="6718096"/>
              <a:ext cx="31115" cy="41275"/>
            </a:xfrm>
            <a:custGeom>
              <a:avLst/>
              <a:gdLst/>
              <a:ahLst/>
              <a:cxnLst/>
              <a:rect l="l" t="t" r="r" b="b"/>
              <a:pathLst>
                <a:path w="31114" h="41275">
                  <a:moveTo>
                    <a:pt x="18719" y="32943"/>
                  </a:moveTo>
                  <a:lnTo>
                    <a:pt x="4000" y="32943"/>
                  </a:lnTo>
                  <a:lnTo>
                    <a:pt x="3759" y="32943"/>
                  </a:lnTo>
                  <a:lnTo>
                    <a:pt x="0" y="40817"/>
                  </a:lnTo>
                  <a:lnTo>
                    <a:pt x="127" y="40805"/>
                  </a:lnTo>
                  <a:lnTo>
                    <a:pt x="495" y="40805"/>
                  </a:lnTo>
                  <a:lnTo>
                    <a:pt x="10274" y="40360"/>
                  </a:lnTo>
                  <a:lnTo>
                    <a:pt x="18719" y="32943"/>
                  </a:lnTo>
                  <a:close/>
                </a:path>
                <a:path w="31114" h="41275">
                  <a:moveTo>
                    <a:pt x="30454" y="16078"/>
                  </a:moveTo>
                  <a:lnTo>
                    <a:pt x="11379" y="17043"/>
                  </a:lnTo>
                  <a:lnTo>
                    <a:pt x="7696" y="24726"/>
                  </a:lnTo>
                  <a:lnTo>
                    <a:pt x="18961" y="24066"/>
                  </a:lnTo>
                  <a:lnTo>
                    <a:pt x="14693" y="31800"/>
                  </a:lnTo>
                  <a:lnTo>
                    <a:pt x="4356" y="32905"/>
                  </a:lnTo>
                  <a:lnTo>
                    <a:pt x="18770" y="32905"/>
                  </a:lnTo>
                  <a:lnTo>
                    <a:pt x="28016" y="25323"/>
                  </a:lnTo>
                  <a:lnTo>
                    <a:pt x="28346" y="24066"/>
                  </a:lnTo>
                  <a:lnTo>
                    <a:pt x="30454" y="16078"/>
                  </a:lnTo>
                  <a:close/>
                </a:path>
                <a:path w="31114" h="41275">
                  <a:moveTo>
                    <a:pt x="30784" y="5245"/>
                  </a:moveTo>
                  <a:lnTo>
                    <a:pt x="29425" y="0"/>
                  </a:lnTo>
                  <a:lnTo>
                    <a:pt x="19608" y="304"/>
                  </a:lnTo>
                  <a:lnTo>
                    <a:pt x="19354" y="304"/>
                  </a:lnTo>
                  <a:lnTo>
                    <a:pt x="15405" y="8572"/>
                  </a:lnTo>
                  <a:lnTo>
                    <a:pt x="15773" y="8509"/>
                  </a:lnTo>
                  <a:lnTo>
                    <a:pt x="20853" y="7899"/>
                  </a:lnTo>
                  <a:lnTo>
                    <a:pt x="22313" y="11328"/>
                  </a:lnTo>
                  <a:lnTo>
                    <a:pt x="27076" y="7899"/>
                  </a:lnTo>
                  <a:lnTo>
                    <a:pt x="30784" y="5245"/>
                  </a:lnTo>
                  <a:close/>
                </a:path>
              </a:pathLst>
            </a:custGeom>
            <a:solidFill>
              <a:srgbClr val="E6EDFF"/>
            </a:solidFill>
          </p:spPr>
          <p:txBody>
            <a:bodyPr wrap="square" lIns="0" tIns="0" rIns="0" bIns="0" rtlCol="0"/>
            <a:lstStyle/>
            <a:p>
              <a:endParaRPr sz="1400"/>
            </a:p>
          </p:txBody>
        </p:sp>
        <p:sp>
          <p:nvSpPr>
            <p:cNvPr id="34" name="object 34"/>
            <p:cNvSpPr/>
            <p:nvPr/>
          </p:nvSpPr>
          <p:spPr>
            <a:xfrm>
              <a:off x="1001235" y="3750157"/>
              <a:ext cx="748806" cy="745578"/>
            </a:xfrm>
            <a:prstGeom prst="rect">
              <a:avLst/>
            </a:prstGeom>
            <a:blipFill>
              <a:blip r:embed="rId10" cstate="print"/>
              <a:stretch>
                <a:fillRect/>
              </a:stretch>
            </a:blipFill>
          </p:spPr>
          <p:txBody>
            <a:bodyPr wrap="square" lIns="0" tIns="0" rIns="0" bIns="0" rtlCol="0"/>
            <a:lstStyle/>
            <a:p>
              <a:endParaRPr sz="1400"/>
            </a:p>
          </p:txBody>
        </p:sp>
        <p:sp>
          <p:nvSpPr>
            <p:cNvPr id="35" name="object 35"/>
            <p:cNvSpPr/>
            <p:nvPr/>
          </p:nvSpPr>
          <p:spPr>
            <a:xfrm>
              <a:off x="643309" y="6404882"/>
              <a:ext cx="618804" cy="483077"/>
            </a:xfrm>
            <a:prstGeom prst="rect">
              <a:avLst/>
            </a:prstGeom>
            <a:blipFill>
              <a:blip r:embed="rId11" cstate="print"/>
              <a:stretch>
                <a:fillRect/>
              </a:stretch>
            </a:blipFill>
          </p:spPr>
          <p:txBody>
            <a:bodyPr wrap="square" lIns="0" tIns="0" rIns="0" bIns="0" rtlCol="0"/>
            <a:lstStyle/>
            <a:p>
              <a:endParaRPr sz="1400"/>
            </a:p>
          </p:txBody>
        </p:sp>
        <p:sp>
          <p:nvSpPr>
            <p:cNvPr id="36" name="object 36"/>
            <p:cNvSpPr/>
            <p:nvPr/>
          </p:nvSpPr>
          <p:spPr>
            <a:xfrm>
              <a:off x="2843885" y="4671529"/>
              <a:ext cx="47625" cy="47625"/>
            </a:xfrm>
            <a:custGeom>
              <a:avLst/>
              <a:gdLst/>
              <a:ahLst/>
              <a:cxnLst/>
              <a:rect l="l" t="t" r="r" b="b"/>
              <a:pathLst>
                <a:path w="47625" h="47625">
                  <a:moveTo>
                    <a:pt x="23545" y="0"/>
                  </a:moveTo>
                  <a:lnTo>
                    <a:pt x="14380" y="1850"/>
                  </a:lnTo>
                  <a:lnTo>
                    <a:pt x="6896" y="6896"/>
                  </a:lnTo>
                  <a:lnTo>
                    <a:pt x="1850" y="14380"/>
                  </a:lnTo>
                  <a:lnTo>
                    <a:pt x="0" y="23545"/>
                  </a:lnTo>
                  <a:lnTo>
                    <a:pt x="1850" y="32711"/>
                  </a:lnTo>
                  <a:lnTo>
                    <a:pt x="6896" y="40195"/>
                  </a:lnTo>
                  <a:lnTo>
                    <a:pt x="14380" y="45241"/>
                  </a:lnTo>
                  <a:lnTo>
                    <a:pt x="23545" y="47091"/>
                  </a:lnTo>
                  <a:lnTo>
                    <a:pt x="32711" y="45241"/>
                  </a:lnTo>
                  <a:lnTo>
                    <a:pt x="40195" y="40195"/>
                  </a:lnTo>
                  <a:lnTo>
                    <a:pt x="45241" y="32711"/>
                  </a:lnTo>
                  <a:lnTo>
                    <a:pt x="47091" y="23545"/>
                  </a:lnTo>
                  <a:lnTo>
                    <a:pt x="45241" y="14380"/>
                  </a:lnTo>
                  <a:lnTo>
                    <a:pt x="40195" y="6896"/>
                  </a:lnTo>
                  <a:lnTo>
                    <a:pt x="32711" y="1850"/>
                  </a:lnTo>
                  <a:lnTo>
                    <a:pt x="23545" y="0"/>
                  </a:lnTo>
                  <a:close/>
                </a:path>
              </a:pathLst>
            </a:custGeom>
            <a:solidFill>
              <a:srgbClr val="E07400"/>
            </a:solidFill>
          </p:spPr>
          <p:txBody>
            <a:bodyPr wrap="square" lIns="0" tIns="0" rIns="0" bIns="0" rtlCol="0"/>
            <a:lstStyle/>
            <a:p>
              <a:endParaRPr sz="1400"/>
            </a:p>
          </p:txBody>
        </p:sp>
        <p:sp>
          <p:nvSpPr>
            <p:cNvPr id="37" name="object 37"/>
            <p:cNvSpPr/>
            <p:nvPr/>
          </p:nvSpPr>
          <p:spPr>
            <a:xfrm>
              <a:off x="2867431" y="5289130"/>
              <a:ext cx="1540510" cy="213360"/>
            </a:xfrm>
            <a:custGeom>
              <a:avLst/>
              <a:gdLst/>
              <a:ahLst/>
              <a:cxnLst/>
              <a:rect l="l" t="t" r="r" b="b"/>
              <a:pathLst>
                <a:path w="1540510" h="213360">
                  <a:moveTo>
                    <a:pt x="1433766" y="0"/>
                  </a:moveTo>
                  <a:lnTo>
                    <a:pt x="106489" y="0"/>
                  </a:lnTo>
                  <a:lnTo>
                    <a:pt x="65140" y="8402"/>
                  </a:lnTo>
                  <a:lnTo>
                    <a:pt x="31280" y="31280"/>
                  </a:lnTo>
                  <a:lnTo>
                    <a:pt x="8402" y="65140"/>
                  </a:lnTo>
                  <a:lnTo>
                    <a:pt x="0" y="106489"/>
                  </a:lnTo>
                  <a:lnTo>
                    <a:pt x="8402" y="147838"/>
                  </a:lnTo>
                  <a:lnTo>
                    <a:pt x="31280" y="181698"/>
                  </a:lnTo>
                  <a:lnTo>
                    <a:pt x="65140" y="204576"/>
                  </a:lnTo>
                  <a:lnTo>
                    <a:pt x="106489" y="212978"/>
                  </a:lnTo>
                  <a:lnTo>
                    <a:pt x="1433766" y="212978"/>
                  </a:lnTo>
                  <a:lnTo>
                    <a:pt x="1475115" y="204576"/>
                  </a:lnTo>
                  <a:lnTo>
                    <a:pt x="1508975" y="181698"/>
                  </a:lnTo>
                  <a:lnTo>
                    <a:pt x="1531853" y="147838"/>
                  </a:lnTo>
                  <a:lnTo>
                    <a:pt x="1540255" y="106489"/>
                  </a:lnTo>
                  <a:lnTo>
                    <a:pt x="1531853" y="65140"/>
                  </a:lnTo>
                  <a:lnTo>
                    <a:pt x="1508975" y="31280"/>
                  </a:lnTo>
                  <a:lnTo>
                    <a:pt x="1475115" y="8402"/>
                  </a:lnTo>
                  <a:lnTo>
                    <a:pt x="1433766" y="0"/>
                  </a:lnTo>
                  <a:close/>
                </a:path>
              </a:pathLst>
            </a:custGeom>
            <a:solidFill>
              <a:srgbClr val="FBF5DE"/>
            </a:solidFill>
          </p:spPr>
          <p:txBody>
            <a:bodyPr wrap="square" lIns="0" tIns="0" rIns="0" bIns="0" rtlCol="0"/>
            <a:lstStyle/>
            <a:p>
              <a:endParaRPr sz="1400"/>
            </a:p>
          </p:txBody>
        </p:sp>
      </p:grpSp>
      <p:sp>
        <p:nvSpPr>
          <p:cNvPr id="38" name="object 38"/>
          <p:cNvSpPr txBox="1"/>
          <p:nvPr/>
        </p:nvSpPr>
        <p:spPr>
          <a:xfrm>
            <a:off x="627409" y="6010452"/>
            <a:ext cx="344805" cy="446917"/>
          </a:xfrm>
          <a:prstGeom prst="rect">
            <a:avLst/>
          </a:prstGeom>
        </p:spPr>
        <p:txBody>
          <a:bodyPr vert="horz" wrap="square" lIns="0" tIns="15875" rIns="0" bIns="0" rtlCol="0">
            <a:spAutoFit/>
          </a:bodyPr>
          <a:lstStyle/>
          <a:p>
            <a:pPr marL="12700">
              <a:lnSpc>
                <a:spcPct val="100000"/>
              </a:lnSpc>
              <a:spcBef>
                <a:spcPts val="125"/>
              </a:spcBef>
            </a:pPr>
            <a:r>
              <a:rPr sz="1400" spc="5" dirty="0">
                <a:solidFill>
                  <a:srgbClr val="221F1F"/>
                </a:solidFill>
                <a:latin typeface="Arial"/>
                <a:cs typeface="Arial"/>
              </a:rPr>
              <a:t>Photo</a:t>
            </a:r>
            <a:endParaRPr sz="1400">
              <a:latin typeface="Arial"/>
              <a:cs typeface="Arial"/>
            </a:endParaRPr>
          </a:p>
        </p:txBody>
      </p:sp>
      <p:sp>
        <p:nvSpPr>
          <p:cNvPr id="39" name="object 39"/>
          <p:cNvSpPr txBox="1"/>
          <p:nvPr/>
        </p:nvSpPr>
        <p:spPr>
          <a:xfrm>
            <a:off x="855656" y="4926520"/>
            <a:ext cx="3496945" cy="802784"/>
          </a:xfrm>
          <a:prstGeom prst="rect">
            <a:avLst/>
          </a:prstGeom>
        </p:spPr>
        <p:txBody>
          <a:bodyPr vert="horz" wrap="square" lIns="0" tIns="12700" rIns="0" bIns="0" rtlCol="0">
            <a:spAutoFit/>
          </a:bodyPr>
          <a:lstStyle/>
          <a:p>
            <a:pPr marL="12700">
              <a:lnSpc>
                <a:spcPct val="100000"/>
              </a:lnSpc>
              <a:spcBef>
                <a:spcPts val="100"/>
              </a:spcBef>
              <a:tabLst>
                <a:tab pos="1994535" algn="l"/>
              </a:tabLst>
            </a:pPr>
            <a:r>
              <a:rPr sz="1400" spc="-30" baseline="-5050" dirty="0">
                <a:solidFill>
                  <a:srgbClr val="221F1F"/>
                </a:solidFill>
                <a:latin typeface="Arial"/>
                <a:cs typeface="Arial"/>
                <a:hlinkClick r:id="rId12"/>
              </a:rPr>
              <a:t>AnhNgV@gmail.com</a:t>
            </a:r>
            <a:r>
              <a:rPr sz="1400" u="dash" spc="-30" baseline="-5050" dirty="0">
                <a:solidFill>
                  <a:srgbClr val="221F1F"/>
                </a:solidFill>
                <a:uFill>
                  <a:solidFill>
                    <a:srgbClr val="E07400"/>
                  </a:solidFill>
                </a:uFill>
                <a:latin typeface="Arial"/>
                <a:cs typeface="Arial"/>
              </a:rPr>
              <a:t> 	</a:t>
            </a:r>
            <a:r>
              <a:rPr sz="1400" spc="-45" dirty="0">
                <a:solidFill>
                  <a:srgbClr val="E07400"/>
                </a:solidFill>
                <a:latin typeface="Arial"/>
                <a:cs typeface="Arial"/>
              </a:rPr>
              <a:t>Địa </a:t>
            </a:r>
            <a:r>
              <a:rPr sz="1400" spc="-40" dirty="0">
                <a:solidFill>
                  <a:srgbClr val="E07400"/>
                </a:solidFill>
                <a:latin typeface="Arial"/>
                <a:cs typeface="Arial"/>
              </a:rPr>
              <a:t>chỉ</a:t>
            </a:r>
            <a:r>
              <a:rPr sz="1400" spc="-20" dirty="0">
                <a:solidFill>
                  <a:srgbClr val="E07400"/>
                </a:solidFill>
                <a:latin typeface="Arial"/>
                <a:cs typeface="Arial"/>
              </a:rPr>
              <a:t> </a:t>
            </a:r>
            <a:r>
              <a:rPr sz="1400" spc="-45" dirty="0">
                <a:solidFill>
                  <a:srgbClr val="E07400"/>
                </a:solidFill>
                <a:latin typeface="Arial"/>
                <a:cs typeface="Arial"/>
              </a:rPr>
              <a:t>email           </a:t>
            </a:r>
            <a:endParaRPr sz="1400">
              <a:latin typeface="Arial"/>
              <a:cs typeface="Arial"/>
            </a:endParaRPr>
          </a:p>
          <a:p>
            <a:pPr>
              <a:lnSpc>
                <a:spcPct val="100000"/>
              </a:lnSpc>
              <a:spcBef>
                <a:spcPts val="15"/>
              </a:spcBef>
            </a:pPr>
            <a:endParaRPr sz="1400">
              <a:latin typeface="Arial"/>
              <a:cs typeface="Arial"/>
            </a:endParaRPr>
          </a:p>
          <a:p>
            <a:pPr marL="12700">
              <a:lnSpc>
                <a:spcPct val="100000"/>
              </a:lnSpc>
              <a:tabLst>
                <a:tab pos="1083945" algn="l"/>
                <a:tab pos="1998980" algn="l"/>
              </a:tabLst>
            </a:pPr>
            <a:r>
              <a:rPr sz="1400" spc="15" dirty="0">
                <a:solidFill>
                  <a:srgbClr val="221F1F"/>
                </a:solidFill>
                <a:latin typeface="Arial"/>
                <a:cs typeface="Arial"/>
              </a:rPr>
              <a:t>98405094809	</a:t>
            </a:r>
            <a:r>
              <a:rPr sz="1400" u="dash" spc="22" baseline="2525" dirty="0">
                <a:solidFill>
                  <a:srgbClr val="E07400"/>
                </a:solidFill>
                <a:uFill>
                  <a:solidFill>
                    <a:srgbClr val="E07400"/>
                  </a:solidFill>
                </a:uFill>
                <a:latin typeface="Arial"/>
                <a:cs typeface="Arial"/>
              </a:rPr>
              <a:t> 	</a:t>
            </a:r>
            <a:r>
              <a:rPr sz="1400" spc="-22" baseline="2314" dirty="0">
                <a:solidFill>
                  <a:srgbClr val="E07400"/>
                </a:solidFill>
                <a:latin typeface="Arial"/>
                <a:cs typeface="Arial"/>
              </a:rPr>
              <a:t>Tài </a:t>
            </a:r>
            <a:r>
              <a:rPr sz="1400" spc="-30" baseline="2314" dirty="0">
                <a:solidFill>
                  <a:srgbClr val="E07400"/>
                </a:solidFill>
                <a:latin typeface="Arial"/>
                <a:cs typeface="Arial"/>
              </a:rPr>
              <a:t>khoản ngân</a:t>
            </a:r>
            <a:r>
              <a:rPr sz="1400" spc="-52" baseline="2314" dirty="0">
                <a:solidFill>
                  <a:srgbClr val="E07400"/>
                </a:solidFill>
                <a:latin typeface="Arial"/>
                <a:cs typeface="Arial"/>
              </a:rPr>
              <a:t> </a:t>
            </a:r>
            <a:r>
              <a:rPr sz="1400" spc="-30" baseline="2314" dirty="0">
                <a:solidFill>
                  <a:srgbClr val="E07400"/>
                </a:solidFill>
                <a:latin typeface="Arial"/>
                <a:cs typeface="Arial"/>
              </a:rPr>
              <a:t>hàng</a:t>
            </a:r>
            <a:endParaRPr sz="1400" baseline="2314">
              <a:latin typeface="Arial"/>
              <a:cs typeface="Arial"/>
            </a:endParaRPr>
          </a:p>
        </p:txBody>
      </p:sp>
      <p:grpSp>
        <p:nvGrpSpPr>
          <p:cNvPr id="40" name="object 40"/>
          <p:cNvGrpSpPr/>
          <p:nvPr/>
        </p:nvGrpSpPr>
        <p:grpSpPr>
          <a:xfrm>
            <a:off x="1374051" y="5014379"/>
            <a:ext cx="2955925" cy="1879600"/>
            <a:chOff x="1374051" y="5014379"/>
            <a:chExt cx="2955925" cy="1879600"/>
          </a:xfrm>
        </p:grpSpPr>
        <p:sp>
          <p:nvSpPr>
            <p:cNvPr id="41" name="object 41"/>
            <p:cNvSpPr/>
            <p:nvPr/>
          </p:nvSpPr>
          <p:spPr>
            <a:xfrm>
              <a:off x="1920684" y="5405805"/>
              <a:ext cx="6350" cy="0"/>
            </a:xfrm>
            <a:custGeom>
              <a:avLst/>
              <a:gdLst/>
              <a:ahLst/>
              <a:cxnLst/>
              <a:rect l="l" t="t" r="r" b="b"/>
              <a:pathLst>
                <a:path w="6350">
                  <a:moveTo>
                    <a:pt x="0" y="0"/>
                  </a:moveTo>
                  <a:lnTo>
                    <a:pt x="6350" y="0"/>
                  </a:lnTo>
                </a:path>
              </a:pathLst>
            </a:custGeom>
            <a:ln w="9525">
              <a:solidFill>
                <a:srgbClr val="E07400"/>
              </a:solidFill>
            </a:ln>
          </p:spPr>
          <p:txBody>
            <a:bodyPr wrap="square" lIns="0" tIns="0" rIns="0" bIns="0" rtlCol="0"/>
            <a:lstStyle/>
            <a:p>
              <a:endParaRPr sz="1400"/>
            </a:p>
          </p:txBody>
        </p:sp>
        <p:sp>
          <p:nvSpPr>
            <p:cNvPr id="42" name="object 42"/>
            <p:cNvSpPr/>
            <p:nvPr/>
          </p:nvSpPr>
          <p:spPr>
            <a:xfrm>
              <a:off x="2861106" y="5405805"/>
              <a:ext cx="6350" cy="0"/>
            </a:xfrm>
            <a:custGeom>
              <a:avLst/>
              <a:gdLst/>
              <a:ahLst/>
              <a:cxnLst/>
              <a:rect l="l" t="t" r="r" b="b"/>
              <a:pathLst>
                <a:path w="6350">
                  <a:moveTo>
                    <a:pt x="0" y="0"/>
                  </a:moveTo>
                  <a:lnTo>
                    <a:pt x="6350" y="0"/>
                  </a:lnTo>
                </a:path>
              </a:pathLst>
            </a:custGeom>
            <a:ln w="9525">
              <a:solidFill>
                <a:srgbClr val="E07400"/>
              </a:solidFill>
            </a:ln>
          </p:spPr>
          <p:txBody>
            <a:bodyPr wrap="square" lIns="0" tIns="0" rIns="0" bIns="0" rtlCol="0"/>
            <a:lstStyle/>
            <a:p>
              <a:endParaRPr sz="1400"/>
            </a:p>
          </p:txBody>
        </p:sp>
        <p:sp>
          <p:nvSpPr>
            <p:cNvPr id="43" name="object 43"/>
            <p:cNvSpPr/>
            <p:nvPr/>
          </p:nvSpPr>
          <p:spPr>
            <a:xfrm>
              <a:off x="2843885" y="5382107"/>
              <a:ext cx="47625" cy="47625"/>
            </a:xfrm>
            <a:custGeom>
              <a:avLst/>
              <a:gdLst/>
              <a:ahLst/>
              <a:cxnLst/>
              <a:rect l="l" t="t" r="r" b="b"/>
              <a:pathLst>
                <a:path w="47625" h="47625">
                  <a:moveTo>
                    <a:pt x="23545" y="0"/>
                  </a:moveTo>
                  <a:lnTo>
                    <a:pt x="14380" y="1850"/>
                  </a:lnTo>
                  <a:lnTo>
                    <a:pt x="6896" y="6896"/>
                  </a:lnTo>
                  <a:lnTo>
                    <a:pt x="1850" y="14380"/>
                  </a:lnTo>
                  <a:lnTo>
                    <a:pt x="0" y="23545"/>
                  </a:lnTo>
                  <a:lnTo>
                    <a:pt x="1850" y="32711"/>
                  </a:lnTo>
                  <a:lnTo>
                    <a:pt x="6896" y="40195"/>
                  </a:lnTo>
                  <a:lnTo>
                    <a:pt x="14380" y="45241"/>
                  </a:lnTo>
                  <a:lnTo>
                    <a:pt x="23545" y="47091"/>
                  </a:lnTo>
                  <a:lnTo>
                    <a:pt x="32711" y="45241"/>
                  </a:lnTo>
                  <a:lnTo>
                    <a:pt x="40195" y="40195"/>
                  </a:lnTo>
                  <a:lnTo>
                    <a:pt x="45241" y="32711"/>
                  </a:lnTo>
                  <a:lnTo>
                    <a:pt x="47091" y="23545"/>
                  </a:lnTo>
                  <a:lnTo>
                    <a:pt x="45241" y="14380"/>
                  </a:lnTo>
                  <a:lnTo>
                    <a:pt x="40195" y="6896"/>
                  </a:lnTo>
                  <a:lnTo>
                    <a:pt x="32711" y="1850"/>
                  </a:lnTo>
                  <a:lnTo>
                    <a:pt x="23545" y="0"/>
                  </a:lnTo>
                  <a:close/>
                </a:path>
              </a:pathLst>
            </a:custGeom>
            <a:solidFill>
              <a:srgbClr val="E07400"/>
            </a:solidFill>
          </p:spPr>
          <p:txBody>
            <a:bodyPr wrap="square" lIns="0" tIns="0" rIns="0" bIns="0" rtlCol="0"/>
            <a:lstStyle/>
            <a:p>
              <a:endParaRPr sz="1400"/>
            </a:p>
          </p:txBody>
        </p:sp>
        <p:sp>
          <p:nvSpPr>
            <p:cNvPr id="44" name="object 44"/>
            <p:cNvSpPr/>
            <p:nvPr/>
          </p:nvSpPr>
          <p:spPr>
            <a:xfrm>
              <a:off x="2845600" y="5014379"/>
              <a:ext cx="47625" cy="47625"/>
            </a:xfrm>
            <a:custGeom>
              <a:avLst/>
              <a:gdLst/>
              <a:ahLst/>
              <a:cxnLst/>
              <a:rect l="l" t="t" r="r" b="b"/>
              <a:pathLst>
                <a:path w="47625" h="47625">
                  <a:moveTo>
                    <a:pt x="23545" y="0"/>
                  </a:moveTo>
                  <a:lnTo>
                    <a:pt x="14380" y="1850"/>
                  </a:lnTo>
                  <a:lnTo>
                    <a:pt x="6896" y="6896"/>
                  </a:lnTo>
                  <a:lnTo>
                    <a:pt x="1850" y="14380"/>
                  </a:lnTo>
                  <a:lnTo>
                    <a:pt x="0" y="23545"/>
                  </a:lnTo>
                  <a:lnTo>
                    <a:pt x="1850" y="32711"/>
                  </a:lnTo>
                  <a:lnTo>
                    <a:pt x="6896" y="40195"/>
                  </a:lnTo>
                  <a:lnTo>
                    <a:pt x="14380" y="45241"/>
                  </a:lnTo>
                  <a:lnTo>
                    <a:pt x="23545" y="47091"/>
                  </a:lnTo>
                  <a:lnTo>
                    <a:pt x="32711" y="45241"/>
                  </a:lnTo>
                  <a:lnTo>
                    <a:pt x="40195" y="40195"/>
                  </a:lnTo>
                  <a:lnTo>
                    <a:pt x="45241" y="32711"/>
                  </a:lnTo>
                  <a:lnTo>
                    <a:pt x="47091" y="23545"/>
                  </a:lnTo>
                  <a:lnTo>
                    <a:pt x="45241" y="14380"/>
                  </a:lnTo>
                  <a:lnTo>
                    <a:pt x="40195" y="6896"/>
                  </a:lnTo>
                  <a:lnTo>
                    <a:pt x="32711" y="1850"/>
                  </a:lnTo>
                  <a:lnTo>
                    <a:pt x="23545" y="0"/>
                  </a:lnTo>
                  <a:close/>
                </a:path>
              </a:pathLst>
            </a:custGeom>
            <a:solidFill>
              <a:srgbClr val="E07400"/>
            </a:solidFill>
          </p:spPr>
          <p:txBody>
            <a:bodyPr wrap="square" lIns="0" tIns="0" rIns="0" bIns="0" rtlCol="0"/>
            <a:lstStyle/>
            <a:p>
              <a:endParaRPr sz="1400"/>
            </a:p>
          </p:txBody>
        </p:sp>
        <p:sp>
          <p:nvSpPr>
            <p:cNvPr id="45" name="object 45"/>
            <p:cNvSpPr/>
            <p:nvPr/>
          </p:nvSpPr>
          <p:spPr>
            <a:xfrm>
              <a:off x="2208339" y="6751170"/>
              <a:ext cx="637540" cy="0"/>
            </a:xfrm>
            <a:custGeom>
              <a:avLst/>
              <a:gdLst/>
              <a:ahLst/>
              <a:cxnLst/>
              <a:rect l="l" t="t" r="r" b="b"/>
              <a:pathLst>
                <a:path w="637539">
                  <a:moveTo>
                    <a:pt x="0" y="0"/>
                  </a:moveTo>
                  <a:lnTo>
                    <a:pt x="637286" y="0"/>
                  </a:lnTo>
                </a:path>
              </a:pathLst>
            </a:custGeom>
            <a:ln w="9525">
              <a:solidFill>
                <a:srgbClr val="E07400"/>
              </a:solidFill>
              <a:prstDash val="sysDot"/>
            </a:ln>
          </p:spPr>
          <p:txBody>
            <a:bodyPr wrap="square" lIns="0" tIns="0" rIns="0" bIns="0" rtlCol="0"/>
            <a:lstStyle/>
            <a:p>
              <a:endParaRPr sz="1400"/>
            </a:p>
          </p:txBody>
        </p:sp>
        <p:sp>
          <p:nvSpPr>
            <p:cNvPr id="46" name="object 46"/>
            <p:cNvSpPr/>
            <p:nvPr/>
          </p:nvSpPr>
          <p:spPr>
            <a:xfrm>
              <a:off x="2845600" y="6727599"/>
              <a:ext cx="47625" cy="47625"/>
            </a:xfrm>
            <a:custGeom>
              <a:avLst/>
              <a:gdLst/>
              <a:ahLst/>
              <a:cxnLst/>
              <a:rect l="l" t="t" r="r" b="b"/>
              <a:pathLst>
                <a:path w="47625" h="47625">
                  <a:moveTo>
                    <a:pt x="23545" y="0"/>
                  </a:moveTo>
                  <a:lnTo>
                    <a:pt x="14380" y="1850"/>
                  </a:lnTo>
                  <a:lnTo>
                    <a:pt x="6896" y="6896"/>
                  </a:lnTo>
                  <a:lnTo>
                    <a:pt x="1850" y="14380"/>
                  </a:lnTo>
                  <a:lnTo>
                    <a:pt x="0" y="23545"/>
                  </a:lnTo>
                  <a:lnTo>
                    <a:pt x="1850" y="32711"/>
                  </a:lnTo>
                  <a:lnTo>
                    <a:pt x="6896" y="40195"/>
                  </a:lnTo>
                  <a:lnTo>
                    <a:pt x="14380" y="45241"/>
                  </a:lnTo>
                  <a:lnTo>
                    <a:pt x="23545" y="47091"/>
                  </a:lnTo>
                  <a:lnTo>
                    <a:pt x="32711" y="45241"/>
                  </a:lnTo>
                  <a:lnTo>
                    <a:pt x="40195" y="40195"/>
                  </a:lnTo>
                  <a:lnTo>
                    <a:pt x="45241" y="32711"/>
                  </a:lnTo>
                  <a:lnTo>
                    <a:pt x="47091" y="23545"/>
                  </a:lnTo>
                  <a:lnTo>
                    <a:pt x="45241" y="14380"/>
                  </a:lnTo>
                  <a:lnTo>
                    <a:pt x="40195" y="6896"/>
                  </a:lnTo>
                  <a:lnTo>
                    <a:pt x="32711" y="1850"/>
                  </a:lnTo>
                  <a:lnTo>
                    <a:pt x="23545" y="0"/>
                  </a:lnTo>
                  <a:close/>
                </a:path>
              </a:pathLst>
            </a:custGeom>
            <a:solidFill>
              <a:srgbClr val="E07400"/>
            </a:solidFill>
          </p:spPr>
          <p:txBody>
            <a:bodyPr wrap="square" lIns="0" tIns="0" rIns="0" bIns="0" rtlCol="0"/>
            <a:lstStyle/>
            <a:p>
              <a:endParaRPr sz="1400"/>
            </a:p>
          </p:txBody>
        </p:sp>
        <p:sp>
          <p:nvSpPr>
            <p:cNvPr id="47" name="object 47"/>
            <p:cNvSpPr/>
            <p:nvPr/>
          </p:nvSpPr>
          <p:spPr>
            <a:xfrm>
              <a:off x="2867431" y="5631243"/>
              <a:ext cx="1463040" cy="213360"/>
            </a:xfrm>
            <a:custGeom>
              <a:avLst/>
              <a:gdLst/>
              <a:ahLst/>
              <a:cxnLst/>
              <a:rect l="l" t="t" r="r" b="b"/>
              <a:pathLst>
                <a:path w="1463039" h="213360">
                  <a:moveTo>
                    <a:pt x="1355953" y="0"/>
                  </a:moveTo>
                  <a:lnTo>
                    <a:pt x="106489" y="0"/>
                  </a:lnTo>
                  <a:lnTo>
                    <a:pt x="65140" y="8404"/>
                  </a:lnTo>
                  <a:lnTo>
                    <a:pt x="31280" y="31286"/>
                  </a:lnTo>
                  <a:lnTo>
                    <a:pt x="8402" y="65150"/>
                  </a:lnTo>
                  <a:lnTo>
                    <a:pt x="0" y="106502"/>
                  </a:lnTo>
                  <a:lnTo>
                    <a:pt x="8402" y="147851"/>
                  </a:lnTo>
                  <a:lnTo>
                    <a:pt x="31280" y="181711"/>
                  </a:lnTo>
                  <a:lnTo>
                    <a:pt x="65140" y="204589"/>
                  </a:lnTo>
                  <a:lnTo>
                    <a:pt x="106489" y="212991"/>
                  </a:lnTo>
                  <a:lnTo>
                    <a:pt x="1355953" y="212991"/>
                  </a:lnTo>
                  <a:lnTo>
                    <a:pt x="1397302" y="204589"/>
                  </a:lnTo>
                  <a:lnTo>
                    <a:pt x="1431163" y="181711"/>
                  </a:lnTo>
                  <a:lnTo>
                    <a:pt x="1454040" y="147851"/>
                  </a:lnTo>
                  <a:lnTo>
                    <a:pt x="1462443" y="106502"/>
                  </a:lnTo>
                  <a:lnTo>
                    <a:pt x="1454040" y="65150"/>
                  </a:lnTo>
                  <a:lnTo>
                    <a:pt x="1431163" y="31286"/>
                  </a:lnTo>
                  <a:lnTo>
                    <a:pt x="1397302" y="8404"/>
                  </a:lnTo>
                  <a:lnTo>
                    <a:pt x="1355953" y="0"/>
                  </a:lnTo>
                  <a:close/>
                </a:path>
              </a:pathLst>
            </a:custGeom>
            <a:solidFill>
              <a:srgbClr val="FBF5DE"/>
            </a:solidFill>
          </p:spPr>
          <p:txBody>
            <a:bodyPr wrap="square" lIns="0" tIns="0" rIns="0" bIns="0" rtlCol="0"/>
            <a:lstStyle/>
            <a:p>
              <a:endParaRPr sz="1400"/>
            </a:p>
          </p:txBody>
        </p:sp>
        <p:sp>
          <p:nvSpPr>
            <p:cNvPr id="48" name="object 48"/>
            <p:cNvSpPr/>
            <p:nvPr/>
          </p:nvSpPr>
          <p:spPr>
            <a:xfrm>
              <a:off x="1508277" y="5737885"/>
              <a:ext cx="6350" cy="0"/>
            </a:xfrm>
            <a:custGeom>
              <a:avLst/>
              <a:gdLst/>
              <a:ahLst/>
              <a:cxnLst/>
              <a:rect l="l" t="t" r="r" b="b"/>
              <a:pathLst>
                <a:path w="6350">
                  <a:moveTo>
                    <a:pt x="0" y="0"/>
                  </a:moveTo>
                  <a:lnTo>
                    <a:pt x="6350" y="0"/>
                  </a:lnTo>
                </a:path>
              </a:pathLst>
            </a:custGeom>
            <a:ln w="9525">
              <a:solidFill>
                <a:srgbClr val="E07400"/>
              </a:solidFill>
            </a:ln>
          </p:spPr>
          <p:txBody>
            <a:bodyPr wrap="square" lIns="0" tIns="0" rIns="0" bIns="0" rtlCol="0"/>
            <a:lstStyle/>
            <a:p>
              <a:endParaRPr sz="1400"/>
            </a:p>
          </p:txBody>
        </p:sp>
        <p:sp>
          <p:nvSpPr>
            <p:cNvPr id="49" name="object 49"/>
            <p:cNvSpPr/>
            <p:nvPr/>
          </p:nvSpPr>
          <p:spPr>
            <a:xfrm>
              <a:off x="1527200" y="5737885"/>
              <a:ext cx="1327785" cy="0"/>
            </a:xfrm>
            <a:custGeom>
              <a:avLst/>
              <a:gdLst/>
              <a:ahLst/>
              <a:cxnLst/>
              <a:rect l="l" t="t" r="r" b="b"/>
              <a:pathLst>
                <a:path w="1327785">
                  <a:moveTo>
                    <a:pt x="0" y="0"/>
                  </a:moveTo>
                  <a:lnTo>
                    <a:pt x="1327607" y="0"/>
                  </a:lnTo>
                </a:path>
              </a:pathLst>
            </a:custGeom>
            <a:ln w="9525">
              <a:solidFill>
                <a:srgbClr val="E07400"/>
              </a:solidFill>
              <a:prstDash val="sysDot"/>
            </a:ln>
          </p:spPr>
          <p:txBody>
            <a:bodyPr wrap="square" lIns="0" tIns="0" rIns="0" bIns="0" rtlCol="0"/>
            <a:lstStyle/>
            <a:p>
              <a:endParaRPr sz="1400"/>
            </a:p>
          </p:txBody>
        </p:sp>
        <p:sp>
          <p:nvSpPr>
            <p:cNvPr id="50" name="object 50"/>
            <p:cNvSpPr/>
            <p:nvPr/>
          </p:nvSpPr>
          <p:spPr>
            <a:xfrm>
              <a:off x="2861106" y="5737885"/>
              <a:ext cx="6350" cy="0"/>
            </a:xfrm>
            <a:custGeom>
              <a:avLst/>
              <a:gdLst/>
              <a:ahLst/>
              <a:cxnLst/>
              <a:rect l="l" t="t" r="r" b="b"/>
              <a:pathLst>
                <a:path w="6350">
                  <a:moveTo>
                    <a:pt x="0" y="0"/>
                  </a:moveTo>
                  <a:lnTo>
                    <a:pt x="6350" y="0"/>
                  </a:lnTo>
                </a:path>
              </a:pathLst>
            </a:custGeom>
            <a:ln w="9525">
              <a:solidFill>
                <a:srgbClr val="E07400"/>
              </a:solidFill>
            </a:ln>
          </p:spPr>
          <p:txBody>
            <a:bodyPr wrap="square" lIns="0" tIns="0" rIns="0" bIns="0" rtlCol="0"/>
            <a:lstStyle/>
            <a:p>
              <a:endParaRPr sz="1400"/>
            </a:p>
          </p:txBody>
        </p:sp>
        <p:sp>
          <p:nvSpPr>
            <p:cNvPr id="51" name="object 51"/>
            <p:cNvSpPr/>
            <p:nvPr/>
          </p:nvSpPr>
          <p:spPr>
            <a:xfrm>
              <a:off x="2843885" y="5714200"/>
              <a:ext cx="47625" cy="47625"/>
            </a:xfrm>
            <a:custGeom>
              <a:avLst/>
              <a:gdLst/>
              <a:ahLst/>
              <a:cxnLst/>
              <a:rect l="l" t="t" r="r" b="b"/>
              <a:pathLst>
                <a:path w="47625" h="47625">
                  <a:moveTo>
                    <a:pt x="23545" y="0"/>
                  </a:moveTo>
                  <a:lnTo>
                    <a:pt x="14380" y="1850"/>
                  </a:lnTo>
                  <a:lnTo>
                    <a:pt x="6896" y="6896"/>
                  </a:lnTo>
                  <a:lnTo>
                    <a:pt x="1850" y="14380"/>
                  </a:lnTo>
                  <a:lnTo>
                    <a:pt x="0" y="23545"/>
                  </a:lnTo>
                  <a:lnTo>
                    <a:pt x="1850" y="32711"/>
                  </a:lnTo>
                  <a:lnTo>
                    <a:pt x="6896" y="40195"/>
                  </a:lnTo>
                  <a:lnTo>
                    <a:pt x="14380" y="45241"/>
                  </a:lnTo>
                  <a:lnTo>
                    <a:pt x="23545" y="47091"/>
                  </a:lnTo>
                  <a:lnTo>
                    <a:pt x="32711" y="45241"/>
                  </a:lnTo>
                  <a:lnTo>
                    <a:pt x="40195" y="40195"/>
                  </a:lnTo>
                  <a:lnTo>
                    <a:pt x="45241" y="32711"/>
                  </a:lnTo>
                  <a:lnTo>
                    <a:pt x="47091" y="23545"/>
                  </a:lnTo>
                  <a:lnTo>
                    <a:pt x="45241" y="14380"/>
                  </a:lnTo>
                  <a:lnTo>
                    <a:pt x="40195" y="6896"/>
                  </a:lnTo>
                  <a:lnTo>
                    <a:pt x="32711" y="1850"/>
                  </a:lnTo>
                  <a:lnTo>
                    <a:pt x="23545" y="0"/>
                  </a:lnTo>
                  <a:close/>
                </a:path>
              </a:pathLst>
            </a:custGeom>
            <a:solidFill>
              <a:srgbClr val="E07400"/>
            </a:solidFill>
          </p:spPr>
          <p:txBody>
            <a:bodyPr wrap="square" lIns="0" tIns="0" rIns="0" bIns="0" rtlCol="0"/>
            <a:lstStyle/>
            <a:p>
              <a:endParaRPr sz="1400"/>
            </a:p>
          </p:txBody>
        </p:sp>
        <p:sp>
          <p:nvSpPr>
            <p:cNvPr id="52" name="object 52"/>
            <p:cNvSpPr/>
            <p:nvPr/>
          </p:nvSpPr>
          <p:spPr>
            <a:xfrm>
              <a:off x="1374051" y="6255080"/>
              <a:ext cx="639838" cy="638483"/>
            </a:xfrm>
            <a:prstGeom prst="rect">
              <a:avLst/>
            </a:prstGeom>
            <a:blipFill>
              <a:blip r:embed="rId13" cstate="print"/>
              <a:stretch>
                <a:fillRect/>
              </a:stretch>
            </a:blipFill>
          </p:spPr>
          <p:txBody>
            <a:bodyPr wrap="square" lIns="0" tIns="0" rIns="0" bIns="0" rtlCol="0"/>
            <a:lstStyle/>
            <a:p>
              <a:endParaRPr sz="1400"/>
            </a:p>
          </p:txBody>
        </p:sp>
      </p:grpSp>
      <p:sp>
        <p:nvSpPr>
          <p:cNvPr id="53" name="object 53"/>
          <p:cNvSpPr txBox="1"/>
          <p:nvPr/>
        </p:nvSpPr>
        <p:spPr>
          <a:xfrm>
            <a:off x="2256973" y="5650627"/>
            <a:ext cx="3077028" cy="1227259"/>
          </a:xfrm>
          <a:prstGeom prst="rect">
            <a:avLst/>
          </a:prstGeom>
        </p:spPr>
        <p:txBody>
          <a:bodyPr vert="horz" wrap="square" lIns="0" tIns="72390" rIns="0" bIns="0" rtlCol="0">
            <a:spAutoFit/>
          </a:bodyPr>
          <a:lstStyle/>
          <a:p>
            <a:pPr marL="38100">
              <a:lnSpc>
                <a:spcPct val="100000"/>
              </a:lnSpc>
              <a:spcBef>
                <a:spcPts val="570"/>
              </a:spcBef>
              <a:tabLst>
                <a:tab pos="1441450" algn="l"/>
              </a:tabLst>
            </a:pPr>
            <a:r>
              <a:rPr sz="1400" spc="-465" baseline="-7575" dirty="0">
                <a:solidFill>
                  <a:srgbClr val="221F1F"/>
                </a:solidFill>
                <a:latin typeface="Arial"/>
                <a:cs typeface="Arial"/>
              </a:rPr>
              <a:t> </a:t>
            </a:r>
            <a:r>
              <a:rPr sz="1400" dirty="0">
                <a:solidFill>
                  <a:srgbClr val="E07400"/>
                </a:solidFill>
                <a:latin typeface="Times New Roman"/>
                <a:cs typeface="Times New Roman"/>
              </a:rPr>
              <a:t> </a:t>
            </a:r>
            <a:r>
              <a:rPr sz="1400" spc="-30" dirty="0" err="1" smtClean="0">
                <a:solidFill>
                  <a:srgbClr val="E07400"/>
                </a:solidFill>
                <a:latin typeface="Arial"/>
                <a:cs typeface="Arial"/>
              </a:rPr>
              <a:t>Mã</a:t>
            </a:r>
            <a:r>
              <a:rPr sz="1400" spc="-30" dirty="0" smtClean="0">
                <a:solidFill>
                  <a:srgbClr val="E07400"/>
                </a:solidFill>
                <a:latin typeface="Arial"/>
                <a:cs typeface="Arial"/>
              </a:rPr>
              <a:t> </a:t>
            </a:r>
            <a:r>
              <a:rPr sz="1400" spc="-25" dirty="0">
                <a:solidFill>
                  <a:srgbClr val="E07400"/>
                </a:solidFill>
                <a:latin typeface="Arial"/>
                <a:cs typeface="Arial"/>
              </a:rPr>
              <a:t>PIN và </a:t>
            </a:r>
            <a:r>
              <a:rPr sz="1400" spc="-25" dirty="0" err="1">
                <a:solidFill>
                  <a:srgbClr val="E07400"/>
                </a:solidFill>
                <a:latin typeface="Arial"/>
                <a:cs typeface="Arial"/>
              </a:rPr>
              <a:t>mật</a:t>
            </a:r>
            <a:r>
              <a:rPr sz="1400" spc="10" dirty="0">
                <a:solidFill>
                  <a:srgbClr val="E07400"/>
                </a:solidFill>
                <a:latin typeface="Arial"/>
                <a:cs typeface="Arial"/>
              </a:rPr>
              <a:t> </a:t>
            </a:r>
            <a:r>
              <a:rPr sz="1400" spc="-25" dirty="0" err="1" smtClean="0">
                <a:solidFill>
                  <a:srgbClr val="E07400"/>
                </a:solidFill>
                <a:latin typeface="Arial"/>
                <a:cs typeface="Arial"/>
              </a:rPr>
              <a:t>khẩu</a:t>
            </a:r>
            <a:endParaRPr lang="en-US" sz="1400" spc="-25" dirty="0" smtClean="0">
              <a:solidFill>
                <a:srgbClr val="E07400"/>
              </a:solidFill>
              <a:latin typeface="Arial"/>
              <a:cs typeface="Arial"/>
            </a:endParaRPr>
          </a:p>
          <a:p>
            <a:pPr marL="38100">
              <a:lnSpc>
                <a:spcPct val="100000"/>
              </a:lnSpc>
              <a:spcBef>
                <a:spcPts val="570"/>
              </a:spcBef>
              <a:tabLst>
                <a:tab pos="1441450" algn="l"/>
              </a:tabLst>
            </a:pPr>
            <a:r>
              <a:rPr sz="1400" i="1" spc="-35" dirty="0" err="1" smtClean="0">
                <a:solidFill>
                  <a:srgbClr val="FF0000"/>
                </a:solidFill>
                <a:latin typeface="Arial"/>
                <a:cs typeface="Arial"/>
              </a:rPr>
              <a:t>Thông</a:t>
            </a:r>
            <a:r>
              <a:rPr sz="1400" i="1" spc="-35" dirty="0" smtClean="0">
                <a:solidFill>
                  <a:srgbClr val="FF0000"/>
                </a:solidFill>
                <a:latin typeface="Arial"/>
                <a:cs typeface="Arial"/>
              </a:rPr>
              <a:t> </a:t>
            </a:r>
            <a:r>
              <a:rPr sz="1400" i="1" spc="-10" dirty="0">
                <a:solidFill>
                  <a:srgbClr val="FF0000"/>
                </a:solidFill>
                <a:latin typeface="Arial"/>
                <a:cs typeface="Arial"/>
              </a:rPr>
              <a:t>tin </a:t>
            </a:r>
            <a:r>
              <a:rPr sz="1400" i="1" spc="-30" dirty="0">
                <a:solidFill>
                  <a:srgbClr val="FF0000"/>
                </a:solidFill>
                <a:latin typeface="Arial"/>
                <a:cs typeface="Arial"/>
              </a:rPr>
              <a:t>tài khoản ngân </a:t>
            </a:r>
            <a:r>
              <a:rPr sz="1400" i="1" spc="-40" dirty="0">
                <a:solidFill>
                  <a:srgbClr val="FF0000"/>
                </a:solidFill>
                <a:latin typeface="Arial"/>
                <a:cs typeface="Arial"/>
              </a:rPr>
              <a:t>hàng, mã  </a:t>
            </a:r>
            <a:r>
              <a:rPr sz="1400" i="1" spc="-85" dirty="0">
                <a:solidFill>
                  <a:srgbClr val="FF0000"/>
                </a:solidFill>
                <a:latin typeface="Arial"/>
                <a:cs typeface="Arial"/>
              </a:rPr>
              <a:t>PIN </a:t>
            </a:r>
            <a:r>
              <a:rPr sz="1400" i="1" spc="-50" dirty="0">
                <a:solidFill>
                  <a:srgbClr val="FF0000"/>
                </a:solidFill>
                <a:latin typeface="Arial"/>
                <a:cs typeface="Arial"/>
              </a:rPr>
              <a:t>và </a:t>
            </a:r>
            <a:r>
              <a:rPr sz="1400" i="1" spc="-10" dirty="0">
                <a:solidFill>
                  <a:srgbClr val="FF0000"/>
                </a:solidFill>
                <a:latin typeface="Arial"/>
                <a:cs typeface="Arial"/>
              </a:rPr>
              <a:t>mật </a:t>
            </a:r>
            <a:r>
              <a:rPr sz="1400" i="1" spc="-30" dirty="0">
                <a:solidFill>
                  <a:srgbClr val="FF0000"/>
                </a:solidFill>
                <a:latin typeface="Arial"/>
                <a:cs typeface="Arial"/>
              </a:rPr>
              <a:t>khẩu </a:t>
            </a:r>
            <a:r>
              <a:rPr sz="1400" i="1" spc="-10" dirty="0">
                <a:solidFill>
                  <a:srgbClr val="FF0000"/>
                </a:solidFill>
                <a:latin typeface="Arial"/>
                <a:cs typeface="Arial"/>
              </a:rPr>
              <a:t>chỉ </a:t>
            </a:r>
            <a:r>
              <a:rPr sz="1400" i="1" spc="-30" dirty="0">
                <a:solidFill>
                  <a:srgbClr val="FF0000"/>
                </a:solidFill>
                <a:latin typeface="Arial"/>
                <a:cs typeface="Arial"/>
              </a:rPr>
              <a:t>nhập </a:t>
            </a:r>
            <a:r>
              <a:rPr sz="1400" i="1" spc="-35" dirty="0">
                <a:solidFill>
                  <a:srgbClr val="FF0000"/>
                </a:solidFill>
                <a:latin typeface="Arial"/>
                <a:cs typeface="Arial"/>
              </a:rPr>
              <a:t>khi </a:t>
            </a:r>
            <a:r>
              <a:rPr sz="1400" i="1" spc="-5" dirty="0">
                <a:solidFill>
                  <a:srgbClr val="FF0000"/>
                </a:solidFill>
                <a:latin typeface="Arial"/>
                <a:cs typeface="Arial"/>
              </a:rPr>
              <a:t>truy  </a:t>
            </a:r>
            <a:r>
              <a:rPr sz="1400" i="1" spc="-25" dirty="0">
                <a:solidFill>
                  <a:srgbClr val="FF0000"/>
                </a:solidFill>
                <a:latin typeface="Arial"/>
                <a:cs typeface="Arial"/>
              </a:rPr>
              <a:t>cập </a:t>
            </a:r>
            <a:r>
              <a:rPr sz="1400" i="1" spc="-20" dirty="0">
                <a:solidFill>
                  <a:srgbClr val="FF0000"/>
                </a:solidFill>
                <a:latin typeface="Arial"/>
                <a:cs typeface="Arial"/>
              </a:rPr>
              <a:t>trực </a:t>
            </a:r>
            <a:r>
              <a:rPr sz="1400" i="1" spc="-5" dirty="0">
                <a:solidFill>
                  <a:srgbClr val="FF0000"/>
                </a:solidFill>
                <a:latin typeface="Arial"/>
                <a:cs typeface="Arial"/>
              </a:rPr>
              <a:t>tiếp </a:t>
            </a:r>
            <a:r>
              <a:rPr sz="1400" i="1" spc="-35" dirty="0">
                <a:solidFill>
                  <a:srgbClr val="FF0000"/>
                </a:solidFill>
                <a:latin typeface="Arial"/>
                <a:cs typeface="Arial"/>
              </a:rPr>
              <a:t>vào </a:t>
            </a:r>
            <a:r>
              <a:rPr sz="1400" i="1" spc="-10" dirty="0">
                <a:solidFill>
                  <a:srgbClr val="FF0000"/>
                </a:solidFill>
                <a:latin typeface="Arial"/>
                <a:cs typeface="Arial"/>
              </a:rPr>
              <a:t>trang web </a:t>
            </a:r>
            <a:r>
              <a:rPr sz="1400" i="1" spc="-45" dirty="0">
                <a:solidFill>
                  <a:srgbClr val="FF0000"/>
                </a:solidFill>
                <a:latin typeface="Arial"/>
                <a:cs typeface="Arial"/>
              </a:rPr>
              <a:t>hay </a:t>
            </a:r>
            <a:r>
              <a:rPr sz="1400" i="1" spc="-50" dirty="0">
                <a:solidFill>
                  <a:srgbClr val="FF0000"/>
                </a:solidFill>
                <a:latin typeface="Arial"/>
                <a:cs typeface="Arial"/>
              </a:rPr>
              <a:t>ứng  </a:t>
            </a:r>
            <a:r>
              <a:rPr sz="1400" i="1" spc="-15" dirty="0">
                <a:solidFill>
                  <a:srgbClr val="FF0000"/>
                </a:solidFill>
                <a:latin typeface="Arial"/>
                <a:cs typeface="Arial"/>
              </a:rPr>
              <a:t>dụng </a:t>
            </a:r>
            <a:r>
              <a:rPr sz="1400" i="1" spc="-30" dirty="0">
                <a:solidFill>
                  <a:srgbClr val="FF0000"/>
                </a:solidFill>
                <a:latin typeface="Arial"/>
                <a:cs typeface="Arial"/>
              </a:rPr>
              <a:t>chính thức </a:t>
            </a:r>
            <a:r>
              <a:rPr sz="1400" i="1" spc="-40" dirty="0">
                <a:solidFill>
                  <a:srgbClr val="FF0000"/>
                </a:solidFill>
                <a:latin typeface="Arial"/>
                <a:cs typeface="Arial"/>
              </a:rPr>
              <a:t>của </a:t>
            </a:r>
            <a:r>
              <a:rPr sz="1400" i="1" spc="-35" dirty="0">
                <a:solidFill>
                  <a:srgbClr val="FF0000"/>
                </a:solidFill>
                <a:latin typeface="Arial"/>
                <a:cs typeface="Arial"/>
              </a:rPr>
              <a:t>ngân</a:t>
            </a:r>
            <a:r>
              <a:rPr sz="1400" i="1" spc="-45" dirty="0">
                <a:solidFill>
                  <a:srgbClr val="FF0000"/>
                </a:solidFill>
                <a:latin typeface="Arial"/>
                <a:cs typeface="Arial"/>
              </a:rPr>
              <a:t> </a:t>
            </a:r>
            <a:r>
              <a:rPr sz="1400" i="1" spc="-30" dirty="0">
                <a:solidFill>
                  <a:srgbClr val="FF0000"/>
                </a:solidFill>
                <a:latin typeface="Arial"/>
                <a:cs typeface="Arial"/>
              </a:rPr>
              <a:t>hàng.</a:t>
            </a:r>
            <a:endParaRPr sz="1400" i="1" dirty="0">
              <a:solidFill>
                <a:srgbClr val="FF0000"/>
              </a:solidFill>
              <a:latin typeface="Arial"/>
              <a:cs typeface="Arial"/>
            </a:endParaRPr>
          </a:p>
        </p:txBody>
      </p:sp>
      <p:grpSp>
        <p:nvGrpSpPr>
          <p:cNvPr id="54" name="object 54"/>
          <p:cNvGrpSpPr/>
          <p:nvPr/>
        </p:nvGrpSpPr>
        <p:grpSpPr>
          <a:xfrm>
            <a:off x="1903222" y="4127449"/>
            <a:ext cx="964565" cy="574675"/>
            <a:chOff x="1903222" y="4127449"/>
            <a:chExt cx="964565" cy="574675"/>
          </a:xfrm>
        </p:grpSpPr>
        <p:sp>
          <p:nvSpPr>
            <p:cNvPr id="55" name="object 55"/>
            <p:cNvSpPr/>
            <p:nvPr/>
          </p:nvSpPr>
          <p:spPr>
            <a:xfrm>
              <a:off x="1903222" y="4132211"/>
              <a:ext cx="6350" cy="0"/>
            </a:xfrm>
            <a:custGeom>
              <a:avLst/>
              <a:gdLst/>
              <a:ahLst/>
              <a:cxnLst/>
              <a:rect l="l" t="t" r="r" b="b"/>
              <a:pathLst>
                <a:path w="6350">
                  <a:moveTo>
                    <a:pt x="0" y="0"/>
                  </a:moveTo>
                  <a:lnTo>
                    <a:pt x="6350" y="0"/>
                  </a:lnTo>
                </a:path>
              </a:pathLst>
            </a:custGeom>
            <a:ln w="9525">
              <a:solidFill>
                <a:srgbClr val="E07400"/>
              </a:solidFill>
            </a:ln>
          </p:spPr>
          <p:txBody>
            <a:bodyPr wrap="square" lIns="0" tIns="0" rIns="0" bIns="0" rtlCol="0"/>
            <a:lstStyle/>
            <a:p>
              <a:endParaRPr sz="1400"/>
            </a:p>
          </p:txBody>
        </p:sp>
        <p:sp>
          <p:nvSpPr>
            <p:cNvPr id="56" name="object 56"/>
            <p:cNvSpPr/>
            <p:nvPr/>
          </p:nvSpPr>
          <p:spPr>
            <a:xfrm>
              <a:off x="1922259" y="4132211"/>
              <a:ext cx="932815" cy="0"/>
            </a:xfrm>
            <a:custGeom>
              <a:avLst/>
              <a:gdLst/>
              <a:ahLst/>
              <a:cxnLst/>
              <a:rect l="l" t="t" r="r" b="b"/>
              <a:pathLst>
                <a:path w="932814">
                  <a:moveTo>
                    <a:pt x="0" y="0"/>
                  </a:moveTo>
                  <a:lnTo>
                    <a:pt x="932472" y="0"/>
                  </a:lnTo>
                </a:path>
              </a:pathLst>
            </a:custGeom>
            <a:ln w="9525">
              <a:solidFill>
                <a:srgbClr val="E07400"/>
              </a:solidFill>
              <a:prstDash val="sysDot"/>
            </a:ln>
          </p:spPr>
          <p:txBody>
            <a:bodyPr wrap="square" lIns="0" tIns="0" rIns="0" bIns="0" rtlCol="0"/>
            <a:lstStyle/>
            <a:p>
              <a:endParaRPr sz="1400"/>
            </a:p>
          </p:txBody>
        </p:sp>
        <p:sp>
          <p:nvSpPr>
            <p:cNvPr id="57" name="object 57"/>
            <p:cNvSpPr/>
            <p:nvPr/>
          </p:nvSpPr>
          <p:spPr>
            <a:xfrm>
              <a:off x="2861081" y="4132211"/>
              <a:ext cx="6350" cy="0"/>
            </a:xfrm>
            <a:custGeom>
              <a:avLst/>
              <a:gdLst/>
              <a:ahLst/>
              <a:cxnLst/>
              <a:rect l="l" t="t" r="r" b="b"/>
              <a:pathLst>
                <a:path w="6350">
                  <a:moveTo>
                    <a:pt x="0" y="0"/>
                  </a:moveTo>
                  <a:lnTo>
                    <a:pt x="6350" y="0"/>
                  </a:lnTo>
                </a:path>
              </a:pathLst>
            </a:custGeom>
            <a:ln w="9525">
              <a:solidFill>
                <a:srgbClr val="E07400"/>
              </a:solidFill>
            </a:ln>
          </p:spPr>
          <p:txBody>
            <a:bodyPr wrap="square" lIns="0" tIns="0" rIns="0" bIns="0" rtlCol="0"/>
            <a:lstStyle/>
            <a:p>
              <a:endParaRPr sz="1400"/>
            </a:p>
          </p:txBody>
        </p:sp>
        <p:sp>
          <p:nvSpPr>
            <p:cNvPr id="58" name="object 58"/>
            <p:cNvSpPr/>
            <p:nvPr/>
          </p:nvSpPr>
          <p:spPr>
            <a:xfrm>
              <a:off x="2220353" y="4697056"/>
              <a:ext cx="6350" cy="635"/>
            </a:xfrm>
            <a:custGeom>
              <a:avLst/>
              <a:gdLst/>
              <a:ahLst/>
              <a:cxnLst/>
              <a:rect l="l" t="t" r="r" b="b"/>
              <a:pathLst>
                <a:path w="6350" h="635">
                  <a:moveTo>
                    <a:pt x="0" y="12"/>
                  </a:moveTo>
                  <a:lnTo>
                    <a:pt x="6350" y="0"/>
                  </a:lnTo>
                </a:path>
              </a:pathLst>
            </a:custGeom>
            <a:ln w="9525">
              <a:solidFill>
                <a:srgbClr val="E07400"/>
              </a:solidFill>
            </a:ln>
          </p:spPr>
          <p:txBody>
            <a:bodyPr wrap="square" lIns="0" tIns="0" rIns="0" bIns="0" rtlCol="0"/>
            <a:lstStyle/>
            <a:p>
              <a:endParaRPr sz="1400"/>
            </a:p>
          </p:txBody>
        </p:sp>
        <p:sp>
          <p:nvSpPr>
            <p:cNvPr id="59" name="object 59"/>
            <p:cNvSpPr/>
            <p:nvPr/>
          </p:nvSpPr>
          <p:spPr>
            <a:xfrm>
              <a:off x="2861081" y="4695164"/>
              <a:ext cx="6350" cy="635"/>
            </a:xfrm>
            <a:custGeom>
              <a:avLst/>
              <a:gdLst/>
              <a:ahLst/>
              <a:cxnLst/>
              <a:rect l="l" t="t" r="r" b="b"/>
              <a:pathLst>
                <a:path w="6350" h="635">
                  <a:moveTo>
                    <a:pt x="0" y="12"/>
                  </a:moveTo>
                  <a:lnTo>
                    <a:pt x="6350" y="0"/>
                  </a:lnTo>
                </a:path>
              </a:pathLst>
            </a:custGeom>
            <a:ln w="9525">
              <a:solidFill>
                <a:srgbClr val="E07400"/>
              </a:solidFill>
            </a:ln>
          </p:spPr>
          <p:txBody>
            <a:bodyPr wrap="square" lIns="0" tIns="0" rIns="0" bIns="0" rtlCol="0"/>
            <a:lstStyle/>
            <a:p>
              <a:endParaRPr sz="140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5328285" cy="12700"/>
            <a:chOff x="0" y="0"/>
            <a:chExt cx="5328285" cy="12700"/>
          </a:xfrm>
        </p:grpSpPr>
        <p:sp>
          <p:nvSpPr>
            <p:cNvPr id="3" name="object 3"/>
            <p:cNvSpPr/>
            <p:nvPr/>
          </p:nvSpPr>
          <p:spPr>
            <a:xfrm>
              <a:off x="0" y="0"/>
              <a:ext cx="5328285" cy="0"/>
            </a:xfrm>
            <a:custGeom>
              <a:avLst/>
              <a:gdLst/>
              <a:ahLst/>
              <a:cxnLst/>
              <a:rect l="l" t="t" r="r" b="b"/>
              <a:pathLst>
                <a:path w="5328285">
                  <a:moveTo>
                    <a:pt x="5328005" y="0"/>
                  </a:moveTo>
                  <a:lnTo>
                    <a:pt x="0" y="0"/>
                  </a:lnTo>
                  <a:lnTo>
                    <a:pt x="5328005" y="0"/>
                  </a:lnTo>
                  <a:close/>
                </a:path>
              </a:pathLst>
            </a:custGeom>
            <a:solidFill>
              <a:srgbClr val="1B73E6"/>
            </a:solidFill>
          </p:spPr>
          <p:txBody>
            <a:bodyPr wrap="square" lIns="0" tIns="0" rIns="0" bIns="0" rtlCol="0"/>
            <a:lstStyle/>
            <a:p>
              <a:endParaRPr/>
            </a:p>
          </p:txBody>
        </p:sp>
        <p:sp>
          <p:nvSpPr>
            <p:cNvPr id="4" name="object 4"/>
            <p:cNvSpPr/>
            <p:nvPr/>
          </p:nvSpPr>
          <p:spPr>
            <a:xfrm>
              <a:off x="0" y="0"/>
              <a:ext cx="5328285" cy="0"/>
            </a:xfrm>
            <a:custGeom>
              <a:avLst/>
              <a:gdLst/>
              <a:ahLst/>
              <a:cxnLst/>
              <a:rect l="l" t="t" r="r" b="b"/>
              <a:pathLst>
                <a:path w="5328285">
                  <a:moveTo>
                    <a:pt x="5328005" y="0"/>
                  </a:moveTo>
                  <a:lnTo>
                    <a:pt x="0" y="0"/>
                  </a:lnTo>
                  <a:lnTo>
                    <a:pt x="5328005" y="0"/>
                  </a:lnTo>
                </a:path>
              </a:pathLst>
            </a:custGeom>
            <a:ln w="12700">
              <a:solidFill>
                <a:srgbClr val="000000"/>
              </a:solidFill>
            </a:ln>
          </p:spPr>
          <p:txBody>
            <a:bodyPr wrap="square" lIns="0" tIns="0" rIns="0" bIns="0" rtlCol="0"/>
            <a:lstStyle/>
            <a:p>
              <a:endParaRPr/>
            </a:p>
          </p:txBody>
        </p:sp>
        <p:sp>
          <p:nvSpPr>
            <p:cNvPr id="5" name="object 5"/>
            <p:cNvSpPr/>
            <p:nvPr/>
          </p:nvSpPr>
          <p:spPr>
            <a:xfrm>
              <a:off x="0" y="0"/>
              <a:ext cx="5328285" cy="0"/>
            </a:xfrm>
            <a:custGeom>
              <a:avLst/>
              <a:gdLst/>
              <a:ahLst/>
              <a:cxnLst/>
              <a:rect l="l" t="t" r="r" b="b"/>
              <a:pathLst>
                <a:path w="5328285">
                  <a:moveTo>
                    <a:pt x="5328005" y="0"/>
                  </a:moveTo>
                  <a:lnTo>
                    <a:pt x="0" y="0"/>
                  </a:lnTo>
                  <a:lnTo>
                    <a:pt x="5328005" y="0"/>
                  </a:lnTo>
                  <a:close/>
                </a:path>
              </a:pathLst>
            </a:custGeom>
            <a:solidFill>
              <a:srgbClr val="1B73E6"/>
            </a:solidFill>
          </p:spPr>
          <p:txBody>
            <a:bodyPr wrap="square" lIns="0" tIns="0" rIns="0" bIns="0" rtlCol="0"/>
            <a:lstStyle/>
            <a:p>
              <a:endParaRPr/>
            </a:p>
          </p:txBody>
        </p:sp>
      </p:grpSp>
      <p:sp>
        <p:nvSpPr>
          <p:cNvPr id="6" name="object 6"/>
          <p:cNvSpPr txBox="1"/>
          <p:nvPr/>
        </p:nvSpPr>
        <p:spPr>
          <a:xfrm>
            <a:off x="4956162" y="7193157"/>
            <a:ext cx="163830" cy="208279"/>
          </a:xfrm>
          <a:prstGeom prst="rect">
            <a:avLst/>
          </a:prstGeom>
        </p:spPr>
        <p:txBody>
          <a:bodyPr vert="horz" wrap="square" lIns="0" tIns="12700" rIns="0" bIns="0" rtlCol="0">
            <a:spAutoFit/>
          </a:bodyPr>
          <a:lstStyle/>
          <a:p>
            <a:pPr marL="12700">
              <a:lnSpc>
                <a:spcPct val="100000"/>
              </a:lnSpc>
              <a:spcBef>
                <a:spcPts val="100"/>
              </a:spcBef>
            </a:pPr>
            <a:r>
              <a:rPr sz="1200" spc="-125" dirty="0">
                <a:solidFill>
                  <a:srgbClr val="386FDE"/>
                </a:solidFill>
                <a:latin typeface="Arial"/>
                <a:cs typeface="Arial"/>
              </a:rPr>
              <a:t>12</a:t>
            </a:r>
            <a:endParaRPr sz="1200">
              <a:latin typeface="Arial"/>
              <a:cs typeface="Arial"/>
            </a:endParaRPr>
          </a:p>
        </p:txBody>
      </p:sp>
      <p:sp>
        <p:nvSpPr>
          <p:cNvPr id="7" name="object 7"/>
          <p:cNvSpPr txBox="1"/>
          <p:nvPr/>
        </p:nvSpPr>
        <p:spPr>
          <a:xfrm>
            <a:off x="645985" y="581025"/>
            <a:ext cx="4434878" cy="25904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175AB9"/>
                </a:solidFill>
                <a:latin typeface="Arial"/>
                <a:cs typeface="Arial"/>
              </a:rPr>
              <a:t>2. </a:t>
            </a:r>
            <a:r>
              <a:rPr sz="1600" b="1" spc="-25" dirty="0">
                <a:solidFill>
                  <a:srgbClr val="175AB9"/>
                </a:solidFill>
                <a:latin typeface="Arial"/>
                <a:cs typeface="Arial"/>
              </a:rPr>
              <a:t>Sáng </a:t>
            </a:r>
            <a:r>
              <a:rPr sz="1600" b="1" spc="-20" dirty="0">
                <a:solidFill>
                  <a:srgbClr val="175AB9"/>
                </a:solidFill>
                <a:latin typeface="Arial"/>
                <a:cs typeface="Arial"/>
              </a:rPr>
              <a:t>suốt về người mình đang chia sẻ</a:t>
            </a:r>
            <a:r>
              <a:rPr sz="1600" b="1" spc="30" dirty="0">
                <a:solidFill>
                  <a:srgbClr val="175AB9"/>
                </a:solidFill>
                <a:latin typeface="Arial"/>
                <a:cs typeface="Arial"/>
              </a:rPr>
              <a:t> </a:t>
            </a:r>
            <a:r>
              <a:rPr sz="1600" b="1" spc="-25" dirty="0">
                <a:solidFill>
                  <a:srgbClr val="175AB9"/>
                </a:solidFill>
                <a:latin typeface="Arial"/>
                <a:cs typeface="Arial"/>
              </a:rPr>
              <a:t>cùng</a:t>
            </a:r>
            <a:endParaRPr sz="1600" dirty="0">
              <a:latin typeface="Arial"/>
              <a:cs typeface="Arial"/>
            </a:endParaRPr>
          </a:p>
        </p:txBody>
      </p:sp>
      <p:grpSp>
        <p:nvGrpSpPr>
          <p:cNvPr id="8" name="object 8"/>
          <p:cNvGrpSpPr/>
          <p:nvPr/>
        </p:nvGrpSpPr>
        <p:grpSpPr>
          <a:xfrm>
            <a:off x="431" y="1252766"/>
            <a:ext cx="5327650" cy="2797454"/>
            <a:chOff x="431" y="1252766"/>
            <a:chExt cx="5327650" cy="2797454"/>
          </a:xfrm>
        </p:grpSpPr>
        <p:sp>
          <p:nvSpPr>
            <p:cNvPr id="9" name="object 9"/>
            <p:cNvSpPr/>
            <p:nvPr/>
          </p:nvSpPr>
          <p:spPr>
            <a:xfrm>
              <a:off x="431" y="2303970"/>
              <a:ext cx="5327650" cy="1746250"/>
            </a:xfrm>
            <a:custGeom>
              <a:avLst/>
              <a:gdLst/>
              <a:ahLst/>
              <a:cxnLst/>
              <a:rect l="l" t="t" r="r" b="b"/>
              <a:pathLst>
                <a:path w="5327650" h="1746250">
                  <a:moveTo>
                    <a:pt x="5327573" y="0"/>
                  </a:moveTo>
                  <a:lnTo>
                    <a:pt x="0" y="0"/>
                  </a:lnTo>
                  <a:lnTo>
                    <a:pt x="0" y="1746123"/>
                  </a:lnTo>
                  <a:lnTo>
                    <a:pt x="5327573" y="1746123"/>
                  </a:lnTo>
                  <a:lnTo>
                    <a:pt x="5327573" y="0"/>
                  </a:lnTo>
                  <a:close/>
                </a:path>
              </a:pathLst>
            </a:custGeom>
            <a:solidFill>
              <a:srgbClr val="175AB9"/>
            </a:solidFill>
          </p:spPr>
          <p:txBody>
            <a:bodyPr wrap="square" lIns="0" tIns="0" rIns="0" bIns="0" rtlCol="0"/>
            <a:lstStyle/>
            <a:p>
              <a:endParaRPr/>
            </a:p>
          </p:txBody>
        </p:sp>
        <p:sp>
          <p:nvSpPr>
            <p:cNvPr id="10" name="object 10"/>
            <p:cNvSpPr/>
            <p:nvPr/>
          </p:nvSpPr>
          <p:spPr>
            <a:xfrm>
              <a:off x="350272" y="1252766"/>
              <a:ext cx="1527041" cy="2684793"/>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405879" y="1309801"/>
              <a:ext cx="1415415" cy="2383790"/>
            </a:xfrm>
            <a:custGeom>
              <a:avLst/>
              <a:gdLst/>
              <a:ahLst/>
              <a:cxnLst/>
              <a:rect l="l" t="t" r="r" b="b"/>
              <a:pathLst>
                <a:path w="1415414" h="2383790">
                  <a:moveTo>
                    <a:pt x="1287183" y="0"/>
                  </a:moveTo>
                  <a:lnTo>
                    <a:pt x="127634" y="0"/>
                  </a:lnTo>
                  <a:lnTo>
                    <a:pt x="77956" y="10029"/>
                  </a:lnTo>
                  <a:lnTo>
                    <a:pt x="37385" y="37380"/>
                  </a:lnTo>
                  <a:lnTo>
                    <a:pt x="10031" y="77950"/>
                  </a:lnTo>
                  <a:lnTo>
                    <a:pt x="0" y="127634"/>
                  </a:lnTo>
                  <a:lnTo>
                    <a:pt x="0" y="2255939"/>
                  </a:lnTo>
                  <a:lnTo>
                    <a:pt x="10031" y="2305617"/>
                  </a:lnTo>
                  <a:lnTo>
                    <a:pt x="37385" y="2346188"/>
                  </a:lnTo>
                  <a:lnTo>
                    <a:pt x="77956" y="2373543"/>
                  </a:lnTo>
                  <a:lnTo>
                    <a:pt x="127634" y="2383574"/>
                  </a:lnTo>
                  <a:lnTo>
                    <a:pt x="1287183" y="2383574"/>
                  </a:lnTo>
                  <a:lnTo>
                    <a:pt x="1336867" y="2373543"/>
                  </a:lnTo>
                  <a:lnTo>
                    <a:pt x="1377437" y="2346188"/>
                  </a:lnTo>
                  <a:lnTo>
                    <a:pt x="1404788" y="2305617"/>
                  </a:lnTo>
                  <a:lnTo>
                    <a:pt x="1414818" y="2255939"/>
                  </a:lnTo>
                  <a:lnTo>
                    <a:pt x="1414818" y="127634"/>
                  </a:lnTo>
                  <a:lnTo>
                    <a:pt x="1404788" y="77950"/>
                  </a:lnTo>
                  <a:lnTo>
                    <a:pt x="1377437" y="37380"/>
                  </a:lnTo>
                  <a:lnTo>
                    <a:pt x="1336867" y="10029"/>
                  </a:lnTo>
                  <a:lnTo>
                    <a:pt x="1287183"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350272" y="1861655"/>
            <a:ext cx="1527041" cy="518091"/>
          </a:xfrm>
          <a:prstGeom prst="rect">
            <a:avLst/>
          </a:prstGeom>
        </p:spPr>
        <p:txBody>
          <a:bodyPr vert="horz" wrap="square" lIns="0" tIns="12700" rIns="0" bIns="0" rtlCol="0">
            <a:spAutoFit/>
          </a:bodyPr>
          <a:lstStyle/>
          <a:p>
            <a:pPr marL="12700" marR="5080" indent="141605">
              <a:lnSpc>
                <a:spcPct val="100000"/>
              </a:lnSpc>
              <a:spcBef>
                <a:spcPts val="100"/>
              </a:spcBef>
            </a:pPr>
            <a:r>
              <a:rPr sz="1600" b="1" spc="-25" dirty="0">
                <a:solidFill>
                  <a:srgbClr val="175AB9"/>
                </a:solidFill>
                <a:latin typeface="Arial"/>
                <a:cs typeface="Arial"/>
              </a:rPr>
              <a:t>Tất </a:t>
            </a:r>
            <a:r>
              <a:rPr sz="1600" b="1" spc="-25" dirty="0" err="1">
                <a:solidFill>
                  <a:srgbClr val="175AB9"/>
                </a:solidFill>
                <a:latin typeface="Arial"/>
                <a:cs typeface="Arial"/>
              </a:rPr>
              <a:t>cả</a:t>
            </a:r>
            <a:r>
              <a:rPr sz="1600" b="1" spc="-25" dirty="0">
                <a:solidFill>
                  <a:srgbClr val="175AB9"/>
                </a:solidFill>
                <a:latin typeface="Arial"/>
                <a:cs typeface="Arial"/>
              </a:rPr>
              <a:t>  </a:t>
            </a:r>
            <a:endParaRPr lang="en-US" sz="1600" b="1" spc="-25" dirty="0" smtClean="0">
              <a:solidFill>
                <a:srgbClr val="175AB9"/>
              </a:solidFill>
              <a:latin typeface="Arial"/>
              <a:cs typeface="Arial"/>
            </a:endParaRPr>
          </a:p>
          <a:p>
            <a:pPr marL="12700" marR="5080" indent="141605">
              <a:lnSpc>
                <a:spcPct val="100000"/>
              </a:lnSpc>
              <a:spcBef>
                <a:spcPts val="100"/>
              </a:spcBef>
            </a:pPr>
            <a:r>
              <a:rPr sz="1600" b="1" spc="-25" dirty="0" err="1" smtClean="0">
                <a:solidFill>
                  <a:srgbClr val="175AB9"/>
                </a:solidFill>
                <a:latin typeface="Arial"/>
                <a:cs typeface="Arial"/>
              </a:rPr>
              <a:t>mọi</a:t>
            </a:r>
            <a:r>
              <a:rPr sz="1600" b="1" spc="-25" dirty="0" smtClean="0">
                <a:solidFill>
                  <a:srgbClr val="175AB9"/>
                </a:solidFill>
                <a:latin typeface="Arial"/>
                <a:cs typeface="Arial"/>
              </a:rPr>
              <a:t> </a:t>
            </a:r>
            <a:r>
              <a:rPr sz="1600" b="1" spc="-25" dirty="0">
                <a:solidFill>
                  <a:srgbClr val="175AB9"/>
                </a:solidFill>
                <a:latin typeface="Arial"/>
                <a:cs typeface="Arial"/>
              </a:rPr>
              <a:t>người</a:t>
            </a:r>
          </a:p>
        </p:txBody>
      </p:sp>
      <p:sp>
        <p:nvSpPr>
          <p:cNvPr id="13" name="object 13"/>
          <p:cNvSpPr txBox="1"/>
          <p:nvPr/>
        </p:nvSpPr>
        <p:spPr>
          <a:xfrm>
            <a:off x="478288" y="2416630"/>
            <a:ext cx="1343006" cy="1305486"/>
          </a:xfrm>
          <a:prstGeom prst="rect">
            <a:avLst/>
          </a:prstGeom>
        </p:spPr>
        <p:txBody>
          <a:bodyPr vert="horz" wrap="square" lIns="0" tIns="12700" rIns="0" bIns="0" rtlCol="0">
            <a:spAutoFit/>
          </a:bodyPr>
          <a:lstStyle/>
          <a:p>
            <a:pPr marL="12700" marR="5080" indent="-1905" algn="ctr">
              <a:lnSpc>
                <a:spcPct val="100000"/>
              </a:lnSpc>
              <a:spcBef>
                <a:spcPts val="100"/>
              </a:spcBef>
            </a:pPr>
            <a:r>
              <a:rPr sz="1400" spc="-40" dirty="0">
                <a:solidFill>
                  <a:srgbClr val="FF0000"/>
                </a:solidFill>
                <a:latin typeface="Arial"/>
                <a:cs typeface="Arial"/>
              </a:rPr>
              <a:t>Đánh giá sản  phẩm, dịch vụ,  đưa ra ý kiến chia  sẻ, giúp người  khác có lựa chọn  phù hợp. </a:t>
            </a:r>
          </a:p>
        </p:txBody>
      </p:sp>
      <p:grpSp>
        <p:nvGrpSpPr>
          <p:cNvPr id="14" name="object 14"/>
          <p:cNvGrpSpPr/>
          <p:nvPr/>
        </p:nvGrpSpPr>
        <p:grpSpPr>
          <a:xfrm>
            <a:off x="1013586" y="1203559"/>
            <a:ext cx="4180204" cy="2499360"/>
            <a:chOff x="1013586" y="1252766"/>
            <a:chExt cx="4180204" cy="2499360"/>
          </a:xfrm>
        </p:grpSpPr>
        <p:sp>
          <p:nvSpPr>
            <p:cNvPr id="15" name="object 15"/>
            <p:cNvSpPr/>
            <p:nvPr/>
          </p:nvSpPr>
          <p:spPr>
            <a:xfrm>
              <a:off x="1013586" y="1617522"/>
              <a:ext cx="232273" cy="232333"/>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2023617" y="1252766"/>
              <a:ext cx="1527047" cy="2499359"/>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2079332" y="1309801"/>
              <a:ext cx="1415415" cy="2383790"/>
            </a:xfrm>
            <a:custGeom>
              <a:avLst/>
              <a:gdLst/>
              <a:ahLst/>
              <a:cxnLst/>
              <a:rect l="l" t="t" r="r" b="b"/>
              <a:pathLst>
                <a:path w="1415414" h="2383790">
                  <a:moveTo>
                    <a:pt x="1287170" y="0"/>
                  </a:moveTo>
                  <a:lnTo>
                    <a:pt x="127634" y="0"/>
                  </a:lnTo>
                  <a:lnTo>
                    <a:pt x="77950" y="10029"/>
                  </a:lnTo>
                  <a:lnTo>
                    <a:pt x="37380" y="37380"/>
                  </a:lnTo>
                  <a:lnTo>
                    <a:pt x="10029" y="77950"/>
                  </a:lnTo>
                  <a:lnTo>
                    <a:pt x="0" y="127634"/>
                  </a:lnTo>
                  <a:lnTo>
                    <a:pt x="0" y="2255939"/>
                  </a:lnTo>
                  <a:lnTo>
                    <a:pt x="10029" y="2305617"/>
                  </a:lnTo>
                  <a:lnTo>
                    <a:pt x="37380" y="2346188"/>
                  </a:lnTo>
                  <a:lnTo>
                    <a:pt x="77950" y="2373543"/>
                  </a:lnTo>
                  <a:lnTo>
                    <a:pt x="127634" y="2383574"/>
                  </a:lnTo>
                  <a:lnTo>
                    <a:pt x="1287170" y="2383574"/>
                  </a:lnTo>
                  <a:lnTo>
                    <a:pt x="1336856" y="2373543"/>
                  </a:lnTo>
                  <a:lnTo>
                    <a:pt x="1377430" y="2346188"/>
                  </a:lnTo>
                  <a:lnTo>
                    <a:pt x="1404786" y="2305617"/>
                  </a:lnTo>
                  <a:lnTo>
                    <a:pt x="1414818" y="2255939"/>
                  </a:lnTo>
                  <a:lnTo>
                    <a:pt x="1414818" y="127634"/>
                  </a:lnTo>
                  <a:lnTo>
                    <a:pt x="1404786" y="77950"/>
                  </a:lnTo>
                  <a:lnTo>
                    <a:pt x="1377430" y="37380"/>
                  </a:lnTo>
                  <a:lnTo>
                    <a:pt x="1336856" y="10029"/>
                  </a:lnTo>
                  <a:lnTo>
                    <a:pt x="1287170" y="0"/>
                  </a:lnTo>
                  <a:close/>
                </a:path>
              </a:pathLst>
            </a:custGeom>
            <a:solidFill>
              <a:srgbClr val="FFFFFF"/>
            </a:solidFill>
          </p:spPr>
          <p:txBody>
            <a:bodyPr wrap="square" lIns="0" tIns="0" rIns="0" bIns="0" rtlCol="0"/>
            <a:lstStyle/>
            <a:p>
              <a:endParaRPr/>
            </a:p>
          </p:txBody>
        </p:sp>
        <p:sp>
          <p:nvSpPr>
            <p:cNvPr id="18" name="object 18"/>
            <p:cNvSpPr/>
            <p:nvPr/>
          </p:nvSpPr>
          <p:spPr>
            <a:xfrm>
              <a:off x="3663441" y="1252766"/>
              <a:ext cx="1530096" cy="2499359"/>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3720350" y="1309801"/>
              <a:ext cx="1415415" cy="2383790"/>
            </a:xfrm>
            <a:custGeom>
              <a:avLst/>
              <a:gdLst/>
              <a:ahLst/>
              <a:cxnLst/>
              <a:rect l="l" t="t" r="r" b="b"/>
              <a:pathLst>
                <a:path w="1415414" h="2383790">
                  <a:moveTo>
                    <a:pt x="1287183" y="0"/>
                  </a:moveTo>
                  <a:lnTo>
                    <a:pt x="127647" y="0"/>
                  </a:lnTo>
                  <a:lnTo>
                    <a:pt x="77961" y="10029"/>
                  </a:lnTo>
                  <a:lnTo>
                    <a:pt x="37387" y="37380"/>
                  </a:lnTo>
                  <a:lnTo>
                    <a:pt x="10031" y="77950"/>
                  </a:lnTo>
                  <a:lnTo>
                    <a:pt x="0" y="127634"/>
                  </a:lnTo>
                  <a:lnTo>
                    <a:pt x="0" y="2255939"/>
                  </a:lnTo>
                  <a:lnTo>
                    <a:pt x="10031" y="2305617"/>
                  </a:lnTo>
                  <a:lnTo>
                    <a:pt x="37387" y="2346188"/>
                  </a:lnTo>
                  <a:lnTo>
                    <a:pt x="77961" y="2373543"/>
                  </a:lnTo>
                  <a:lnTo>
                    <a:pt x="127647" y="2383574"/>
                  </a:lnTo>
                  <a:lnTo>
                    <a:pt x="1287183" y="2383574"/>
                  </a:lnTo>
                  <a:lnTo>
                    <a:pt x="1336867" y="2373543"/>
                  </a:lnTo>
                  <a:lnTo>
                    <a:pt x="1377437" y="2346188"/>
                  </a:lnTo>
                  <a:lnTo>
                    <a:pt x="1404788" y="2305617"/>
                  </a:lnTo>
                  <a:lnTo>
                    <a:pt x="1414818" y="2255939"/>
                  </a:lnTo>
                  <a:lnTo>
                    <a:pt x="1414818" y="127634"/>
                  </a:lnTo>
                  <a:lnTo>
                    <a:pt x="1404788" y="77950"/>
                  </a:lnTo>
                  <a:lnTo>
                    <a:pt x="1377437" y="37380"/>
                  </a:lnTo>
                  <a:lnTo>
                    <a:pt x="1336867" y="10029"/>
                  </a:lnTo>
                  <a:lnTo>
                    <a:pt x="1287183" y="0"/>
                  </a:lnTo>
                  <a:close/>
                </a:path>
              </a:pathLst>
            </a:custGeom>
            <a:solidFill>
              <a:srgbClr val="FFFFFF"/>
            </a:solidFill>
          </p:spPr>
          <p:txBody>
            <a:bodyPr wrap="square" lIns="0" tIns="0" rIns="0" bIns="0" rtlCol="0"/>
            <a:lstStyle/>
            <a:p>
              <a:endParaRPr/>
            </a:p>
          </p:txBody>
        </p:sp>
      </p:grpSp>
      <p:sp>
        <p:nvSpPr>
          <p:cNvPr id="20" name="object 20"/>
          <p:cNvSpPr txBox="1"/>
          <p:nvPr/>
        </p:nvSpPr>
        <p:spPr>
          <a:xfrm>
            <a:off x="2093680" y="1865148"/>
            <a:ext cx="1409383" cy="751488"/>
          </a:xfrm>
          <a:prstGeom prst="rect">
            <a:avLst/>
          </a:prstGeom>
        </p:spPr>
        <p:txBody>
          <a:bodyPr vert="horz" wrap="square" lIns="0" tIns="12700" rIns="0" bIns="0" rtlCol="0">
            <a:spAutoFit/>
          </a:bodyPr>
          <a:lstStyle/>
          <a:p>
            <a:pPr marL="104139" marR="5080" indent="-92075">
              <a:lnSpc>
                <a:spcPct val="100000"/>
              </a:lnSpc>
              <a:spcBef>
                <a:spcPts val="100"/>
              </a:spcBef>
            </a:pPr>
            <a:r>
              <a:rPr sz="1600" b="1" spc="-25" dirty="0">
                <a:solidFill>
                  <a:srgbClr val="175AB9"/>
                </a:solidFill>
                <a:latin typeface="Arial"/>
                <a:cs typeface="Arial"/>
              </a:rPr>
              <a:t>Gia đình, bạn bè  và người thân</a:t>
            </a:r>
          </a:p>
        </p:txBody>
      </p:sp>
      <p:sp>
        <p:nvSpPr>
          <p:cNvPr id="21" name="object 21"/>
          <p:cNvSpPr txBox="1"/>
          <p:nvPr/>
        </p:nvSpPr>
        <p:spPr>
          <a:xfrm>
            <a:off x="3835107" y="1862167"/>
            <a:ext cx="1303565" cy="505267"/>
          </a:xfrm>
          <a:prstGeom prst="rect">
            <a:avLst/>
          </a:prstGeom>
        </p:spPr>
        <p:txBody>
          <a:bodyPr vert="horz" wrap="square" lIns="0" tIns="12700" rIns="0" bIns="0" rtlCol="0">
            <a:spAutoFit/>
          </a:bodyPr>
          <a:lstStyle/>
          <a:p>
            <a:pPr marL="12700" marR="5080" indent="102870" algn="ctr">
              <a:lnSpc>
                <a:spcPct val="100000"/>
              </a:lnSpc>
              <a:spcBef>
                <a:spcPts val="100"/>
              </a:spcBef>
            </a:pPr>
            <a:r>
              <a:rPr sz="1600" b="1" spc="-25" dirty="0">
                <a:solidFill>
                  <a:srgbClr val="175AB9"/>
                </a:solidFill>
                <a:latin typeface="Arial"/>
                <a:cs typeface="Arial"/>
              </a:rPr>
              <a:t>Giữ cho  </a:t>
            </a:r>
            <a:r>
              <a:rPr sz="1600" b="1" dirty="0">
                <a:solidFill>
                  <a:srgbClr val="175AB9"/>
                </a:solidFill>
                <a:latin typeface="Arial"/>
                <a:cs typeface="Arial"/>
              </a:rPr>
              <a:t>riêng</a:t>
            </a:r>
            <a:r>
              <a:rPr sz="1600" b="1" spc="-80" dirty="0">
                <a:solidFill>
                  <a:srgbClr val="175AB9"/>
                </a:solidFill>
                <a:latin typeface="Arial"/>
                <a:cs typeface="Arial"/>
              </a:rPr>
              <a:t> </a:t>
            </a:r>
            <a:r>
              <a:rPr sz="1600" b="1" dirty="0">
                <a:solidFill>
                  <a:srgbClr val="175AB9"/>
                </a:solidFill>
                <a:latin typeface="Arial"/>
                <a:cs typeface="Arial"/>
              </a:rPr>
              <a:t>mình</a:t>
            </a:r>
            <a:endParaRPr sz="1600" dirty="0">
              <a:latin typeface="Arial"/>
              <a:cs typeface="Arial"/>
            </a:endParaRPr>
          </a:p>
        </p:txBody>
      </p:sp>
      <p:sp>
        <p:nvSpPr>
          <p:cNvPr id="22" name="object 22"/>
          <p:cNvSpPr txBox="1"/>
          <p:nvPr/>
        </p:nvSpPr>
        <p:spPr>
          <a:xfrm>
            <a:off x="2205900" y="2659611"/>
            <a:ext cx="1201420" cy="659155"/>
          </a:xfrm>
          <a:prstGeom prst="rect">
            <a:avLst/>
          </a:prstGeom>
        </p:spPr>
        <p:txBody>
          <a:bodyPr vert="horz" wrap="square" lIns="0" tIns="12700" rIns="0" bIns="0" rtlCol="0">
            <a:spAutoFit/>
          </a:bodyPr>
          <a:lstStyle/>
          <a:p>
            <a:pPr marL="12700" marR="5080" algn="ctr">
              <a:lnSpc>
                <a:spcPct val="100000"/>
              </a:lnSpc>
              <a:spcBef>
                <a:spcPts val="100"/>
              </a:spcBef>
            </a:pPr>
            <a:r>
              <a:rPr sz="1400" spc="-65" dirty="0">
                <a:solidFill>
                  <a:srgbClr val="FF0000"/>
                </a:solidFill>
                <a:latin typeface="Arial"/>
                <a:cs typeface="Arial"/>
              </a:rPr>
              <a:t>Hình </a:t>
            </a:r>
            <a:r>
              <a:rPr sz="1400" spc="-55" dirty="0">
                <a:solidFill>
                  <a:srgbClr val="FF0000"/>
                </a:solidFill>
                <a:latin typeface="Arial"/>
                <a:cs typeface="Arial"/>
              </a:rPr>
              <a:t>ảnh </a:t>
            </a:r>
            <a:r>
              <a:rPr sz="1400" spc="-40" dirty="0">
                <a:solidFill>
                  <a:srgbClr val="FF0000"/>
                </a:solidFill>
                <a:latin typeface="Arial"/>
                <a:cs typeface="Arial"/>
              </a:rPr>
              <a:t>và video  </a:t>
            </a:r>
            <a:r>
              <a:rPr sz="1400" spc="-25" dirty="0">
                <a:solidFill>
                  <a:srgbClr val="FF0000"/>
                </a:solidFill>
                <a:latin typeface="Arial"/>
                <a:cs typeface="Arial"/>
              </a:rPr>
              <a:t>về </a:t>
            </a:r>
            <a:r>
              <a:rPr sz="1400" spc="-35" dirty="0">
                <a:solidFill>
                  <a:srgbClr val="FF0000"/>
                </a:solidFill>
                <a:latin typeface="Arial"/>
                <a:cs typeface="Arial"/>
              </a:rPr>
              <a:t>bản </a:t>
            </a:r>
            <a:r>
              <a:rPr sz="1400" spc="-40" dirty="0">
                <a:solidFill>
                  <a:srgbClr val="FF0000"/>
                </a:solidFill>
                <a:latin typeface="Arial"/>
                <a:cs typeface="Arial"/>
              </a:rPr>
              <a:t>thân, </a:t>
            </a:r>
            <a:r>
              <a:rPr sz="1400" spc="-65" dirty="0">
                <a:solidFill>
                  <a:srgbClr val="FF0000"/>
                </a:solidFill>
                <a:latin typeface="Arial"/>
                <a:cs typeface="Arial"/>
              </a:rPr>
              <a:t>gia  </a:t>
            </a:r>
            <a:r>
              <a:rPr sz="1400" spc="-25" dirty="0">
                <a:solidFill>
                  <a:srgbClr val="FF0000"/>
                </a:solidFill>
                <a:latin typeface="Arial"/>
                <a:cs typeface="Arial"/>
              </a:rPr>
              <a:t>đình</a:t>
            </a:r>
            <a:endParaRPr sz="1400" dirty="0">
              <a:solidFill>
                <a:srgbClr val="FF0000"/>
              </a:solidFill>
              <a:latin typeface="Arial"/>
              <a:cs typeface="Arial"/>
            </a:endParaRPr>
          </a:p>
        </p:txBody>
      </p:sp>
      <p:sp>
        <p:nvSpPr>
          <p:cNvPr id="23" name="object 23"/>
          <p:cNvSpPr txBox="1"/>
          <p:nvPr/>
        </p:nvSpPr>
        <p:spPr>
          <a:xfrm>
            <a:off x="3832618" y="2434869"/>
            <a:ext cx="1248245" cy="874598"/>
          </a:xfrm>
          <a:prstGeom prst="rect">
            <a:avLst/>
          </a:prstGeom>
        </p:spPr>
        <p:txBody>
          <a:bodyPr vert="horz" wrap="square" lIns="0" tIns="12700" rIns="0" bIns="0" rtlCol="0">
            <a:spAutoFit/>
          </a:bodyPr>
          <a:lstStyle/>
          <a:p>
            <a:pPr marL="12700" marR="5080" indent="57785">
              <a:lnSpc>
                <a:spcPct val="100000"/>
              </a:lnSpc>
              <a:spcBef>
                <a:spcPts val="100"/>
              </a:spcBef>
            </a:pPr>
            <a:r>
              <a:rPr sz="1400" spc="-15" dirty="0">
                <a:solidFill>
                  <a:srgbClr val="FF0000"/>
                </a:solidFill>
                <a:latin typeface="Arial"/>
                <a:cs typeface="Arial"/>
              </a:rPr>
              <a:t>Các thông tin </a:t>
            </a:r>
            <a:r>
              <a:rPr sz="1400" spc="-65" dirty="0">
                <a:solidFill>
                  <a:srgbClr val="FF0000"/>
                </a:solidFill>
                <a:latin typeface="Arial"/>
                <a:cs typeface="Arial"/>
              </a:rPr>
              <a:t>cá  </a:t>
            </a:r>
            <a:r>
              <a:rPr sz="1400" spc="-50" dirty="0">
                <a:solidFill>
                  <a:srgbClr val="FF0000"/>
                </a:solidFill>
                <a:latin typeface="Arial"/>
                <a:cs typeface="Arial"/>
              </a:rPr>
              <a:t>nhân, </a:t>
            </a:r>
            <a:r>
              <a:rPr sz="1400" spc="-30" dirty="0">
                <a:solidFill>
                  <a:srgbClr val="FF0000"/>
                </a:solidFill>
                <a:latin typeface="Arial"/>
                <a:cs typeface="Arial"/>
              </a:rPr>
              <a:t>lịch trình, </a:t>
            </a:r>
            <a:r>
              <a:rPr sz="1400" spc="-45" dirty="0">
                <a:solidFill>
                  <a:srgbClr val="FF0000"/>
                </a:solidFill>
                <a:latin typeface="Arial"/>
                <a:cs typeface="Arial"/>
              </a:rPr>
              <a:t>tài  </a:t>
            </a:r>
            <a:r>
              <a:rPr sz="1400" spc="-35" dirty="0">
                <a:solidFill>
                  <a:srgbClr val="FF0000"/>
                </a:solidFill>
                <a:latin typeface="Arial"/>
                <a:cs typeface="Arial"/>
              </a:rPr>
              <a:t>liệu </a:t>
            </a:r>
            <a:r>
              <a:rPr sz="1400" spc="-30" dirty="0" err="1">
                <a:solidFill>
                  <a:srgbClr val="FF0000"/>
                </a:solidFill>
                <a:latin typeface="Arial"/>
                <a:cs typeface="Arial"/>
              </a:rPr>
              <a:t>quan</a:t>
            </a:r>
            <a:r>
              <a:rPr sz="1400" spc="-30" dirty="0">
                <a:solidFill>
                  <a:srgbClr val="FF0000"/>
                </a:solidFill>
                <a:latin typeface="Arial"/>
                <a:cs typeface="Arial"/>
              </a:rPr>
              <a:t> </a:t>
            </a:r>
            <a:r>
              <a:rPr sz="1400" spc="-30" dirty="0" err="1" smtClean="0">
                <a:solidFill>
                  <a:srgbClr val="FF0000"/>
                </a:solidFill>
                <a:latin typeface="Arial"/>
                <a:cs typeface="Arial"/>
              </a:rPr>
              <a:t>trọng</a:t>
            </a:r>
            <a:r>
              <a:rPr lang="en-US" sz="1400" spc="-30" dirty="0" smtClean="0">
                <a:solidFill>
                  <a:srgbClr val="FF0000"/>
                </a:solidFill>
                <a:latin typeface="Arial"/>
                <a:cs typeface="Arial"/>
              </a:rPr>
              <a:t>…</a:t>
            </a:r>
            <a:endParaRPr sz="1200" dirty="0">
              <a:latin typeface="Arial"/>
              <a:cs typeface="Arial"/>
            </a:endParaRPr>
          </a:p>
        </p:txBody>
      </p:sp>
      <p:grpSp>
        <p:nvGrpSpPr>
          <p:cNvPr id="24" name="object 24"/>
          <p:cNvGrpSpPr/>
          <p:nvPr/>
        </p:nvGrpSpPr>
        <p:grpSpPr>
          <a:xfrm>
            <a:off x="2525395" y="1565960"/>
            <a:ext cx="2059939" cy="2395855"/>
            <a:chOff x="2525395" y="1565960"/>
            <a:chExt cx="2059939" cy="2395855"/>
          </a:xfrm>
        </p:grpSpPr>
        <p:sp>
          <p:nvSpPr>
            <p:cNvPr id="25" name="object 25"/>
            <p:cNvSpPr/>
            <p:nvPr/>
          </p:nvSpPr>
          <p:spPr>
            <a:xfrm>
              <a:off x="2640749" y="1576870"/>
              <a:ext cx="351155" cy="247015"/>
            </a:xfrm>
            <a:custGeom>
              <a:avLst/>
              <a:gdLst/>
              <a:ahLst/>
              <a:cxnLst/>
              <a:rect l="l" t="t" r="r" b="b"/>
              <a:pathLst>
                <a:path w="351155" h="247014">
                  <a:moveTo>
                    <a:pt x="210477" y="0"/>
                  </a:moveTo>
                  <a:lnTo>
                    <a:pt x="207556" y="0"/>
                  </a:lnTo>
                  <a:lnTo>
                    <a:pt x="204317" y="266"/>
                  </a:lnTo>
                  <a:lnTo>
                    <a:pt x="197167" y="1320"/>
                  </a:lnTo>
                  <a:lnTo>
                    <a:pt x="193929" y="1981"/>
                  </a:lnTo>
                  <a:lnTo>
                    <a:pt x="191008" y="2768"/>
                  </a:lnTo>
                  <a:lnTo>
                    <a:pt x="195486" y="8666"/>
                  </a:lnTo>
                  <a:lnTo>
                    <a:pt x="199397" y="14836"/>
                  </a:lnTo>
                  <a:lnTo>
                    <a:pt x="210477" y="59562"/>
                  </a:lnTo>
                  <a:lnTo>
                    <a:pt x="210165" y="68285"/>
                  </a:lnTo>
                  <a:lnTo>
                    <a:pt x="199397" y="105276"/>
                  </a:lnTo>
                  <a:lnTo>
                    <a:pt x="191008" y="116344"/>
                  </a:lnTo>
                  <a:lnTo>
                    <a:pt x="193929" y="117411"/>
                  </a:lnTo>
                  <a:lnTo>
                    <a:pt x="197167" y="118135"/>
                  </a:lnTo>
                  <a:lnTo>
                    <a:pt x="204317" y="118922"/>
                  </a:lnTo>
                  <a:lnTo>
                    <a:pt x="207556" y="119125"/>
                  </a:lnTo>
                  <a:lnTo>
                    <a:pt x="210477" y="119125"/>
                  </a:lnTo>
                  <a:lnTo>
                    <a:pt x="253365" y="102450"/>
                  </a:lnTo>
                  <a:lnTo>
                    <a:pt x="270040" y="59562"/>
                  </a:lnTo>
                  <a:lnTo>
                    <a:pt x="268997" y="47053"/>
                  </a:lnTo>
                  <a:lnTo>
                    <a:pt x="244427" y="9376"/>
                  </a:lnTo>
                  <a:lnTo>
                    <a:pt x="222986" y="1041"/>
                  </a:lnTo>
                  <a:lnTo>
                    <a:pt x="210477" y="0"/>
                  </a:lnTo>
                  <a:close/>
                </a:path>
                <a:path w="351155" h="247014">
                  <a:moveTo>
                    <a:pt x="127076" y="0"/>
                  </a:moveTo>
                  <a:lnTo>
                    <a:pt x="84188" y="16675"/>
                  </a:lnTo>
                  <a:lnTo>
                    <a:pt x="67513" y="59562"/>
                  </a:lnTo>
                  <a:lnTo>
                    <a:pt x="68554" y="72066"/>
                  </a:lnTo>
                  <a:lnTo>
                    <a:pt x="93120" y="109744"/>
                  </a:lnTo>
                  <a:lnTo>
                    <a:pt x="127076" y="119125"/>
                  </a:lnTo>
                  <a:lnTo>
                    <a:pt x="139585" y="118083"/>
                  </a:lnTo>
                  <a:lnTo>
                    <a:pt x="177259" y="93511"/>
                  </a:lnTo>
                  <a:lnTo>
                    <a:pt x="186651" y="59562"/>
                  </a:lnTo>
                  <a:lnTo>
                    <a:pt x="185607" y="47053"/>
                  </a:lnTo>
                  <a:lnTo>
                    <a:pt x="161026" y="9376"/>
                  </a:lnTo>
                  <a:lnTo>
                    <a:pt x="127076" y="0"/>
                  </a:lnTo>
                  <a:close/>
                </a:path>
                <a:path w="351155" h="247014">
                  <a:moveTo>
                    <a:pt x="127076" y="143357"/>
                  </a:moveTo>
                  <a:lnTo>
                    <a:pt x="79235" y="148907"/>
                  </a:lnTo>
                  <a:lnTo>
                    <a:pt x="41137" y="161275"/>
                  </a:lnTo>
                  <a:lnTo>
                    <a:pt x="7150" y="184061"/>
                  </a:lnTo>
                  <a:lnTo>
                    <a:pt x="0" y="209270"/>
                  </a:lnTo>
                  <a:lnTo>
                    <a:pt x="0" y="238125"/>
                  </a:lnTo>
                  <a:lnTo>
                    <a:pt x="1130" y="240969"/>
                  </a:lnTo>
                  <a:lnTo>
                    <a:pt x="5626" y="245478"/>
                  </a:lnTo>
                  <a:lnTo>
                    <a:pt x="8470" y="246608"/>
                  </a:lnTo>
                  <a:lnTo>
                    <a:pt x="245681" y="246608"/>
                  </a:lnTo>
                  <a:lnTo>
                    <a:pt x="248526" y="245478"/>
                  </a:lnTo>
                  <a:lnTo>
                    <a:pt x="253022" y="240969"/>
                  </a:lnTo>
                  <a:lnTo>
                    <a:pt x="254152" y="238125"/>
                  </a:lnTo>
                  <a:lnTo>
                    <a:pt x="254152" y="209270"/>
                  </a:lnTo>
                  <a:lnTo>
                    <a:pt x="238123" y="174178"/>
                  </a:lnTo>
                  <a:lnTo>
                    <a:pt x="199247" y="156259"/>
                  </a:lnTo>
                  <a:lnTo>
                    <a:pt x="151296" y="144746"/>
                  </a:lnTo>
                  <a:lnTo>
                    <a:pt x="127076" y="143357"/>
                  </a:lnTo>
                  <a:close/>
                </a:path>
                <a:path w="351155" h="247014">
                  <a:moveTo>
                    <a:pt x="231914" y="142163"/>
                  </a:moveTo>
                  <a:lnTo>
                    <a:pt x="265277" y="168173"/>
                  </a:lnTo>
                  <a:lnTo>
                    <a:pt x="277977" y="209270"/>
                  </a:lnTo>
                  <a:lnTo>
                    <a:pt x="277977" y="237337"/>
                  </a:lnTo>
                  <a:lnTo>
                    <a:pt x="277177" y="240182"/>
                  </a:lnTo>
                  <a:lnTo>
                    <a:pt x="274002" y="244678"/>
                  </a:lnTo>
                  <a:lnTo>
                    <a:pt x="271894" y="246075"/>
                  </a:lnTo>
                  <a:lnTo>
                    <a:pt x="269252" y="246608"/>
                  </a:lnTo>
                  <a:lnTo>
                    <a:pt x="342582" y="246608"/>
                  </a:lnTo>
                  <a:lnTo>
                    <a:pt x="345427" y="245478"/>
                  </a:lnTo>
                  <a:lnTo>
                    <a:pt x="347662" y="243217"/>
                  </a:lnTo>
                  <a:lnTo>
                    <a:pt x="349923" y="240969"/>
                  </a:lnTo>
                  <a:lnTo>
                    <a:pt x="351053" y="238125"/>
                  </a:lnTo>
                  <a:lnTo>
                    <a:pt x="351053" y="209270"/>
                  </a:lnTo>
                  <a:lnTo>
                    <a:pt x="334571" y="174028"/>
                  </a:lnTo>
                  <a:lnTo>
                    <a:pt x="295077" y="154681"/>
                  </a:lnTo>
                  <a:lnTo>
                    <a:pt x="245419" y="143934"/>
                  </a:lnTo>
                  <a:lnTo>
                    <a:pt x="231914" y="142163"/>
                  </a:lnTo>
                  <a:close/>
                </a:path>
              </a:pathLst>
            </a:custGeom>
            <a:solidFill>
              <a:srgbClr val="175AB9"/>
            </a:solidFill>
          </p:spPr>
          <p:txBody>
            <a:bodyPr wrap="square" lIns="0" tIns="0" rIns="0" bIns="0" rtlCol="0"/>
            <a:lstStyle/>
            <a:p>
              <a:endParaRPr/>
            </a:p>
          </p:txBody>
        </p:sp>
        <p:sp>
          <p:nvSpPr>
            <p:cNvPr id="26" name="object 26"/>
            <p:cNvSpPr/>
            <p:nvPr/>
          </p:nvSpPr>
          <p:spPr>
            <a:xfrm>
              <a:off x="4331906" y="1565960"/>
              <a:ext cx="253263" cy="245757"/>
            </a:xfrm>
            <a:prstGeom prst="rect">
              <a:avLst/>
            </a:prstGeom>
            <a:blipFill>
              <a:blip r:embed="rId6" cstate="print"/>
              <a:stretch>
                <a:fillRect/>
              </a:stretch>
            </a:blipFill>
          </p:spPr>
          <p:txBody>
            <a:bodyPr wrap="square" lIns="0" tIns="0" rIns="0" bIns="0" rtlCol="0"/>
            <a:lstStyle/>
            <a:p>
              <a:endParaRPr/>
            </a:p>
          </p:txBody>
        </p:sp>
        <p:sp>
          <p:nvSpPr>
            <p:cNvPr id="27" name="object 27"/>
            <p:cNvSpPr/>
            <p:nvPr/>
          </p:nvSpPr>
          <p:spPr>
            <a:xfrm>
              <a:off x="2747086" y="3877436"/>
              <a:ext cx="83756" cy="83756"/>
            </a:xfrm>
            <a:prstGeom prst="rect">
              <a:avLst/>
            </a:prstGeom>
            <a:blipFill>
              <a:blip r:embed="rId7" cstate="print"/>
              <a:stretch>
                <a:fillRect/>
              </a:stretch>
            </a:blipFill>
          </p:spPr>
          <p:txBody>
            <a:bodyPr wrap="square" lIns="0" tIns="0" rIns="0" bIns="0" rtlCol="0"/>
            <a:lstStyle/>
            <a:p>
              <a:endParaRPr/>
            </a:p>
          </p:txBody>
        </p:sp>
        <p:sp>
          <p:nvSpPr>
            <p:cNvPr id="28" name="object 28"/>
            <p:cNvSpPr/>
            <p:nvPr/>
          </p:nvSpPr>
          <p:spPr>
            <a:xfrm>
              <a:off x="2525395" y="3877436"/>
              <a:ext cx="83756" cy="83756"/>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2964332" y="3877436"/>
              <a:ext cx="83756" cy="83756"/>
            </a:xfrm>
            <a:prstGeom prst="rect">
              <a:avLst/>
            </a:prstGeom>
            <a:blipFill>
              <a:blip r:embed="rId8" cstate="print"/>
              <a:stretch>
                <a:fillRect/>
              </a:stretch>
            </a:blipFill>
          </p:spPr>
          <p:txBody>
            <a:bodyPr wrap="square" lIns="0" tIns="0" rIns="0" bIns="0" rtlCol="0"/>
            <a:lstStyle/>
            <a:p>
              <a:endParaRPr/>
            </a:p>
          </p:txBody>
        </p:sp>
      </p:grpSp>
      <p:grpSp>
        <p:nvGrpSpPr>
          <p:cNvPr id="30" name="object 30"/>
          <p:cNvGrpSpPr/>
          <p:nvPr/>
        </p:nvGrpSpPr>
        <p:grpSpPr>
          <a:xfrm>
            <a:off x="478288" y="4363154"/>
            <a:ext cx="4660900" cy="2694305"/>
            <a:chOff x="478288" y="4363154"/>
            <a:chExt cx="4660900" cy="2694305"/>
          </a:xfrm>
        </p:grpSpPr>
        <p:sp>
          <p:nvSpPr>
            <p:cNvPr id="31" name="object 31"/>
            <p:cNvSpPr/>
            <p:nvPr/>
          </p:nvSpPr>
          <p:spPr>
            <a:xfrm>
              <a:off x="754137" y="4363154"/>
              <a:ext cx="1160464" cy="1133046"/>
            </a:xfrm>
            <a:prstGeom prst="rect">
              <a:avLst/>
            </a:prstGeom>
            <a:blipFill>
              <a:blip r:embed="rId9" cstate="print"/>
              <a:stretch>
                <a:fillRect/>
              </a:stretch>
            </a:blipFill>
          </p:spPr>
          <p:txBody>
            <a:bodyPr wrap="square" lIns="0" tIns="0" rIns="0" bIns="0" rtlCol="0"/>
            <a:lstStyle/>
            <a:p>
              <a:endParaRPr/>
            </a:p>
          </p:txBody>
        </p:sp>
        <p:sp>
          <p:nvSpPr>
            <p:cNvPr id="32" name="object 32"/>
            <p:cNvSpPr/>
            <p:nvPr/>
          </p:nvSpPr>
          <p:spPr>
            <a:xfrm>
              <a:off x="478288" y="5179402"/>
              <a:ext cx="4660385" cy="1877564"/>
            </a:xfrm>
            <a:prstGeom prst="rect">
              <a:avLst/>
            </a:prstGeom>
            <a:blipFill>
              <a:blip r:embed="rId10" cstate="print"/>
              <a:stretch>
                <a:fillRect/>
              </a:stretch>
            </a:blipFill>
          </p:spPr>
          <p:txBody>
            <a:bodyPr wrap="square" lIns="0" tIns="0" rIns="0" bIns="0" rtlCol="0"/>
            <a:lstStyle/>
            <a:p>
              <a:endParaRPr/>
            </a:p>
          </p:txBody>
        </p:sp>
        <p:sp>
          <p:nvSpPr>
            <p:cNvPr id="33" name="object 33"/>
            <p:cNvSpPr/>
            <p:nvPr/>
          </p:nvSpPr>
          <p:spPr>
            <a:xfrm>
              <a:off x="532358" y="5235314"/>
              <a:ext cx="4548505" cy="1765935"/>
            </a:xfrm>
            <a:custGeom>
              <a:avLst/>
              <a:gdLst/>
              <a:ahLst/>
              <a:cxnLst/>
              <a:rect l="l" t="t" r="r" b="b"/>
              <a:pathLst>
                <a:path w="4548505" h="1765934">
                  <a:moveTo>
                    <a:pt x="4420501" y="0"/>
                  </a:moveTo>
                  <a:lnTo>
                    <a:pt x="127635" y="0"/>
                  </a:lnTo>
                  <a:lnTo>
                    <a:pt x="77956" y="10031"/>
                  </a:lnTo>
                  <a:lnTo>
                    <a:pt x="37385" y="37387"/>
                  </a:lnTo>
                  <a:lnTo>
                    <a:pt x="10031" y="77961"/>
                  </a:lnTo>
                  <a:lnTo>
                    <a:pt x="0" y="127647"/>
                  </a:lnTo>
                  <a:lnTo>
                    <a:pt x="0" y="1638096"/>
                  </a:lnTo>
                  <a:lnTo>
                    <a:pt x="10031" y="1687775"/>
                  </a:lnTo>
                  <a:lnTo>
                    <a:pt x="37385" y="1728346"/>
                  </a:lnTo>
                  <a:lnTo>
                    <a:pt x="77956" y="1755700"/>
                  </a:lnTo>
                  <a:lnTo>
                    <a:pt x="127635" y="1765731"/>
                  </a:lnTo>
                  <a:lnTo>
                    <a:pt x="4420501" y="1765731"/>
                  </a:lnTo>
                  <a:lnTo>
                    <a:pt x="4470185" y="1755700"/>
                  </a:lnTo>
                  <a:lnTo>
                    <a:pt x="4510755" y="1728346"/>
                  </a:lnTo>
                  <a:lnTo>
                    <a:pt x="4538107" y="1687775"/>
                  </a:lnTo>
                  <a:lnTo>
                    <a:pt x="4548136" y="1638096"/>
                  </a:lnTo>
                  <a:lnTo>
                    <a:pt x="4548136" y="127647"/>
                  </a:lnTo>
                  <a:lnTo>
                    <a:pt x="4538107" y="77961"/>
                  </a:lnTo>
                  <a:lnTo>
                    <a:pt x="4510755" y="37387"/>
                  </a:lnTo>
                  <a:lnTo>
                    <a:pt x="4470185" y="10031"/>
                  </a:lnTo>
                  <a:lnTo>
                    <a:pt x="4420501" y="0"/>
                  </a:lnTo>
                  <a:close/>
                </a:path>
              </a:pathLst>
            </a:custGeom>
            <a:solidFill>
              <a:srgbClr val="FFFFFF"/>
            </a:solidFill>
          </p:spPr>
          <p:txBody>
            <a:bodyPr wrap="square" lIns="0" tIns="0" rIns="0" bIns="0" rtlCol="0"/>
            <a:lstStyle/>
            <a:p>
              <a:endParaRPr/>
            </a:p>
          </p:txBody>
        </p:sp>
      </p:grpSp>
      <p:sp>
        <p:nvSpPr>
          <p:cNvPr id="34" name="object 34"/>
          <p:cNvSpPr txBox="1"/>
          <p:nvPr/>
        </p:nvSpPr>
        <p:spPr>
          <a:xfrm>
            <a:off x="684298" y="5409882"/>
            <a:ext cx="3007353" cy="1591367"/>
          </a:xfrm>
          <a:prstGeom prst="rect">
            <a:avLst/>
          </a:prstGeom>
        </p:spPr>
        <p:txBody>
          <a:bodyPr vert="horz" wrap="square" lIns="0" tIns="12700" rIns="0" bIns="0" rtlCol="0">
            <a:spAutoFit/>
          </a:bodyPr>
          <a:lstStyle/>
          <a:p>
            <a:pPr marL="12700" marR="5080" algn="just">
              <a:lnSpc>
                <a:spcPct val="100000"/>
              </a:lnSpc>
              <a:spcBef>
                <a:spcPts val="100"/>
              </a:spcBef>
            </a:pPr>
            <a:r>
              <a:rPr sz="1400" spc="-50" dirty="0">
                <a:solidFill>
                  <a:srgbClr val="221F1F"/>
                </a:solidFill>
                <a:latin typeface="Arial"/>
                <a:cs typeface="Arial"/>
              </a:rPr>
              <a:t>Bạn </a:t>
            </a:r>
            <a:r>
              <a:rPr sz="1400" spc="15" dirty="0">
                <a:solidFill>
                  <a:srgbClr val="221F1F"/>
                </a:solidFill>
                <a:latin typeface="Arial"/>
                <a:cs typeface="Arial"/>
              </a:rPr>
              <a:t>có </a:t>
            </a:r>
            <a:r>
              <a:rPr sz="1400" spc="10" dirty="0">
                <a:solidFill>
                  <a:srgbClr val="221F1F"/>
                </a:solidFill>
                <a:latin typeface="Arial"/>
                <a:cs typeface="Arial"/>
              </a:rPr>
              <a:t>thể </a:t>
            </a:r>
            <a:r>
              <a:rPr sz="1400" dirty="0">
                <a:solidFill>
                  <a:srgbClr val="221F1F"/>
                </a:solidFill>
                <a:latin typeface="Arial"/>
                <a:cs typeface="Arial"/>
              </a:rPr>
              <a:t>kiểm </a:t>
            </a:r>
            <a:r>
              <a:rPr sz="1400" spc="10" dirty="0">
                <a:solidFill>
                  <a:srgbClr val="221F1F"/>
                </a:solidFill>
                <a:latin typeface="Arial"/>
                <a:cs typeface="Arial"/>
              </a:rPr>
              <a:t>tra </a:t>
            </a:r>
            <a:r>
              <a:rPr sz="1400" spc="-30" dirty="0">
                <a:solidFill>
                  <a:srgbClr val="221F1F"/>
                </a:solidFill>
                <a:latin typeface="Arial"/>
                <a:cs typeface="Arial"/>
              </a:rPr>
              <a:t>và </a:t>
            </a:r>
            <a:r>
              <a:rPr sz="1400" dirty="0">
                <a:solidFill>
                  <a:srgbClr val="221F1F"/>
                </a:solidFill>
                <a:latin typeface="Arial"/>
                <a:cs typeface="Arial"/>
              </a:rPr>
              <a:t>kiểm </a:t>
            </a:r>
            <a:r>
              <a:rPr sz="1400" spc="5" dirty="0">
                <a:solidFill>
                  <a:srgbClr val="221F1F"/>
                </a:solidFill>
                <a:latin typeface="Arial"/>
                <a:cs typeface="Arial"/>
              </a:rPr>
              <a:t>soát </a:t>
            </a:r>
            <a:r>
              <a:rPr sz="1400" dirty="0">
                <a:solidFill>
                  <a:srgbClr val="221F1F"/>
                </a:solidFill>
                <a:latin typeface="Arial"/>
                <a:cs typeface="Arial"/>
              </a:rPr>
              <a:t>chế </a:t>
            </a:r>
            <a:r>
              <a:rPr sz="1400" spc="15" dirty="0">
                <a:solidFill>
                  <a:srgbClr val="221F1F"/>
                </a:solidFill>
                <a:latin typeface="Arial"/>
                <a:cs typeface="Arial"/>
              </a:rPr>
              <a:t>độ  </a:t>
            </a:r>
            <a:r>
              <a:rPr sz="1400" spc="-10" dirty="0">
                <a:solidFill>
                  <a:srgbClr val="221F1F"/>
                </a:solidFill>
                <a:latin typeface="Arial"/>
                <a:cs typeface="Arial"/>
              </a:rPr>
              <a:t>cài </a:t>
            </a:r>
            <a:r>
              <a:rPr sz="1400" spc="20" dirty="0">
                <a:solidFill>
                  <a:srgbClr val="221F1F"/>
                </a:solidFill>
                <a:latin typeface="Arial"/>
                <a:cs typeface="Arial"/>
              </a:rPr>
              <a:t>đặt </a:t>
            </a:r>
            <a:r>
              <a:rPr sz="1400" dirty="0">
                <a:solidFill>
                  <a:srgbClr val="221F1F"/>
                </a:solidFill>
                <a:latin typeface="Arial"/>
                <a:cs typeface="Arial"/>
              </a:rPr>
              <a:t>tài </a:t>
            </a:r>
            <a:r>
              <a:rPr sz="1400" spc="-5" dirty="0">
                <a:solidFill>
                  <a:srgbClr val="221F1F"/>
                </a:solidFill>
                <a:latin typeface="Arial"/>
                <a:cs typeface="Arial"/>
              </a:rPr>
              <a:t>khoản </a:t>
            </a:r>
            <a:r>
              <a:rPr sz="1400" spc="-10" dirty="0">
                <a:solidFill>
                  <a:srgbClr val="221F1F"/>
                </a:solidFill>
                <a:latin typeface="Arial"/>
                <a:cs typeface="Arial"/>
              </a:rPr>
              <a:t>của </a:t>
            </a:r>
            <a:r>
              <a:rPr sz="1400" spc="-15" dirty="0">
                <a:solidFill>
                  <a:srgbClr val="221F1F"/>
                </a:solidFill>
                <a:latin typeface="Arial"/>
                <a:cs typeface="Arial"/>
              </a:rPr>
              <a:t>mình </a:t>
            </a:r>
            <a:r>
              <a:rPr sz="1400" spc="-30" dirty="0">
                <a:solidFill>
                  <a:srgbClr val="221F1F"/>
                </a:solidFill>
                <a:latin typeface="Arial"/>
                <a:cs typeface="Arial"/>
              </a:rPr>
              <a:t>với </a:t>
            </a:r>
            <a:r>
              <a:rPr sz="1400" spc="-25" dirty="0">
                <a:solidFill>
                  <a:srgbClr val="221F1F"/>
                </a:solidFill>
                <a:latin typeface="Arial"/>
                <a:cs typeface="Arial"/>
              </a:rPr>
              <a:t>ứng </a:t>
            </a:r>
            <a:r>
              <a:rPr sz="1400" spc="10" dirty="0">
                <a:solidFill>
                  <a:srgbClr val="221F1F"/>
                </a:solidFill>
                <a:latin typeface="Arial"/>
                <a:cs typeface="Arial"/>
              </a:rPr>
              <a:t>dụng  </a:t>
            </a:r>
            <a:r>
              <a:rPr sz="1400" spc="5" dirty="0">
                <a:solidFill>
                  <a:srgbClr val="175AB9"/>
                </a:solidFill>
                <a:latin typeface="Arial"/>
                <a:cs typeface="Arial"/>
              </a:rPr>
              <a:t>Kiểm tra quyền riêng</a:t>
            </a:r>
            <a:r>
              <a:rPr sz="1400" spc="-10" dirty="0">
                <a:solidFill>
                  <a:srgbClr val="175AB9"/>
                </a:solidFill>
                <a:latin typeface="Arial"/>
                <a:cs typeface="Arial"/>
              </a:rPr>
              <a:t> </a:t>
            </a:r>
            <a:r>
              <a:rPr sz="1400" spc="-110" dirty="0">
                <a:solidFill>
                  <a:srgbClr val="175AB9"/>
                </a:solidFill>
                <a:latin typeface="Arial"/>
                <a:cs typeface="Arial"/>
              </a:rPr>
              <a:t>tư1.</a:t>
            </a:r>
            <a:r>
              <a:rPr sz="1400" spc="-60" dirty="0">
                <a:solidFill>
                  <a:srgbClr val="221F1F"/>
                </a:solidFill>
                <a:latin typeface="Arial"/>
                <a:cs typeface="Arial"/>
              </a:rPr>
              <a:t> </a:t>
            </a:r>
            <a:endParaRPr sz="1400" dirty="0">
              <a:latin typeface="Arial"/>
              <a:cs typeface="Arial"/>
            </a:endParaRPr>
          </a:p>
          <a:p>
            <a:pPr marL="12700" marR="5080" algn="just">
              <a:lnSpc>
                <a:spcPct val="100000"/>
              </a:lnSpc>
              <a:spcBef>
                <a:spcPts val="560"/>
              </a:spcBef>
            </a:pPr>
            <a:r>
              <a:rPr sz="1400" spc="-65" dirty="0">
                <a:solidFill>
                  <a:srgbClr val="221F1F"/>
                </a:solidFill>
                <a:latin typeface="Arial"/>
                <a:cs typeface="Arial"/>
              </a:rPr>
              <a:t>Ứng </a:t>
            </a:r>
            <a:r>
              <a:rPr sz="1400" spc="10" dirty="0">
                <a:solidFill>
                  <a:srgbClr val="221F1F"/>
                </a:solidFill>
                <a:latin typeface="Arial"/>
                <a:cs typeface="Arial"/>
              </a:rPr>
              <a:t>dụng </a:t>
            </a:r>
            <a:r>
              <a:rPr sz="1400" spc="-20" dirty="0">
                <a:solidFill>
                  <a:srgbClr val="221F1F"/>
                </a:solidFill>
                <a:latin typeface="Arial"/>
                <a:cs typeface="Arial"/>
              </a:rPr>
              <a:t>này </a:t>
            </a:r>
            <a:r>
              <a:rPr sz="1400" spc="-35" dirty="0">
                <a:solidFill>
                  <a:srgbClr val="221F1F"/>
                </a:solidFill>
                <a:latin typeface="Arial"/>
                <a:cs typeface="Arial"/>
              </a:rPr>
              <a:t>sẽ </a:t>
            </a:r>
            <a:r>
              <a:rPr sz="1400" spc="10" dirty="0">
                <a:solidFill>
                  <a:srgbClr val="221F1F"/>
                </a:solidFill>
                <a:latin typeface="Arial"/>
                <a:cs typeface="Arial"/>
              </a:rPr>
              <a:t>giúp </a:t>
            </a:r>
            <a:r>
              <a:rPr sz="1400" spc="-10" dirty="0">
                <a:solidFill>
                  <a:srgbClr val="221F1F"/>
                </a:solidFill>
                <a:latin typeface="Arial"/>
                <a:cs typeface="Arial"/>
              </a:rPr>
              <a:t>bạn </a:t>
            </a:r>
            <a:r>
              <a:rPr sz="1400" spc="20" dirty="0">
                <a:solidFill>
                  <a:srgbClr val="221F1F"/>
                </a:solidFill>
                <a:latin typeface="Arial"/>
                <a:cs typeface="Arial"/>
              </a:rPr>
              <a:t>biết </a:t>
            </a:r>
            <a:r>
              <a:rPr sz="1400" spc="-25" dirty="0">
                <a:solidFill>
                  <a:srgbClr val="221F1F"/>
                </a:solidFill>
                <a:latin typeface="Arial"/>
                <a:cs typeface="Arial"/>
              </a:rPr>
              <a:t>được  </a:t>
            </a:r>
            <a:r>
              <a:rPr sz="1400" spc="-15" dirty="0">
                <a:solidFill>
                  <a:srgbClr val="221F1F"/>
                </a:solidFill>
                <a:latin typeface="Arial"/>
                <a:cs typeface="Arial"/>
              </a:rPr>
              <a:t>mình </a:t>
            </a:r>
            <a:r>
              <a:rPr sz="1400" dirty="0">
                <a:solidFill>
                  <a:srgbClr val="221F1F"/>
                </a:solidFill>
                <a:latin typeface="Arial"/>
                <a:cs typeface="Arial"/>
              </a:rPr>
              <a:t>đang </a:t>
            </a:r>
            <a:r>
              <a:rPr sz="1400" spc="20" dirty="0">
                <a:solidFill>
                  <a:srgbClr val="221F1F"/>
                </a:solidFill>
                <a:latin typeface="Arial"/>
                <a:cs typeface="Arial"/>
              </a:rPr>
              <a:t>đặt </a:t>
            </a:r>
            <a:r>
              <a:rPr sz="1400" dirty="0">
                <a:solidFill>
                  <a:srgbClr val="221F1F"/>
                </a:solidFill>
                <a:latin typeface="Arial"/>
                <a:cs typeface="Arial"/>
              </a:rPr>
              <a:t>chế </a:t>
            </a:r>
            <a:r>
              <a:rPr sz="1400" spc="15" dirty="0">
                <a:solidFill>
                  <a:srgbClr val="221F1F"/>
                </a:solidFill>
                <a:latin typeface="Arial"/>
                <a:cs typeface="Arial"/>
              </a:rPr>
              <a:t>độ </a:t>
            </a:r>
            <a:r>
              <a:rPr sz="1400" spc="-5" dirty="0">
                <a:solidFill>
                  <a:srgbClr val="221F1F"/>
                </a:solidFill>
                <a:latin typeface="Arial"/>
                <a:cs typeface="Arial"/>
              </a:rPr>
              <a:t>chia </a:t>
            </a:r>
            <a:r>
              <a:rPr sz="1400" spc="-35" dirty="0">
                <a:solidFill>
                  <a:srgbClr val="221F1F"/>
                </a:solidFill>
                <a:latin typeface="Arial"/>
                <a:cs typeface="Arial"/>
              </a:rPr>
              <a:t>sẻ </a:t>
            </a:r>
            <a:r>
              <a:rPr sz="1400" spc="20" dirty="0">
                <a:solidFill>
                  <a:srgbClr val="221F1F"/>
                </a:solidFill>
                <a:latin typeface="Arial"/>
                <a:cs typeface="Arial"/>
              </a:rPr>
              <a:t>thông </a:t>
            </a:r>
            <a:r>
              <a:rPr sz="1400" spc="10" dirty="0">
                <a:solidFill>
                  <a:srgbClr val="221F1F"/>
                </a:solidFill>
                <a:latin typeface="Arial"/>
                <a:cs typeface="Arial"/>
              </a:rPr>
              <a:t>tin  </a:t>
            </a:r>
            <a:r>
              <a:rPr sz="1400" spc="-40" dirty="0">
                <a:solidFill>
                  <a:srgbClr val="221F1F"/>
                </a:solidFill>
                <a:latin typeface="Arial"/>
                <a:cs typeface="Arial"/>
              </a:rPr>
              <a:t>như </a:t>
            </a:r>
            <a:r>
              <a:rPr sz="1400" spc="10" dirty="0">
                <a:solidFill>
                  <a:srgbClr val="221F1F"/>
                </a:solidFill>
                <a:latin typeface="Arial"/>
                <a:cs typeface="Arial"/>
              </a:rPr>
              <a:t>thế </a:t>
            </a:r>
            <a:r>
              <a:rPr sz="1400" spc="-10" dirty="0">
                <a:solidFill>
                  <a:srgbClr val="221F1F"/>
                </a:solidFill>
                <a:latin typeface="Arial"/>
                <a:cs typeface="Arial"/>
              </a:rPr>
              <a:t>nào </a:t>
            </a:r>
            <a:r>
              <a:rPr sz="1400" spc="-30" dirty="0">
                <a:solidFill>
                  <a:srgbClr val="221F1F"/>
                </a:solidFill>
                <a:latin typeface="Arial"/>
                <a:cs typeface="Arial"/>
              </a:rPr>
              <a:t>và </a:t>
            </a:r>
            <a:r>
              <a:rPr sz="1400" spc="25" dirty="0">
                <a:solidFill>
                  <a:srgbClr val="221F1F"/>
                </a:solidFill>
                <a:latin typeface="Arial"/>
                <a:cs typeface="Arial"/>
              </a:rPr>
              <a:t>thiết </a:t>
            </a:r>
            <a:r>
              <a:rPr sz="1400" spc="-15" dirty="0">
                <a:solidFill>
                  <a:srgbClr val="221F1F"/>
                </a:solidFill>
                <a:latin typeface="Arial"/>
                <a:cs typeface="Arial"/>
              </a:rPr>
              <a:t>lập </a:t>
            </a:r>
            <a:r>
              <a:rPr sz="1400" spc="-30" dirty="0">
                <a:solidFill>
                  <a:srgbClr val="221F1F"/>
                </a:solidFill>
                <a:latin typeface="Arial"/>
                <a:cs typeface="Arial"/>
              </a:rPr>
              <a:t>lại </a:t>
            </a:r>
            <a:r>
              <a:rPr sz="1400" spc="20" dirty="0">
                <a:solidFill>
                  <a:srgbClr val="221F1F"/>
                </a:solidFill>
                <a:latin typeface="Arial"/>
                <a:cs typeface="Arial"/>
              </a:rPr>
              <a:t>thật </a:t>
            </a:r>
            <a:r>
              <a:rPr sz="1400" spc="-40" dirty="0">
                <a:solidFill>
                  <a:srgbClr val="221F1F"/>
                </a:solidFill>
                <a:latin typeface="Arial"/>
                <a:cs typeface="Arial"/>
              </a:rPr>
              <a:t>an </a:t>
            </a:r>
            <a:r>
              <a:rPr sz="1400" spc="10" dirty="0">
                <a:solidFill>
                  <a:srgbClr val="221F1F"/>
                </a:solidFill>
                <a:latin typeface="Arial"/>
                <a:cs typeface="Arial"/>
              </a:rPr>
              <a:t>toàn  </a:t>
            </a:r>
            <a:r>
              <a:rPr sz="1400" spc="5" dirty="0">
                <a:solidFill>
                  <a:srgbClr val="221F1F"/>
                </a:solidFill>
                <a:latin typeface="Arial"/>
                <a:cs typeface="Arial"/>
              </a:rPr>
              <a:t>nếu cần</a:t>
            </a:r>
            <a:r>
              <a:rPr sz="1400" spc="-5" dirty="0">
                <a:solidFill>
                  <a:srgbClr val="221F1F"/>
                </a:solidFill>
                <a:latin typeface="Arial"/>
                <a:cs typeface="Arial"/>
              </a:rPr>
              <a:t> </a:t>
            </a:r>
            <a:r>
              <a:rPr sz="1400" dirty="0">
                <a:solidFill>
                  <a:srgbClr val="221F1F"/>
                </a:solidFill>
                <a:latin typeface="Arial"/>
                <a:cs typeface="Arial"/>
              </a:rPr>
              <a:t>thiết. </a:t>
            </a:r>
            <a:endParaRPr sz="1400" dirty="0">
              <a:latin typeface="Arial"/>
              <a:cs typeface="Arial"/>
            </a:endParaRPr>
          </a:p>
        </p:txBody>
      </p:sp>
      <p:sp>
        <p:nvSpPr>
          <p:cNvPr id="35" name="object 35"/>
          <p:cNvSpPr txBox="1"/>
          <p:nvPr/>
        </p:nvSpPr>
        <p:spPr>
          <a:xfrm>
            <a:off x="658898" y="7100994"/>
            <a:ext cx="2545715" cy="177800"/>
          </a:xfrm>
          <a:prstGeom prst="rect">
            <a:avLst/>
          </a:prstGeom>
        </p:spPr>
        <p:txBody>
          <a:bodyPr vert="horz" wrap="square" lIns="0" tIns="12700" rIns="0" bIns="0" rtlCol="0">
            <a:spAutoFit/>
          </a:bodyPr>
          <a:lstStyle/>
          <a:p>
            <a:pPr marL="38100">
              <a:lnSpc>
                <a:spcPct val="100000"/>
              </a:lnSpc>
              <a:spcBef>
                <a:spcPts val="100"/>
              </a:spcBef>
            </a:pPr>
            <a:r>
              <a:rPr sz="825" spc="-104" baseline="35353" dirty="0">
                <a:solidFill>
                  <a:srgbClr val="221F1F"/>
                </a:solidFill>
                <a:latin typeface="Arial"/>
                <a:cs typeface="Arial"/>
              </a:rPr>
              <a:t>1 </a:t>
            </a:r>
            <a:r>
              <a:rPr sz="1000" spc="15" dirty="0">
                <a:solidFill>
                  <a:srgbClr val="221F1F"/>
                </a:solidFill>
                <a:latin typeface="Arial"/>
                <a:cs typeface="Arial"/>
              </a:rPr>
              <a:t>Ứng dụng </a:t>
            </a:r>
            <a:r>
              <a:rPr sz="1000" spc="10" dirty="0">
                <a:solidFill>
                  <a:srgbClr val="221F1F"/>
                </a:solidFill>
                <a:latin typeface="Arial"/>
                <a:cs typeface="Arial"/>
              </a:rPr>
              <a:t>trên</a:t>
            </a:r>
            <a:r>
              <a:rPr sz="1000" spc="-75" dirty="0">
                <a:solidFill>
                  <a:srgbClr val="221F1F"/>
                </a:solidFill>
                <a:latin typeface="Arial"/>
                <a:cs typeface="Arial"/>
              </a:rPr>
              <a:t> </a:t>
            </a:r>
            <a:r>
              <a:rPr sz="1000" spc="10" dirty="0">
                <a:solidFill>
                  <a:srgbClr val="221F1F"/>
                </a:solidFill>
                <a:latin typeface="Arial"/>
                <a:cs typeface="Arial"/>
              </a:rPr>
              <a:t>https://safety.google/intl/vi/</a:t>
            </a:r>
            <a:endParaRPr sz="1000">
              <a:latin typeface="Arial"/>
              <a:cs typeface="Arial"/>
            </a:endParaRPr>
          </a:p>
        </p:txBody>
      </p:sp>
      <p:grpSp>
        <p:nvGrpSpPr>
          <p:cNvPr id="36" name="object 36"/>
          <p:cNvGrpSpPr/>
          <p:nvPr/>
        </p:nvGrpSpPr>
        <p:grpSpPr>
          <a:xfrm>
            <a:off x="3691651" y="4756124"/>
            <a:ext cx="1110615" cy="1994535"/>
            <a:chOff x="3691651" y="4756124"/>
            <a:chExt cx="1110615" cy="1994535"/>
          </a:xfrm>
        </p:grpSpPr>
        <p:sp>
          <p:nvSpPr>
            <p:cNvPr id="37" name="object 37"/>
            <p:cNvSpPr/>
            <p:nvPr/>
          </p:nvSpPr>
          <p:spPr>
            <a:xfrm>
              <a:off x="3843985" y="5794489"/>
              <a:ext cx="353060" cy="367030"/>
            </a:xfrm>
            <a:custGeom>
              <a:avLst/>
              <a:gdLst/>
              <a:ahLst/>
              <a:cxnLst/>
              <a:rect l="l" t="t" r="r" b="b"/>
              <a:pathLst>
                <a:path w="353060" h="367029">
                  <a:moveTo>
                    <a:pt x="0" y="367017"/>
                  </a:moveTo>
                  <a:lnTo>
                    <a:pt x="0" y="158559"/>
                  </a:lnTo>
                  <a:lnTo>
                    <a:pt x="8117" y="108580"/>
                  </a:lnTo>
                  <a:lnTo>
                    <a:pt x="30696" y="65071"/>
                  </a:lnTo>
                  <a:lnTo>
                    <a:pt x="65071" y="30696"/>
                  </a:lnTo>
                  <a:lnTo>
                    <a:pt x="108580" y="8117"/>
                  </a:lnTo>
                  <a:lnTo>
                    <a:pt x="158559" y="0"/>
                  </a:lnTo>
                  <a:lnTo>
                    <a:pt x="352653" y="0"/>
                  </a:lnTo>
                </a:path>
              </a:pathLst>
            </a:custGeom>
            <a:ln w="38100">
              <a:solidFill>
                <a:srgbClr val="C2201F"/>
              </a:solidFill>
            </a:ln>
          </p:spPr>
          <p:txBody>
            <a:bodyPr wrap="square" lIns="0" tIns="0" rIns="0" bIns="0" rtlCol="0"/>
            <a:lstStyle/>
            <a:p>
              <a:endParaRPr/>
            </a:p>
          </p:txBody>
        </p:sp>
        <p:sp>
          <p:nvSpPr>
            <p:cNvPr id="38" name="object 38"/>
            <p:cNvSpPr/>
            <p:nvPr/>
          </p:nvSpPr>
          <p:spPr>
            <a:xfrm>
              <a:off x="4430064" y="5793460"/>
              <a:ext cx="353060" cy="367030"/>
            </a:xfrm>
            <a:custGeom>
              <a:avLst/>
              <a:gdLst/>
              <a:ahLst/>
              <a:cxnLst/>
              <a:rect l="l" t="t" r="r" b="b"/>
              <a:pathLst>
                <a:path w="353060" h="367029">
                  <a:moveTo>
                    <a:pt x="352653" y="367017"/>
                  </a:moveTo>
                  <a:lnTo>
                    <a:pt x="352653" y="158559"/>
                  </a:lnTo>
                  <a:lnTo>
                    <a:pt x="344535" y="108580"/>
                  </a:lnTo>
                  <a:lnTo>
                    <a:pt x="321957" y="65071"/>
                  </a:lnTo>
                  <a:lnTo>
                    <a:pt x="287582" y="30696"/>
                  </a:lnTo>
                  <a:lnTo>
                    <a:pt x="244073" y="8117"/>
                  </a:lnTo>
                  <a:lnTo>
                    <a:pt x="194094" y="0"/>
                  </a:lnTo>
                  <a:lnTo>
                    <a:pt x="0" y="0"/>
                  </a:lnTo>
                </a:path>
              </a:pathLst>
            </a:custGeom>
            <a:ln w="38100">
              <a:solidFill>
                <a:srgbClr val="F8A900"/>
              </a:solidFill>
            </a:ln>
          </p:spPr>
          <p:txBody>
            <a:bodyPr wrap="square" lIns="0" tIns="0" rIns="0" bIns="0" rtlCol="0"/>
            <a:lstStyle/>
            <a:p>
              <a:endParaRPr/>
            </a:p>
          </p:txBody>
        </p:sp>
        <p:sp>
          <p:nvSpPr>
            <p:cNvPr id="39" name="object 39"/>
            <p:cNvSpPr/>
            <p:nvPr/>
          </p:nvSpPr>
          <p:spPr>
            <a:xfrm>
              <a:off x="3843985" y="6363403"/>
              <a:ext cx="353060" cy="367030"/>
            </a:xfrm>
            <a:custGeom>
              <a:avLst/>
              <a:gdLst/>
              <a:ahLst/>
              <a:cxnLst/>
              <a:rect l="l" t="t" r="r" b="b"/>
              <a:pathLst>
                <a:path w="353060" h="367029">
                  <a:moveTo>
                    <a:pt x="0" y="0"/>
                  </a:moveTo>
                  <a:lnTo>
                    <a:pt x="0" y="208457"/>
                  </a:lnTo>
                  <a:lnTo>
                    <a:pt x="8117" y="258436"/>
                  </a:lnTo>
                  <a:lnTo>
                    <a:pt x="30696" y="301945"/>
                  </a:lnTo>
                  <a:lnTo>
                    <a:pt x="65071" y="336321"/>
                  </a:lnTo>
                  <a:lnTo>
                    <a:pt x="108580" y="358899"/>
                  </a:lnTo>
                  <a:lnTo>
                    <a:pt x="158559" y="367017"/>
                  </a:lnTo>
                  <a:lnTo>
                    <a:pt x="352653" y="367017"/>
                  </a:lnTo>
                </a:path>
              </a:pathLst>
            </a:custGeom>
            <a:ln w="38100">
              <a:solidFill>
                <a:srgbClr val="175AB9"/>
              </a:solidFill>
            </a:ln>
          </p:spPr>
          <p:txBody>
            <a:bodyPr wrap="square" lIns="0" tIns="0" rIns="0" bIns="0" rtlCol="0"/>
            <a:lstStyle/>
            <a:p>
              <a:endParaRPr/>
            </a:p>
          </p:txBody>
        </p:sp>
        <p:sp>
          <p:nvSpPr>
            <p:cNvPr id="40" name="object 40"/>
            <p:cNvSpPr/>
            <p:nvPr/>
          </p:nvSpPr>
          <p:spPr>
            <a:xfrm>
              <a:off x="4430064" y="6364446"/>
              <a:ext cx="353060" cy="367030"/>
            </a:xfrm>
            <a:custGeom>
              <a:avLst/>
              <a:gdLst/>
              <a:ahLst/>
              <a:cxnLst/>
              <a:rect l="l" t="t" r="r" b="b"/>
              <a:pathLst>
                <a:path w="353060" h="367029">
                  <a:moveTo>
                    <a:pt x="352653" y="0"/>
                  </a:moveTo>
                  <a:lnTo>
                    <a:pt x="352653" y="208457"/>
                  </a:lnTo>
                  <a:lnTo>
                    <a:pt x="344535" y="258436"/>
                  </a:lnTo>
                  <a:lnTo>
                    <a:pt x="321957" y="301945"/>
                  </a:lnTo>
                  <a:lnTo>
                    <a:pt x="287582" y="336321"/>
                  </a:lnTo>
                  <a:lnTo>
                    <a:pt x="244073" y="358899"/>
                  </a:lnTo>
                  <a:lnTo>
                    <a:pt x="194094" y="367017"/>
                  </a:lnTo>
                  <a:lnTo>
                    <a:pt x="0" y="367017"/>
                  </a:lnTo>
                </a:path>
              </a:pathLst>
            </a:custGeom>
            <a:ln w="38100">
              <a:solidFill>
                <a:srgbClr val="168038"/>
              </a:solidFill>
            </a:ln>
          </p:spPr>
          <p:txBody>
            <a:bodyPr wrap="square" lIns="0" tIns="0" rIns="0" bIns="0" rtlCol="0"/>
            <a:lstStyle/>
            <a:p>
              <a:endParaRPr/>
            </a:p>
          </p:txBody>
        </p:sp>
        <p:sp>
          <p:nvSpPr>
            <p:cNvPr id="41" name="object 41"/>
            <p:cNvSpPr/>
            <p:nvPr/>
          </p:nvSpPr>
          <p:spPr>
            <a:xfrm>
              <a:off x="3935742" y="5888227"/>
              <a:ext cx="264160" cy="764540"/>
            </a:xfrm>
            <a:custGeom>
              <a:avLst/>
              <a:gdLst/>
              <a:ahLst/>
              <a:cxnLst/>
              <a:rect l="l" t="t" r="r" b="b"/>
              <a:pathLst>
                <a:path w="264160" h="764540">
                  <a:moveTo>
                    <a:pt x="26352" y="368973"/>
                  </a:moveTo>
                  <a:lnTo>
                    <a:pt x="0" y="368973"/>
                  </a:lnTo>
                  <a:lnTo>
                    <a:pt x="0" y="395312"/>
                  </a:lnTo>
                  <a:lnTo>
                    <a:pt x="0" y="421665"/>
                  </a:lnTo>
                  <a:lnTo>
                    <a:pt x="26352" y="421665"/>
                  </a:lnTo>
                  <a:lnTo>
                    <a:pt x="26352" y="395325"/>
                  </a:lnTo>
                  <a:lnTo>
                    <a:pt x="26352" y="368973"/>
                  </a:lnTo>
                  <a:close/>
                </a:path>
                <a:path w="264160" h="764540">
                  <a:moveTo>
                    <a:pt x="26352" y="289902"/>
                  </a:moveTo>
                  <a:lnTo>
                    <a:pt x="0" y="289902"/>
                  </a:lnTo>
                  <a:lnTo>
                    <a:pt x="0" y="316255"/>
                  </a:lnTo>
                  <a:lnTo>
                    <a:pt x="26352" y="316255"/>
                  </a:lnTo>
                  <a:lnTo>
                    <a:pt x="26352" y="289902"/>
                  </a:lnTo>
                  <a:close/>
                </a:path>
                <a:path w="264160" h="764540">
                  <a:moveTo>
                    <a:pt x="52705" y="448030"/>
                  </a:moveTo>
                  <a:lnTo>
                    <a:pt x="26352" y="448030"/>
                  </a:lnTo>
                  <a:lnTo>
                    <a:pt x="26352" y="421678"/>
                  </a:lnTo>
                  <a:lnTo>
                    <a:pt x="0" y="421678"/>
                  </a:lnTo>
                  <a:lnTo>
                    <a:pt x="0" y="448030"/>
                  </a:lnTo>
                  <a:lnTo>
                    <a:pt x="0" y="474383"/>
                  </a:lnTo>
                  <a:lnTo>
                    <a:pt x="0" y="500735"/>
                  </a:lnTo>
                  <a:lnTo>
                    <a:pt x="26352" y="500735"/>
                  </a:lnTo>
                  <a:lnTo>
                    <a:pt x="52705" y="500735"/>
                  </a:lnTo>
                  <a:lnTo>
                    <a:pt x="52705" y="474383"/>
                  </a:lnTo>
                  <a:lnTo>
                    <a:pt x="52705" y="448030"/>
                  </a:lnTo>
                  <a:close/>
                </a:path>
                <a:path w="264160" h="764540">
                  <a:moveTo>
                    <a:pt x="52705" y="316255"/>
                  </a:moveTo>
                  <a:lnTo>
                    <a:pt x="26352" y="316255"/>
                  </a:lnTo>
                  <a:lnTo>
                    <a:pt x="26352" y="342607"/>
                  </a:lnTo>
                  <a:lnTo>
                    <a:pt x="0" y="342607"/>
                  </a:lnTo>
                  <a:lnTo>
                    <a:pt x="0" y="368960"/>
                  </a:lnTo>
                  <a:lnTo>
                    <a:pt x="26352" y="368960"/>
                  </a:lnTo>
                  <a:lnTo>
                    <a:pt x="52705" y="368960"/>
                  </a:lnTo>
                  <a:lnTo>
                    <a:pt x="52705" y="342620"/>
                  </a:lnTo>
                  <a:lnTo>
                    <a:pt x="52705" y="316255"/>
                  </a:lnTo>
                  <a:close/>
                </a:path>
                <a:path w="264160" h="764540">
                  <a:moveTo>
                    <a:pt x="52705" y="237197"/>
                  </a:moveTo>
                  <a:lnTo>
                    <a:pt x="26352" y="237197"/>
                  </a:lnTo>
                  <a:lnTo>
                    <a:pt x="0" y="237197"/>
                  </a:lnTo>
                  <a:lnTo>
                    <a:pt x="0" y="263550"/>
                  </a:lnTo>
                  <a:lnTo>
                    <a:pt x="26352" y="263550"/>
                  </a:lnTo>
                  <a:lnTo>
                    <a:pt x="52705" y="263550"/>
                  </a:lnTo>
                  <a:lnTo>
                    <a:pt x="52705" y="237197"/>
                  </a:lnTo>
                  <a:close/>
                </a:path>
                <a:path w="264160" h="764540">
                  <a:moveTo>
                    <a:pt x="52705" y="210832"/>
                  </a:moveTo>
                  <a:lnTo>
                    <a:pt x="26352" y="210832"/>
                  </a:lnTo>
                  <a:lnTo>
                    <a:pt x="0" y="210832"/>
                  </a:lnTo>
                  <a:lnTo>
                    <a:pt x="0" y="237185"/>
                  </a:lnTo>
                  <a:lnTo>
                    <a:pt x="26352" y="237185"/>
                  </a:lnTo>
                  <a:lnTo>
                    <a:pt x="52705" y="237185"/>
                  </a:lnTo>
                  <a:lnTo>
                    <a:pt x="52705" y="210832"/>
                  </a:lnTo>
                  <a:close/>
                </a:path>
                <a:path w="264160" h="764540">
                  <a:moveTo>
                    <a:pt x="79070" y="500735"/>
                  </a:moveTo>
                  <a:lnTo>
                    <a:pt x="52717" y="500735"/>
                  </a:lnTo>
                  <a:lnTo>
                    <a:pt x="52717" y="527088"/>
                  </a:lnTo>
                  <a:lnTo>
                    <a:pt x="79070" y="527088"/>
                  </a:lnTo>
                  <a:lnTo>
                    <a:pt x="79070" y="500735"/>
                  </a:lnTo>
                  <a:close/>
                </a:path>
                <a:path w="264160" h="764540">
                  <a:moveTo>
                    <a:pt x="79070" y="368973"/>
                  </a:moveTo>
                  <a:lnTo>
                    <a:pt x="52717" y="368973"/>
                  </a:lnTo>
                  <a:lnTo>
                    <a:pt x="52717" y="395325"/>
                  </a:lnTo>
                  <a:lnTo>
                    <a:pt x="79070" y="395325"/>
                  </a:lnTo>
                  <a:lnTo>
                    <a:pt x="79070" y="368973"/>
                  </a:lnTo>
                  <a:close/>
                </a:path>
                <a:path w="264160" h="764540">
                  <a:moveTo>
                    <a:pt x="105422" y="474383"/>
                  </a:moveTo>
                  <a:lnTo>
                    <a:pt x="79070" y="474383"/>
                  </a:lnTo>
                  <a:lnTo>
                    <a:pt x="79070" y="500735"/>
                  </a:lnTo>
                  <a:lnTo>
                    <a:pt x="105422" y="500735"/>
                  </a:lnTo>
                  <a:lnTo>
                    <a:pt x="105422" y="474383"/>
                  </a:lnTo>
                  <a:close/>
                </a:path>
                <a:path w="264160" h="764540">
                  <a:moveTo>
                    <a:pt x="105422" y="421678"/>
                  </a:moveTo>
                  <a:lnTo>
                    <a:pt x="79070" y="421678"/>
                  </a:lnTo>
                  <a:lnTo>
                    <a:pt x="52717" y="421678"/>
                  </a:lnTo>
                  <a:lnTo>
                    <a:pt x="52717" y="448030"/>
                  </a:lnTo>
                  <a:lnTo>
                    <a:pt x="79070" y="448030"/>
                  </a:lnTo>
                  <a:lnTo>
                    <a:pt x="105422" y="448030"/>
                  </a:lnTo>
                  <a:lnTo>
                    <a:pt x="105422" y="421678"/>
                  </a:lnTo>
                  <a:close/>
                </a:path>
                <a:path w="264160" h="764540">
                  <a:moveTo>
                    <a:pt x="105422" y="342607"/>
                  </a:moveTo>
                  <a:lnTo>
                    <a:pt x="79070" y="342607"/>
                  </a:lnTo>
                  <a:lnTo>
                    <a:pt x="79070" y="368960"/>
                  </a:lnTo>
                  <a:lnTo>
                    <a:pt x="105422" y="368960"/>
                  </a:lnTo>
                  <a:lnTo>
                    <a:pt x="105422" y="342607"/>
                  </a:lnTo>
                  <a:close/>
                </a:path>
                <a:path w="264160" h="764540">
                  <a:moveTo>
                    <a:pt x="105422" y="263550"/>
                  </a:moveTo>
                  <a:lnTo>
                    <a:pt x="79070" y="263550"/>
                  </a:lnTo>
                  <a:lnTo>
                    <a:pt x="52717" y="263550"/>
                  </a:lnTo>
                  <a:lnTo>
                    <a:pt x="52717" y="289902"/>
                  </a:lnTo>
                  <a:lnTo>
                    <a:pt x="79070" y="289902"/>
                  </a:lnTo>
                  <a:lnTo>
                    <a:pt x="105422" y="289902"/>
                  </a:lnTo>
                  <a:lnTo>
                    <a:pt x="105422" y="263550"/>
                  </a:lnTo>
                  <a:close/>
                </a:path>
                <a:path w="264160" h="764540">
                  <a:moveTo>
                    <a:pt x="131775" y="210832"/>
                  </a:moveTo>
                  <a:lnTo>
                    <a:pt x="105422" y="210832"/>
                  </a:lnTo>
                  <a:lnTo>
                    <a:pt x="79070" y="210832"/>
                  </a:lnTo>
                  <a:lnTo>
                    <a:pt x="52717" y="210832"/>
                  </a:lnTo>
                  <a:lnTo>
                    <a:pt x="52717" y="237185"/>
                  </a:lnTo>
                  <a:lnTo>
                    <a:pt x="79070" y="237185"/>
                  </a:lnTo>
                  <a:lnTo>
                    <a:pt x="105422" y="237185"/>
                  </a:lnTo>
                  <a:lnTo>
                    <a:pt x="131775" y="237185"/>
                  </a:lnTo>
                  <a:lnTo>
                    <a:pt x="131775" y="210832"/>
                  </a:lnTo>
                  <a:close/>
                </a:path>
                <a:path w="264160" h="764540">
                  <a:moveTo>
                    <a:pt x="158127" y="289902"/>
                  </a:moveTo>
                  <a:lnTo>
                    <a:pt x="131775" y="289902"/>
                  </a:lnTo>
                  <a:lnTo>
                    <a:pt x="131775" y="316255"/>
                  </a:lnTo>
                  <a:lnTo>
                    <a:pt x="158127" y="316255"/>
                  </a:lnTo>
                  <a:lnTo>
                    <a:pt x="158127" y="289902"/>
                  </a:lnTo>
                  <a:close/>
                </a:path>
                <a:path w="264160" h="764540">
                  <a:moveTo>
                    <a:pt x="184467" y="527088"/>
                  </a:moveTo>
                  <a:lnTo>
                    <a:pt x="158127" y="527088"/>
                  </a:lnTo>
                  <a:lnTo>
                    <a:pt x="158127" y="500735"/>
                  </a:lnTo>
                  <a:lnTo>
                    <a:pt x="131775" y="500735"/>
                  </a:lnTo>
                  <a:lnTo>
                    <a:pt x="105422" y="500735"/>
                  </a:lnTo>
                  <a:lnTo>
                    <a:pt x="105422" y="527088"/>
                  </a:lnTo>
                  <a:lnTo>
                    <a:pt x="105422" y="553440"/>
                  </a:lnTo>
                  <a:lnTo>
                    <a:pt x="131775" y="553440"/>
                  </a:lnTo>
                  <a:lnTo>
                    <a:pt x="158127" y="553440"/>
                  </a:lnTo>
                  <a:lnTo>
                    <a:pt x="184467" y="553440"/>
                  </a:lnTo>
                  <a:lnTo>
                    <a:pt x="184467" y="527088"/>
                  </a:lnTo>
                  <a:close/>
                </a:path>
                <a:path w="264160" h="764540">
                  <a:moveTo>
                    <a:pt x="184467" y="474383"/>
                  </a:moveTo>
                  <a:lnTo>
                    <a:pt x="158127" y="474383"/>
                  </a:lnTo>
                  <a:lnTo>
                    <a:pt x="158127" y="500735"/>
                  </a:lnTo>
                  <a:lnTo>
                    <a:pt x="184467" y="500735"/>
                  </a:lnTo>
                  <a:lnTo>
                    <a:pt x="184467" y="474383"/>
                  </a:lnTo>
                  <a:close/>
                </a:path>
                <a:path w="264160" h="764540">
                  <a:moveTo>
                    <a:pt x="184467" y="421678"/>
                  </a:moveTo>
                  <a:lnTo>
                    <a:pt x="158127" y="421678"/>
                  </a:lnTo>
                  <a:lnTo>
                    <a:pt x="131775" y="421678"/>
                  </a:lnTo>
                  <a:lnTo>
                    <a:pt x="131775" y="448030"/>
                  </a:lnTo>
                  <a:lnTo>
                    <a:pt x="131775" y="474383"/>
                  </a:lnTo>
                  <a:lnTo>
                    <a:pt x="158127" y="474383"/>
                  </a:lnTo>
                  <a:lnTo>
                    <a:pt x="158127" y="448030"/>
                  </a:lnTo>
                  <a:lnTo>
                    <a:pt x="184467" y="448030"/>
                  </a:lnTo>
                  <a:lnTo>
                    <a:pt x="184467" y="421678"/>
                  </a:lnTo>
                  <a:close/>
                </a:path>
                <a:path w="264160" h="764540">
                  <a:moveTo>
                    <a:pt x="184467" y="368973"/>
                  </a:moveTo>
                  <a:lnTo>
                    <a:pt x="158127" y="368973"/>
                  </a:lnTo>
                  <a:lnTo>
                    <a:pt x="158127" y="395312"/>
                  </a:lnTo>
                  <a:lnTo>
                    <a:pt x="131775" y="395312"/>
                  </a:lnTo>
                  <a:lnTo>
                    <a:pt x="131775" y="421665"/>
                  </a:lnTo>
                  <a:lnTo>
                    <a:pt x="158127" y="421665"/>
                  </a:lnTo>
                  <a:lnTo>
                    <a:pt x="158127" y="395325"/>
                  </a:lnTo>
                  <a:lnTo>
                    <a:pt x="184467" y="395325"/>
                  </a:lnTo>
                  <a:lnTo>
                    <a:pt x="184467" y="368973"/>
                  </a:lnTo>
                  <a:close/>
                </a:path>
                <a:path w="264160" h="764540">
                  <a:moveTo>
                    <a:pt x="184467" y="316255"/>
                  </a:moveTo>
                  <a:lnTo>
                    <a:pt x="158127" y="316255"/>
                  </a:lnTo>
                  <a:lnTo>
                    <a:pt x="158127" y="342620"/>
                  </a:lnTo>
                  <a:lnTo>
                    <a:pt x="184467" y="342620"/>
                  </a:lnTo>
                  <a:lnTo>
                    <a:pt x="184467" y="316255"/>
                  </a:lnTo>
                  <a:close/>
                </a:path>
                <a:path w="264160" h="764540">
                  <a:moveTo>
                    <a:pt x="184467" y="263550"/>
                  </a:moveTo>
                  <a:lnTo>
                    <a:pt x="158127" y="263550"/>
                  </a:lnTo>
                  <a:lnTo>
                    <a:pt x="158127" y="289902"/>
                  </a:lnTo>
                  <a:lnTo>
                    <a:pt x="184467" y="289902"/>
                  </a:lnTo>
                  <a:lnTo>
                    <a:pt x="184467" y="263550"/>
                  </a:lnTo>
                  <a:close/>
                </a:path>
                <a:path w="264160" h="764540">
                  <a:moveTo>
                    <a:pt x="184467" y="210832"/>
                  </a:moveTo>
                  <a:lnTo>
                    <a:pt x="158127" y="210832"/>
                  </a:lnTo>
                  <a:lnTo>
                    <a:pt x="158127" y="237185"/>
                  </a:lnTo>
                  <a:lnTo>
                    <a:pt x="184467" y="237185"/>
                  </a:lnTo>
                  <a:lnTo>
                    <a:pt x="184467" y="210832"/>
                  </a:lnTo>
                  <a:close/>
                </a:path>
                <a:path w="264160" h="764540">
                  <a:moveTo>
                    <a:pt x="210832" y="210832"/>
                  </a:moveTo>
                  <a:lnTo>
                    <a:pt x="184480" y="210832"/>
                  </a:lnTo>
                  <a:lnTo>
                    <a:pt x="184480" y="237185"/>
                  </a:lnTo>
                  <a:lnTo>
                    <a:pt x="210832" y="237185"/>
                  </a:lnTo>
                  <a:lnTo>
                    <a:pt x="210832" y="210832"/>
                  </a:lnTo>
                  <a:close/>
                </a:path>
                <a:path w="264160" h="764540">
                  <a:moveTo>
                    <a:pt x="237185" y="685228"/>
                  </a:moveTo>
                  <a:lnTo>
                    <a:pt x="210832" y="685228"/>
                  </a:lnTo>
                  <a:lnTo>
                    <a:pt x="210832" y="711568"/>
                  </a:lnTo>
                  <a:lnTo>
                    <a:pt x="210832" y="737920"/>
                  </a:lnTo>
                  <a:lnTo>
                    <a:pt x="210832" y="764273"/>
                  </a:lnTo>
                  <a:lnTo>
                    <a:pt x="237185" y="764273"/>
                  </a:lnTo>
                  <a:lnTo>
                    <a:pt x="237185" y="737920"/>
                  </a:lnTo>
                  <a:lnTo>
                    <a:pt x="237185" y="711581"/>
                  </a:lnTo>
                  <a:lnTo>
                    <a:pt x="237185" y="685228"/>
                  </a:lnTo>
                  <a:close/>
                </a:path>
                <a:path w="264160" h="764540">
                  <a:moveTo>
                    <a:pt x="237185" y="632510"/>
                  </a:moveTo>
                  <a:lnTo>
                    <a:pt x="210832" y="632510"/>
                  </a:lnTo>
                  <a:lnTo>
                    <a:pt x="210832" y="658863"/>
                  </a:lnTo>
                  <a:lnTo>
                    <a:pt x="210832" y="685215"/>
                  </a:lnTo>
                  <a:lnTo>
                    <a:pt x="237185" y="685215"/>
                  </a:lnTo>
                  <a:lnTo>
                    <a:pt x="237185" y="658876"/>
                  </a:lnTo>
                  <a:lnTo>
                    <a:pt x="237185" y="632510"/>
                  </a:lnTo>
                  <a:close/>
                </a:path>
                <a:path w="264160" h="764540">
                  <a:moveTo>
                    <a:pt x="237185" y="579805"/>
                  </a:moveTo>
                  <a:lnTo>
                    <a:pt x="210832" y="579805"/>
                  </a:lnTo>
                  <a:lnTo>
                    <a:pt x="210832" y="606158"/>
                  </a:lnTo>
                  <a:lnTo>
                    <a:pt x="237185" y="606158"/>
                  </a:lnTo>
                  <a:lnTo>
                    <a:pt x="237185" y="579805"/>
                  </a:lnTo>
                  <a:close/>
                </a:path>
                <a:path w="264160" h="764540">
                  <a:moveTo>
                    <a:pt x="237185" y="474383"/>
                  </a:moveTo>
                  <a:lnTo>
                    <a:pt x="210832" y="474383"/>
                  </a:lnTo>
                  <a:lnTo>
                    <a:pt x="210832" y="448030"/>
                  </a:lnTo>
                  <a:lnTo>
                    <a:pt x="210832" y="421678"/>
                  </a:lnTo>
                  <a:lnTo>
                    <a:pt x="184480" y="421678"/>
                  </a:lnTo>
                  <a:lnTo>
                    <a:pt x="184480" y="448030"/>
                  </a:lnTo>
                  <a:lnTo>
                    <a:pt x="184480" y="474383"/>
                  </a:lnTo>
                  <a:lnTo>
                    <a:pt x="184480" y="500735"/>
                  </a:lnTo>
                  <a:lnTo>
                    <a:pt x="184480" y="527088"/>
                  </a:lnTo>
                  <a:lnTo>
                    <a:pt x="184480" y="553440"/>
                  </a:lnTo>
                  <a:lnTo>
                    <a:pt x="210832" y="553440"/>
                  </a:lnTo>
                  <a:lnTo>
                    <a:pt x="237185" y="553440"/>
                  </a:lnTo>
                  <a:lnTo>
                    <a:pt x="237185" y="527088"/>
                  </a:lnTo>
                  <a:lnTo>
                    <a:pt x="210832" y="527088"/>
                  </a:lnTo>
                  <a:lnTo>
                    <a:pt x="210832" y="500735"/>
                  </a:lnTo>
                  <a:lnTo>
                    <a:pt x="237185" y="500735"/>
                  </a:lnTo>
                  <a:lnTo>
                    <a:pt x="237185" y="474383"/>
                  </a:lnTo>
                  <a:close/>
                </a:path>
                <a:path w="264160" h="764540">
                  <a:moveTo>
                    <a:pt x="237185" y="316255"/>
                  </a:moveTo>
                  <a:lnTo>
                    <a:pt x="210832" y="316255"/>
                  </a:lnTo>
                  <a:lnTo>
                    <a:pt x="184480" y="316255"/>
                  </a:lnTo>
                  <a:lnTo>
                    <a:pt x="184480" y="342607"/>
                  </a:lnTo>
                  <a:lnTo>
                    <a:pt x="184480" y="368960"/>
                  </a:lnTo>
                  <a:lnTo>
                    <a:pt x="210832" y="368960"/>
                  </a:lnTo>
                  <a:lnTo>
                    <a:pt x="210832" y="342620"/>
                  </a:lnTo>
                  <a:lnTo>
                    <a:pt x="237185" y="342620"/>
                  </a:lnTo>
                  <a:lnTo>
                    <a:pt x="237185" y="316255"/>
                  </a:lnTo>
                  <a:close/>
                </a:path>
                <a:path w="264160" h="764540">
                  <a:moveTo>
                    <a:pt x="237185" y="263550"/>
                  </a:moveTo>
                  <a:lnTo>
                    <a:pt x="210832" y="263550"/>
                  </a:lnTo>
                  <a:lnTo>
                    <a:pt x="210832" y="237197"/>
                  </a:lnTo>
                  <a:lnTo>
                    <a:pt x="184480" y="237197"/>
                  </a:lnTo>
                  <a:lnTo>
                    <a:pt x="184480" y="263550"/>
                  </a:lnTo>
                  <a:lnTo>
                    <a:pt x="184480" y="289902"/>
                  </a:lnTo>
                  <a:lnTo>
                    <a:pt x="210832" y="289902"/>
                  </a:lnTo>
                  <a:lnTo>
                    <a:pt x="237185" y="289902"/>
                  </a:lnTo>
                  <a:lnTo>
                    <a:pt x="237185" y="263550"/>
                  </a:lnTo>
                  <a:close/>
                </a:path>
                <a:path w="264160" h="764540">
                  <a:moveTo>
                    <a:pt x="263537" y="184480"/>
                  </a:moveTo>
                  <a:lnTo>
                    <a:pt x="237185" y="184480"/>
                  </a:lnTo>
                  <a:lnTo>
                    <a:pt x="237185" y="158127"/>
                  </a:lnTo>
                  <a:lnTo>
                    <a:pt x="210832" y="158127"/>
                  </a:lnTo>
                  <a:lnTo>
                    <a:pt x="210832" y="184480"/>
                  </a:lnTo>
                  <a:lnTo>
                    <a:pt x="210832" y="210832"/>
                  </a:lnTo>
                  <a:lnTo>
                    <a:pt x="237185" y="210832"/>
                  </a:lnTo>
                  <a:lnTo>
                    <a:pt x="263537" y="210832"/>
                  </a:lnTo>
                  <a:lnTo>
                    <a:pt x="263537" y="184480"/>
                  </a:lnTo>
                  <a:close/>
                </a:path>
                <a:path w="264160" h="764540">
                  <a:moveTo>
                    <a:pt x="263537" y="105422"/>
                  </a:moveTo>
                  <a:lnTo>
                    <a:pt x="237185" y="105422"/>
                  </a:lnTo>
                  <a:lnTo>
                    <a:pt x="210832" y="105422"/>
                  </a:lnTo>
                  <a:lnTo>
                    <a:pt x="210832" y="131787"/>
                  </a:lnTo>
                  <a:lnTo>
                    <a:pt x="237185" y="131787"/>
                  </a:lnTo>
                  <a:lnTo>
                    <a:pt x="237185" y="158127"/>
                  </a:lnTo>
                  <a:lnTo>
                    <a:pt x="263537" y="158127"/>
                  </a:lnTo>
                  <a:lnTo>
                    <a:pt x="263537" y="131787"/>
                  </a:lnTo>
                  <a:lnTo>
                    <a:pt x="263537" y="105422"/>
                  </a:lnTo>
                  <a:close/>
                </a:path>
                <a:path w="264160" h="764540">
                  <a:moveTo>
                    <a:pt x="263537" y="26365"/>
                  </a:moveTo>
                  <a:lnTo>
                    <a:pt x="237185" y="26365"/>
                  </a:lnTo>
                  <a:lnTo>
                    <a:pt x="210832" y="26365"/>
                  </a:lnTo>
                  <a:lnTo>
                    <a:pt x="210832" y="52717"/>
                  </a:lnTo>
                  <a:lnTo>
                    <a:pt x="210832" y="79070"/>
                  </a:lnTo>
                  <a:lnTo>
                    <a:pt x="237185" y="79070"/>
                  </a:lnTo>
                  <a:lnTo>
                    <a:pt x="237185" y="52717"/>
                  </a:lnTo>
                  <a:lnTo>
                    <a:pt x="263537" y="52717"/>
                  </a:lnTo>
                  <a:lnTo>
                    <a:pt x="263537" y="26365"/>
                  </a:lnTo>
                  <a:close/>
                </a:path>
                <a:path w="264160" h="764540">
                  <a:moveTo>
                    <a:pt x="263537" y="0"/>
                  </a:moveTo>
                  <a:lnTo>
                    <a:pt x="237185" y="0"/>
                  </a:lnTo>
                  <a:lnTo>
                    <a:pt x="237185" y="26352"/>
                  </a:lnTo>
                  <a:lnTo>
                    <a:pt x="263537" y="26352"/>
                  </a:lnTo>
                  <a:lnTo>
                    <a:pt x="263537" y="0"/>
                  </a:lnTo>
                  <a:close/>
                </a:path>
              </a:pathLst>
            </a:custGeom>
            <a:solidFill>
              <a:srgbClr val="000000"/>
            </a:solidFill>
          </p:spPr>
          <p:txBody>
            <a:bodyPr wrap="square" lIns="0" tIns="0" rIns="0" bIns="0" rtlCol="0"/>
            <a:lstStyle/>
            <a:p>
              <a:endParaRPr/>
            </a:p>
          </p:txBody>
        </p:sp>
        <p:sp>
          <p:nvSpPr>
            <p:cNvPr id="42" name="object 42"/>
            <p:cNvSpPr/>
            <p:nvPr/>
          </p:nvSpPr>
          <p:spPr>
            <a:xfrm>
              <a:off x="4172928" y="5888227"/>
              <a:ext cx="132080" cy="764540"/>
            </a:xfrm>
            <a:custGeom>
              <a:avLst/>
              <a:gdLst/>
              <a:ahLst/>
              <a:cxnLst/>
              <a:rect l="l" t="t" r="r" b="b"/>
              <a:pathLst>
                <a:path w="132079" h="764540">
                  <a:moveTo>
                    <a:pt x="26352" y="579805"/>
                  </a:moveTo>
                  <a:lnTo>
                    <a:pt x="0" y="579805"/>
                  </a:lnTo>
                  <a:lnTo>
                    <a:pt x="0" y="606158"/>
                  </a:lnTo>
                  <a:lnTo>
                    <a:pt x="0" y="632510"/>
                  </a:lnTo>
                  <a:lnTo>
                    <a:pt x="26352" y="632510"/>
                  </a:lnTo>
                  <a:lnTo>
                    <a:pt x="26352" y="606158"/>
                  </a:lnTo>
                  <a:lnTo>
                    <a:pt x="26352" y="579805"/>
                  </a:lnTo>
                  <a:close/>
                </a:path>
                <a:path w="132079" h="764540">
                  <a:moveTo>
                    <a:pt x="26352" y="263550"/>
                  </a:moveTo>
                  <a:lnTo>
                    <a:pt x="0" y="263550"/>
                  </a:lnTo>
                  <a:lnTo>
                    <a:pt x="0" y="289902"/>
                  </a:lnTo>
                  <a:lnTo>
                    <a:pt x="26352" y="289902"/>
                  </a:lnTo>
                  <a:lnTo>
                    <a:pt x="26352" y="263550"/>
                  </a:lnTo>
                  <a:close/>
                </a:path>
                <a:path w="132079" h="764540">
                  <a:moveTo>
                    <a:pt x="52705" y="658863"/>
                  </a:moveTo>
                  <a:lnTo>
                    <a:pt x="26352" y="658863"/>
                  </a:lnTo>
                  <a:lnTo>
                    <a:pt x="26352" y="685215"/>
                  </a:lnTo>
                  <a:lnTo>
                    <a:pt x="52705" y="685215"/>
                  </a:lnTo>
                  <a:lnTo>
                    <a:pt x="52705" y="658863"/>
                  </a:lnTo>
                  <a:close/>
                </a:path>
                <a:path w="132079" h="764540">
                  <a:moveTo>
                    <a:pt x="52705" y="527088"/>
                  </a:moveTo>
                  <a:lnTo>
                    <a:pt x="26352" y="527088"/>
                  </a:lnTo>
                  <a:lnTo>
                    <a:pt x="26352" y="553440"/>
                  </a:lnTo>
                  <a:lnTo>
                    <a:pt x="52705" y="553440"/>
                  </a:lnTo>
                  <a:lnTo>
                    <a:pt x="52705" y="527088"/>
                  </a:lnTo>
                  <a:close/>
                </a:path>
                <a:path w="132079" h="764540">
                  <a:moveTo>
                    <a:pt x="52705" y="395312"/>
                  </a:moveTo>
                  <a:lnTo>
                    <a:pt x="26352" y="395312"/>
                  </a:lnTo>
                  <a:lnTo>
                    <a:pt x="26352" y="368973"/>
                  </a:lnTo>
                  <a:lnTo>
                    <a:pt x="0" y="368973"/>
                  </a:lnTo>
                  <a:lnTo>
                    <a:pt x="0" y="395325"/>
                  </a:lnTo>
                  <a:lnTo>
                    <a:pt x="26352" y="395325"/>
                  </a:lnTo>
                  <a:lnTo>
                    <a:pt x="26352" y="421665"/>
                  </a:lnTo>
                  <a:lnTo>
                    <a:pt x="52705" y="421665"/>
                  </a:lnTo>
                  <a:lnTo>
                    <a:pt x="52705" y="395312"/>
                  </a:lnTo>
                  <a:close/>
                </a:path>
                <a:path w="132079" h="764540">
                  <a:moveTo>
                    <a:pt x="52705" y="289902"/>
                  </a:moveTo>
                  <a:lnTo>
                    <a:pt x="26352" y="289902"/>
                  </a:lnTo>
                  <a:lnTo>
                    <a:pt x="26352" y="316255"/>
                  </a:lnTo>
                  <a:lnTo>
                    <a:pt x="52705" y="316255"/>
                  </a:lnTo>
                  <a:lnTo>
                    <a:pt x="52705" y="289902"/>
                  </a:lnTo>
                  <a:close/>
                </a:path>
                <a:path w="132079" h="764540">
                  <a:moveTo>
                    <a:pt x="52705" y="26365"/>
                  </a:moveTo>
                  <a:lnTo>
                    <a:pt x="26352" y="26365"/>
                  </a:lnTo>
                  <a:lnTo>
                    <a:pt x="26352" y="52717"/>
                  </a:lnTo>
                  <a:lnTo>
                    <a:pt x="26352" y="79070"/>
                  </a:lnTo>
                  <a:lnTo>
                    <a:pt x="52705" y="79070"/>
                  </a:lnTo>
                  <a:lnTo>
                    <a:pt x="52705" y="52717"/>
                  </a:lnTo>
                  <a:lnTo>
                    <a:pt x="52705" y="26365"/>
                  </a:lnTo>
                  <a:close/>
                </a:path>
                <a:path w="132079" h="764540">
                  <a:moveTo>
                    <a:pt x="79044" y="711568"/>
                  </a:moveTo>
                  <a:lnTo>
                    <a:pt x="52705" y="711568"/>
                  </a:lnTo>
                  <a:lnTo>
                    <a:pt x="26352" y="711568"/>
                  </a:lnTo>
                  <a:lnTo>
                    <a:pt x="26352" y="685228"/>
                  </a:lnTo>
                  <a:lnTo>
                    <a:pt x="0" y="685228"/>
                  </a:lnTo>
                  <a:lnTo>
                    <a:pt x="0" y="711581"/>
                  </a:lnTo>
                  <a:lnTo>
                    <a:pt x="26352" y="711581"/>
                  </a:lnTo>
                  <a:lnTo>
                    <a:pt x="26352" y="737920"/>
                  </a:lnTo>
                  <a:lnTo>
                    <a:pt x="0" y="737920"/>
                  </a:lnTo>
                  <a:lnTo>
                    <a:pt x="0" y="764273"/>
                  </a:lnTo>
                  <a:lnTo>
                    <a:pt x="26352" y="764273"/>
                  </a:lnTo>
                  <a:lnTo>
                    <a:pt x="52705" y="764273"/>
                  </a:lnTo>
                  <a:lnTo>
                    <a:pt x="52705" y="737920"/>
                  </a:lnTo>
                  <a:lnTo>
                    <a:pt x="79044" y="737920"/>
                  </a:lnTo>
                  <a:lnTo>
                    <a:pt x="79044" y="711568"/>
                  </a:lnTo>
                  <a:close/>
                </a:path>
                <a:path w="132079" h="764540">
                  <a:moveTo>
                    <a:pt x="79044" y="553453"/>
                  </a:moveTo>
                  <a:lnTo>
                    <a:pt x="52705" y="553453"/>
                  </a:lnTo>
                  <a:lnTo>
                    <a:pt x="52705" y="579805"/>
                  </a:lnTo>
                  <a:lnTo>
                    <a:pt x="52705" y="606158"/>
                  </a:lnTo>
                  <a:lnTo>
                    <a:pt x="52705" y="632510"/>
                  </a:lnTo>
                  <a:lnTo>
                    <a:pt x="79044" y="632510"/>
                  </a:lnTo>
                  <a:lnTo>
                    <a:pt x="79044" y="606158"/>
                  </a:lnTo>
                  <a:lnTo>
                    <a:pt x="79044" y="579805"/>
                  </a:lnTo>
                  <a:lnTo>
                    <a:pt x="79044" y="553453"/>
                  </a:lnTo>
                  <a:close/>
                </a:path>
                <a:path w="132079" h="764540">
                  <a:moveTo>
                    <a:pt x="79044" y="448030"/>
                  </a:moveTo>
                  <a:lnTo>
                    <a:pt x="52705" y="448030"/>
                  </a:lnTo>
                  <a:lnTo>
                    <a:pt x="52705" y="474383"/>
                  </a:lnTo>
                  <a:lnTo>
                    <a:pt x="26352" y="474383"/>
                  </a:lnTo>
                  <a:lnTo>
                    <a:pt x="26352" y="448030"/>
                  </a:lnTo>
                  <a:lnTo>
                    <a:pt x="52705" y="448030"/>
                  </a:lnTo>
                  <a:lnTo>
                    <a:pt x="52705" y="421678"/>
                  </a:lnTo>
                  <a:lnTo>
                    <a:pt x="26352" y="421678"/>
                  </a:lnTo>
                  <a:lnTo>
                    <a:pt x="0" y="421678"/>
                  </a:lnTo>
                  <a:lnTo>
                    <a:pt x="0" y="448030"/>
                  </a:lnTo>
                  <a:lnTo>
                    <a:pt x="0" y="474383"/>
                  </a:lnTo>
                  <a:lnTo>
                    <a:pt x="0" y="500735"/>
                  </a:lnTo>
                  <a:lnTo>
                    <a:pt x="0" y="527088"/>
                  </a:lnTo>
                  <a:lnTo>
                    <a:pt x="26352" y="527088"/>
                  </a:lnTo>
                  <a:lnTo>
                    <a:pt x="26352" y="500735"/>
                  </a:lnTo>
                  <a:lnTo>
                    <a:pt x="52705" y="500735"/>
                  </a:lnTo>
                  <a:lnTo>
                    <a:pt x="52705" y="527088"/>
                  </a:lnTo>
                  <a:lnTo>
                    <a:pt x="79044" y="527088"/>
                  </a:lnTo>
                  <a:lnTo>
                    <a:pt x="79044" y="500735"/>
                  </a:lnTo>
                  <a:lnTo>
                    <a:pt x="79044" y="474383"/>
                  </a:lnTo>
                  <a:lnTo>
                    <a:pt x="79044" y="448030"/>
                  </a:lnTo>
                  <a:close/>
                </a:path>
                <a:path w="132079" h="764540">
                  <a:moveTo>
                    <a:pt x="79044" y="316255"/>
                  </a:moveTo>
                  <a:lnTo>
                    <a:pt x="52705" y="316255"/>
                  </a:lnTo>
                  <a:lnTo>
                    <a:pt x="52705" y="342607"/>
                  </a:lnTo>
                  <a:lnTo>
                    <a:pt x="26352" y="342607"/>
                  </a:lnTo>
                  <a:lnTo>
                    <a:pt x="26352" y="316255"/>
                  </a:lnTo>
                  <a:lnTo>
                    <a:pt x="0" y="316255"/>
                  </a:lnTo>
                  <a:lnTo>
                    <a:pt x="0" y="342607"/>
                  </a:lnTo>
                  <a:lnTo>
                    <a:pt x="0" y="368960"/>
                  </a:lnTo>
                  <a:lnTo>
                    <a:pt x="26352" y="368960"/>
                  </a:lnTo>
                  <a:lnTo>
                    <a:pt x="52705" y="368960"/>
                  </a:lnTo>
                  <a:lnTo>
                    <a:pt x="52705" y="342620"/>
                  </a:lnTo>
                  <a:lnTo>
                    <a:pt x="79044" y="342620"/>
                  </a:lnTo>
                  <a:lnTo>
                    <a:pt x="79044" y="316255"/>
                  </a:lnTo>
                  <a:close/>
                </a:path>
                <a:path w="132079" h="764540">
                  <a:moveTo>
                    <a:pt x="79044" y="237197"/>
                  </a:moveTo>
                  <a:lnTo>
                    <a:pt x="52705" y="237197"/>
                  </a:lnTo>
                  <a:lnTo>
                    <a:pt x="52705" y="263550"/>
                  </a:lnTo>
                  <a:lnTo>
                    <a:pt x="52705" y="289902"/>
                  </a:lnTo>
                  <a:lnTo>
                    <a:pt x="79044" y="289902"/>
                  </a:lnTo>
                  <a:lnTo>
                    <a:pt x="79044" y="263550"/>
                  </a:lnTo>
                  <a:lnTo>
                    <a:pt x="79044" y="237197"/>
                  </a:lnTo>
                  <a:close/>
                </a:path>
                <a:path w="132079" h="764540">
                  <a:moveTo>
                    <a:pt x="79044" y="131775"/>
                  </a:moveTo>
                  <a:lnTo>
                    <a:pt x="52705" y="131775"/>
                  </a:lnTo>
                  <a:lnTo>
                    <a:pt x="52705" y="105422"/>
                  </a:lnTo>
                  <a:lnTo>
                    <a:pt x="26352" y="105422"/>
                  </a:lnTo>
                  <a:lnTo>
                    <a:pt x="26352" y="131775"/>
                  </a:lnTo>
                  <a:lnTo>
                    <a:pt x="26352" y="158127"/>
                  </a:lnTo>
                  <a:lnTo>
                    <a:pt x="26352" y="184480"/>
                  </a:lnTo>
                  <a:lnTo>
                    <a:pt x="0" y="184480"/>
                  </a:lnTo>
                  <a:lnTo>
                    <a:pt x="0" y="210832"/>
                  </a:lnTo>
                  <a:lnTo>
                    <a:pt x="0" y="237185"/>
                  </a:lnTo>
                  <a:lnTo>
                    <a:pt x="26352" y="237185"/>
                  </a:lnTo>
                  <a:lnTo>
                    <a:pt x="52705" y="237185"/>
                  </a:lnTo>
                  <a:lnTo>
                    <a:pt x="79044" y="237185"/>
                  </a:lnTo>
                  <a:lnTo>
                    <a:pt x="79044" y="210832"/>
                  </a:lnTo>
                  <a:lnTo>
                    <a:pt x="79044" y="184480"/>
                  </a:lnTo>
                  <a:lnTo>
                    <a:pt x="52705" y="184480"/>
                  </a:lnTo>
                  <a:lnTo>
                    <a:pt x="52705" y="158127"/>
                  </a:lnTo>
                  <a:lnTo>
                    <a:pt x="79044" y="158127"/>
                  </a:lnTo>
                  <a:lnTo>
                    <a:pt x="79044" y="131775"/>
                  </a:lnTo>
                  <a:close/>
                </a:path>
                <a:path w="132079" h="764540">
                  <a:moveTo>
                    <a:pt x="79044" y="79070"/>
                  </a:moveTo>
                  <a:lnTo>
                    <a:pt x="52705" y="79070"/>
                  </a:lnTo>
                  <a:lnTo>
                    <a:pt x="52705" y="105422"/>
                  </a:lnTo>
                  <a:lnTo>
                    <a:pt x="79044" y="105422"/>
                  </a:lnTo>
                  <a:lnTo>
                    <a:pt x="79044" y="79070"/>
                  </a:lnTo>
                  <a:close/>
                </a:path>
                <a:path w="132079" h="764540">
                  <a:moveTo>
                    <a:pt x="105422" y="685228"/>
                  </a:moveTo>
                  <a:lnTo>
                    <a:pt x="79070" y="685228"/>
                  </a:lnTo>
                  <a:lnTo>
                    <a:pt x="79070" y="711581"/>
                  </a:lnTo>
                  <a:lnTo>
                    <a:pt x="105422" y="711581"/>
                  </a:lnTo>
                  <a:lnTo>
                    <a:pt x="105422" y="685228"/>
                  </a:lnTo>
                  <a:close/>
                </a:path>
                <a:path w="132079" h="764540">
                  <a:moveTo>
                    <a:pt x="105422" y="658863"/>
                  </a:moveTo>
                  <a:lnTo>
                    <a:pt x="79070" y="658863"/>
                  </a:lnTo>
                  <a:lnTo>
                    <a:pt x="79070" y="685215"/>
                  </a:lnTo>
                  <a:lnTo>
                    <a:pt x="105422" y="685215"/>
                  </a:lnTo>
                  <a:lnTo>
                    <a:pt x="105422" y="658863"/>
                  </a:lnTo>
                  <a:close/>
                </a:path>
                <a:path w="132079" h="764540">
                  <a:moveTo>
                    <a:pt x="105422" y="579805"/>
                  </a:moveTo>
                  <a:lnTo>
                    <a:pt x="79070" y="579805"/>
                  </a:lnTo>
                  <a:lnTo>
                    <a:pt x="79070" y="606158"/>
                  </a:lnTo>
                  <a:lnTo>
                    <a:pt x="79070" y="632510"/>
                  </a:lnTo>
                  <a:lnTo>
                    <a:pt x="105422" y="632510"/>
                  </a:lnTo>
                  <a:lnTo>
                    <a:pt x="105422" y="606158"/>
                  </a:lnTo>
                  <a:lnTo>
                    <a:pt x="105422" y="579805"/>
                  </a:lnTo>
                  <a:close/>
                </a:path>
                <a:path w="132079" h="764540">
                  <a:moveTo>
                    <a:pt x="105422" y="500735"/>
                  </a:moveTo>
                  <a:lnTo>
                    <a:pt x="79070" y="500735"/>
                  </a:lnTo>
                  <a:lnTo>
                    <a:pt x="79070" y="527088"/>
                  </a:lnTo>
                  <a:lnTo>
                    <a:pt x="79070" y="553440"/>
                  </a:lnTo>
                  <a:lnTo>
                    <a:pt x="105422" y="553440"/>
                  </a:lnTo>
                  <a:lnTo>
                    <a:pt x="105422" y="527088"/>
                  </a:lnTo>
                  <a:lnTo>
                    <a:pt x="105422" y="500735"/>
                  </a:lnTo>
                  <a:close/>
                </a:path>
                <a:path w="132079" h="764540">
                  <a:moveTo>
                    <a:pt x="105422" y="448030"/>
                  </a:moveTo>
                  <a:lnTo>
                    <a:pt x="79070" y="448030"/>
                  </a:lnTo>
                  <a:lnTo>
                    <a:pt x="79070" y="474383"/>
                  </a:lnTo>
                  <a:lnTo>
                    <a:pt x="105422" y="474383"/>
                  </a:lnTo>
                  <a:lnTo>
                    <a:pt x="105422" y="448030"/>
                  </a:lnTo>
                  <a:close/>
                </a:path>
                <a:path w="132079" h="764540">
                  <a:moveTo>
                    <a:pt x="105422" y="263550"/>
                  </a:moveTo>
                  <a:lnTo>
                    <a:pt x="79070" y="263550"/>
                  </a:lnTo>
                  <a:lnTo>
                    <a:pt x="79070" y="289902"/>
                  </a:lnTo>
                  <a:lnTo>
                    <a:pt x="105422" y="289902"/>
                  </a:lnTo>
                  <a:lnTo>
                    <a:pt x="105422" y="263550"/>
                  </a:lnTo>
                  <a:close/>
                </a:path>
                <a:path w="132079" h="764540">
                  <a:moveTo>
                    <a:pt x="131775" y="474383"/>
                  </a:moveTo>
                  <a:lnTo>
                    <a:pt x="105422" y="474383"/>
                  </a:lnTo>
                  <a:lnTo>
                    <a:pt x="105422" y="500735"/>
                  </a:lnTo>
                  <a:lnTo>
                    <a:pt x="131775" y="500735"/>
                  </a:lnTo>
                  <a:lnTo>
                    <a:pt x="131775" y="474383"/>
                  </a:lnTo>
                  <a:close/>
                </a:path>
                <a:path w="132079" h="764540">
                  <a:moveTo>
                    <a:pt x="131775" y="421678"/>
                  </a:moveTo>
                  <a:lnTo>
                    <a:pt x="105422" y="421678"/>
                  </a:lnTo>
                  <a:lnTo>
                    <a:pt x="105422" y="448030"/>
                  </a:lnTo>
                  <a:lnTo>
                    <a:pt x="131775" y="448030"/>
                  </a:lnTo>
                  <a:lnTo>
                    <a:pt x="131775" y="421678"/>
                  </a:lnTo>
                  <a:close/>
                </a:path>
                <a:path w="132079" h="764540">
                  <a:moveTo>
                    <a:pt x="131775" y="368973"/>
                  </a:moveTo>
                  <a:lnTo>
                    <a:pt x="105422" y="368973"/>
                  </a:lnTo>
                  <a:lnTo>
                    <a:pt x="79070" y="368973"/>
                  </a:lnTo>
                  <a:lnTo>
                    <a:pt x="79070" y="395312"/>
                  </a:lnTo>
                  <a:lnTo>
                    <a:pt x="79070" y="421665"/>
                  </a:lnTo>
                  <a:lnTo>
                    <a:pt x="105422" y="421665"/>
                  </a:lnTo>
                  <a:lnTo>
                    <a:pt x="131775" y="421665"/>
                  </a:lnTo>
                  <a:lnTo>
                    <a:pt x="131775" y="395325"/>
                  </a:lnTo>
                  <a:lnTo>
                    <a:pt x="131775" y="368973"/>
                  </a:lnTo>
                  <a:close/>
                </a:path>
                <a:path w="132079" h="764540">
                  <a:moveTo>
                    <a:pt x="131775" y="289902"/>
                  </a:moveTo>
                  <a:lnTo>
                    <a:pt x="105422" y="289902"/>
                  </a:lnTo>
                  <a:lnTo>
                    <a:pt x="105422" y="316255"/>
                  </a:lnTo>
                  <a:lnTo>
                    <a:pt x="105422" y="342620"/>
                  </a:lnTo>
                  <a:lnTo>
                    <a:pt x="131775" y="342620"/>
                  </a:lnTo>
                  <a:lnTo>
                    <a:pt x="131775" y="316255"/>
                  </a:lnTo>
                  <a:lnTo>
                    <a:pt x="131775" y="289902"/>
                  </a:lnTo>
                  <a:close/>
                </a:path>
                <a:path w="132079" h="764540">
                  <a:moveTo>
                    <a:pt x="131775" y="237197"/>
                  </a:moveTo>
                  <a:lnTo>
                    <a:pt x="105422" y="237197"/>
                  </a:lnTo>
                  <a:lnTo>
                    <a:pt x="105422" y="263550"/>
                  </a:lnTo>
                  <a:lnTo>
                    <a:pt x="131775" y="263550"/>
                  </a:lnTo>
                  <a:lnTo>
                    <a:pt x="131775" y="237197"/>
                  </a:lnTo>
                  <a:close/>
                </a:path>
                <a:path w="132079" h="764540">
                  <a:moveTo>
                    <a:pt x="131775" y="184480"/>
                  </a:moveTo>
                  <a:lnTo>
                    <a:pt x="105422" y="184480"/>
                  </a:lnTo>
                  <a:lnTo>
                    <a:pt x="105422" y="158127"/>
                  </a:lnTo>
                  <a:lnTo>
                    <a:pt x="79070" y="158127"/>
                  </a:lnTo>
                  <a:lnTo>
                    <a:pt x="79070" y="184480"/>
                  </a:lnTo>
                  <a:lnTo>
                    <a:pt x="79070" y="210832"/>
                  </a:lnTo>
                  <a:lnTo>
                    <a:pt x="79070" y="237185"/>
                  </a:lnTo>
                  <a:lnTo>
                    <a:pt x="105422" y="237185"/>
                  </a:lnTo>
                  <a:lnTo>
                    <a:pt x="105422" y="210832"/>
                  </a:lnTo>
                  <a:lnTo>
                    <a:pt x="131775" y="210832"/>
                  </a:lnTo>
                  <a:lnTo>
                    <a:pt x="131775" y="184480"/>
                  </a:lnTo>
                  <a:close/>
                </a:path>
                <a:path w="132079" h="764540">
                  <a:moveTo>
                    <a:pt x="131775" y="26365"/>
                  </a:moveTo>
                  <a:lnTo>
                    <a:pt x="105422" y="26365"/>
                  </a:lnTo>
                  <a:lnTo>
                    <a:pt x="79070" y="26365"/>
                  </a:lnTo>
                  <a:lnTo>
                    <a:pt x="79070" y="52717"/>
                  </a:lnTo>
                  <a:lnTo>
                    <a:pt x="79070" y="79070"/>
                  </a:lnTo>
                  <a:lnTo>
                    <a:pt x="105422" y="79070"/>
                  </a:lnTo>
                  <a:lnTo>
                    <a:pt x="105422" y="105422"/>
                  </a:lnTo>
                  <a:lnTo>
                    <a:pt x="131775" y="105422"/>
                  </a:lnTo>
                  <a:lnTo>
                    <a:pt x="131775" y="79070"/>
                  </a:lnTo>
                  <a:lnTo>
                    <a:pt x="131775" y="52717"/>
                  </a:lnTo>
                  <a:lnTo>
                    <a:pt x="131775" y="26365"/>
                  </a:lnTo>
                  <a:close/>
                </a:path>
                <a:path w="132079" h="764540">
                  <a:moveTo>
                    <a:pt x="131775" y="0"/>
                  </a:moveTo>
                  <a:lnTo>
                    <a:pt x="105422" y="0"/>
                  </a:lnTo>
                  <a:lnTo>
                    <a:pt x="105422" y="26352"/>
                  </a:lnTo>
                  <a:lnTo>
                    <a:pt x="131775" y="26352"/>
                  </a:lnTo>
                  <a:lnTo>
                    <a:pt x="131775" y="0"/>
                  </a:lnTo>
                  <a:close/>
                </a:path>
              </a:pathLst>
            </a:custGeom>
            <a:solidFill>
              <a:srgbClr val="000000"/>
            </a:solidFill>
          </p:spPr>
          <p:txBody>
            <a:bodyPr wrap="square" lIns="0" tIns="0" rIns="0" bIns="0" rtlCol="0"/>
            <a:lstStyle/>
            <a:p>
              <a:endParaRPr/>
            </a:p>
          </p:txBody>
        </p:sp>
        <p:sp>
          <p:nvSpPr>
            <p:cNvPr id="43" name="object 43"/>
            <p:cNvSpPr/>
            <p:nvPr/>
          </p:nvSpPr>
          <p:spPr>
            <a:xfrm>
              <a:off x="4278350" y="5888227"/>
              <a:ext cx="132080" cy="764540"/>
            </a:xfrm>
            <a:custGeom>
              <a:avLst/>
              <a:gdLst/>
              <a:ahLst/>
              <a:cxnLst/>
              <a:rect l="l" t="t" r="r" b="b"/>
              <a:pathLst>
                <a:path w="132079" h="764540">
                  <a:moveTo>
                    <a:pt x="26352" y="527088"/>
                  </a:moveTo>
                  <a:lnTo>
                    <a:pt x="0" y="527088"/>
                  </a:lnTo>
                  <a:lnTo>
                    <a:pt x="0" y="553440"/>
                  </a:lnTo>
                  <a:lnTo>
                    <a:pt x="26352" y="553440"/>
                  </a:lnTo>
                  <a:lnTo>
                    <a:pt x="26352" y="527088"/>
                  </a:lnTo>
                  <a:close/>
                </a:path>
                <a:path w="132079" h="764540">
                  <a:moveTo>
                    <a:pt x="26352" y="474383"/>
                  </a:moveTo>
                  <a:lnTo>
                    <a:pt x="0" y="474383"/>
                  </a:lnTo>
                  <a:lnTo>
                    <a:pt x="0" y="500735"/>
                  </a:lnTo>
                  <a:lnTo>
                    <a:pt x="26352" y="500735"/>
                  </a:lnTo>
                  <a:lnTo>
                    <a:pt x="26352" y="474383"/>
                  </a:lnTo>
                  <a:close/>
                </a:path>
                <a:path w="132079" h="764540">
                  <a:moveTo>
                    <a:pt x="52692" y="685228"/>
                  </a:moveTo>
                  <a:lnTo>
                    <a:pt x="26352" y="685228"/>
                  </a:lnTo>
                  <a:lnTo>
                    <a:pt x="26352" y="711568"/>
                  </a:lnTo>
                  <a:lnTo>
                    <a:pt x="0" y="711568"/>
                  </a:lnTo>
                  <a:lnTo>
                    <a:pt x="0" y="737920"/>
                  </a:lnTo>
                  <a:lnTo>
                    <a:pt x="0" y="764273"/>
                  </a:lnTo>
                  <a:lnTo>
                    <a:pt x="26352" y="764273"/>
                  </a:lnTo>
                  <a:lnTo>
                    <a:pt x="52692" y="764273"/>
                  </a:lnTo>
                  <a:lnTo>
                    <a:pt x="52692" y="737920"/>
                  </a:lnTo>
                  <a:lnTo>
                    <a:pt x="26352" y="737920"/>
                  </a:lnTo>
                  <a:lnTo>
                    <a:pt x="26352" y="711581"/>
                  </a:lnTo>
                  <a:lnTo>
                    <a:pt x="52692" y="711581"/>
                  </a:lnTo>
                  <a:lnTo>
                    <a:pt x="52692" y="685228"/>
                  </a:lnTo>
                  <a:close/>
                </a:path>
                <a:path w="132079" h="764540">
                  <a:moveTo>
                    <a:pt x="52692" y="553453"/>
                  </a:moveTo>
                  <a:lnTo>
                    <a:pt x="26352" y="553453"/>
                  </a:lnTo>
                  <a:lnTo>
                    <a:pt x="0" y="553453"/>
                  </a:lnTo>
                  <a:lnTo>
                    <a:pt x="0" y="579805"/>
                  </a:lnTo>
                  <a:lnTo>
                    <a:pt x="0" y="606158"/>
                  </a:lnTo>
                  <a:lnTo>
                    <a:pt x="0" y="632510"/>
                  </a:lnTo>
                  <a:lnTo>
                    <a:pt x="26352" y="632510"/>
                  </a:lnTo>
                  <a:lnTo>
                    <a:pt x="52692" y="632510"/>
                  </a:lnTo>
                  <a:lnTo>
                    <a:pt x="52692" y="606158"/>
                  </a:lnTo>
                  <a:lnTo>
                    <a:pt x="52692" y="579805"/>
                  </a:lnTo>
                  <a:lnTo>
                    <a:pt x="52692" y="553453"/>
                  </a:lnTo>
                  <a:close/>
                </a:path>
                <a:path w="132079" h="764540">
                  <a:moveTo>
                    <a:pt x="52692" y="421678"/>
                  </a:moveTo>
                  <a:lnTo>
                    <a:pt x="26352" y="421678"/>
                  </a:lnTo>
                  <a:lnTo>
                    <a:pt x="26352" y="448030"/>
                  </a:lnTo>
                  <a:lnTo>
                    <a:pt x="26352" y="474383"/>
                  </a:lnTo>
                  <a:lnTo>
                    <a:pt x="52692" y="474383"/>
                  </a:lnTo>
                  <a:lnTo>
                    <a:pt x="52692" y="448030"/>
                  </a:lnTo>
                  <a:lnTo>
                    <a:pt x="52692" y="421678"/>
                  </a:lnTo>
                  <a:close/>
                </a:path>
                <a:path w="132079" h="764540">
                  <a:moveTo>
                    <a:pt x="52692" y="368973"/>
                  </a:moveTo>
                  <a:lnTo>
                    <a:pt x="26352" y="368973"/>
                  </a:lnTo>
                  <a:lnTo>
                    <a:pt x="26352" y="395325"/>
                  </a:lnTo>
                  <a:lnTo>
                    <a:pt x="52692" y="395325"/>
                  </a:lnTo>
                  <a:lnTo>
                    <a:pt x="52692" y="368973"/>
                  </a:lnTo>
                  <a:close/>
                </a:path>
                <a:path w="132079" h="764540">
                  <a:moveTo>
                    <a:pt x="52692" y="289902"/>
                  </a:moveTo>
                  <a:lnTo>
                    <a:pt x="26352" y="289902"/>
                  </a:lnTo>
                  <a:lnTo>
                    <a:pt x="26352" y="316255"/>
                  </a:lnTo>
                  <a:lnTo>
                    <a:pt x="26352" y="342620"/>
                  </a:lnTo>
                  <a:lnTo>
                    <a:pt x="52692" y="342620"/>
                  </a:lnTo>
                  <a:lnTo>
                    <a:pt x="52692" y="316255"/>
                  </a:lnTo>
                  <a:lnTo>
                    <a:pt x="52692" y="289902"/>
                  </a:lnTo>
                  <a:close/>
                </a:path>
                <a:path w="132079" h="764540">
                  <a:moveTo>
                    <a:pt x="52692" y="237197"/>
                  </a:moveTo>
                  <a:lnTo>
                    <a:pt x="26352" y="237197"/>
                  </a:lnTo>
                  <a:lnTo>
                    <a:pt x="26352" y="263550"/>
                  </a:lnTo>
                  <a:lnTo>
                    <a:pt x="52692" y="263550"/>
                  </a:lnTo>
                  <a:lnTo>
                    <a:pt x="52692" y="237197"/>
                  </a:lnTo>
                  <a:close/>
                </a:path>
                <a:path w="132079" h="764540">
                  <a:moveTo>
                    <a:pt x="52692" y="158127"/>
                  </a:moveTo>
                  <a:lnTo>
                    <a:pt x="26352" y="158127"/>
                  </a:lnTo>
                  <a:lnTo>
                    <a:pt x="26352" y="184480"/>
                  </a:lnTo>
                  <a:lnTo>
                    <a:pt x="26352" y="210832"/>
                  </a:lnTo>
                  <a:lnTo>
                    <a:pt x="52692" y="210832"/>
                  </a:lnTo>
                  <a:lnTo>
                    <a:pt x="52692" y="184480"/>
                  </a:lnTo>
                  <a:lnTo>
                    <a:pt x="52692" y="158127"/>
                  </a:lnTo>
                  <a:close/>
                </a:path>
                <a:path w="132079" h="764540">
                  <a:moveTo>
                    <a:pt x="52692" y="79070"/>
                  </a:moveTo>
                  <a:lnTo>
                    <a:pt x="26352" y="79070"/>
                  </a:lnTo>
                  <a:lnTo>
                    <a:pt x="26352" y="105422"/>
                  </a:lnTo>
                  <a:lnTo>
                    <a:pt x="26352" y="131787"/>
                  </a:lnTo>
                  <a:lnTo>
                    <a:pt x="52692" y="131787"/>
                  </a:lnTo>
                  <a:lnTo>
                    <a:pt x="52692" y="105422"/>
                  </a:lnTo>
                  <a:lnTo>
                    <a:pt x="52692" y="79070"/>
                  </a:lnTo>
                  <a:close/>
                </a:path>
                <a:path w="132079" h="764540">
                  <a:moveTo>
                    <a:pt x="52692" y="0"/>
                  </a:moveTo>
                  <a:lnTo>
                    <a:pt x="26352" y="0"/>
                  </a:lnTo>
                  <a:lnTo>
                    <a:pt x="26352" y="26352"/>
                  </a:lnTo>
                  <a:lnTo>
                    <a:pt x="52692" y="26352"/>
                  </a:lnTo>
                  <a:lnTo>
                    <a:pt x="52692" y="0"/>
                  </a:lnTo>
                  <a:close/>
                </a:path>
                <a:path w="132079" h="764540">
                  <a:moveTo>
                    <a:pt x="79057" y="210832"/>
                  </a:moveTo>
                  <a:lnTo>
                    <a:pt x="52705" y="210832"/>
                  </a:lnTo>
                  <a:lnTo>
                    <a:pt x="52705" y="237185"/>
                  </a:lnTo>
                  <a:lnTo>
                    <a:pt x="79057" y="237185"/>
                  </a:lnTo>
                  <a:lnTo>
                    <a:pt x="79057" y="210832"/>
                  </a:lnTo>
                  <a:close/>
                </a:path>
                <a:path w="132079" h="764540">
                  <a:moveTo>
                    <a:pt x="79057" y="0"/>
                  </a:moveTo>
                  <a:lnTo>
                    <a:pt x="52705" y="0"/>
                  </a:lnTo>
                  <a:lnTo>
                    <a:pt x="52705" y="26352"/>
                  </a:lnTo>
                  <a:lnTo>
                    <a:pt x="79057" y="26352"/>
                  </a:lnTo>
                  <a:lnTo>
                    <a:pt x="79057" y="0"/>
                  </a:lnTo>
                  <a:close/>
                </a:path>
                <a:path w="132079" h="764540">
                  <a:moveTo>
                    <a:pt x="131762" y="711568"/>
                  </a:moveTo>
                  <a:lnTo>
                    <a:pt x="105410" y="711568"/>
                  </a:lnTo>
                  <a:lnTo>
                    <a:pt x="79057" y="711568"/>
                  </a:lnTo>
                  <a:lnTo>
                    <a:pt x="79057" y="737920"/>
                  </a:lnTo>
                  <a:lnTo>
                    <a:pt x="105410" y="737920"/>
                  </a:lnTo>
                  <a:lnTo>
                    <a:pt x="131762" y="737920"/>
                  </a:lnTo>
                  <a:lnTo>
                    <a:pt x="131762" y="711568"/>
                  </a:lnTo>
                  <a:close/>
                </a:path>
                <a:path w="132079" h="764540">
                  <a:moveTo>
                    <a:pt x="131762" y="553453"/>
                  </a:moveTo>
                  <a:lnTo>
                    <a:pt x="105410" y="553453"/>
                  </a:lnTo>
                  <a:lnTo>
                    <a:pt x="79057" y="553453"/>
                  </a:lnTo>
                  <a:lnTo>
                    <a:pt x="52705" y="553453"/>
                  </a:lnTo>
                  <a:lnTo>
                    <a:pt x="52705" y="579805"/>
                  </a:lnTo>
                  <a:lnTo>
                    <a:pt x="52705" y="606158"/>
                  </a:lnTo>
                  <a:lnTo>
                    <a:pt x="52705" y="632510"/>
                  </a:lnTo>
                  <a:lnTo>
                    <a:pt x="79057" y="632510"/>
                  </a:lnTo>
                  <a:lnTo>
                    <a:pt x="79057" y="658863"/>
                  </a:lnTo>
                  <a:lnTo>
                    <a:pt x="79057" y="685215"/>
                  </a:lnTo>
                  <a:lnTo>
                    <a:pt x="105410" y="685215"/>
                  </a:lnTo>
                  <a:lnTo>
                    <a:pt x="131762" y="685215"/>
                  </a:lnTo>
                  <a:lnTo>
                    <a:pt x="131762" y="658863"/>
                  </a:lnTo>
                  <a:lnTo>
                    <a:pt x="105410" y="658863"/>
                  </a:lnTo>
                  <a:lnTo>
                    <a:pt x="105410" y="632510"/>
                  </a:lnTo>
                  <a:lnTo>
                    <a:pt x="105410" y="606158"/>
                  </a:lnTo>
                  <a:lnTo>
                    <a:pt x="131762" y="606158"/>
                  </a:lnTo>
                  <a:lnTo>
                    <a:pt x="131762" y="579805"/>
                  </a:lnTo>
                  <a:lnTo>
                    <a:pt x="131762" y="553453"/>
                  </a:lnTo>
                  <a:close/>
                </a:path>
                <a:path w="132079" h="764540">
                  <a:moveTo>
                    <a:pt x="131762" y="500735"/>
                  </a:moveTo>
                  <a:lnTo>
                    <a:pt x="105410" y="500735"/>
                  </a:lnTo>
                  <a:lnTo>
                    <a:pt x="79057" y="500735"/>
                  </a:lnTo>
                  <a:lnTo>
                    <a:pt x="52705" y="500735"/>
                  </a:lnTo>
                  <a:lnTo>
                    <a:pt x="52705" y="527088"/>
                  </a:lnTo>
                  <a:lnTo>
                    <a:pt x="52705" y="553440"/>
                  </a:lnTo>
                  <a:lnTo>
                    <a:pt x="79057" y="553440"/>
                  </a:lnTo>
                  <a:lnTo>
                    <a:pt x="105410" y="553440"/>
                  </a:lnTo>
                  <a:lnTo>
                    <a:pt x="131762" y="553440"/>
                  </a:lnTo>
                  <a:lnTo>
                    <a:pt x="131762" y="527088"/>
                  </a:lnTo>
                  <a:lnTo>
                    <a:pt x="131762" y="500735"/>
                  </a:lnTo>
                  <a:close/>
                </a:path>
                <a:path w="132079" h="764540">
                  <a:moveTo>
                    <a:pt x="131762" y="448030"/>
                  </a:moveTo>
                  <a:lnTo>
                    <a:pt x="105410" y="448030"/>
                  </a:lnTo>
                  <a:lnTo>
                    <a:pt x="105410" y="474383"/>
                  </a:lnTo>
                  <a:lnTo>
                    <a:pt x="131762" y="474383"/>
                  </a:lnTo>
                  <a:lnTo>
                    <a:pt x="131762" y="448030"/>
                  </a:lnTo>
                  <a:close/>
                </a:path>
                <a:path w="132079" h="764540">
                  <a:moveTo>
                    <a:pt x="131762" y="395312"/>
                  </a:moveTo>
                  <a:lnTo>
                    <a:pt x="105410" y="395312"/>
                  </a:lnTo>
                  <a:lnTo>
                    <a:pt x="105410" y="368973"/>
                  </a:lnTo>
                  <a:lnTo>
                    <a:pt x="79057" y="368973"/>
                  </a:lnTo>
                  <a:lnTo>
                    <a:pt x="52705" y="368973"/>
                  </a:lnTo>
                  <a:lnTo>
                    <a:pt x="52705" y="395325"/>
                  </a:lnTo>
                  <a:lnTo>
                    <a:pt x="79057" y="395325"/>
                  </a:lnTo>
                  <a:lnTo>
                    <a:pt x="79057" y="421665"/>
                  </a:lnTo>
                  <a:lnTo>
                    <a:pt x="105410" y="421665"/>
                  </a:lnTo>
                  <a:lnTo>
                    <a:pt x="131762" y="421665"/>
                  </a:lnTo>
                  <a:lnTo>
                    <a:pt x="131762" y="395312"/>
                  </a:lnTo>
                  <a:close/>
                </a:path>
                <a:path w="132079" h="764540">
                  <a:moveTo>
                    <a:pt x="131762" y="289902"/>
                  </a:moveTo>
                  <a:lnTo>
                    <a:pt x="105410" y="289902"/>
                  </a:lnTo>
                  <a:lnTo>
                    <a:pt x="79057" y="289902"/>
                  </a:lnTo>
                  <a:lnTo>
                    <a:pt x="79057" y="263550"/>
                  </a:lnTo>
                  <a:lnTo>
                    <a:pt x="52705" y="263550"/>
                  </a:lnTo>
                  <a:lnTo>
                    <a:pt x="52705" y="289902"/>
                  </a:lnTo>
                  <a:lnTo>
                    <a:pt x="52705" y="316255"/>
                  </a:lnTo>
                  <a:lnTo>
                    <a:pt x="79057" y="316255"/>
                  </a:lnTo>
                  <a:lnTo>
                    <a:pt x="79057" y="342607"/>
                  </a:lnTo>
                  <a:lnTo>
                    <a:pt x="52705" y="342607"/>
                  </a:lnTo>
                  <a:lnTo>
                    <a:pt x="52705" y="368960"/>
                  </a:lnTo>
                  <a:lnTo>
                    <a:pt x="79057" y="368960"/>
                  </a:lnTo>
                  <a:lnTo>
                    <a:pt x="105410" y="368960"/>
                  </a:lnTo>
                  <a:lnTo>
                    <a:pt x="131762" y="368960"/>
                  </a:lnTo>
                  <a:lnTo>
                    <a:pt x="131762" y="342620"/>
                  </a:lnTo>
                  <a:lnTo>
                    <a:pt x="131762" y="316255"/>
                  </a:lnTo>
                  <a:lnTo>
                    <a:pt x="131762" y="289902"/>
                  </a:lnTo>
                  <a:close/>
                </a:path>
                <a:path w="132079" h="764540">
                  <a:moveTo>
                    <a:pt x="131762" y="237197"/>
                  </a:moveTo>
                  <a:lnTo>
                    <a:pt x="105410" y="237197"/>
                  </a:lnTo>
                  <a:lnTo>
                    <a:pt x="105410" y="263550"/>
                  </a:lnTo>
                  <a:lnTo>
                    <a:pt x="131762" y="263550"/>
                  </a:lnTo>
                  <a:lnTo>
                    <a:pt x="131762" y="237197"/>
                  </a:lnTo>
                  <a:close/>
                </a:path>
                <a:path w="132079" h="764540">
                  <a:moveTo>
                    <a:pt x="131762" y="52717"/>
                  </a:moveTo>
                  <a:lnTo>
                    <a:pt x="105410" y="52717"/>
                  </a:lnTo>
                  <a:lnTo>
                    <a:pt x="105410" y="26365"/>
                  </a:lnTo>
                  <a:lnTo>
                    <a:pt x="79057" y="26365"/>
                  </a:lnTo>
                  <a:lnTo>
                    <a:pt x="79057" y="52717"/>
                  </a:lnTo>
                  <a:lnTo>
                    <a:pt x="79057" y="79070"/>
                  </a:lnTo>
                  <a:lnTo>
                    <a:pt x="105410" y="79070"/>
                  </a:lnTo>
                  <a:lnTo>
                    <a:pt x="105410" y="105422"/>
                  </a:lnTo>
                  <a:lnTo>
                    <a:pt x="79057" y="105422"/>
                  </a:lnTo>
                  <a:lnTo>
                    <a:pt x="52705" y="105422"/>
                  </a:lnTo>
                  <a:lnTo>
                    <a:pt x="52705" y="131775"/>
                  </a:lnTo>
                  <a:lnTo>
                    <a:pt x="52705" y="158127"/>
                  </a:lnTo>
                  <a:lnTo>
                    <a:pt x="79057" y="158127"/>
                  </a:lnTo>
                  <a:lnTo>
                    <a:pt x="79057" y="184480"/>
                  </a:lnTo>
                  <a:lnTo>
                    <a:pt x="79057" y="210832"/>
                  </a:lnTo>
                  <a:lnTo>
                    <a:pt x="105410" y="210832"/>
                  </a:lnTo>
                  <a:lnTo>
                    <a:pt x="105410" y="184480"/>
                  </a:lnTo>
                  <a:lnTo>
                    <a:pt x="105410" y="158127"/>
                  </a:lnTo>
                  <a:lnTo>
                    <a:pt x="131762" y="158127"/>
                  </a:lnTo>
                  <a:lnTo>
                    <a:pt x="131762" y="131787"/>
                  </a:lnTo>
                  <a:lnTo>
                    <a:pt x="131762" y="105422"/>
                  </a:lnTo>
                  <a:lnTo>
                    <a:pt x="131762" y="79070"/>
                  </a:lnTo>
                  <a:lnTo>
                    <a:pt x="131762" y="52717"/>
                  </a:lnTo>
                  <a:close/>
                </a:path>
              </a:pathLst>
            </a:custGeom>
            <a:solidFill>
              <a:srgbClr val="000000"/>
            </a:solidFill>
          </p:spPr>
          <p:txBody>
            <a:bodyPr wrap="square" lIns="0" tIns="0" rIns="0" bIns="0" rtlCol="0"/>
            <a:lstStyle/>
            <a:p>
              <a:endParaRPr/>
            </a:p>
          </p:txBody>
        </p:sp>
        <p:sp>
          <p:nvSpPr>
            <p:cNvPr id="44" name="object 44"/>
            <p:cNvSpPr/>
            <p:nvPr/>
          </p:nvSpPr>
          <p:spPr>
            <a:xfrm>
              <a:off x="4383760" y="5888227"/>
              <a:ext cx="184785" cy="764540"/>
            </a:xfrm>
            <a:custGeom>
              <a:avLst/>
              <a:gdLst/>
              <a:ahLst/>
              <a:cxnLst/>
              <a:rect l="l" t="t" r="r" b="b"/>
              <a:pathLst>
                <a:path w="184785" h="764540">
                  <a:moveTo>
                    <a:pt x="26352" y="711568"/>
                  </a:moveTo>
                  <a:lnTo>
                    <a:pt x="0" y="711568"/>
                  </a:lnTo>
                  <a:lnTo>
                    <a:pt x="0" y="737920"/>
                  </a:lnTo>
                  <a:lnTo>
                    <a:pt x="0" y="764273"/>
                  </a:lnTo>
                  <a:lnTo>
                    <a:pt x="26352" y="764273"/>
                  </a:lnTo>
                  <a:lnTo>
                    <a:pt x="26352" y="737920"/>
                  </a:lnTo>
                  <a:lnTo>
                    <a:pt x="26352" y="711568"/>
                  </a:lnTo>
                  <a:close/>
                </a:path>
                <a:path w="184785" h="764540">
                  <a:moveTo>
                    <a:pt x="52717" y="553453"/>
                  </a:moveTo>
                  <a:lnTo>
                    <a:pt x="26365" y="553453"/>
                  </a:lnTo>
                  <a:lnTo>
                    <a:pt x="26365" y="579805"/>
                  </a:lnTo>
                  <a:lnTo>
                    <a:pt x="52717" y="579805"/>
                  </a:lnTo>
                  <a:lnTo>
                    <a:pt x="52717" y="553453"/>
                  </a:lnTo>
                  <a:close/>
                </a:path>
                <a:path w="184785" h="764540">
                  <a:moveTo>
                    <a:pt x="52717" y="237197"/>
                  </a:moveTo>
                  <a:lnTo>
                    <a:pt x="26365" y="237197"/>
                  </a:lnTo>
                  <a:lnTo>
                    <a:pt x="26365" y="263550"/>
                  </a:lnTo>
                  <a:lnTo>
                    <a:pt x="52717" y="263550"/>
                  </a:lnTo>
                  <a:lnTo>
                    <a:pt x="52717" y="237197"/>
                  </a:lnTo>
                  <a:close/>
                </a:path>
                <a:path w="184785" h="764540">
                  <a:moveTo>
                    <a:pt x="52717" y="158127"/>
                  </a:moveTo>
                  <a:lnTo>
                    <a:pt x="26365" y="158127"/>
                  </a:lnTo>
                  <a:lnTo>
                    <a:pt x="26365" y="184480"/>
                  </a:lnTo>
                  <a:lnTo>
                    <a:pt x="52717" y="184480"/>
                  </a:lnTo>
                  <a:lnTo>
                    <a:pt x="52717" y="158127"/>
                  </a:lnTo>
                  <a:close/>
                </a:path>
                <a:path w="184785" h="764540">
                  <a:moveTo>
                    <a:pt x="52717" y="105422"/>
                  </a:moveTo>
                  <a:lnTo>
                    <a:pt x="26365" y="105422"/>
                  </a:lnTo>
                  <a:lnTo>
                    <a:pt x="26365" y="131787"/>
                  </a:lnTo>
                  <a:lnTo>
                    <a:pt x="52717" y="131787"/>
                  </a:lnTo>
                  <a:lnTo>
                    <a:pt x="52717" y="105422"/>
                  </a:lnTo>
                  <a:close/>
                </a:path>
                <a:path w="184785" h="764540">
                  <a:moveTo>
                    <a:pt x="52717" y="0"/>
                  </a:moveTo>
                  <a:lnTo>
                    <a:pt x="26365" y="0"/>
                  </a:lnTo>
                  <a:lnTo>
                    <a:pt x="26365" y="26352"/>
                  </a:lnTo>
                  <a:lnTo>
                    <a:pt x="52717" y="26352"/>
                  </a:lnTo>
                  <a:lnTo>
                    <a:pt x="52717" y="0"/>
                  </a:lnTo>
                  <a:close/>
                </a:path>
                <a:path w="184785" h="764540">
                  <a:moveTo>
                    <a:pt x="79070" y="711568"/>
                  </a:moveTo>
                  <a:lnTo>
                    <a:pt x="52717" y="711568"/>
                  </a:lnTo>
                  <a:lnTo>
                    <a:pt x="52717" y="685228"/>
                  </a:lnTo>
                  <a:lnTo>
                    <a:pt x="26365" y="685228"/>
                  </a:lnTo>
                  <a:lnTo>
                    <a:pt x="26365" y="711568"/>
                  </a:lnTo>
                  <a:lnTo>
                    <a:pt x="26365" y="737920"/>
                  </a:lnTo>
                  <a:lnTo>
                    <a:pt x="26365" y="764273"/>
                  </a:lnTo>
                  <a:lnTo>
                    <a:pt x="52717" y="764273"/>
                  </a:lnTo>
                  <a:lnTo>
                    <a:pt x="79070" y="764273"/>
                  </a:lnTo>
                  <a:lnTo>
                    <a:pt x="79070" y="737920"/>
                  </a:lnTo>
                  <a:lnTo>
                    <a:pt x="79070" y="711568"/>
                  </a:lnTo>
                  <a:close/>
                </a:path>
                <a:path w="184785" h="764540">
                  <a:moveTo>
                    <a:pt x="79070" y="395312"/>
                  </a:moveTo>
                  <a:lnTo>
                    <a:pt x="52717" y="395312"/>
                  </a:lnTo>
                  <a:lnTo>
                    <a:pt x="52717" y="368973"/>
                  </a:lnTo>
                  <a:lnTo>
                    <a:pt x="26365" y="368973"/>
                  </a:lnTo>
                  <a:lnTo>
                    <a:pt x="26365" y="395325"/>
                  </a:lnTo>
                  <a:lnTo>
                    <a:pt x="52717" y="395325"/>
                  </a:lnTo>
                  <a:lnTo>
                    <a:pt x="52717" y="421665"/>
                  </a:lnTo>
                  <a:lnTo>
                    <a:pt x="79070" y="421665"/>
                  </a:lnTo>
                  <a:lnTo>
                    <a:pt x="79070" y="395312"/>
                  </a:lnTo>
                  <a:close/>
                </a:path>
                <a:path w="184785" h="764540">
                  <a:moveTo>
                    <a:pt x="79070" y="263550"/>
                  </a:moveTo>
                  <a:lnTo>
                    <a:pt x="52717" y="263550"/>
                  </a:lnTo>
                  <a:lnTo>
                    <a:pt x="52717" y="289902"/>
                  </a:lnTo>
                  <a:lnTo>
                    <a:pt x="79070" y="289902"/>
                  </a:lnTo>
                  <a:lnTo>
                    <a:pt x="79070" y="263550"/>
                  </a:lnTo>
                  <a:close/>
                </a:path>
                <a:path w="184785" h="764540">
                  <a:moveTo>
                    <a:pt x="105422" y="316255"/>
                  </a:moveTo>
                  <a:lnTo>
                    <a:pt x="79070" y="316255"/>
                  </a:lnTo>
                  <a:lnTo>
                    <a:pt x="52717" y="316255"/>
                  </a:lnTo>
                  <a:lnTo>
                    <a:pt x="26365" y="316255"/>
                  </a:lnTo>
                  <a:lnTo>
                    <a:pt x="26365" y="342607"/>
                  </a:lnTo>
                  <a:lnTo>
                    <a:pt x="26365" y="368960"/>
                  </a:lnTo>
                  <a:lnTo>
                    <a:pt x="52717" y="368960"/>
                  </a:lnTo>
                  <a:lnTo>
                    <a:pt x="52717" y="342620"/>
                  </a:lnTo>
                  <a:lnTo>
                    <a:pt x="79070" y="342620"/>
                  </a:lnTo>
                  <a:lnTo>
                    <a:pt x="105422" y="342620"/>
                  </a:lnTo>
                  <a:lnTo>
                    <a:pt x="105422" y="316255"/>
                  </a:lnTo>
                  <a:close/>
                </a:path>
                <a:path w="184785" h="764540">
                  <a:moveTo>
                    <a:pt x="105422" y="131775"/>
                  </a:moveTo>
                  <a:lnTo>
                    <a:pt x="79070" y="131775"/>
                  </a:lnTo>
                  <a:lnTo>
                    <a:pt x="79070" y="158127"/>
                  </a:lnTo>
                  <a:lnTo>
                    <a:pt x="79070" y="184480"/>
                  </a:lnTo>
                  <a:lnTo>
                    <a:pt x="52717" y="184480"/>
                  </a:lnTo>
                  <a:lnTo>
                    <a:pt x="52717" y="210832"/>
                  </a:lnTo>
                  <a:lnTo>
                    <a:pt x="26365" y="210832"/>
                  </a:lnTo>
                  <a:lnTo>
                    <a:pt x="26365" y="237185"/>
                  </a:lnTo>
                  <a:lnTo>
                    <a:pt x="52717" y="237185"/>
                  </a:lnTo>
                  <a:lnTo>
                    <a:pt x="79070" y="237185"/>
                  </a:lnTo>
                  <a:lnTo>
                    <a:pt x="79070" y="210832"/>
                  </a:lnTo>
                  <a:lnTo>
                    <a:pt x="105422" y="210832"/>
                  </a:lnTo>
                  <a:lnTo>
                    <a:pt x="105422" y="184480"/>
                  </a:lnTo>
                  <a:lnTo>
                    <a:pt x="105422" y="158127"/>
                  </a:lnTo>
                  <a:lnTo>
                    <a:pt x="105422" y="131775"/>
                  </a:lnTo>
                  <a:close/>
                </a:path>
                <a:path w="184785" h="764540">
                  <a:moveTo>
                    <a:pt x="105422" y="52717"/>
                  </a:moveTo>
                  <a:lnTo>
                    <a:pt x="79070" y="52717"/>
                  </a:lnTo>
                  <a:lnTo>
                    <a:pt x="79070" y="26365"/>
                  </a:lnTo>
                  <a:lnTo>
                    <a:pt x="52717" y="26365"/>
                  </a:lnTo>
                  <a:lnTo>
                    <a:pt x="52717" y="52717"/>
                  </a:lnTo>
                  <a:lnTo>
                    <a:pt x="26365" y="52717"/>
                  </a:lnTo>
                  <a:lnTo>
                    <a:pt x="26365" y="79070"/>
                  </a:lnTo>
                  <a:lnTo>
                    <a:pt x="52717" y="79070"/>
                  </a:lnTo>
                  <a:lnTo>
                    <a:pt x="52717" y="105422"/>
                  </a:lnTo>
                  <a:lnTo>
                    <a:pt x="79070" y="105422"/>
                  </a:lnTo>
                  <a:lnTo>
                    <a:pt x="79070" y="79070"/>
                  </a:lnTo>
                  <a:lnTo>
                    <a:pt x="105422" y="79070"/>
                  </a:lnTo>
                  <a:lnTo>
                    <a:pt x="105422" y="52717"/>
                  </a:lnTo>
                  <a:close/>
                </a:path>
                <a:path w="184785" h="764540">
                  <a:moveTo>
                    <a:pt x="105422" y="0"/>
                  </a:moveTo>
                  <a:lnTo>
                    <a:pt x="79070" y="0"/>
                  </a:lnTo>
                  <a:lnTo>
                    <a:pt x="79070" y="26352"/>
                  </a:lnTo>
                  <a:lnTo>
                    <a:pt x="105422" y="26352"/>
                  </a:lnTo>
                  <a:lnTo>
                    <a:pt x="105422" y="0"/>
                  </a:lnTo>
                  <a:close/>
                </a:path>
                <a:path w="184785" h="764540">
                  <a:moveTo>
                    <a:pt x="131775" y="421678"/>
                  </a:moveTo>
                  <a:lnTo>
                    <a:pt x="105422" y="421678"/>
                  </a:lnTo>
                  <a:lnTo>
                    <a:pt x="79070" y="421678"/>
                  </a:lnTo>
                  <a:lnTo>
                    <a:pt x="79070" y="448030"/>
                  </a:lnTo>
                  <a:lnTo>
                    <a:pt x="52717" y="448030"/>
                  </a:lnTo>
                  <a:lnTo>
                    <a:pt x="26365" y="448030"/>
                  </a:lnTo>
                  <a:lnTo>
                    <a:pt x="26365" y="474383"/>
                  </a:lnTo>
                  <a:lnTo>
                    <a:pt x="26365" y="500735"/>
                  </a:lnTo>
                  <a:lnTo>
                    <a:pt x="52717" y="500735"/>
                  </a:lnTo>
                  <a:lnTo>
                    <a:pt x="52717" y="474383"/>
                  </a:lnTo>
                  <a:lnTo>
                    <a:pt x="79070" y="474383"/>
                  </a:lnTo>
                  <a:lnTo>
                    <a:pt x="79070" y="500735"/>
                  </a:lnTo>
                  <a:lnTo>
                    <a:pt x="105422" y="500735"/>
                  </a:lnTo>
                  <a:lnTo>
                    <a:pt x="105422" y="474383"/>
                  </a:lnTo>
                  <a:lnTo>
                    <a:pt x="131775" y="474383"/>
                  </a:lnTo>
                  <a:lnTo>
                    <a:pt x="131775" y="448030"/>
                  </a:lnTo>
                  <a:lnTo>
                    <a:pt x="131775" y="421678"/>
                  </a:lnTo>
                  <a:close/>
                </a:path>
                <a:path w="184785" h="764540">
                  <a:moveTo>
                    <a:pt x="158115" y="685228"/>
                  </a:moveTo>
                  <a:lnTo>
                    <a:pt x="131775" y="685228"/>
                  </a:lnTo>
                  <a:lnTo>
                    <a:pt x="131775" y="711568"/>
                  </a:lnTo>
                  <a:lnTo>
                    <a:pt x="105422" y="711568"/>
                  </a:lnTo>
                  <a:lnTo>
                    <a:pt x="105422" y="737920"/>
                  </a:lnTo>
                  <a:lnTo>
                    <a:pt x="105422" y="764273"/>
                  </a:lnTo>
                  <a:lnTo>
                    <a:pt x="131775" y="764273"/>
                  </a:lnTo>
                  <a:lnTo>
                    <a:pt x="158115" y="764273"/>
                  </a:lnTo>
                  <a:lnTo>
                    <a:pt x="158115" y="737920"/>
                  </a:lnTo>
                  <a:lnTo>
                    <a:pt x="158115" y="711581"/>
                  </a:lnTo>
                  <a:lnTo>
                    <a:pt x="158115" y="685228"/>
                  </a:lnTo>
                  <a:close/>
                </a:path>
                <a:path w="184785" h="764540">
                  <a:moveTo>
                    <a:pt x="158115" y="632510"/>
                  </a:moveTo>
                  <a:lnTo>
                    <a:pt x="131775" y="632510"/>
                  </a:lnTo>
                  <a:lnTo>
                    <a:pt x="105422" y="632510"/>
                  </a:lnTo>
                  <a:lnTo>
                    <a:pt x="105422" y="606158"/>
                  </a:lnTo>
                  <a:lnTo>
                    <a:pt x="105422" y="579805"/>
                  </a:lnTo>
                  <a:lnTo>
                    <a:pt x="105422" y="553453"/>
                  </a:lnTo>
                  <a:lnTo>
                    <a:pt x="79070" y="553453"/>
                  </a:lnTo>
                  <a:lnTo>
                    <a:pt x="79070" y="579805"/>
                  </a:lnTo>
                  <a:lnTo>
                    <a:pt x="52717" y="579805"/>
                  </a:lnTo>
                  <a:lnTo>
                    <a:pt x="52717" y="606158"/>
                  </a:lnTo>
                  <a:lnTo>
                    <a:pt x="26365" y="606158"/>
                  </a:lnTo>
                  <a:lnTo>
                    <a:pt x="26365" y="632510"/>
                  </a:lnTo>
                  <a:lnTo>
                    <a:pt x="52717" y="632510"/>
                  </a:lnTo>
                  <a:lnTo>
                    <a:pt x="79070" y="632510"/>
                  </a:lnTo>
                  <a:lnTo>
                    <a:pt x="79070" y="658863"/>
                  </a:lnTo>
                  <a:lnTo>
                    <a:pt x="79070" y="685215"/>
                  </a:lnTo>
                  <a:lnTo>
                    <a:pt x="105422" y="685215"/>
                  </a:lnTo>
                  <a:lnTo>
                    <a:pt x="105422" y="658876"/>
                  </a:lnTo>
                  <a:lnTo>
                    <a:pt x="131775" y="658876"/>
                  </a:lnTo>
                  <a:lnTo>
                    <a:pt x="158115" y="658876"/>
                  </a:lnTo>
                  <a:lnTo>
                    <a:pt x="158115" y="632510"/>
                  </a:lnTo>
                  <a:close/>
                </a:path>
                <a:path w="184785" h="764540">
                  <a:moveTo>
                    <a:pt x="158115" y="579805"/>
                  </a:moveTo>
                  <a:lnTo>
                    <a:pt x="131775" y="579805"/>
                  </a:lnTo>
                  <a:lnTo>
                    <a:pt x="131775" y="606158"/>
                  </a:lnTo>
                  <a:lnTo>
                    <a:pt x="158115" y="606158"/>
                  </a:lnTo>
                  <a:lnTo>
                    <a:pt x="158115" y="579805"/>
                  </a:lnTo>
                  <a:close/>
                </a:path>
                <a:path w="184785" h="764540">
                  <a:moveTo>
                    <a:pt x="158115" y="474383"/>
                  </a:moveTo>
                  <a:lnTo>
                    <a:pt x="131775" y="474383"/>
                  </a:lnTo>
                  <a:lnTo>
                    <a:pt x="131775" y="500735"/>
                  </a:lnTo>
                  <a:lnTo>
                    <a:pt x="105422" y="500735"/>
                  </a:lnTo>
                  <a:lnTo>
                    <a:pt x="105422" y="527088"/>
                  </a:lnTo>
                  <a:lnTo>
                    <a:pt x="79070" y="527088"/>
                  </a:lnTo>
                  <a:lnTo>
                    <a:pt x="79070" y="553440"/>
                  </a:lnTo>
                  <a:lnTo>
                    <a:pt x="105422" y="553440"/>
                  </a:lnTo>
                  <a:lnTo>
                    <a:pt x="131775" y="553440"/>
                  </a:lnTo>
                  <a:lnTo>
                    <a:pt x="158115" y="553440"/>
                  </a:lnTo>
                  <a:lnTo>
                    <a:pt x="158115" y="527088"/>
                  </a:lnTo>
                  <a:lnTo>
                    <a:pt x="158115" y="500735"/>
                  </a:lnTo>
                  <a:lnTo>
                    <a:pt x="158115" y="474383"/>
                  </a:lnTo>
                  <a:close/>
                </a:path>
                <a:path w="184785" h="764540">
                  <a:moveTo>
                    <a:pt x="158115" y="237197"/>
                  </a:moveTo>
                  <a:lnTo>
                    <a:pt x="131775" y="237197"/>
                  </a:lnTo>
                  <a:lnTo>
                    <a:pt x="105422" y="237197"/>
                  </a:lnTo>
                  <a:lnTo>
                    <a:pt x="105422" y="263550"/>
                  </a:lnTo>
                  <a:lnTo>
                    <a:pt x="105422" y="289902"/>
                  </a:lnTo>
                  <a:lnTo>
                    <a:pt x="105422" y="316255"/>
                  </a:lnTo>
                  <a:lnTo>
                    <a:pt x="131775" y="316255"/>
                  </a:lnTo>
                  <a:lnTo>
                    <a:pt x="131775" y="289902"/>
                  </a:lnTo>
                  <a:lnTo>
                    <a:pt x="158115" y="289902"/>
                  </a:lnTo>
                  <a:lnTo>
                    <a:pt x="158115" y="263550"/>
                  </a:lnTo>
                  <a:lnTo>
                    <a:pt x="158115" y="237197"/>
                  </a:lnTo>
                  <a:close/>
                </a:path>
                <a:path w="184785" h="764540">
                  <a:moveTo>
                    <a:pt x="158115" y="210832"/>
                  </a:moveTo>
                  <a:lnTo>
                    <a:pt x="131775" y="210832"/>
                  </a:lnTo>
                  <a:lnTo>
                    <a:pt x="105422" y="210832"/>
                  </a:lnTo>
                  <a:lnTo>
                    <a:pt x="105422" y="237185"/>
                  </a:lnTo>
                  <a:lnTo>
                    <a:pt x="131775" y="237185"/>
                  </a:lnTo>
                  <a:lnTo>
                    <a:pt x="158115" y="237185"/>
                  </a:lnTo>
                  <a:lnTo>
                    <a:pt x="158115" y="210832"/>
                  </a:lnTo>
                  <a:close/>
                </a:path>
                <a:path w="184785" h="764540">
                  <a:moveTo>
                    <a:pt x="184492" y="289902"/>
                  </a:moveTo>
                  <a:lnTo>
                    <a:pt x="158140" y="289902"/>
                  </a:lnTo>
                  <a:lnTo>
                    <a:pt x="158140" y="316255"/>
                  </a:lnTo>
                  <a:lnTo>
                    <a:pt x="158140" y="342620"/>
                  </a:lnTo>
                  <a:lnTo>
                    <a:pt x="184492" y="342620"/>
                  </a:lnTo>
                  <a:lnTo>
                    <a:pt x="184492" y="316255"/>
                  </a:lnTo>
                  <a:lnTo>
                    <a:pt x="184492" y="289902"/>
                  </a:lnTo>
                  <a:close/>
                </a:path>
                <a:path w="184785" h="764540">
                  <a:moveTo>
                    <a:pt x="184492" y="237197"/>
                  </a:moveTo>
                  <a:lnTo>
                    <a:pt x="158140" y="237197"/>
                  </a:lnTo>
                  <a:lnTo>
                    <a:pt x="158140" y="263550"/>
                  </a:lnTo>
                  <a:lnTo>
                    <a:pt x="184492" y="263550"/>
                  </a:lnTo>
                  <a:lnTo>
                    <a:pt x="184492" y="237197"/>
                  </a:lnTo>
                  <a:close/>
                </a:path>
              </a:pathLst>
            </a:custGeom>
            <a:solidFill>
              <a:srgbClr val="000000"/>
            </a:solidFill>
          </p:spPr>
          <p:txBody>
            <a:bodyPr wrap="square" lIns="0" tIns="0" rIns="0" bIns="0" rtlCol="0"/>
            <a:lstStyle/>
            <a:p>
              <a:endParaRPr/>
            </a:p>
          </p:txBody>
        </p:sp>
        <p:sp>
          <p:nvSpPr>
            <p:cNvPr id="45" name="object 45"/>
            <p:cNvSpPr/>
            <p:nvPr/>
          </p:nvSpPr>
          <p:spPr>
            <a:xfrm>
              <a:off x="3935742" y="5888240"/>
              <a:ext cx="764540" cy="764540"/>
            </a:xfrm>
            <a:custGeom>
              <a:avLst/>
              <a:gdLst/>
              <a:ahLst/>
              <a:cxnLst/>
              <a:rect l="l" t="t" r="r" b="b"/>
              <a:pathLst>
                <a:path w="764539" h="764540">
                  <a:moveTo>
                    <a:pt x="131775" y="672033"/>
                  </a:moveTo>
                  <a:lnTo>
                    <a:pt x="128663" y="656653"/>
                  </a:lnTo>
                  <a:lnTo>
                    <a:pt x="120180" y="644080"/>
                  </a:lnTo>
                  <a:lnTo>
                    <a:pt x="107607" y="635609"/>
                  </a:lnTo>
                  <a:lnTo>
                    <a:pt x="92227" y="632498"/>
                  </a:lnTo>
                  <a:lnTo>
                    <a:pt x="76835" y="635609"/>
                  </a:lnTo>
                  <a:lnTo>
                    <a:pt x="64274" y="644080"/>
                  </a:lnTo>
                  <a:lnTo>
                    <a:pt x="55803" y="656653"/>
                  </a:lnTo>
                  <a:lnTo>
                    <a:pt x="52705" y="672033"/>
                  </a:lnTo>
                  <a:lnTo>
                    <a:pt x="55803" y="687425"/>
                  </a:lnTo>
                  <a:lnTo>
                    <a:pt x="64274" y="699985"/>
                  </a:lnTo>
                  <a:lnTo>
                    <a:pt x="76835" y="708456"/>
                  </a:lnTo>
                  <a:lnTo>
                    <a:pt x="92227" y="711555"/>
                  </a:lnTo>
                  <a:lnTo>
                    <a:pt x="107607" y="708456"/>
                  </a:lnTo>
                  <a:lnTo>
                    <a:pt x="120180" y="699985"/>
                  </a:lnTo>
                  <a:lnTo>
                    <a:pt x="128663" y="687425"/>
                  </a:lnTo>
                  <a:lnTo>
                    <a:pt x="131775" y="672033"/>
                  </a:lnTo>
                  <a:close/>
                </a:path>
                <a:path w="764539" h="764540">
                  <a:moveTo>
                    <a:pt x="131775" y="92227"/>
                  </a:moveTo>
                  <a:lnTo>
                    <a:pt x="128663" y="76847"/>
                  </a:lnTo>
                  <a:lnTo>
                    <a:pt x="120192" y="64287"/>
                  </a:lnTo>
                  <a:lnTo>
                    <a:pt x="107619" y="55816"/>
                  </a:lnTo>
                  <a:lnTo>
                    <a:pt x="92240" y="52705"/>
                  </a:lnTo>
                  <a:lnTo>
                    <a:pt x="76847" y="55816"/>
                  </a:lnTo>
                  <a:lnTo>
                    <a:pt x="64287" y="64287"/>
                  </a:lnTo>
                  <a:lnTo>
                    <a:pt x="55816" y="76847"/>
                  </a:lnTo>
                  <a:lnTo>
                    <a:pt x="52717" y="92227"/>
                  </a:lnTo>
                  <a:lnTo>
                    <a:pt x="55816" y="107632"/>
                  </a:lnTo>
                  <a:lnTo>
                    <a:pt x="64287" y="120192"/>
                  </a:lnTo>
                  <a:lnTo>
                    <a:pt x="76847" y="128663"/>
                  </a:lnTo>
                  <a:lnTo>
                    <a:pt x="92240" y="131762"/>
                  </a:lnTo>
                  <a:lnTo>
                    <a:pt x="107619" y="128663"/>
                  </a:lnTo>
                  <a:lnTo>
                    <a:pt x="120192" y="120192"/>
                  </a:lnTo>
                  <a:lnTo>
                    <a:pt x="128663" y="107632"/>
                  </a:lnTo>
                  <a:lnTo>
                    <a:pt x="131775" y="92227"/>
                  </a:lnTo>
                  <a:close/>
                </a:path>
                <a:path w="764539" h="764540">
                  <a:moveTo>
                    <a:pt x="184467" y="671766"/>
                  </a:moveTo>
                  <a:lnTo>
                    <a:pt x="177165" y="635876"/>
                  </a:lnTo>
                  <a:lnTo>
                    <a:pt x="158115" y="607720"/>
                  </a:lnTo>
                  <a:lnTo>
                    <a:pt x="158115" y="672299"/>
                  </a:lnTo>
                  <a:lnTo>
                    <a:pt x="152882" y="697941"/>
                  </a:lnTo>
                  <a:lnTo>
                    <a:pt x="138722" y="718858"/>
                  </a:lnTo>
                  <a:lnTo>
                    <a:pt x="117754" y="732929"/>
                  </a:lnTo>
                  <a:lnTo>
                    <a:pt x="92100" y="738047"/>
                  </a:lnTo>
                  <a:lnTo>
                    <a:pt x="66522" y="732853"/>
                  </a:lnTo>
                  <a:lnTo>
                    <a:pt x="45643" y="718756"/>
                  </a:lnTo>
                  <a:lnTo>
                    <a:pt x="31546" y="697865"/>
                  </a:lnTo>
                  <a:lnTo>
                    <a:pt x="26352" y="672299"/>
                  </a:lnTo>
                  <a:lnTo>
                    <a:pt x="26403" y="671766"/>
                  </a:lnTo>
                  <a:lnTo>
                    <a:pt x="31572" y="646404"/>
                  </a:lnTo>
                  <a:lnTo>
                    <a:pt x="45732" y="625487"/>
                  </a:lnTo>
                  <a:lnTo>
                    <a:pt x="66700" y="611403"/>
                  </a:lnTo>
                  <a:lnTo>
                    <a:pt x="92367" y="606272"/>
                  </a:lnTo>
                  <a:lnTo>
                    <a:pt x="117995" y="611505"/>
                  </a:lnTo>
                  <a:lnTo>
                    <a:pt x="138912" y="625665"/>
                  </a:lnTo>
                  <a:lnTo>
                    <a:pt x="152984" y="646645"/>
                  </a:lnTo>
                  <a:lnTo>
                    <a:pt x="158115" y="672299"/>
                  </a:lnTo>
                  <a:lnTo>
                    <a:pt x="158115" y="607720"/>
                  </a:lnTo>
                  <a:lnTo>
                    <a:pt x="157353" y="606590"/>
                  </a:lnTo>
                  <a:lnTo>
                    <a:pt x="156895" y="606272"/>
                  </a:lnTo>
                  <a:lnTo>
                    <a:pt x="128003" y="586867"/>
                  </a:lnTo>
                  <a:lnTo>
                    <a:pt x="92100" y="579666"/>
                  </a:lnTo>
                  <a:lnTo>
                    <a:pt x="56261" y="586943"/>
                  </a:lnTo>
                  <a:lnTo>
                    <a:pt x="27012" y="606679"/>
                  </a:lnTo>
                  <a:lnTo>
                    <a:pt x="7264" y="635939"/>
                  </a:lnTo>
                  <a:lnTo>
                    <a:pt x="0" y="671766"/>
                  </a:lnTo>
                  <a:lnTo>
                    <a:pt x="50" y="672299"/>
                  </a:lnTo>
                  <a:lnTo>
                    <a:pt x="7289" y="707936"/>
                  </a:lnTo>
                  <a:lnTo>
                    <a:pt x="27101" y="737222"/>
                  </a:lnTo>
                  <a:lnTo>
                    <a:pt x="56451" y="756945"/>
                  </a:lnTo>
                  <a:lnTo>
                    <a:pt x="92367" y="764133"/>
                  </a:lnTo>
                  <a:lnTo>
                    <a:pt x="128257" y="756843"/>
                  </a:lnTo>
                  <a:lnTo>
                    <a:pt x="156032" y="738047"/>
                  </a:lnTo>
                  <a:lnTo>
                    <a:pt x="157543" y="737031"/>
                  </a:lnTo>
                  <a:lnTo>
                    <a:pt x="177266" y="707682"/>
                  </a:lnTo>
                  <a:lnTo>
                    <a:pt x="184467" y="671766"/>
                  </a:lnTo>
                  <a:close/>
                </a:path>
                <a:path w="764539" h="764540">
                  <a:moveTo>
                    <a:pt x="184607" y="92100"/>
                  </a:moveTo>
                  <a:lnTo>
                    <a:pt x="177330" y="56273"/>
                  </a:lnTo>
                  <a:lnTo>
                    <a:pt x="158000" y="27622"/>
                  </a:lnTo>
                  <a:lnTo>
                    <a:pt x="158000" y="92367"/>
                  </a:lnTo>
                  <a:lnTo>
                    <a:pt x="152768" y="118008"/>
                  </a:lnTo>
                  <a:lnTo>
                    <a:pt x="138607" y="138925"/>
                  </a:lnTo>
                  <a:lnTo>
                    <a:pt x="117627" y="152996"/>
                  </a:lnTo>
                  <a:lnTo>
                    <a:pt x="91973" y="158115"/>
                  </a:lnTo>
                  <a:lnTo>
                    <a:pt x="66332" y="152895"/>
                  </a:lnTo>
                  <a:lnTo>
                    <a:pt x="45415" y="138734"/>
                  </a:lnTo>
                  <a:lnTo>
                    <a:pt x="31343" y="117767"/>
                  </a:lnTo>
                  <a:lnTo>
                    <a:pt x="26225" y="92100"/>
                  </a:lnTo>
                  <a:lnTo>
                    <a:pt x="31419" y="66535"/>
                  </a:lnTo>
                  <a:lnTo>
                    <a:pt x="45516" y="45643"/>
                  </a:lnTo>
                  <a:lnTo>
                    <a:pt x="66395" y="31559"/>
                  </a:lnTo>
                  <a:lnTo>
                    <a:pt x="91973" y="26352"/>
                  </a:lnTo>
                  <a:lnTo>
                    <a:pt x="92240" y="26352"/>
                  </a:lnTo>
                  <a:lnTo>
                    <a:pt x="117868" y="31584"/>
                  </a:lnTo>
                  <a:lnTo>
                    <a:pt x="138785" y="45745"/>
                  </a:lnTo>
                  <a:lnTo>
                    <a:pt x="152869" y="66713"/>
                  </a:lnTo>
                  <a:lnTo>
                    <a:pt x="158000" y="92367"/>
                  </a:lnTo>
                  <a:lnTo>
                    <a:pt x="158000" y="27622"/>
                  </a:lnTo>
                  <a:lnTo>
                    <a:pt x="157594" y="27012"/>
                  </a:lnTo>
                  <a:lnTo>
                    <a:pt x="156616" y="26352"/>
                  </a:lnTo>
                  <a:lnTo>
                    <a:pt x="128333" y="7277"/>
                  </a:lnTo>
                  <a:lnTo>
                    <a:pt x="92506" y="0"/>
                  </a:lnTo>
                  <a:lnTo>
                    <a:pt x="92240" y="0"/>
                  </a:lnTo>
                  <a:lnTo>
                    <a:pt x="56337" y="7302"/>
                  </a:lnTo>
                  <a:lnTo>
                    <a:pt x="27051" y="27114"/>
                  </a:lnTo>
                  <a:lnTo>
                    <a:pt x="7327" y="56464"/>
                  </a:lnTo>
                  <a:lnTo>
                    <a:pt x="127" y="92367"/>
                  </a:lnTo>
                  <a:lnTo>
                    <a:pt x="7429" y="128270"/>
                  </a:lnTo>
                  <a:lnTo>
                    <a:pt x="27241" y="157556"/>
                  </a:lnTo>
                  <a:lnTo>
                    <a:pt x="56591" y="177292"/>
                  </a:lnTo>
                  <a:lnTo>
                    <a:pt x="92506" y="184480"/>
                  </a:lnTo>
                  <a:lnTo>
                    <a:pt x="128397" y="177177"/>
                  </a:lnTo>
                  <a:lnTo>
                    <a:pt x="156565" y="158115"/>
                  </a:lnTo>
                  <a:lnTo>
                    <a:pt x="157683" y="157365"/>
                  </a:lnTo>
                  <a:lnTo>
                    <a:pt x="177406" y="128016"/>
                  </a:lnTo>
                  <a:lnTo>
                    <a:pt x="184607" y="92100"/>
                  </a:lnTo>
                  <a:close/>
                </a:path>
                <a:path w="764539" h="764540">
                  <a:moveTo>
                    <a:pt x="632510" y="737908"/>
                  </a:moveTo>
                  <a:lnTo>
                    <a:pt x="606158" y="737908"/>
                  </a:lnTo>
                  <a:lnTo>
                    <a:pt x="606158" y="764260"/>
                  </a:lnTo>
                  <a:lnTo>
                    <a:pt x="632510" y="764260"/>
                  </a:lnTo>
                  <a:lnTo>
                    <a:pt x="632510" y="737908"/>
                  </a:lnTo>
                  <a:close/>
                </a:path>
                <a:path w="764539" h="764540">
                  <a:moveTo>
                    <a:pt x="632510" y="368960"/>
                  </a:moveTo>
                  <a:lnTo>
                    <a:pt x="606158" y="368960"/>
                  </a:lnTo>
                  <a:lnTo>
                    <a:pt x="606158" y="395312"/>
                  </a:lnTo>
                  <a:lnTo>
                    <a:pt x="632510" y="395312"/>
                  </a:lnTo>
                  <a:lnTo>
                    <a:pt x="632510" y="368960"/>
                  </a:lnTo>
                  <a:close/>
                </a:path>
                <a:path w="764539" h="764540">
                  <a:moveTo>
                    <a:pt x="632510" y="316242"/>
                  </a:moveTo>
                  <a:lnTo>
                    <a:pt x="606158" y="316242"/>
                  </a:lnTo>
                  <a:lnTo>
                    <a:pt x="606158" y="342595"/>
                  </a:lnTo>
                  <a:lnTo>
                    <a:pt x="606158" y="368947"/>
                  </a:lnTo>
                  <a:lnTo>
                    <a:pt x="632510" y="368947"/>
                  </a:lnTo>
                  <a:lnTo>
                    <a:pt x="632510" y="342607"/>
                  </a:lnTo>
                  <a:lnTo>
                    <a:pt x="632510" y="316242"/>
                  </a:lnTo>
                  <a:close/>
                </a:path>
                <a:path w="764539" h="764540">
                  <a:moveTo>
                    <a:pt x="658863" y="711555"/>
                  </a:moveTo>
                  <a:lnTo>
                    <a:pt x="632510" y="711555"/>
                  </a:lnTo>
                  <a:lnTo>
                    <a:pt x="632510" y="737908"/>
                  </a:lnTo>
                  <a:lnTo>
                    <a:pt x="658863" y="737908"/>
                  </a:lnTo>
                  <a:lnTo>
                    <a:pt x="658863" y="711555"/>
                  </a:lnTo>
                  <a:close/>
                </a:path>
                <a:path w="764539" h="764540">
                  <a:moveTo>
                    <a:pt x="658863" y="289890"/>
                  </a:moveTo>
                  <a:lnTo>
                    <a:pt x="632510" y="289890"/>
                  </a:lnTo>
                  <a:lnTo>
                    <a:pt x="632510" y="316242"/>
                  </a:lnTo>
                  <a:lnTo>
                    <a:pt x="658863" y="316242"/>
                  </a:lnTo>
                  <a:lnTo>
                    <a:pt x="658863" y="289890"/>
                  </a:lnTo>
                  <a:close/>
                </a:path>
                <a:path w="764539" h="764540">
                  <a:moveTo>
                    <a:pt x="658863" y="210820"/>
                  </a:moveTo>
                  <a:lnTo>
                    <a:pt x="632510" y="210820"/>
                  </a:lnTo>
                  <a:lnTo>
                    <a:pt x="632510" y="237172"/>
                  </a:lnTo>
                  <a:lnTo>
                    <a:pt x="658863" y="237172"/>
                  </a:lnTo>
                  <a:lnTo>
                    <a:pt x="658863" y="210820"/>
                  </a:lnTo>
                  <a:close/>
                </a:path>
                <a:path w="764539" h="764540">
                  <a:moveTo>
                    <a:pt x="685203" y="553440"/>
                  </a:moveTo>
                  <a:lnTo>
                    <a:pt x="658863" y="553440"/>
                  </a:lnTo>
                  <a:lnTo>
                    <a:pt x="632510" y="553440"/>
                  </a:lnTo>
                  <a:lnTo>
                    <a:pt x="632510" y="579793"/>
                  </a:lnTo>
                  <a:lnTo>
                    <a:pt x="632510" y="606145"/>
                  </a:lnTo>
                  <a:lnTo>
                    <a:pt x="632510" y="632498"/>
                  </a:lnTo>
                  <a:lnTo>
                    <a:pt x="606158" y="632498"/>
                  </a:lnTo>
                  <a:lnTo>
                    <a:pt x="606158" y="658863"/>
                  </a:lnTo>
                  <a:lnTo>
                    <a:pt x="632510" y="658863"/>
                  </a:lnTo>
                  <a:lnTo>
                    <a:pt x="632510" y="685203"/>
                  </a:lnTo>
                  <a:lnTo>
                    <a:pt x="658863" y="685203"/>
                  </a:lnTo>
                  <a:lnTo>
                    <a:pt x="658863" y="658863"/>
                  </a:lnTo>
                  <a:lnTo>
                    <a:pt x="685203" y="658863"/>
                  </a:lnTo>
                  <a:lnTo>
                    <a:pt x="685203" y="632498"/>
                  </a:lnTo>
                  <a:lnTo>
                    <a:pt x="658863" y="632498"/>
                  </a:lnTo>
                  <a:lnTo>
                    <a:pt x="658863" y="606145"/>
                  </a:lnTo>
                  <a:lnTo>
                    <a:pt x="658863" y="579793"/>
                  </a:lnTo>
                  <a:lnTo>
                    <a:pt x="685203" y="579793"/>
                  </a:lnTo>
                  <a:lnTo>
                    <a:pt x="685203" y="553440"/>
                  </a:lnTo>
                  <a:close/>
                </a:path>
                <a:path w="764539" h="764540">
                  <a:moveTo>
                    <a:pt x="685203" y="527075"/>
                  </a:moveTo>
                  <a:lnTo>
                    <a:pt x="658863" y="527075"/>
                  </a:lnTo>
                  <a:lnTo>
                    <a:pt x="632510" y="527075"/>
                  </a:lnTo>
                  <a:lnTo>
                    <a:pt x="606158" y="527075"/>
                  </a:lnTo>
                  <a:lnTo>
                    <a:pt x="606158" y="553427"/>
                  </a:lnTo>
                  <a:lnTo>
                    <a:pt x="632510" y="553427"/>
                  </a:lnTo>
                  <a:lnTo>
                    <a:pt x="658863" y="553427"/>
                  </a:lnTo>
                  <a:lnTo>
                    <a:pt x="685203" y="553427"/>
                  </a:lnTo>
                  <a:lnTo>
                    <a:pt x="685203" y="527075"/>
                  </a:lnTo>
                  <a:close/>
                </a:path>
                <a:path w="764539" h="764540">
                  <a:moveTo>
                    <a:pt x="685203" y="474370"/>
                  </a:moveTo>
                  <a:lnTo>
                    <a:pt x="658863" y="474370"/>
                  </a:lnTo>
                  <a:lnTo>
                    <a:pt x="632510" y="474370"/>
                  </a:lnTo>
                  <a:lnTo>
                    <a:pt x="632510" y="448017"/>
                  </a:lnTo>
                  <a:lnTo>
                    <a:pt x="606158" y="448017"/>
                  </a:lnTo>
                  <a:lnTo>
                    <a:pt x="606158" y="474370"/>
                  </a:lnTo>
                  <a:lnTo>
                    <a:pt x="606158" y="500722"/>
                  </a:lnTo>
                  <a:lnTo>
                    <a:pt x="632510" y="500722"/>
                  </a:lnTo>
                  <a:lnTo>
                    <a:pt x="658863" y="500722"/>
                  </a:lnTo>
                  <a:lnTo>
                    <a:pt x="685203" y="500722"/>
                  </a:lnTo>
                  <a:lnTo>
                    <a:pt x="685203" y="474370"/>
                  </a:lnTo>
                  <a:close/>
                </a:path>
                <a:path w="764539" h="764540">
                  <a:moveTo>
                    <a:pt x="685203" y="421665"/>
                  </a:moveTo>
                  <a:lnTo>
                    <a:pt x="658863" y="421665"/>
                  </a:lnTo>
                  <a:lnTo>
                    <a:pt x="632510" y="421665"/>
                  </a:lnTo>
                  <a:lnTo>
                    <a:pt x="632510" y="448017"/>
                  </a:lnTo>
                  <a:lnTo>
                    <a:pt x="658863" y="448017"/>
                  </a:lnTo>
                  <a:lnTo>
                    <a:pt x="685203" y="448017"/>
                  </a:lnTo>
                  <a:lnTo>
                    <a:pt x="685203" y="421665"/>
                  </a:lnTo>
                  <a:close/>
                </a:path>
                <a:path w="764539" h="764540">
                  <a:moveTo>
                    <a:pt x="685203" y="395300"/>
                  </a:moveTo>
                  <a:lnTo>
                    <a:pt x="658863" y="395300"/>
                  </a:lnTo>
                  <a:lnTo>
                    <a:pt x="658863" y="421652"/>
                  </a:lnTo>
                  <a:lnTo>
                    <a:pt x="685203" y="421652"/>
                  </a:lnTo>
                  <a:lnTo>
                    <a:pt x="685203" y="395300"/>
                  </a:lnTo>
                  <a:close/>
                </a:path>
                <a:path w="764539" h="764540">
                  <a:moveTo>
                    <a:pt x="685203" y="316242"/>
                  </a:moveTo>
                  <a:lnTo>
                    <a:pt x="658863" y="316242"/>
                  </a:lnTo>
                  <a:lnTo>
                    <a:pt x="658863" y="342595"/>
                  </a:lnTo>
                  <a:lnTo>
                    <a:pt x="658863" y="368947"/>
                  </a:lnTo>
                  <a:lnTo>
                    <a:pt x="685203" y="368947"/>
                  </a:lnTo>
                  <a:lnTo>
                    <a:pt x="685203" y="342607"/>
                  </a:lnTo>
                  <a:lnTo>
                    <a:pt x="685203" y="316242"/>
                  </a:lnTo>
                  <a:close/>
                </a:path>
                <a:path w="764539" h="764540">
                  <a:moveTo>
                    <a:pt x="685203" y="237185"/>
                  </a:moveTo>
                  <a:lnTo>
                    <a:pt x="658863" y="237185"/>
                  </a:lnTo>
                  <a:lnTo>
                    <a:pt x="632510" y="237185"/>
                  </a:lnTo>
                  <a:lnTo>
                    <a:pt x="632510" y="263537"/>
                  </a:lnTo>
                  <a:lnTo>
                    <a:pt x="658863" y="263537"/>
                  </a:lnTo>
                  <a:lnTo>
                    <a:pt x="685203" y="263537"/>
                  </a:lnTo>
                  <a:lnTo>
                    <a:pt x="685203" y="237185"/>
                  </a:lnTo>
                  <a:close/>
                </a:path>
                <a:path w="764539" h="764540">
                  <a:moveTo>
                    <a:pt x="711568" y="737908"/>
                  </a:moveTo>
                  <a:lnTo>
                    <a:pt x="685215" y="737908"/>
                  </a:lnTo>
                  <a:lnTo>
                    <a:pt x="685215" y="764260"/>
                  </a:lnTo>
                  <a:lnTo>
                    <a:pt x="711568" y="764260"/>
                  </a:lnTo>
                  <a:lnTo>
                    <a:pt x="711568" y="737908"/>
                  </a:lnTo>
                  <a:close/>
                </a:path>
                <a:path w="764539" h="764540">
                  <a:moveTo>
                    <a:pt x="711568" y="500722"/>
                  </a:moveTo>
                  <a:lnTo>
                    <a:pt x="685215" y="500722"/>
                  </a:lnTo>
                  <a:lnTo>
                    <a:pt x="685215" y="527075"/>
                  </a:lnTo>
                  <a:lnTo>
                    <a:pt x="711568" y="527075"/>
                  </a:lnTo>
                  <a:lnTo>
                    <a:pt x="711568" y="500722"/>
                  </a:lnTo>
                  <a:close/>
                </a:path>
                <a:path w="764539" h="764540">
                  <a:moveTo>
                    <a:pt x="711568" y="92227"/>
                  </a:moveTo>
                  <a:lnTo>
                    <a:pt x="708456" y="76847"/>
                  </a:lnTo>
                  <a:lnTo>
                    <a:pt x="699985" y="64287"/>
                  </a:lnTo>
                  <a:lnTo>
                    <a:pt x="687412" y="55816"/>
                  </a:lnTo>
                  <a:lnTo>
                    <a:pt x="672033" y="52705"/>
                  </a:lnTo>
                  <a:lnTo>
                    <a:pt x="656640" y="55816"/>
                  </a:lnTo>
                  <a:lnTo>
                    <a:pt x="644067" y="64287"/>
                  </a:lnTo>
                  <a:lnTo>
                    <a:pt x="635596" y="76847"/>
                  </a:lnTo>
                  <a:lnTo>
                    <a:pt x="632498" y="92227"/>
                  </a:lnTo>
                  <a:lnTo>
                    <a:pt x="635596" y="107619"/>
                  </a:lnTo>
                  <a:lnTo>
                    <a:pt x="644067" y="120192"/>
                  </a:lnTo>
                  <a:lnTo>
                    <a:pt x="656640" y="128663"/>
                  </a:lnTo>
                  <a:lnTo>
                    <a:pt x="672033" y="131762"/>
                  </a:lnTo>
                  <a:lnTo>
                    <a:pt x="687412" y="128663"/>
                  </a:lnTo>
                  <a:lnTo>
                    <a:pt x="699985" y="120192"/>
                  </a:lnTo>
                  <a:lnTo>
                    <a:pt x="708456" y="107619"/>
                  </a:lnTo>
                  <a:lnTo>
                    <a:pt x="711568" y="92227"/>
                  </a:lnTo>
                  <a:close/>
                </a:path>
                <a:path w="764539" h="764540">
                  <a:moveTo>
                    <a:pt x="737920" y="711555"/>
                  </a:moveTo>
                  <a:lnTo>
                    <a:pt x="711568" y="711555"/>
                  </a:lnTo>
                  <a:lnTo>
                    <a:pt x="711568" y="737908"/>
                  </a:lnTo>
                  <a:lnTo>
                    <a:pt x="737920" y="737908"/>
                  </a:lnTo>
                  <a:lnTo>
                    <a:pt x="737920" y="711555"/>
                  </a:lnTo>
                  <a:close/>
                </a:path>
                <a:path w="764539" h="764540">
                  <a:moveTo>
                    <a:pt x="737920" y="579793"/>
                  </a:moveTo>
                  <a:lnTo>
                    <a:pt x="711568" y="579793"/>
                  </a:lnTo>
                  <a:lnTo>
                    <a:pt x="711568" y="606145"/>
                  </a:lnTo>
                  <a:lnTo>
                    <a:pt x="685215" y="606145"/>
                  </a:lnTo>
                  <a:lnTo>
                    <a:pt x="685215" y="632498"/>
                  </a:lnTo>
                  <a:lnTo>
                    <a:pt x="685215" y="658850"/>
                  </a:lnTo>
                  <a:lnTo>
                    <a:pt x="685215" y="685203"/>
                  </a:lnTo>
                  <a:lnTo>
                    <a:pt x="711568" y="685203"/>
                  </a:lnTo>
                  <a:lnTo>
                    <a:pt x="711568" y="658863"/>
                  </a:lnTo>
                  <a:lnTo>
                    <a:pt x="711568" y="632498"/>
                  </a:lnTo>
                  <a:lnTo>
                    <a:pt x="737920" y="632498"/>
                  </a:lnTo>
                  <a:lnTo>
                    <a:pt x="737920" y="606145"/>
                  </a:lnTo>
                  <a:lnTo>
                    <a:pt x="737920" y="579793"/>
                  </a:lnTo>
                  <a:close/>
                </a:path>
                <a:path w="764539" h="764540">
                  <a:moveTo>
                    <a:pt x="737920" y="527075"/>
                  </a:moveTo>
                  <a:lnTo>
                    <a:pt x="711568" y="527075"/>
                  </a:lnTo>
                  <a:lnTo>
                    <a:pt x="711568" y="553427"/>
                  </a:lnTo>
                  <a:lnTo>
                    <a:pt x="737920" y="553427"/>
                  </a:lnTo>
                  <a:lnTo>
                    <a:pt x="737920" y="527075"/>
                  </a:lnTo>
                  <a:close/>
                </a:path>
                <a:path w="764539" h="764540">
                  <a:moveTo>
                    <a:pt x="737920" y="421665"/>
                  </a:moveTo>
                  <a:lnTo>
                    <a:pt x="711568" y="421665"/>
                  </a:lnTo>
                  <a:lnTo>
                    <a:pt x="685215" y="421665"/>
                  </a:lnTo>
                  <a:lnTo>
                    <a:pt x="685215" y="448017"/>
                  </a:lnTo>
                  <a:lnTo>
                    <a:pt x="685215" y="474370"/>
                  </a:lnTo>
                  <a:lnTo>
                    <a:pt x="711568" y="474370"/>
                  </a:lnTo>
                  <a:lnTo>
                    <a:pt x="737920" y="474370"/>
                  </a:lnTo>
                  <a:lnTo>
                    <a:pt x="737920" y="448017"/>
                  </a:lnTo>
                  <a:lnTo>
                    <a:pt x="737920" y="421665"/>
                  </a:lnTo>
                  <a:close/>
                </a:path>
                <a:path w="764539" h="764540">
                  <a:moveTo>
                    <a:pt x="737920" y="368960"/>
                  </a:moveTo>
                  <a:lnTo>
                    <a:pt x="711568" y="368960"/>
                  </a:lnTo>
                  <a:lnTo>
                    <a:pt x="711568" y="395300"/>
                  </a:lnTo>
                  <a:lnTo>
                    <a:pt x="685215" y="395300"/>
                  </a:lnTo>
                  <a:lnTo>
                    <a:pt x="685215" y="421652"/>
                  </a:lnTo>
                  <a:lnTo>
                    <a:pt x="711568" y="421652"/>
                  </a:lnTo>
                  <a:lnTo>
                    <a:pt x="711568" y="395312"/>
                  </a:lnTo>
                  <a:lnTo>
                    <a:pt x="737920" y="395312"/>
                  </a:lnTo>
                  <a:lnTo>
                    <a:pt x="737920" y="368960"/>
                  </a:lnTo>
                  <a:close/>
                </a:path>
                <a:path w="764539" h="764540">
                  <a:moveTo>
                    <a:pt x="737920" y="342595"/>
                  </a:moveTo>
                  <a:lnTo>
                    <a:pt x="711568" y="342595"/>
                  </a:lnTo>
                  <a:lnTo>
                    <a:pt x="685215" y="342595"/>
                  </a:lnTo>
                  <a:lnTo>
                    <a:pt x="685215" y="368947"/>
                  </a:lnTo>
                  <a:lnTo>
                    <a:pt x="711568" y="368947"/>
                  </a:lnTo>
                  <a:lnTo>
                    <a:pt x="737920" y="368947"/>
                  </a:lnTo>
                  <a:lnTo>
                    <a:pt x="737920" y="342595"/>
                  </a:lnTo>
                  <a:close/>
                </a:path>
                <a:path w="764539" h="764540">
                  <a:moveTo>
                    <a:pt x="737920" y="237185"/>
                  </a:moveTo>
                  <a:lnTo>
                    <a:pt x="711568" y="237185"/>
                  </a:lnTo>
                  <a:lnTo>
                    <a:pt x="685215" y="237185"/>
                  </a:lnTo>
                  <a:lnTo>
                    <a:pt x="685215" y="263537"/>
                  </a:lnTo>
                  <a:lnTo>
                    <a:pt x="685215" y="289890"/>
                  </a:lnTo>
                  <a:lnTo>
                    <a:pt x="685215" y="316242"/>
                  </a:lnTo>
                  <a:lnTo>
                    <a:pt x="711568" y="316242"/>
                  </a:lnTo>
                  <a:lnTo>
                    <a:pt x="711568" y="289890"/>
                  </a:lnTo>
                  <a:lnTo>
                    <a:pt x="737920" y="289890"/>
                  </a:lnTo>
                  <a:lnTo>
                    <a:pt x="737920" y="263537"/>
                  </a:lnTo>
                  <a:lnTo>
                    <a:pt x="737920" y="237185"/>
                  </a:lnTo>
                  <a:close/>
                </a:path>
                <a:path w="764539" h="764540">
                  <a:moveTo>
                    <a:pt x="737920" y="210820"/>
                  </a:moveTo>
                  <a:lnTo>
                    <a:pt x="711568" y="210820"/>
                  </a:lnTo>
                  <a:lnTo>
                    <a:pt x="685215" y="210820"/>
                  </a:lnTo>
                  <a:lnTo>
                    <a:pt x="685215" y="237172"/>
                  </a:lnTo>
                  <a:lnTo>
                    <a:pt x="711568" y="237172"/>
                  </a:lnTo>
                  <a:lnTo>
                    <a:pt x="737920" y="237172"/>
                  </a:lnTo>
                  <a:lnTo>
                    <a:pt x="737920" y="210820"/>
                  </a:lnTo>
                  <a:close/>
                </a:path>
                <a:path w="764539" h="764540">
                  <a:moveTo>
                    <a:pt x="764273" y="685215"/>
                  </a:moveTo>
                  <a:lnTo>
                    <a:pt x="737933" y="685215"/>
                  </a:lnTo>
                  <a:lnTo>
                    <a:pt x="737933" y="711555"/>
                  </a:lnTo>
                  <a:lnTo>
                    <a:pt x="737933" y="737908"/>
                  </a:lnTo>
                  <a:lnTo>
                    <a:pt x="737933" y="764260"/>
                  </a:lnTo>
                  <a:lnTo>
                    <a:pt x="764273" y="764260"/>
                  </a:lnTo>
                  <a:lnTo>
                    <a:pt x="764273" y="737908"/>
                  </a:lnTo>
                  <a:lnTo>
                    <a:pt x="764273" y="711568"/>
                  </a:lnTo>
                  <a:lnTo>
                    <a:pt x="764273" y="685215"/>
                  </a:lnTo>
                  <a:close/>
                </a:path>
                <a:path w="764539" h="764540">
                  <a:moveTo>
                    <a:pt x="764273" y="632498"/>
                  </a:moveTo>
                  <a:lnTo>
                    <a:pt x="737933" y="632498"/>
                  </a:lnTo>
                  <a:lnTo>
                    <a:pt x="737933" y="658850"/>
                  </a:lnTo>
                  <a:lnTo>
                    <a:pt x="737933" y="685203"/>
                  </a:lnTo>
                  <a:lnTo>
                    <a:pt x="764273" y="685203"/>
                  </a:lnTo>
                  <a:lnTo>
                    <a:pt x="764273" y="658863"/>
                  </a:lnTo>
                  <a:lnTo>
                    <a:pt x="764273" y="632498"/>
                  </a:lnTo>
                  <a:close/>
                </a:path>
                <a:path w="764539" h="764540">
                  <a:moveTo>
                    <a:pt x="764273" y="553440"/>
                  </a:moveTo>
                  <a:lnTo>
                    <a:pt x="737933" y="553440"/>
                  </a:lnTo>
                  <a:lnTo>
                    <a:pt x="737933" y="579793"/>
                  </a:lnTo>
                  <a:lnTo>
                    <a:pt x="764273" y="579793"/>
                  </a:lnTo>
                  <a:lnTo>
                    <a:pt x="764273" y="553440"/>
                  </a:lnTo>
                  <a:close/>
                </a:path>
                <a:path w="764539" h="764540">
                  <a:moveTo>
                    <a:pt x="764273" y="500722"/>
                  </a:moveTo>
                  <a:lnTo>
                    <a:pt x="737933" y="500722"/>
                  </a:lnTo>
                  <a:lnTo>
                    <a:pt x="737933" y="527075"/>
                  </a:lnTo>
                  <a:lnTo>
                    <a:pt x="737933" y="553427"/>
                  </a:lnTo>
                  <a:lnTo>
                    <a:pt x="764273" y="553427"/>
                  </a:lnTo>
                  <a:lnTo>
                    <a:pt x="764273" y="527075"/>
                  </a:lnTo>
                  <a:lnTo>
                    <a:pt x="764273" y="500722"/>
                  </a:lnTo>
                  <a:close/>
                </a:path>
                <a:path w="764539" h="764540">
                  <a:moveTo>
                    <a:pt x="764273" y="421665"/>
                  </a:moveTo>
                  <a:lnTo>
                    <a:pt x="737933" y="421665"/>
                  </a:lnTo>
                  <a:lnTo>
                    <a:pt x="737933" y="448017"/>
                  </a:lnTo>
                  <a:lnTo>
                    <a:pt x="737933" y="474370"/>
                  </a:lnTo>
                  <a:lnTo>
                    <a:pt x="764273" y="474370"/>
                  </a:lnTo>
                  <a:lnTo>
                    <a:pt x="764273" y="448017"/>
                  </a:lnTo>
                  <a:lnTo>
                    <a:pt x="764273" y="421665"/>
                  </a:lnTo>
                  <a:close/>
                </a:path>
                <a:path w="764539" h="764540">
                  <a:moveTo>
                    <a:pt x="764273" y="395300"/>
                  </a:moveTo>
                  <a:lnTo>
                    <a:pt x="737933" y="395300"/>
                  </a:lnTo>
                  <a:lnTo>
                    <a:pt x="737933" y="421652"/>
                  </a:lnTo>
                  <a:lnTo>
                    <a:pt x="764273" y="421652"/>
                  </a:lnTo>
                  <a:lnTo>
                    <a:pt x="764273" y="395300"/>
                  </a:lnTo>
                  <a:close/>
                </a:path>
                <a:path w="764539" h="764540">
                  <a:moveTo>
                    <a:pt x="764273" y="237185"/>
                  </a:moveTo>
                  <a:lnTo>
                    <a:pt x="737933" y="237185"/>
                  </a:lnTo>
                  <a:lnTo>
                    <a:pt x="737933" y="263537"/>
                  </a:lnTo>
                  <a:lnTo>
                    <a:pt x="764273" y="263537"/>
                  </a:lnTo>
                  <a:lnTo>
                    <a:pt x="764273" y="237185"/>
                  </a:lnTo>
                  <a:close/>
                </a:path>
                <a:path w="764539" h="764540">
                  <a:moveTo>
                    <a:pt x="764286" y="92494"/>
                  </a:moveTo>
                  <a:lnTo>
                    <a:pt x="764222" y="91960"/>
                  </a:lnTo>
                  <a:lnTo>
                    <a:pt x="756983" y="56337"/>
                  </a:lnTo>
                  <a:lnTo>
                    <a:pt x="737933" y="28181"/>
                  </a:lnTo>
                  <a:lnTo>
                    <a:pt x="737933" y="91960"/>
                  </a:lnTo>
                  <a:lnTo>
                    <a:pt x="737870" y="92494"/>
                  </a:lnTo>
                  <a:lnTo>
                    <a:pt x="732701" y="117868"/>
                  </a:lnTo>
                  <a:lnTo>
                    <a:pt x="718540" y="138785"/>
                  </a:lnTo>
                  <a:lnTo>
                    <a:pt x="697572" y="152869"/>
                  </a:lnTo>
                  <a:lnTo>
                    <a:pt x="671918" y="157988"/>
                  </a:lnTo>
                  <a:lnTo>
                    <a:pt x="646277" y="152768"/>
                  </a:lnTo>
                  <a:lnTo>
                    <a:pt x="625360" y="138595"/>
                  </a:lnTo>
                  <a:lnTo>
                    <a:pt x="611276" y="117627"/>
                  </a:lnTo>
                  <a:lnTo>
                    <a:pt x="606158" y="91960"/>
                  </a:lnTo>
                  <a:lnTo>
                    <a:pt x="611378" y="66332"/>
                  </a:lnTo>
                  <a:lnTo>
                    <a:pt x="625538" y="45415"/>
                  </a:lnTo>
                  <a:lnTo>
                    <a:pt x="646506" y="31343"/>
                  </a:lnTo>
                  <a:lnTo>
                    <a:pt x="672172" y="26212"/>
                  </a:lnTo>
                  <a:lnTo>
                    <a:pt x="697738" y="31419"/>
                  </a:lnTo>
                  <a:lnTo>
                    <a:pt x="718629" y="45516"/>
                  </a:lnTo>
                  <a:lnTo>
                    <a:pt x="732726" y="66408"/>
                  </a:lnTo>
                  <a:lnTo>
                    <a:pt x="737933" y="91960"/>
                  </a:lnTo>
                  <a:lnTo>
                    <a:pt x="737933" y="28181"/>
                  </a:lnTo>
                  <a:lnTo>
                    <a:pt x="737171" y="27051"/>
                  </a:lnTo>
                  <a:lnTo>
                    <a:pt x="735926" y="26212"/>
                  </a:lnTo>
                  <a:lnTo>
                    <a:pt x="707821" y="7327"/>
                  </a:lnTo>
                  <a:lnTo>
                    <a:pt x="671918" y="127"/>
                  </a:lnTo>
                  <a:lnTo>
                    <a:pt x="636016" y="7429"/>
                  </a:lnTo>
                  <a:lnTo>
                    <a:pt x="606717" y="27241"/>
                  </a:lnTo>
                  <a:lnTo>
                    <a:pt x="586994" y="56591"/>
                  </a:lnTo>
                  <a:lnTo>
                    <a:pt x="579805" y="92494"/>
                  </a:lnTo>
                  <a:lnTo>
                    <a:pt x="587095" y="128397"/>
                  </a:lnTo>
                  <a:lnTo>
                    <a:pt x="606907" y="157683"/>
                  </a:lnTo>
                  <a:lnTo>
                    <a:pt x="636257" y="177406"/>
                  </a:lnTo>
                  <a:lnTo>
                    <a:pt x="672172" y="184594"/>
                  </a:lnTo>
                  <a:lnTo>
                    <a:pt x="707999" y="177330"/>
                  </a:lnTo>
                  <a:lnTo>
                    <a:pt x="736663" y="157988"/>
                  </a:lnTo>
                  <a:lnTo>
                    <a:pt x="737260" y="157594"/>
                  </a:lnTo>
                  <a:lnTo>
                    <a:pt x="757008" y="128333"/>
                  </a:lnTo>
                  <a:lnTo>
                    <a:pt x="764286" y="92494"/>
                  </a:lnTo>
                  <a:close/>
                </a:path>
              </a:pathLst>
            </a:custGeom>
            <a:solidFill>
              <a:srgbClr val="000000"/>
            </a:solidFill>
          </p:spPr>
          <p:txBody>
            <a:bodyPr wrap="square" lIns="0" tIns="0" rIns="0" bIns="0" rtlCol="0"/>
            <a:lstStyle/>
            <a:p>
              <a:endParaRPr/>
            </a:p>
          </p:txBody>
        </p:sp>
        <p:sp>
          <p:nvSpPr>
            <p:cNvPr id="46" name="object 46"/>
            <p:cNvSpPr/>
            <p:nvPr/>
          </p:nvSpPr>
          <p:spPr>
            <a:xfrm>
              <a:off x="3988447" y="6520737"/>
              <a:ext cx="79375" cy="79375"/>
            </a:xfrm>
            <a:custGeom>
              <a:avLst/>
              <a:gdLst/>
              <a:ahLst/>
              <a:cxnLst/>
              <a:rect l="l" t="t" r="r" b="b"/>
              <a:pathLst>
                <a:path w="79375" h="79375">
                  <a:moveTo>
                    <a:pt x="39522" y="0"/>
                  </a:moveTo>
                  <a:lnTo>
                    <a:pt x="24142" y="3107"/>
                  </a:lnTo>
                  <a:lnTo>
                    <a:pt x="11579" y="11580"/>
                  </a:lnTo>
                  <a:lnTo>
                    <a:pt x="3107" y="24147"/>
                  </a:lnTo>
                  <a:lnTo>
                    <a:pt x="0" y="39535"/>
                  </a:lnTo>
                  <a:lnTo>
                    <a:pt x="3107" y="54920"/>
                  </a:lnTo>
                  <a:lnTo>
                    <a:pt x="11579" y="67482"/>
                  </a:lnTo>
                  <a:lnTo>
                    <a:pt x="24142" y="75952"/>
                  </a:lnTo>
                  <a:lnTo>
                    <a:pt x="39522" y="79057"/>
                  </a:lnTo>
                  <a:lnTo>
                    <a:pt x="54912" y="75952"/>
                  </a:lnTo>
                  <a:lnTo>
                    <a:pt x="67483" y="67482"/>
                  </a:lnTo>
                  <a:lnTo>
                    <a:pt x="75961" y="54920"/>
                  </a:lnTo>
                  <a:lnTo>
                    <a:pt x="79070" y="39535"/>
                  </a:lnTo>
                  <a:lnTo>
                    <a:pt x="75961" y="24147"/>
                  </a:lnTo>
                  <a:lnTo>
                    <a:pt x="67483" y="11580"/>
                  </a:lnTo>
                  <a:lnTo>
                    <a:pt x="54912" y="3107"/>
                  </a:lnTo>
                  <a:lnTo>
                    <a:pt x="39522" y="0"/>
                  </a:lnTo>
                  <a:close/>
                </a:path>
              </a:pathLst>
            </a:custGeom>
            <a:solidFill>
              <a:srgbClr val="000000"/>
            </a:solidFill>
          </p:spPr>
          <p:txBody>
            <a:bodyPr wrap="square" lIns="0" tIns="0" rIns="0" bIns="0" rtlCol="0"/>
            <a:lstStyle/>
            <a:p>
              <a:endParaRPr/>
            </a:p>
          </p:txBody>
        </p:sp>
        <p:sp>
          <p:nvSpPr>
            <p:cNvPr id="47" name="object 47"/>
            <p:cNvSpPr/>
            <p:nvPr/>
          </p:nvSpPr>
          <p:spPr>
            <a:xfrm>
              <a:off x="4230916" y="6183401"/>
              <a:ext cx="173939" cy="173939"/>
            </a:xfrm>
            <a:prstGeom prst="rect">
              <a:avLst/>
            </a:prstGeom>
            <a:blipFill>
              <a:blip r:embed="rId11" cstate="print"/>
              <a:stretch>
                <a:fillRect/>
              </a:stretch>
            </a:blipFill>
          </p:spPr>
          <p:txBody>
            <a:bodyPr wrap="square" lIns="0" tIns="0" rIns="0" bIns="0" rtlCol="0"/>
            <a:lstStyle/>
            <a:p>
              <a:endParaRPr/>
            </a:p>
          </p:txBody>
        </p:sp>
        <p:sp>
          <p:nvSpPr>
            <p:cNvPr id="48" name="object 48"/>
            <p:cNvSpPr/>
            <p:nvPr/>
          </p:nvSpPr>
          <p:spPr>
            <a:xfrm>
              <a:off x="3691651" y="4756124"/>
              <a:ext cx="222920" cy="222935"/>
            </a:xfrm>
            <a:prstGeom prst="rect">
              <a:avLst/>
            </a:prstGeom>
            <a:blipFill>
              <a:blip r:embed="rId12" cstate="print"/>
              <a:stretch>
                <a:fillRect/>
              </a:stretch>
            </a:blipFill>
          </p:spPr>
          <p:txBody>
            <a:bodyPr wrap="square" lIns="0" tIns="0" rIns="0" bIns="0" rtlCol="0"/>
            <a:lstStyle/>
            <a:p>
              <a:endParaRPr/>
            </a:p>
          </p:txBody>
        </p:sp>
      </p:grpSp>
      <p:sp>
        <p:nvSpPr>
          <p:cNvPr id="49" name="object 49"/>
          <p:cNvSpPr txBox="1"/>
          <p:nvPr/>
        </p:nvSpPr>
        <p:spPr>
          <a:xfrm>
            <a:off x="3846842" y="5427738"/>
            <a:ext cx="931544" cy="284480"/>
          </a:xfrm>
          <a:prstGeom prst="rect">
            <a:avLst/>
          </a:prstGeom>
          <a:solidFill>
            <a:srgbClr val="175AB9"/>
          </a:solidFill>
        </p:spPr>
        <p:txBody>
          <a:bodyPr vert="horz" wrap="square" lIns="0" tIns="33655" rIns="0" bIns="0" rtlCol="0">
            <a:spAutoFit/>
          </a:bodyPr>
          <a:lstStyle/>
          <a:p>
            <a:pPr marL="65405">
              <a:lnSpc>
                <a:spcPct val="100000"/>
              </a:lnSpc>
              <a:spcBef>
                <a:spcPts val="265"/>
              </a:spcBef>
            </a:pPr>
            <a:r>
              <a:rPr sz="1200" spc="-5" dirty="0">
                <a:solidFill>
                  <a:srgbClr val="FFFFFF"/>
                </a:solidFill>
                <a:latin typeface="Arial"/>
                <a:cs typeface="Arial"/>
              </a:rPr>
              <a:t>Truy cập</a:t>
            </a:r>
            <a:r>
              <a:rPr sz="1200" spc="-45" dirty="0">
                <a:solidFill>
                  <a:srgbClr val="FFFFFF"/>
                </a:solidFill>
                <a:latin typeface="Arial"/>
                <a:cs typeface="Arial"/>
              </a:rPr>
              <a:t> </a:t>
            </a:r>
            <a:r>
              <a:rPr sz="1200" spc="-5" dirty="0">
                <a:solidFill>
                  <a:srgbClr val="FFFFFF"/>
                </a:solidFill>
                <a:latin typeface="Arial"/>
                <a:cs typeface="Arial"/>
              </a:rPr>
              <a:t>tại</a:t>
            </a:r>
            <a:endParaRPr sz="1200">
              <a:latin typeface="Arial"/>
              <a:cs typeface="Arial"/>
            </a:endParaRPr>
          </a:p>
        </p:txBody>
      </p:sp>
      <p:sp>
        <p:nvSpPr>
          <p:cNvPr id="50" name="object 50"/>
          <p:cNvSpPr txBox="1"/>
          <p:nvPr/>
        </p:nvSpPr>
        <p:spPr>
          <a:xfrm>
            <a:off x="2077580" y="4663894"/>
            <a:ext cx="1535430" cy="388620"/>
          </a:xfrm>
          <a:prstGeom prst="rect">
            <a:avLst/>
          </a:prstGeom>
        </p:spPr>
        <p:txBody>
          <a:bodyPr vert="horz" wrap="square" lIns="0" tIns="16510" rIns="0" bIns="0" rtlCol="0">
            <a:spAutoFit/>
          </a:bodyPr>
          <a:lstStyle/>
          <a:p>
            <a:pPr marL="12700">
              <a:lnSpc>
                <a:spcPct val="100000"/>
              </a:lnSpc>
              <a:spcBef>
                <a:spcPts val="130"/>
              </a:spcBef>
            </a:pPr>
            <a:r>
              <a:rPr sz="2350" spc="-110" dirty="0">
                <a:solidFill>
                  <a:srgbClr val="060606"/>
                </a:solidFill>
                <a:latin typeface="Arial"/>
                <a:cs typeface="Arial"/>
              </a:rPr>
              <a:t>Bạn</a:t>
            </a:r>
            <a:r>
              <a:rPr sz="2350" spc="-110" dirty="0">
                <a:solidFill>
                  <a:srgbClr val="175AB9"/>
                </a:solidFill>
                <a:latin typeface="Arial"/>
                <a:cs typeface="Arial"/>
              </a:rPr>
              <a:t> </a:t>
            </a:r>
            <a:r>
              <a:rPr sz="2350" b="1" spc="-20" dirty="0">
                <a:solidFill>
                  <a:srgbClr val="175AB9"/>
                </a:solidFill>
                <a:latin typeface="Arial"/>
                <a:cs typeface="Arial"/>
              </a:rPr>
              <a:t>có</a:t>
            </a:r>
            <a:r>
              <a:rPr sz="2350" b="1" spc="-40" dirty="0">
                <a:solidFill>
                  <a:srgbClr val="175AB9"/>
                </a:solidFill>
                <a:latin typeface="Arial"/>
                <a:cs typeface="Arial"/>
              </a:rPr>
              <a:t> </a:t>
            </a:r>
            <a:r>
              <a:rPr sz="2350" b="1" spc="-30" dirty="0">
                <a:solidFill>
                  <a:srgbClr val="175AB9"/>
                </a:solidFill>
                <a:latin typeface="Arial"/>
                <a:cs typeface="Arial"/>
              </a:rPr>
              <a:t>biết</a:t>
            </a:r>
            <a:endParaRPr sz="2350">
              <a:latin typeface="Arial"/>
              <a:cs typeface="Arial"/>
            </a:endParaRPr>
          </a:p>
        </p:txBody>
      </p:sp>
      <p:sp>
        <p:nvSpPr>
          <p:cNvPr id="51" name="object 51"/>
          <p:cNvSpPr txBox="1"/>
          <p:nvPr/>
        </p:nvSpPr>
        <p:spPr>
          <a:xfrm>
            <a:off x="3675634" y="6795996"/>
            <a:ext cx="1238250" cy="177800"/>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221F1F"/>
                </a:solidFill>
                <a:latin typeface="Arial"/>
                <a:cs typeface="Arial"/>
              </a:rPr>
              <a:t>g.co/PrivacyCheckup</a:t>
            </a:r>
            <a:endParaRPr sz="10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19247" y="2260688"/>
            <a:ext cx="2234565" cy="2152015"/>
            <a:chOff x="2819247" y="2260688"/>
            <a:chExt cx="2234565" cy="2152015"/>
          </a:xfrm>
        </p:grpSpPr>
        <p:sp>
          <p:nvSpPr>
            <p:cNvPr id="3" name="object 3"/>
            <p:cNvSpPr/>
            <p:nvPr/>
          </p:nvSpPr>
          <p:spPr>
            <a:xfrm>
              <a:off x="2819247" y="2260688"/>
              <a:ext cx="2234183" cy="21518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69145" y="2310828"/>
              <a:ext cx="2134870" cy="2066289"/>
            </a:xfrm>
            <a:custGeom>
              <a:avLst/>
              <a:gdLst/>
              <a:ahLst/>
              <a:cxnLst/>
              <a:rect l="l" t="t" r="r" b="b"/>
              <a:pathLst>
                <a:path w="2134870" h="2066289">
                  <a:moveTo>
                    <a:pt x="2013788" y="0"/>
                  </a:moveTo>
                  <a:lnTo>
                    <a:pt x="120904" y="0"/>
                  </a:lnTo>
                  <a:lnTo>
                    <a:pt x="82687" y="8519"/>
                  </a:lnTo>
                  <a:lnTo>
                    <a:pt x="49498" y="32240"/>
                  </a:lnTo>
                  <a:lnTo>
                    <a:pt x="23326" y="68412"/>
                  </a:lnTo>
                  <a:lnTo>
                    <a:pt x="6163" y="114281"/>
                  </a:lnTo>
                  <a:lnTo>
                    <a:pt x="0" y="167093"/>
                  </a:lnTo>
                  <a:lnTo>
                    <a:pt x="0" y="1587195"/>
                  </a:lnTo>
                  <a:lnTo>
                    <a:pt x="248" y="1597490"/>
                  </a:lnTo>
                  <a:lnTo>
                    <a:pt x="966" y="1607608"/>
                  </a:lnTo>
                  <a:lnTo>
                    <a:pt x="2116" y="1617543"/>
                  </a:lnTo>
                  <a:lnTo>
                    <a:pt x="3657" y="1627289"/>
                  </a:lnTo>
                  <a:lnTo>
                    <a:pt x="0" y="1627289"/>
                  </a:lnTo>
                  <a:lnTo>
                    <a:pt x="571" y="2066239"/>
                  </a:lnTo>
                  <a:lnTo>
                    <a:pt x="40190" y="1958809"/>
                  </a:lnTo>
                  <a:lnTo>
                    <a:pt x="68018" y="1890502"/>
                  </a:lnTo>
                  <a:lnTo>
                    <a:pt x="97212" y="1832074"/>
                  </a:lnTo>
                  <a:lnTo>
                    <a:pt x="140931" y="1754276"/>
                  </a:lnTo>
                  <a:lnTo>
                    <a:pt x="2013788" y="1754276"/>
                  </a:lnTo>
                  <a:lnTo>
                    <a:pt x="2052004" y="1745758"/>
                  </a:lnTo>
                  <a:lnTo>
                    <a:pt x="2085193" y="1722039"/>
                  </a:lnTo>
                  <a:lnTo>
                    <a:pt x="2111365" y="1685871"/>
                  </a:lnTo>
                  <a:lnTo>
                    <a:pt x="2128528" y="1640006"/>
                  </a:lnTo>
                  <a:lnTo>
                    <a:pt x="2134692" y="1587195"/>
                  </a:lnTo>
                  <a:lnTo>
                    <a:pt x="2134692" y="167093"/>
                  </a:lnTo>
                  <a:lnTo>
                    <a:pt x="2128528" y="114281"/>
                  </a:lnTo>
                  <a:lnTo>
                    <a:pt x="2111365" y="68412"/>
                  </a:lnTo>
                  <a:lnTo>
                    <a:pt x="2085193" y="32240"/>
                  </a:lnTo>
                  <a:lnTo>
                    <a:pt x="2052004" y="8519"/>
                  </a:lnTo>
                  <a:lnTo>
                    <a:pt x="2013788" y="0"/>
                  </a:lnTo>
                  <a:close/>
                </a:path>
              </a:pathLst>
            </a:custGeom>
            <a:solidFill>
              <a:srgbClr val="FFFFFF"/>
            </a:solidFill>
          </p:spPr>
          <p:txBody>
            <a:bodyPr wrap="square" lIns="0" tIns="0" rIns="0" bIns="0" rtlCol="0"/>
            <a:lstStyle/>
            <a:p>
              <a:endParaRPr/>
            </a:p>
          </p:txBody>
        </p:sp>
      </p:grpSp>
      <p:grpSp>
        <p:nvGrpSpPr>
          <p:cNvPr id="5" name="object 5"/>
          <p:cNvGrpSpPr/>
          <p:nvPr/>
        </p:nvGrpSpPr>
        <p:grpSpPr>
          <a:xfrm>
            <a:off x="228037" y="799325"/>
            <a:ext cx="5003677" cy="576071"/>
            <a:chOff x="125344" y="1324952"/>
            <a:chExt cx="3769846" cy="576071"/>
          </a:xfrm>
        </p:grpSpPr>
        <p:sp>
          <p:nvSpPr>
            <p:cNvPr id="6" name="object 6"/>
            <p:cNvSpPr/>
            <p:nvPr/>
          </p:nvSpPr>
          <p:spPr>
            <a:xfrm>
              <a:off x="475335" y="1324952"/>
              <a:ext cx="3419855" cy="57607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25344" y="1375905"/>
              <a:ext cx="3721346" cy="488315"/>
            </a:xfrm>
            <a:custGeom>
              <a:avLst/>
              <a:gdLst/>
              <a:ahLst/>
              <a:cxnLst/>
              <a:rect l="l" t="t" r="r" b="b"/>
              <a:pathLst>
                <a:path w="3320415" h="488314">
                  <a:moveTo>
                    <a:pt x="3242500" y="0"/>
                  </a:moveTo>
                  <a:lnTo>
                    <a:pt x="77635" y="0"/>
                  </a:lnTo>
                  <a:lnTo>
                    <a:pt x="47491" y="6126"/>
                  </a:lnTo>
                  <a:lnTo>
                    <a:pt x="22806" y="22806"/>
                  </a:lnTo>
                  <a:lnTo>
                    <a:pt x="6126" y="47491"/>
                  </a:lnTo>
                  <a:lnTo>
                    <a:pt x="0" y="77635"/>
                  </a:lnTo>
                  <a:lnTo>
                    <a:pt x="0" y="276593"/>
                  </a:lnTo>
                  <a:lnTo>
                    <a:pt x="6126" y="306736"/>
                  </a:lnTo>
                  <a:lnTo>
                    <a:pt x="22806" y="331422"/>
                  </a:lnTo>
                  <a:lnTo>
                    <a:pt x="47491" y="348102"/>
                  </a:lnTo>
                  <a:lnTo>
                    <a:pt x="77635" y="354228"/>
                  </a:lnTo>
                  <a:lnTo>
                    <a:pt x="3244900" y="354101"/>
                  </a:lnTo>
                  <a:lnTo>
                    <a:pt x="3274383" y="399023"/>
                  </a:lnTo>
                  <a:lnTo>
                    <a:pt x="3297331" y="442364"/>
                  </a:lnTo>
                  <a:lnTo>
                    <a:pt x="3312218" y="475036"/>
                  </a:lnTo>
                  <a:lnTo>
                    <a:pt x="3317519" y="487946"/>
                  </a:lnTo>
                  <a:lnTo>
                    <a:pt x="3317519" y="296189"/>
                  </a:lnTo>
                  <a:lnTo>
                    <a:pt x="3319170" y="289915"/>
                  </a:lnTo>
                  <a:lnTo>
                    <a:pt x="3320135" y="283375"/>
                  </a:lnTo>
                  <a:lnTo>
                    <a:pt x="3320135" y="77635"/>
                  </a:lnTo>
                  <a:lnTo>
                    <a:pt x="3314011" y="47491"/>
                  </a:lnTo>
                  <a:lnTo>
                    <a:pt x="3297334" y="22806"/>
                  </a:lnTo>
                  <a:lnTo>
                    <a:pt x="3272649" y="6126"/>
                  </a:lnTo>
                  <a:lnTo>
                    <a:pt x="3242500" y="0"/>
                  </a:lnTo>
                  <a:close/>
                </a:path>
              </a:pathLst>
            </a:custGeom>
            <a:solidFill>
              <a:srgbClr val="E8EAEC"/>
            </a:solidFill>
          </p:spPr>
          <p:txBody>
            <a:bodyPr wrap="square" lIns="0" tIns="0" rIns="0" bIns="0" rtlCol="0"/>
            <a:lstStyle/>
            <a:p>
              <a:r>
                <a:rPr lang="vi-VN" b="1" i="1" spc="-55" dirty="0">
                  <a:solidFill>
                    <a:srgbClr val="FF0000"/>
                  </a:solidFill>
                  <a:cs typeface="Arial"/>
                </a:rPr>
                <a:t>Các </a:t>
              </a:r>
              <a:r>
                <a:rPr lang="vi-VN" b="1" i="1" spc="-50" dirty="0">
                  <a:solidFill>
                    <a:srgbClr val="FF0000"/>
                  </a:solidFill>
                  <a:cs typeface="Arial"/>
                </a:rPr>
                <a:t>nội </a:t>
              </a:r>
              <a:r>
                <a:rPr lang="vi-VN" b="1" i="1" spc="-55" dirty="0">
                  <a:solidFill>
                    <a:srgbClr val="FF0000"/>
                  </a:solidFill>
                  <a:cs typeface="Arial"/>
                </a:rPr>
                <a:t>dung </a:t>
              </a:r>
              <a:r>
                <a:rPr lang="vi-VN" b="1" i="1" spc="-50" dirty="0">
                  <a:solidFill>
                    <a:srgbClr val="FF0000"/>
                  </a:solidFill>
                  <a:cs typeface="Arial"/>
                </a:rPr>
                <a:t>dưới </a:t>
              </a:r>
              <a:r>
                <a:rPr lang="vi-VN" b="1" i="1" spc="-55" dirty="0">
                  <a:solidFill>
                    <a:srgbClr val="FF0000"/>
                  </a:solidFill>
                  <a:cs typeface="Arial"/>
                </a:rPr>
                <a:t>đây </a:t>
              </a:r>
              <a:r>
                <a:rPr lang="vi-VN" b="1" i="1" spc="-45" dirty="0">
                  <a:solidFill>
                    <a:srgbClr val="FF0000"/>
                  </a:solidFill>
                  <a:cs typeface="Arial"/>
                </a:rPr>
                <a:t>là </a:t>
              </a:r>
              <a:r>
                <a:rPr lang="vi-VN" b="1" i="1" spc="-55" dirty="0">
                  <a:solidFill>
                    <a:srgbClr val="FF0000"/>
                  </a:solidFill>
                  <a:cs typeface="Arial"/>
                </a:rPr>
                <a:t>nên hay không</a:t>
              </a:r>
              <a:r>
                <a:rPr lang="vi-VN" b="1" i="1" spc="55" dirty="0">
                  <a:solidFill>
                    <a:srgbClr val="FF0000"/>
                  </a:solidFill>
                  <a:cs typeface="Arial"/>
                </a:rPr>
                <a:t> </a:t>
              </a:r>
              <a:r>
                <a:rPr lang="vi-VN" b="1" i="1" spc="-50" dirty="0">
                  <a:solidFill>
                    <a:srgbClr val="FF0000"/>
                  </a:solidFill>
                  <a:cs typeface="Arial"/>
                </a:rPr>
                <a:t>nên?</a:t>
              </a:r>
            </a:p>
            <a:p>
              <a:endParaRPr dirty="0"/>
            </a:p>
          </p:txBody>
        </p:sp>
      </p:grpSp>
      <p:sp>
        <p:nvSpPr>
          <p:cNvPr id="8" name="object 8"/>
          <p:cNvSpPr txBox="1">
            <a:spLocks noGrp="1"/>
          </p:cNvSpPr>
          <p:nvPr>
            <p:ph type="title"/>
          </p:nvPr>
        </p:nvSpPr>
        <p:spPr>
          <a:xfrm>
            <a:off x="539253" y="352425"/>
            <a:ext cx="3642091" cy="386003"/>
          </a:xfrm>
          <a:prstGeom prst="rect">
            <a:avLst/>
          </a:prstGeom>
        </p:spPr>
        <p:txBody>
          <a:bodyPr vert="horz" wrap="square" lIns="0" tIns="16510" rIns="0" bIns="0" rtlCol="0">
            <a:spAutoFit/>
          </a:bodyPr>
          <a:lstStyle/>
          <a:p>
            <a:pPr marL="12700">
              <a:lnSpc>
                <a:spcPct val="100000"/>
              </a:lnSpc>
              <a:spcBef>
                <a:spcPts val="130"/>
              </a:spcBef>
            </a:pPr>
            <a:r>
              <a:rPr sz="2400" spc="5" dirty="0">
                <a:solidFill>
                  <a:srgbClr val="175AB9"/>
                </a:solidFill>
              </a:rPr>
              <a:t>Góc </a:t>
            </a:r>
            <a:r>
              <a:rPr sz="2400" spc="-30" dirty="0">
                <a:solidFill>
                  <a:srgbClr val="175AB9"/>
                </a:solidFill>
              </a:rPr>
              <a:t>thử</a:t>
            </a:r>
            <a:r>
              <a:rPr sz="2400" spc="-170" dirty="0">
                <a:solidFill>
                  <a:srgbClr val="175AB9"/>
                </a:solidFill>
              </a:rPr>
              <a:t> </a:t>
            </a:r>
            <a:r>
              <a:rPr sz="2400" spc="-50" dirty="0">
                <a:solidFill>
                  <a:srgbClr val="175AB9"/>
                </a:solidFill>
              </a:rPr>
              <a:t>thách</a:t>
            </a:r>
            <a:endParaRPr sz="2400" dirty="0"/>
          </a:p>
        </p:txBody>
      </p:sp>
      <p:grpSp>
        <p:nvGrpSpPr>
          <p:cNvPr id="9" name="object 9"/>
          <p:cNvGrpSpPr/>
          <p:nvPr/>
        </p:nvGrpSpPr>
        <p:grpSpPr>
          <a:xfrm>
            <a:off x="660361" y="2424506"/>
            <a:ext cx="1916430" cy="883919"/>
            <a:chOff x="660361" y="2424506"/>
            <a:chExt cx="1916430" cy="883919"/>
          </a:xfrm>
        </p:grpSpPr>
        <p:sp>
          <p:nvSpPr>
            <p:cNvPr id="10" name="object 10"/>
            <p:cNvSpPr/>
            <p:nvPr/>
          </p:nvSpPr>
          <p:spPr>
            <a:xfrm>
              <a:off x="660361" y="2777959"/>
              <a:ext cx="1916430" cy="263525"/>
            </a:xfrm>
            <a:custGeom>
              <a:avLst/>
              <a:gdLst/>
              <a:ahLst/>
              <a:cxnLst/>
              <a:rect l="l" t="t" r="r" b="b"/>
              <a:pathLst>
                <a:path w="1916430" h="263525">
                  <a:moveTo>
                    <a:pt x="1916379" y="0"/>
                  </a:moveTo>
                  <a:lnTo>
                    <a:pt x="0" y="0"/>
                  </a:lnTo>
                  <a:lnTo>
                    <a:pt x="0" y="263258"/>
                  </a:lnTo>
                  <a:lnTo>
                    <a:pt x="1916379" y="263258"/>
                  </a:lnTo>
                  <a:lnTo>
                    <a:pt x="1916379" y="0"/>
                  </a:lnTo>
                  <a:close/>
                </a:path>
              </a:pathLst>
            </a:custGeom>
            <a:solidFill>
              <a:srgbClr val="BDC1C5"/>
            </a:solidFill>
          </p:spPr>
          <p:txBody>
            <a:bodyPr wrap="square" lIns="0" tIns="0" rIns="0" bIns="0" rtlCol="0"/>
            <a:lstStyle/>
            <a:p>
              <a:endParaRPr/>
            </a:p>
          </p:txBody>
        </p:sp>
        <p:sp>
          <p:nvSpPr>
            <p:cNvPr id="11" name="object 11"/>
            <p:cNvSpPr/>
            <p:nvPr/>
          </p:nvSpPr>
          <p:spPr>
            <a:xfrm>
              <a:off x="816960" y="2602877"/>
              <a:ext cx="532765" cy="242570"/>
            </a:xfrm>
            <a:custGeom>
              <a:avLst/>
              <a:gdLst/>
              <a:ahLst/>
              <a:cxnLst/>
              <a:rect l="l" t="t" r="r" b="b"/>
              <a:pathLst>
                <a:path w="532765" h="242569">
                  <a:moveTo>
                    <a:pt x="51854" y="0"/>
                  </a:moveTo>
                  <a:lnTo>
                    <a:pt x="0" y="242519"/>
                  </a:lnTo>
                  <a:lnTo>
                    <a:pt x="532739" y="242519"/>
                  </a:lnTo>
                  <a:lnTo>
                    <a:pt x="481533" y="1828"/>
                  </a:lnTo>
                  <a:lnTo>
                    <a:pt x="51854" y="0"/>
                  </a:lnTo>
                  <a:close/>
                </a:path>
              </a:pathLst>
            </a:custGeom>
            <a:solidFill>
              <a:srgbClr val="D2E2FB"/>
            </a:solidFill>
          </p:spPr>
          <p:txBody>
            <a:bodyPr wrap="square" lIns="0" tIns="0" rIns="0" bIns="0" rtlCol="0"/>
            <a:lstStyle/>
            <a:p>
              <a:endParaRPr/>
            </a:p>
          </p:txBody>
        </p:sp>
        <p:sp>
          <p:nvSpPr>
            <p:cNvPr id="12" name="object 12"/>
            <p:cNvSpPr/>
            <p:nvPr/>
          </p:nvSpPr>
          <p:spPr>
            <a:xfrm>
              <a:off x="812666" y="2599397"/>
              <a:ext cx="541655" cy="249554"/>
            </a:xfrm>
            <a:custGeom>
              <a:avLst/>
              <a:gdLst/>
              <a:ahLst/>
              <a:cxnLst/>
              <a:rect l="l" t="t" r="r" b="b"/>
              <a:pathLst>
                <a:path w="541655" h="249555">
                  <a:moveTo>
                    <a:pt x="53340" y="0"/>
                  </a:moveTo>
                  <a:lnTo>
                    <a:pt x="0" y="249466"/>
                  </a:lnTo>
                  <a:lnTo>
                    <a:pt x="541324" y="249466"/>
                  </a:lnTo>
                  <a:lnTo>
                    <a:pt x="539846" y="242519"/>
                  </a:lnTo>
                  <a:lnTo>
                    <a:pt x="8597" y="242519"/>
                  </a:lnTo>
                  <a:lnTo>
                    <a:pt x="58953" y="6972"/>
                  </a:lnTo>
                  <a:lnTo>
                    <a:pt x="489724" y="6972"/>
                  </a:lnTo>
                  <a:lnTo>
                    <a:pt x="488632" y="1841"/>
                  </a:lnTo>
                  <a:lnTo>
                    <a:pt x="53340" y="0"/>
                  </a:lnTo>
                  <a:close/>
                </a:path>
                <a:path w="541655" h="249555">
                  <a:moveTo>
                    <a:pt x="489724" y="6972"/>
                  </a:moveTo>
                  <a:lnTo>
                    <a:pt x="58953" y="6972"/>
                  </a:lnTo>
                  <a:lnTo>
                    <a:pt x="483006" y="8763"/>
                  </a:lnTo>
                  <a:lnTo>
                    <a:pt x="532752" y="242519"/>
                  </a:lnTo>
                  <a:lnTo>
                    <a:pt x="539846" y="242519"/>
                  </a:lnTo>
                  <a:lnTo>
                    <a:pt x="489724" y="6972"/>
                  </a:lnTo>
                  <a:close/>
                </a:path>
              </a:pathLst>
            </a:custGeom>
            <a:solidFill>
              <a:srgbClr val="5F6267"/>
            </a:solidFill>
          </p:spPr>
          <p:txBody>
            <a:bodyPr wrap="square" lIns="0" tIns="0" rIns="0" bIns="0" rtlCol="0"/>
            <a:lstStyle/>
            <a:p>
              <a:endParaRPr/>
            </a:p>
          </p:txBody>
        </p:sp>
        <p:sp>
          <p:nvSpPr>
            <p:cNvPr id="13" name="object 13"/>
            <p:cNvSpPr/>
            <p:nvPr/>
          </p:nvSpPr>
          <p:spPr>
            <a:xfrm>
              <a:off x="870017" y="2602395"/>
              <a:ext cx="654050" cy="279400"/>
            </a:xfrm>
            <a:custGeom>
              <a:avLst/>
              <a:gdLst/>
              <a:ahLst/>
              <a:cxnLst/>
              <a:rect l="l" t="t" r="r" b="b"/>
              <a:pathLst>
                <a:path w="654050" h="279400">
                  <a:moveTo>
                    <a:pt x="0" y="0"/>
                  </a:moveTo>
                  <a:lnTo>
                    <a:pt x="39192" y="278980"/>
                  </a:lnTo>
                  <a:lnTo>
                    <a:pt x="654037" y="278980"/>
                  </a:lnTo>
                  <a:lnTo>
                    <a:pt x="583222" y="2666"/>
                  </a:lnTo>
                  <a:lnTo>
                    <a:pt x="0" y="0"/>
                  </a:lnTo>
                  <a:close/>
                </a:path>
              </a:pathLst>
            </a:custGeom>
            <a:solidFill>
              <a:srgbClr val="FFFFFF"/>
            </a:solidFill>
          </p:spPr>
          <p:txBody>
            <a:bodyPr wrap="square" lIns="0" tIns="0" rIns="0" bIns="0" rtlCol="0"/>
            <a:lstStyle/>
            <a:p>
              <a:endParaRPr/>
            </a:p>
          </p:txBody>
        </p:sp>
        <p:sp>
          <p:nvSpPr>
            <p:cNvPr id="14" name="object 14"/>
            <p:cNvSpPr/>
            <p:nvPr/>
          </p:nvSpPr>
          <p:spPr>
            <a:xfrm>
              <a:off x="866024" y="2598915"/>
              <a:ext cx="662940" cy="286385"/>
            </a:xfrm>
            <a:custGeom>
              <a:avLst/>
              <a:gdLst/>
              <a:ahLst/>
              <a:cxnLst/>
              <a:rect l="l" t="t" r="r" b="b"/>
              <a:pathLst>
                <a:path w="662940" h="286385">
                  <a:moveTo>
                    <a:pt x="0" y="0"/>
                  </a:moveTo>
                  <a:lnTo>
                    <a:pt x="40170" y="285940"/>
                  </a:lnTo>
                  <a:lnTo>
                    <a:pt x="662508" y="285940"/>
                  </a:lnTo>
                  <a:lnTo>
                    <a:pt x="660727" y="278993"/>
                  </a:lnTo>
                  <a:lnTo>
                    <a:pt x="46202" y="278993"/>
                  </a:lnTo>
                  <a:lnTo>
                    <a:pt x="7988" y="6985"/>
                  </a:lnTo>
                  <a:lnTo>
                    <a:pt x="591015" y="6985"/>
                  </a:lnTo>
                  <a:lnTo>
                    <a:pt x="589915" y="2692"/>
                  </a:lnTo>
                  <a:lnTo>
                    <a:pt x="0" y="0"/>
                  </a:lnTo>
                  <a:close/>
                </a:path>
                <a:path w="662940" h="286385">
                  <a:moveTo>
                    <a:pt x="591015" y="6985"/>
                  </a:moveTo>
                  <a:lnTo>
                    <a:pt x="7988" y="6985"/>
                  </a:lnTo>
                  <a:lnTo>
                    <a:pt x="584517" y="9613"/>
                  </a:lnTo>
                  <a:lnTo>
                    <a:pt x="653554" y="278993"/>
                  </a:lnTo>
                  <a:lnTo>
                    <a:pt x="660727" y="278993"/>
                  </a:lnTo>
                  <a:lnTo>
                    <a:pt x="591015" y="6985"/>
                  </a:lnTo>
                  <a:close/>
                </a:path>
              </a:pathLst>
            </a:custGeom>
            <a:solidFill>
              <a:srgbClr val="BDC1C5"/>
            </a:solidFill>
          </p:spPr>
          <p:txBody>
            <a:bodyPr wrap="square" lIns="0" tIns="0" rIns="0" bIns="0" rtlCol="0"/>
            <a:lstStyle/>
            <a:p>
              <a:endParaRPr/>
            </a:p>
          </p:txBody>
        </p:sp>
        <p:sp>
          <p:nvSpPr>
            <p:cNvPr id="15" name="object 15"/>
            <p:cNvSpPr/>
            <p:nvPr/>
          </p:nvSpPr>
          <p:spPr>
            <a:xfrm>
              <a:off x="954297" y="2694622"/>
              <a:ext cx="167289" cy="97624"/>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143576" y="2694660"/>
              <a:ext cx="303829" cy="116966"/>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1899869" y="2618867"/>
              <a:ext cx="462915" cy="255904"/>
            </a:xfrm>
            <a:custGeom>
              <a:avLst/>
              <a:gdLst/>
              <a:ahLst/>
              <a:cxnLst/>
              <a:rect l="l" t="t" r="r" b="b"/>
              <a:pathLst>
                <a:path w="462914" h="255905">
                  <a:moveTo>
                    <a:pt x="421817" y="0"/>
                  </a:moveTo>
                  <a:lnTo>
                    <a:pt x="41097" y="0"/>
                  </a:lnTo>
                  <a:lnTo>
                    <a:pt x="25101" y="3229"/>
                  </a:lnTo>
                  <a:lnTo>
                    <a:pt x="12038" y="12038"/>
                  </a:lnTo>
                  <a:lnTo>
                    <a:pt x="3229" y="25101"/>
                  </a:lnTo>
                  <a:lnTo>
                    <a:pt x="0" y="41097"/>
                  </a:lnTo>
                  <a:lnTo>
                    <a:pt x="0" y="214223"/>
                  </a:lnTo>
                  <a:lnTo>
                    <a:pt x="3229" y="230226"/>
                  </a:lnTo>
                  <a:lnTo>
                    <a:pt x="12038" y="243293"/>
                  </a:lnTo>
                  <a:lnTo>
                    <a:pt x="25101" y="252103"/>
                  </a:lnTo>
                  <a:lnTo>
                    <a:pt x="41097" y="255333"/>
                  </a:lnTo>
                  <a:lnTo>
                    <a:pt x="421817" y="255333"/>
                  </a:lnTo>
                  <a:lnTo>
                    <a:pt x="437819" y="252103"/>
                  </a:lnTo>
                  <a:lnTo>
                    <a:pt x="450881" y="243293"/>
                  </a:lnTo>
                  <a:lnTo>
                    <a:pt x="459686" y="230226"/>
                  </a:lnTo>
                  <a:lnTo>
                    <a:pt x="462914" y="214223"/>
                  </a:lnTo>
                  <a:lnTo>
                    <a:pt x="462914" y="41097"/>
                  </a:lnTo>
                  <a:lnTo>
                    <a:pt x="459686" y="25101"/>
                  </a:lnTo>
                  <a:lnTo>
                    <a:pt x="450881" y="12038"/>
                  </a:lnTo>
                  <a:lnTo>
                    <a:pt x="437819" y="3229"/>
                  </a:lnTo>
                  <a:lnTo>
                    <a:pt x="421817" y="0"/>
                  </a:lnTo>
                  <a:close/>
                </a:path>
              </a:pathLst>
            </a:custGeom>
            <a:solidFill>
              <a:srgbClr val="FDF7DF"/>
            </a:solidFill>
          </p:spPr>
          <p:txBody>
            <a:bodyPr wrap="square" lIns="0" tIns="0" rIns="0" bIns="0" rtlCol="0"/>
            <a:lstStyle/>
            <a:p>
              <a:endParaRPr/>
            </a:p>
          </p:txBody>
        </p:sp>
        <p:sp>
          <p:nvSpPr>
            <p:cNvPr id="18" name="object 18"/>
            <p:cNvSpPr/>
            <p:nvPr/>
          </p:nvSpPr>
          <p:spPr>
            <a:xfrm>
              <a:off x="1899869" y="2618867"/>
              <a:ext cx="462915" cy="255904"/>
            </a:xfrm>
            <a:custGeom>
              <a:avLst/>
              <a:gdLst/>
              <a:ahLst/>
              <a:cxnLst/>
              <a:rect l="l" t="t" r="r" b="b"/>
              <a:pathLst>
                <a:path w="462914" h="255905">
                  <a:moveTo>
                    <a:pt x="421817" y="255333"/>
                  </a:moveTo>
                  <a:lnTo>
                    <a:pt x="41097" y="255333"/>
                  </a:lnTo>
                  <a:lnTo>
                    <a:pt x="25101" y="252103"/>
                  </a:lnTo>
                  <a:lnTo>
                    <a:pt x="12038" y="243293"/>
                  </a:lnTo>
                  <a:lnTo>
                    <a:pt x="3229" y="230226"/>
                  </a:lnTo>
                  <a:lnTo>
                    <a:pt x="0" y="214223"/>
                  </a:lnTo>
                  <a:lnTo>
                    <a:pt x="0" y="41097"/>
                  </a:lnTo>
                  <a:lnTo>
                    <a:pt x="3229" y="25101"/>
                  </a:lnTo>
                  <a:lnTo>
                    <a:pt x="12038" y="12038"/>
                  </a:lnTo>
                  <a:lnTo>
                    <a:pt x="25101" y="3229"/>
                  </a:lnTo>
                  <a:lnTo>
                    <a:pt x="41097" y="0"/>
                  </a:lnTo>
                  <a:lnTo>
                    <a:pt x="421817" y="0"/>
                  </a:lnTo>
                  <a:lnTo>
                    <a:pt x="437819" y="3229"/>
                  </a:lnTo>
                  <a:lnTo>
                    <a:pt x="450881" y="12038"/>
                  </a:lnTo>
                  <a:lnTo>
                    <a:pt x="459686" y="25101"/>
                  </a:lnTo>
                  <a:lnTo>
                    <a:pt x="462914" y="41097"/>
                  </a:lnTo>
                  <a:lnTo>
                    <a:pt x="462914" y="214223"/>
                  </a:lnTo>
                  <a:lnTo>
                    <a:pt x="459686" y="230226"/>
                  </a:lnTo>
                  <a:lnTo>
                    <a:pt x="450881" y="243293"/>
                  </a:lnTo>
                  <a:lnTo>
                    <a:pt x="437819" y="252103"/>
                  </a:lnTo>
                  <a:lnTo>
                    <a:pt x="421817" y="255333"/>
                  </a:lnTo>
                  <a:close/>
                </a:path>
              </a:pathLst>
            </a:custGeom>
            <a:ln w="6946">
              <a:solidFill>
                <a:srgbClr val="F8AB00"/>
              </a:solidFill>
            </a:ln>
          </p:spPr>
          <p:txBody>
            <a:bodyPr wrap="square" lIns="0" tIns="0" rIns="0" bIns="0" rtlCol="0"/>
            <a:lstStyle/>
            <a:p>
              <a:endParaRPr/>
            </a:p>
          </p:txBody>
        </p:sp>
        <p:sp>
          <p:nvSpPr>
            <p:cNvPr id="19" name="object 19"/>
            <p:cNvSpPr/>
            <p:nvPr/>
          </p:nvSpPr>
          <p:spPr>
            <a:xfrm>
              <a:off x="1923707" y="2639225"/>
              <a:ext cx="415290" cy="214629"/>
            </a:xfrm>
            <a:custGeom>
              <a:avLst/>
              <a:gdLst/>
              <a:ahLst/>
              <a:cxnLst/>
              <a:rect l="l" t="t" r="r" b="b"/>
              <a:pathLst>
                <a:path w="415289" h="214630">
                  <a:moveTo>
                    <a:pt x="379539" y="214617"/>
                  </a:moveTo>
                  <a:lnTo>
                    <a:pt x="35686" y="214617"/>
                  </a:lnTo>
                  <a:lnTo>
                    <a:pt x="21795" y="211812"/>
                  </a:lnTo>
                  <a:lnTo>
                    <a:pt x="10452" y="204163"/>
                  </a:lnTo>
                  <a:lnTo>
                    <a:pt x="2804" y="192816"/>
                  </a:lnTo>
                  <a:lnTo>
                    <a:pt x="0" y="178917"/>
                  </a:lnTo>
                  <a:lnTo>
                    <a:pt x="0" y="35687"/>
                  </a:lnTo>
                  <a:lnTo>
                    <a:pt x="2804" y="21795"/>
                  </a:lnTo>
                  <a:lnTo>
                    <a:pt x="10452" y="10452"/>
                  </a:lnTo>
                  <a:lnTo>
                    <a:pt x="21795" y="2804"/>
                  </a:lnTo>
                  <a:lnTo>
                    <a:pt x="35686" y="0"/>
                  </a:lnTo>
                  <a:lnTo>
                    <a:pt x="379539" y="0"/>
                  </a:lnTo>
                  <a:lnTo>
                    <a:pt x="393432" y="2804"/>
                  </a:lnTo>
                  <a:lnTo>
                    <a:pt x="404780" y="10452"/>
                  </a:lnTo>
                  <a:lnTo>
                    <a:pt x="412432" y="21795"/>
                  </a:lnTo>
                  <a:lnTo>
                    <a:pt x="415239" y="35687"/>
                  </a:lnTo>
                  <a:lnTo>
                    <a:pt x="415239" y="178917"/>
                  </a:lnTo>
                  <a:lnTo>
                    <a:pt x="412432" y="192816"/>
                  </a:lnTo>
                  <a:lnTo>
                    <a:pt x="404780" y="204163"/>
                  </a:lnTo>
                  <a:lnTo>
                    <a:pt x="393432" y="211812"/>
                  </a:lnTo>
                  <a:lnTo>
                    <a:pt x="379539" y="214617"/>
                  </a:lnTo>
                  <a:close/>
                </a:path>
              </a:pathLst>
            </a:custGeom>
            <a:ln w="3365">
              <a:solidFill>
                <a:srgbClr val="F8AB00"/>
              </a:solidFill>
              <a:prstDash val="sysDot"/>
            </a:ln>
          </p:spPr>
          <p:txBody>
            <a:bodyPr wrap="square" lIns="0" tIns="0" rIns="0" bIns="0" rtlCol="0"/>
            <a:lstStyle/>
            <a:p>
              <a:endParaRPr/>
            </a:p>
          </p:txBody>
        </p:sp>
        <p:sp>
          <p:nvSpPr>
            <p:cNvPr id="20" name="object 20"/>
            <p:cNvSpPr/>
            <p:nvPr/>
          </p:nvSpPr>
          <p:spPr>
            <a:xfrm>
              <a:off x="1998472" y="2472016"/>
              <a:ext cx="266065" cy="182880"/>
            </a:xfrm>
            <a:custGeom>
              <a:avLst/>
              <a:gdLst/>
              <a:ahLst/>
              <a:cxnLst/>
              <a:rect l="l" t="t" r="r" b="b"/>
              <a:pathLst>
                <a:path w="266064" h="182880">
                  <a:moveTo>
                    <a:pt x="0" y="182511"/>
                  </a:moveTo>
                  <a:lnTo>
                    <a:pt x="6773" y="124823"/>
                  </a:lnTo>
                  <a:lnTo>
                    <a:pt x="25634" y="74722"/>
                  </a:lnTo>
                  <a:lnTo>
                    <a:pt x="54394" y="35213"/>
                  </a:lnTo>
                  <a:lnTo>
                    <a:pt x="90864" y="9304"/>
                  </a:lnTo>
                  <a:lnTo>
                    <a:pt x="132854" y="0"/>
                  </a:lnTo>
                  <a:lnTo>
                    <a:pt x="174844" y="9304"/>
                  </a:lnTo>
                  <a:lnTo>
                    <a:pt x="211314" y="35213"/>
                  </a:lnTo>
                  <a:lnTo>
                    <a:pt x="240074" y="74722"/>
                  </a:lnTo>
                  <a:lnTo>
                    <a:pt x="258935" y="124823"/>
                  </a:lnTo>
                  <a:lnTo>
                    <a:pt x="265709" y="182511"/>
                  </a:lnTo>
                </a:path>
              </a:pathLst>
            </a:custGeom>
            <a:ln w="13893">
              <a:solidFill>
                <a:srgbClr val="F8AB00"/>
              </a:solidFill>
            </a:ln>
          </p:spPr>
          <p:txBody>
            <a:bodyPr wrap="square" lIns="0" tIns="0" rIns="0" bIns="0" rtlCol="0"/>
            <a:lstStyle/>
            <a:p>
              <a:endParaRPr/>
            </a:p>
          </p:txBody>
        </p:sp>
        <p:sp>
          <p:nvSpPr>
            <p:cNvPr id="21" name="object 21"/>
            <p:cNvSpPr/>
            <p:nvPr/>
          </p:nvSpPr>
          <p:spPr>
            <a:xfrm>
              <a:off x="1971751" y="2650997"/>
              <a:ext cx="318135" cy="69850"/>
            </a:xfrm>
            <a:custGeom>
              <a:avLst/>
              <a:gdLst/>
              <a:ahLst/>
              <a:cxnLst/>
              <a:rect l="l" t="t" r="r" b="b"/>
              <a:pathLst>
                <a:path w="318135" h="69850">
                  <a:moveTo>
                    <a:pt x="51231" y="2590"/>
                  </a:moveTo>
                  <a:lnTo>
                    <a:pt x="48641" y="0"/>
                  </a:lnTo>
                  <a:lnTo>
                    <a:pt x="2590" y="0"/>
                  </a:lnTo>
                  <a:lnTo>
                    <a:pt x="0" y="2590"/>
                  </a:lnTo>
                  <a:lnTo>
                    <a:pt x="0" y="67119"/>
                  </a:lnTo>
                  <a:lnTo>
                    <a:pt x="2590" y="69710"/>
                  </a:lnTo>
                  <a:lnTo>
                    <a:pt x="48641" y="69710"/>
                  </a:lnTo>
                  <a:lnTo>
                    <a:pt x="51231" y="67119"/>
                  </a:lnTo>
                  <a:lnTo>
                    <a:pt x="51231" y="2590"/>
                  </a:lnTo>
                  <a:close/>
                </a:path>
                <a:path w="318135" h="69850">
                  <a:moveTo>
                    <a:pt x="318046" y="2590"/>
                  </a:moveTo>
                  <a:lnTo>
                    <a:pt x="315455" y="0"/>
                  </a:lnTo>
                  <a:lnTo>
                    <a:pt x="269405" y="0"/>
                  </a:lnTo>
                  <a:lnTo>
                    <a:pt x="266814" y="2590"/>
                  </a:lnTo>
                  <a:lnTo>
                    <a:pt x="266814" y="67119"/>
                  </a:lnTo>
                  <a:lnTo>
                    <a:pt x="269405" y="69710"/>
                  </a:lnTo>
                  <a:lnTo>
                    <a:pt x="315455" y="69710"/>
                  </a:lnTo>
                  <a:lnTo>
                    <a:pt x="318046" y="67119"/>
                  </a:lnTo>
                  <a:lnTo>
                    <a:pt x="318046" y="2590"/>
                  </a:lnTo>
                  <a:close/>
                </a:path>
              </a:pathLst>
            </a:custGeom>
            <a:solidFill>
              <a:srgbClr val="F8AB00"/>
            </a:solidFill>
          </p:spPr>
          <p:txBody>
            <a:bodyPr wrap="square" lIns="0" tIns="0" rIns="0" bIns="0" rtlCol="0"/>
            <a:lstStyle/>
            <a:p>
              <a:endParaRPr/>
            </a:p>
          </p:txBody>
        </p:sp>
        <p:sp>
          <p:nvSpPr>
            <p:cNvPr id="22" name="object 22"/>
            <p:cNvSpPr/>
            <p:nvPr/>
          </p:nvSpPr>
          <p:spPr>
            <a:xfrm>
              <a:off x="1432280" y="2808719"/>
              <a:ext cx="517525" cy="166370"/>
            </a:xfrm>
            <a:custGeom>
              <a:avLst/>
              <a:gdLst/>
              <a:ahLst/>
              <a:cxnLst/>
              <a:rect l="l" t="t" r="r" b="b"/>
              <a:pathLst>
                <a:path w="517525" h="166369">
                  <a:moveTo>
                    <a:pt x="495985" y="0"/>
                  </a:moveTo>
                  <a:lnTo>
                    <a:pt x="456424" y="18952"/>
                  </a:lnTo>
                  <a:lnTo>
                    <a:pt x="412261" y="34381"/>
                  </a:lnTo>
                  <a:lnTo>
                    <a:pt x="364129" y="45891"/>
                  </a:lnTo>
                  <a:lnTo>
                    <a:pt x="312662" y="53088"/>
                  </a:lnTo>
                  <a:lnTo>
                    <a:pt x="258495" y="55575"/>
                  </a:lnTo>
                  <a:lnTo>
                    <a:pt x="204316" y="53088"/>
                  </a:lnTo>
                  <a:lnTo>
                    <a:pt x="152809" y="45891"/>
                  </a:lnTo>
                  <a:lnTo>
                    <a:pt x="104626" y="34381"/>
                  </a:lnTo>
                  <a:lnTo>
                    <a:pt x="60420" y="18952"/>
                  </a:lnTo>
                  <a:lnTo>
                    <a:pt x="20840" y="0"/>
                  </a:lnTo>
                  <a:lnTo>
                    <a:pt x="0" y="122682"/>
                  </a:lnTo>
                  <a:lnTo>
                    <a:pt x="862" y="139065"/>
                  </a:lnTo>
                  <a:lnTo>
                    <a:pt x="8251" y="152942"/>
                  </a:lnTo>
                  <a:lnTo>
                    <a:pt x="20684" y="162558"/>
                  </a:lnTo>
                  <a:lnTo>
                    <a:pt x="36677" y="166154"/>
                  </a:lnTo>
                  <a:lnTo>
                    <a:pt x="480275" y="166154"/>
                  </a:lnTo>
                  <a:lnTo>
                    <a:pt x="496277" y="162554"/>
                  </a:lnTo>
                  <a:lnTo>
                    <a:pt x="508715" y="152928"/>
                  </a:lnTo>
                  <a:lnTo>
                    <a:pt x="516103" y="139038"/>
                  </a:lnTo>
                  <a:lnTo>
                    <a:pt x="516953" y="122643"/>
                  </a:lnTo>
                  <a:lnTo>
                    <a:pt x="495985" y="0"/>
                  </a:lnTo>
                  <a:close/>
                </a:path>
              </a:pathLst>
            </a:custGeom>
            <a:solidFill>
              <a:srgbClr val="E6F4EA"/>
            </a:solidFill>
          </p:spPr>
          <p:txBody>
            <a:bodyPr wrap="square" lIns="0" tIns="0" rIns="0" bIns="0" rtlCol="0"/>
            <a:lstStyle/>
            <a:p>
              <a:endParaRPr/>
            </a:p>
          </p:txBody>
        </p:sp>
        <p:sp>
          <p:nvSpPr>
            <p:cNvPr id="23" name="object 23"/>
            <p:cNvSpPr/>
            <p:nvPr/>
          </p:nvSpPr>
          <p:spPr>
            <a:xfrm>
              <a:off x="1456931" y="2637739"/>
              <a:ext cx="470534" cy="267335"/>
            </a:xfrm>
            <a:custGeom>
              <a:avLst/>
              <a:gdLst/>
              <a:ahLst/>
              <a:cxnLst/>
              <a:rect l="l" t="t" r="r" b="b"/>
              <a:pathLst>
                <a:path w="470535" h="267335">
                  <a:moveTo>
                    <a:pt x="441286" y="0"/>
                  </a:moveTo>
                  <a:lnTo>
                    <a:pt x="29171" y="0"/>
                  </a:lnTo>
                  <a:lnTo>
                    <a:pt x="0" y="205955"/>
                  </a:lnTo>
                  <a:lnTo>
                    <a:pt x="39336" y="226795"/>
                  </a:lnTo>
                  <a:lnTo>
                    <a:pt x="83174" y="243749"/>
                  </a:lnTo>
                  <a:lnTo>
                    <a:pt x="130875" y="256390"/>
                  </a:lnTo>
                  <a:lnTo>
                    <a:pt x="181802" y="264289"/>
                  </a:lnTo>
                  <a:lnTo>
                    <a:pt x="235318" y="267017"/>
                  </a:lnTo>
                  <a:lnTo>
                    <a:pt x="288815" y="264289"/>
                  </a:lnTo>
                  <a:lnTo>
                    <a:pt x="339699" y="256390"/>
                  </a:lnTo>
                  <a:lnTo>
                    <a:pt x="387350" y="243749"/>
                  </a:lnTo>
                  <a:lnTo>
                    <a:pt x="431147" y="226795"/>
                  </a:lnTo>
                  <a:lnTo>
                    <a:pt x="470471" y="205955"/>
                  </a:lnTo>
                  <a:lnTo>
                    <a:pt x="441286" y="0"/>
                  </a:lnTo>
                  <a:close/>
                </a:path>
              </a:pathLst>
            </a:custGeom>
            <a:solidFill>
              <a:srgbClr val="178038">
                <a:alpha val="50000"/>
              </a:srgbClr>
            </a:solidFill>
          </p:spPr>
          <p:txBody>
            <a:bodyPr wrap="square" lIns="0" tIns="0" rIns="0" bIns="0" rtlCol="0"/>
            <a:lstStyle/>
            <a:p>
              <a:endParaRPr/>
            </a:p>
          </p:txBody>
        </p:sp>
        <p:sp>
          <p:nvSpPr>
            <p:cNvPr id="24" name="object 24"/>
            <p:cNvSpPr/>
            <p:nvPr/>
          </p:nvSpPr>
          <p:spPr>
            <a:xfrm>
              <a:off x="1544713" y="2438476"/>
              <a:ext cx="292100" cy="200660"/>
            </a:xfrm>
            <a:custGeom>
              <a:avLst/>
              <a:gdLst/>
              <a:ahLst/>
              <a:cxnLst/>
              <a:rect l="l" t="t" r="r" b="b"/>
              <a:pathLst>
                <a:path w="292100" h="200660">
                  <a:moveTo>
                    <a:pt x="0" y="200621"/>
                  </a:moveTo>
                  <a:lnTo>
                    <a:pt x="5216" y="147286"/>
                  </a:lnTo>
                  <a:lnTo>
                    <a:pt x="19938" y="99361"/>
                  </a:lnTo>
                  <a:lnTo>
                    <a:pt x="42773" y="58758"/>
                  </a:lnTo>
                  <a:lnTo>
                    <a:pt x="72331" y="27389"/>
                  </a:lnTo>
                  <a:lnTo>
                    <a:pt x="107220" y="7165"/>
                  </a:lnTo>
                  <a:lnTo>
                    <a:pt x="146050" y="0"/>
                  </a:lnTo>
                  <a:lnTo>
                    <a:pt x="184873" y="7165"/>
                  </a:lnTo>
                  <a:lnTo>
                    <a:pt x="219759" y="27389"/>
                  </a:lnTo>
                  <a:lnTo>
                    <a:pt x="249315" y="58758"/>
                  </a:lnTo>
                  <a:lnTo>
                    <a:pt x="272149" y="99361"/>
                  </a:lnTo>
                  <a:lnTo>
                    <a:pt x="286870" y="147286"/>
                  </a:lnTo>
                  <a:lnTo>
                    <a:pt x="292087" y="200621"/>
                  </a:lnTo>
                </a:path>
              </a:pathLst>
            </a:custGeom>
            <a:ln w="27774">
              <a:solidFill>
                <a:srgbClr val="178038"/>
              </a:solidFill>
            </a:ln>
          </p:spPr>
          <p:txBody>
            <a:bodyPr wrap="square" lIns="0" tIns="0" rIns="0" bIns="0" rtlCol="0"/>
            <a:lstStyle/>
            <a:p>
              <a:endParaRPr/>
            </a:p>
          </p:txBody>
        </p:sp>
        <p:sp>
          <p:nvSpPr>
            <p:cNvPr id="25" name="object 25"/>
            <p:cNvSpPr/>
            <p:nvPr/>
          </p:nvSpPr>
          <p:spPr>
            <a:xfrm>
              <a:off x="1453172" y="2623680"/>
              <a:ext cx="475615" cy="252729"/>
            </a:xfrm>
            <a:custGeom>
              <a:avLst/>
              <a:gdLst/>
              <a:ahLst/>
              <a:cxnLst/>
              <a:rect l="l" t="t" r="r" b="b"/>
              <a:pathLst>
                <a:path w="475614" h="252730">
                  <a:moveTo>
                    <a:pt x="443649" y="0"/>
                  </a:moveTo>
                  <a:lnTo>
                    <a:pt x="31521" y="0"/>
                  </a:lnTo>
                  <a:lnTo>
                    <a:pt x="0" y="194170"/>
                  </a:lnTo>
                  <a:lnTo>
                    <a:pt x="39585" y="214050"/>
                  </a:lnTo>
                  <a:lnTo>
                    <a:pt x="83796" y="230236"/>
                  </a:lnTo>
                  <a:lnTo>
                    <a:pt x="131980" y="242314"/>
                  </a:lnTo>
                  <a:lnTo>
                    <a:pt x="183488" y="249866"/>
                  </a:lnTo>
                  <a:lnTo>
                    <a:pt x="237667" y="252475"/>
                  </a:lnTo>
                  <a:lnTo>
                    <a:pt x="291834" y="249866"/>
                  </a:lnTo>
                  <a:lnTo>
                    <a:pt x="343301" y="242314"/>
                  </a:lnTo>
                  <a:lnTo>
                    <a:pt x="391433" y="230236"/>
                  </a:lnTo>
                  <a:lnTo>
                    <a:pt x="435596" y="214050"/>
                  </a:lnTo>
                  <a:lnTo>
                    <a:pt x="475157" y="194170"/>
                  </a:lnTo>
                  <a:lnTo>
                    <a:pt x="443649" y="0"/>
                  </a:lnTo>
                  <a:close/>
                </a:path>
              </a:pathLst>
            </a:custGeom>
            <a:solidFill>
              <a:srgbClr val="5BB874"/>
            </a:solidFill>
          </p:spPr>
          <p:txBody>
            <a:bodyPr wrap="square" lIns="0" tIns="0" rIns="0" bIns="0" rtlCol="0"/>
            <a:lstStyle/>
            <a:p>
              <a:endParaRPr/>
            </a:p>
          </p:txBody>
        </p:sp>
        <p:sp>
          <p:nvSpPr>
            <p:cNvPr id="26" name="object 26"/>
            <p:cNvSpPr/>
            <p:nvPr/>
          </p:nvSpPr>
          <p:spPr>
            <a:xfrm>
              <a:off x="1453172" y="2623680"/>
              <a:ext cx="475615" cy="252729"/>
            </a:xfrm>
            <a:custGeom>
              <a:avLst/>
              <a:gdLst/>
              <a:ahLst/>
              <a:cxnLst/>
              <a:rect l="l" t="t" r="r" b="b"/>
              <a:pathLst>
                <a:path w="475614" h="252730">
                  <a:moveTo>
                    <a:pt x="475157" y="194170"/>
                  </a:moveTo>
                  <a:lnTo>
                    <a:pt x="435596" y="214050"/>
                  </a:lnTo>
                  <a:lnTo>
                    <a:pt x="391433" y="230236"/>
                  </a:lnTo>
                  <a:lnTo>
                    <a:pt x="343301" y="242314"/>
                  </a:lnTo>
                  <a:lnTo>
                    <a:pt x="291834" y="249866"/>
                  </a:lnTo>
                  <a:lnTo>
                    <a:pt x="237667" y="252475"/>
                  </a:lnTo>
                  <a:lnTo>
                    <a:pt x="183488" y="249866"/>
                  </a:lnTo>
                  <a:lnTo>
                    <a:pt x="131980" y="242314"/>
                  </a:lnTo>
                  <a:lnTo>
                    <a:pt x="83796" y="230236"/>
                  </a:lnTo>
                  <a:lnTo>
                    <a:pt x="39585" y="214050"/>
                  </a:lnTo>
                  <a:lnTo>
                    <a:pt x="0" y="194170"/>
                  </a:lnTo>
                  <a:lnTo>
                    <a:pt x="31521" y="0"/>
                  </a:lnTo>
                  <a:lnTo>
                    <a:pt x="443649" y="0"/>
                  </a:lnTo>
                  <a:lnTo>
                    <a:pt x="475157" y="194170"/>
                  </a:lnTo>
                  <a:close/>
                </a:path>
              </a:pathLst>
            </a:custGeom>
            <a:ln w="6946">
              <a:solidFill>
                <a:srgbClr val="178038"/>
              </a:solidFill>
            </a:ln>
          </p:spPr>
          <p:txBody>
            <a:bodyPr wrap="square" lIns="0" tIns="0" rIns="0" bIns="0" rtlCol="0"/>
            <a:lstStyle/>
            <a:p>
              <a:endParaRPr/>
            </a:p>
          </p:txBody>
        </p:sp>
        <p:sp>
          <p:nvSpPr>
            <p:cNvPr id="27" name="object 27"/>
            <p:cNvSpPr/>
            <p:nvPr/>
          </p:nvSpPr>
          <p:spPr>
            <a:xfrm>
              <a:off x="1639316" y="2825305"/>
              <a:ext cx="102869" cy="69253"/>
            </a:xfrm>
            <a:prstGeom prst="rect">
              <a:avLst/>
            </a:prstGeom>
            <a:blipFill>
              <a:blip r:embed="rId6" cstate="print"/>
              <a:stretch>
                <a:fillRect/>
              </a:stretch>
            </a:blipFill>
          </p:spPr>
          <p:txBody>
            <a:bodyPr wrap="square" lIns="0" tIns="0" rIns="0" bIns="0" rtlCol="0"/>
            <a:lstStyle/>
            <a:p>
              <a:endParaRPr/>
            </a:p>
          </p:txBody>
        </p:sp>
        <p:sp>
          <p:nvSpPr>
            <p:cNvPr id="28" name="object 28"/>
            <p:cNvSpPr/>
            <p:nvPr/>
          </p:nvSpPr>
          <p:spPr>
            <a:xfrm>
              <a:off x="2060867" y="2790202"/>
              <a:ext cx="409575" cy="163195"/>
            </a:xfrm>
            <a:custGeom>
              <a:avLst/>
              <a:gdLst/>
              <a:ahLst/>
              <a:cxnLst/>
              <a:rect l="l" t="t" r="r" b="b"/>
              <a:pathLst>
                <a:path w="409575" h="163194">
                  <a:moveTo>
                    <a:pt x="387273" y="0"/>
                  </a:moveTo>
                  <a:lnTo>
                    <a:pt x="22148" y="0"/>
                  </a:lnTo>
                  <a:lnTo>
                    <a:pt x="13528" y="1742"/>
                  </a:lnTo>
                  <a:lnTo>
                    <a:pt x="6488" y="6494"/>
                  </a:lnTo>
                  <a:lnTo>
                    <a:pt x="1740" y="13539"/>
                  </a:lnTo>
                  <a:lnTo>
                    <a:pt x="0" y="22161"/>
                  </a:lnTo>
                  <a:lnTo>
                    <a:pt x="0" y="140817"/>
                  </a:lnTo>
                  <a:lnTo>
                    <a:pt x="1740" y="149437"/>
                  </a:lnTo>
                  <a:lnTo>
                    <a:pt x="6488" y="156478"/>
                  </a:lnTo>
                  <a:lnTo>
                    <a:pt x="13528" y="161225"/>
                  </a:lnTo>
                  <a:lnTo>
                    <a:pt x="22148" y="162966"/>
                  </a:lnTo>
                  <a:lnTo>
                    <a:pt x="387273" y="162966"/>
                  </a:lnTo>
                  <a:lnTo>
                    <a:pt x="395896" y="161225"/>
                  </a:lnTo>
                  <a:lnTo>
                    <a:pt x="402940" y="156478"/>
                  </a:lnTo>
                  <a:lnTo>
                    <a:pt x="407692" y="149437"/>
                  </a:lnTo>
                  <a:lnTo>
                    <a:pt x="409435" y="140817"/>
                  </a:lnTo>
                  <a:lnTo>
                    <a:pt x="409435" y="22161"/>
                  </a:lnTo>
                  <a:lnTo>
                    <a:pt x="407692" y="13539"/>
                  </a:lnTo>
                  <a:lnTo>
                    <a:pt x="402940" y="6494"/>
                  </a:lnTo>
                  <a:lnTo>
                    <a:pt x="395896" y="1742"/>
                  </a:lnTo>
                  <a:lnTo>
                    <a:pt x="387273" y="0"/>
                  </a:lnTo>
                  <a:close/>
                </a:path>
              </a:pathLst>
            </a:custGeom>
            <a:solidFill>
              <a:srgbClr val="C5211F"/>
            </a:solidFill>
          </p:spPr>
          <p:txBody>
            <a:bodyPr wrap="square" lIns="0" tIns="0" rIns="0" bIns="0" rtlCol="0"/>
            <a:lstStyle/>
            <a:p>
              <a:endParaRPr/>
            </a:p>
          </p:txBody>
        </p:sp>
        <p:sp>
          <p:nvSpPr>
            <p:cNvPr id="29" name="object 29"/>
            <p:cNvSpPr/>
            <p:nvPr/>
          </p:nvSpPr>
          <p:spPr>
            <a:xfrm>
              <a:off x="899245" y="3143897"/>
              <a:ext cx="178828" cy="163995"/>
            </a:xfrm>
            <a:prstGeom prst="rect">
              <a:avLst/>
            </a:prstGeom>
            <a:blipFill>
              <a:blip r:embed="rId7" cstate="print"/>
              <a:stretch>
                <a:fillRect/>
              </a:stretch>
            </a:blipFill>
          </p:spPr>
          <p:txBody>
            <a:bodyPr wrap="square" lIns="0" tIns="0" rIns="0" bIns="0" rtlCol="0"/>
            <a:lstStyle/>
            <a:p>
              <a:endParaRPr/>
            </a:p>
          </p:txBody>
        </p:sp>
      </p:grpSp>
      <p:grpSp>
        <p:nvGrpSpPr>
          <p:cNvPr id="30" name="object 30"/>
          <p:cNvGrpSpPr/>
          <p:nvPr/>
        </p:nvGrpSpPr>
        <p:grpSpPr>
          <a:xfrm>
            <a:off x="558167" y="3392042"/>
            <a:ext cx="2011045" cy="753745"/>
            <a:chOff x="558167" y="3392042"/>
            <a:chExt cx="2011045" cy="753745"/>
          </a:xfrm>
        </p:grpSpPr>
        <p:sp>
          <p:nvSpPr>
            <p:cNvPr id="31" name="object 31"/>
            <p:cNvSpPr/>
            <p:nvPr/>
          </p:nvSpPr>
          <p:spPr>
            <a:xfrm>
              <a:off x="668159" y="3392042"/>
              <a:ext cx="1901189" cy="575945"/>
            </a:xfrm>
            <a:custGeom>
              <a:avLst/>
              <a:gdLst/>
              <a:ahLst/>
              <a:cxnLst/>
              <a:rect l="l" t="t" r="r" b="b"/>
              <a:pathLst>
                <a:path w="1901189" h="575945">
                  <a:moveTo>
                    <a:pt x="1829739" y="0"/>
                  </a:moveTo>
                  <a:lnTo>
                    <a:pt x="71031" y="0"/>
                  </a:lnTo>
                  <a:lnTo>
                    <a:pt x="43382" y="5586"/>
                  </a:lnTo>
                  <a:lnTo>
                    <a:pt x="20804" y="20821"/>
                  </a:lnTo>
                  <a:lnTo>
                    <a:pt x="5581" y="43419"/>
                  </a:lnTo>
                  <a:lnTo>
                    <a:pt x="0" y="71094"/>
                  </a:lnTo>
                  <a:lnTo>
                    <a:pt x="0" y="504647"/>
                  </a:lnTo>
                  <a:lnTo>
                    <a:pt x="5581" y="532322"/>
                  </a:lnTo>
                  <a:lnTo>
                    <a:pt x="20804" y="554920"/>
                  </a:lnTo>
                  <a:lnTo>
                    <a:pt x="43382" y="570155"/>
                  </a:lnTo>
                  <a:lnTo>
                    <a:pt x="71031" y="575741"/>
                  </a:lnTo>
                  <a:lnTo>
                    <a:pt x="1829739" y="575741"/>
                  </a:lnTo>
                  <a:lnTo>
                    <a:pt x="1857390" y="570155"/>
                  </a:lnTo>
                  <a:lnTo>
                    <a:pt x="1879973" y="554920"/>
                  </a:lnTo>
                  <a:lnTo>
                    <a:pt x="1895199" y="532322"/>
                  </a:lnTo>
                  <a:lnTo>
                    <a:pt x="1900783" y="504647"/>
                  </a:lnTo>
                  <a:lnTo>
                    <a:pt x="1900783" y="71094"/>
                  </a:lnTo>
                  <a:lnTo>
                    <a:pt x="1895199" y="43419"/>
                  </a:lnTo>
                  <a:lnTo>
                    <a:pt x="1879973" y="20821"/>
                  </a:lnTo>
                  <a:lnTo>
                    <a:pt x="1857390" y="5586"/>
                  </a:lnTo>
                  <a:close/>
                </a:path>
              </a:pathLst>
            </a:custGeom>
            <a:solidFill>
              <a:srgbClr val="DADCDF"/>
            </a:solidFill>
          </p:spPr>
          <p:txBody>
            <a:bodyPr wrap="square" lIns="0" tIns="0" rIns="0" bIns="0" rtlCol="0"/>
            <a:lstStyle/>
            <a:p>
              <a:endParaRPr/>
            </a:p>
          </p:txBody>
        </p:sp>
        <p:sp>
          <p:nvSpPr>
            <p:cNvPr id="32" name="object 32"/>
            <p:cNvSpPr/>
            <p:nvPr/>
          </p:nvSpPr>
          <p:spPr>
            <a:xfrm>
              <a:off x="750441" y="3466871"/>
              <a:ext cx="183819" cy="184124"/>
            </a:xfrm>
            <a:prstGeom prst="rect">
              <a:avLst/>
            </a:prstGeom>
            <a:blipFill>
              <a:blip r:embed="rId8" cstate="print"/>
              <a:stretch>
                <a:fillRect/>
              </a:stretch>
            </a:blipFill>
          </p:spPr>
          <p:txBody>
            <a:bodyPr wrap="square" lIns="0" tIns="0" rIns="0" bIns="0" rtlCol="0"/>
            <a:lstStyle/>
            <a:p>
              <a:endParaRPr/>
            </a:p>
          </p:txBody>
        </p:sp>
        <p:sp>
          <p:nvSpPr>
            <p:cNvPr id="33" name="object 33"/>
            <p:cNvSpPr/>
            <p:nvPr/>
          </p:nvSpPr>
          <p:spPr>
            <a:xfrm>
              <a:off x="558167" y="3392042"/>
              <a:ext cx="172085" cy="147955"/>
            </a:xfrm>
            <a:custGeom>
              <a:avLst/>
              <a:gdLst/>
              <a:ahLst/>
              <a:cxnLst/>
              <a:rect l="l" t="t" r="r" b="b"/>
              <a:pathLst>
                <a:path w="172084" h="147954">
                  <a:moveTo>
                    <a:pt x="171627" y="0"/>
                  </a:moveTo>
                  <a:lnTo>
                    <a:pt x="0" y="0"/>
                  </a:lnTo>
                  <a:lnTo>
                    <a:pt x="166979" y="147777"/>
                  </a:lnTo>
                  <a:lnTo>
                    <a:pt x="171627" y="0"/>
                  </a:lnTo>
                  <a:close/>
                </a:path>
              </a:pathLst>
            </a:custGeom>
            <a:solidFill>
              <a:srgbClr val="DADCDF"/>
            </a:solidFill>
          </p:spPr>
          <p:txBody>
            <a:bodyPr wrap="square" lIns="0" tIns="0" rIns="0" bIns="0" rtlCol="0"/>
            <a:lstStyle/>
            <a:p>
              <a:endParaRPr/>
            </a:p>
          </p:txBody>
        </p:sp>
        <p:sp>
          <p:nvSpPr>
            <p:cNvPr id="34" name="object 34"/>
            <p:cNvSpPr/>
            <p:nvPr/>
          </p:nvSpPr>
          <p:spPr>
            <a:xfrm>
              <a:off x="668159" y="4003192"/>
              <a:ext cx="1901189" cy="142240"/>
            </a:xfrm>
            <a:custGeom>
              <a:avLst/>
              <a:gdLst/>
              <a:ahLst/>
              <a:cxnLst/>
              <a:rect l="l" t="t" r="r" b="b"/>
              <a:pathLst>
                <a:path w="1901189" h="142239">
                  <a:moveTo>
                    <a:pt x="1857959" y="0"/>
                  </a:moveTo>
                  <a:lnTo>
                    <a:pt x="42811" y="0"/>
                  </a:lnTo>
                  <a:lnTo>
                    <a:pt x="26146" y="3365"/>
                  </a:lnTo>
                  <a:lnTo>
                    <a:pt x="12538" y="12544"/>
                  </a:lnTo>
                  <a:lnTo>
                    <a:pt x="3363" y="26156"/>
                  </a:lnTo>
                  <a:lnTo>
                    <a:pt x="0" y="42824"/>
                  </a:lnTo>
                  <a:lnTo>
                    <a:pt x="0" y="142049"/>
                  </a:lnTo>
                  <a:lnTo>
                    <a:pt x="1900783" y="142049"/>
                  </a:lnTo>
                  <a:lnTo>
                    <a:pt x="1900783" y="42824"/>
                  </a:lnTo>
                  <a:lnTo>
                    <a:pt x="1897417" y="26156"/>
                  </a:lnTo>
                  <a:lnTo>
                    <a:pt x="1888239" y="12544"/>
                  </a:lnTo>
                  <a:lnTo>
                    <a:pt x="1874626" y="3365"/>
                  </a:lnTo>
                  <a:lnTo>
                    <a:pt x="1857959" y="0"/>
                  </a:lnTo>
                  <a:close/>
                </a:path>
              </a:pathLst>
            </a:custGeom>
            <a:solidFill>
              <a:srgbClr val="F8F8F9"/>
            </a:solidFill>
          </p:spPr>
          <p:txBody>
            <a:bodyPr wrap="square" lIns="0" tIns="0" rIns="0" bIns="0" rtlCol="0"/>
            <a:lstStyle/>
            <a:p>
              <a:endParaRPr/>
            </a:p>
          </p:txBody>
        </p:sp>
        <p:sp>
          <p:nvSpPr>
            <p:cNvPr id="35" name="object 35"/>
            <p:cNvSpPr/>
            <p:nvPr/>
          </p:nvSpPr>
          <p:spPr>
            <a:xfrm>
              <a:off x="753858" y="4078109"/>
              <a:ext cx="176982" cy="67132"/>
            </a:xfrm>
            <a:prstGeom prst="rect">
              <a:avLst/>
            </a:prstGeom>
            <a:blipFill>
              <a:blip r:embed="rId9" cstate="print"/>
              <a:stretch>
                <a:fillRect/>
              </a:stretch>
            </a:blipFill>
          </p:spPr>
          <p:txBody>
            <a:bodyPr wrap="square" lIns="0" tIns="0" rIns="0" bIns="0" rtlCol="0"/>
            <a:lstStyle/>
            <a:p>
              <a:endParaRPr/>
            </a:p>
          </p:txBody>
        </p:sp>
        <p:sp>
          <p:nvSpPr>
            <p:cNvPr id="36" name="object 36"/>
            <p:cNvSpPr/>
            <p:nvPr/>
          </p:nvSpPr>
          <p:spPr>
            <a:xfrm>
              <a:off x="558167" y="4003205"/>
              <a:ext cx="172085" cy="142240"/>
            </a:xfrm>
            <a:custGeom>
              <a:avLst/>
              <a:gdLst/>
              <a:ahLst/>
              <a:cxnLst/>
              <a:rect l="l" t="t" r="r" b="b"/>
              <a:pathLst>
                <a:path w="172084" h="142239">
                  <a:moveTo>
                    <a:pt x="171627" y="0"/>
                  </a:moveTo>
                  <a:lnTo>
                    <a:pt x="0" y="0"/>
                  </a:lnTo>
                  <a:lnTo>
                    <a:pt x="160494" y="142036"/>
                  </a:lnTo>
                  <a:lnTo>
                    <a:pt x="167160" y="142036"/>
                  </a:lnTo>
                  <a:lnTo>
                    <a:pt x="171627" y="0"/>
                  </a:lnTo>
                  <a:close/>
                </a:path>
              </a:pathLst>
            </a:custGeom>
            <a:solidFill>
              <a:srgbClr val="F8F8F9"/>
            </a:solidFill>
          </p:spPr>
          <p:txBody>
            <a:bodyPr wrap="square" lIns="0" tIns="0" rIns="0" bIns="0" rtlCol="0"/>
            <a:lstStyle/>
            <a:p>
              <a:endParaRPr/>
            </a:p>
          </p:txBody>
        </p:sp>
      </p:grpSp>
      <p:sp>
        <p:nvSpPr>
          <p:cNvPr id="37" name="object 37"/>
          <p:cNvSpPr/>
          <p:nvPr/>
        </p:nvSpPr>
        <p:spPr>
          <a:xfrm>
            <a:off x="664135" y="3143796"/>
            <a:ext cx="171805" cy="164109"/>
          </a:xfrm>
          <a:prstGeom prst="rect">
            <a:avLst/>
          </a:prstGeom>
          <a:blipFill>
            <a:blip r:embed="rId10" cstate="print"/>
            <a:stretch>
              <a:fillRect/>
            </a:stretch>
          </a:blipFill>
        </p:spPr>
        <p:txBody>
          <a:bodyPr wrap="square" lIns="0" tIns="0" rIns="0" bIns="0" rtlCol="0"/>
          <a:lstStyle/>
          <a:p>
            <a:endParaRPr/>
          </a:p>
        </p:txBody>
      </p:sp>
      <p:sp>
        <p:nvSpPr>
          <p:cNvPr id="38" name="object 38"/>
          <p:cNvSpPr txBox="1"/>
          <p:nvPr/>
        </p:nvSpPr>
        <p:spPr>
          <a:xfrm>
            <a:off x="418849" y="2093187"/>
            <a:ext cx="2210435" cy="1864995"/>
          </a:xfrm>
          <a:prstGeom prst="rect">
            <a:avLst/>
          </a:prstGeom>
          <a:ln w="12700">
            <a:solidFill>
              <a:srgbClr val="5F6267"/>
            </a:solidFill>
          </a:ln>
        </p:spPr>
        <p:txBody>
          <a:bodyPr vert="horz" wrap="square" lIns="0" tIns="0" rIns="0" bIns="0" rtlCol="0">
            <a:spAutoFit/>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30"/>
              </a:spcBef>
            </a:pPr>
            <a:endParaRPr sz="1050">
              <a:latin typeface="Times New Roman"/>
              <a:cs typeface="Times New Roman"/>
            </a:endParaRPr>
          </a:p>
          <a:p>
            <a:pPr marR="323850" algn="r">
              <a:lnSpc>
                <a:spcPct val="100000"/>
              </a:lnSpc>
            </a:pPr>
            <a:r>
              <a:rPr sz="850" b="1" spc="-15" dirty="0">
                <a:solidFill>
                  <a:srgbClr val="FFFFFF"/>
                </a:solidFill>
                <a:latin typeface="Arial"/>
                <a:cs typeface="Arial"/>
              </a:rPr>
              <a:t>L</a:t>
            </a:r>
            <a:r>
              <a:rPr sz="850" b="1" spc="-25" dirty="0">
                <a:solidFill>
                  <a:srgbClr val="FFFFFF"/>
                </a:solidFill>
                <a:latin typeface="Arial"/>
                <a:cs typeface="Arial"/>
              </a:rPr>
              <a:t>I</a:t>
            </a:r>
            <a:r>
              <a:rPr sz="850" b="1" spc="15" dirty="0">
                <a:solidFill>
                  <a:srgbClr val="FFFFFF"/>
                </a:solidFill>
                <a:latin typeface="Arial"/>
                <a:cs typeface="Arial"/>
              </a:rPr>
              <a:t>V</a:t>
            </a:r>
            <a:r>
              <a:rPr sz="850" b="1" spc="-55" dirty="0">
                <a:solidFill>
                  <a:srgbClr val="FFFFFF"/>
                </a:solidFill>
                <a:latin typeface="Arial"/>
                <a:cs typeface="Arial"/>
              </a:rPr>
              <a:t>E</a:t>
            </a:r>
            <a:endParaRPr sz="850">
              <a:latin typeface="Arial"/>
              <a:cs typeface="Arial"/>
            </a:endParaRPr>
          </a:p>
          <a:p>
            <a:pPr>
              <a:lnSpc>
                <a:spcPct val="100000"/>
              </a:lnSpc>
            </a:pPr>
            <a:endParaRPr sz="1100">
              <a:latin typeface="Arial"/>
              <a:cs typeface="Arial"/>
            </a:endParaRPr>
          </a:p>
          <a:p>
            <a:pPr>
              <a:lnSpc>
                <a:spcPct val="100000"/>
              </a:lnSpc>
            </a:pPr>
            <a:endParaRPr sz="1100">
              <a:latin typeface="Arial"/>
              <a:cs typeface="Arial"/>
            </a:endParaRPr>
          </a:p>
          <a:p>
            <a:pPr>
              <a:lnSpc>
                <a:spcPct val="100000"/>
              </a:lnSpc>
            </a:pPr>
            <a:endParaRPr sz="1100">
              <a:latin typeface="Arial"/>
              <a:cs typeface="Arial"/>
            </a:endParaRPr>
          </a:p>
          <a:p>
            <a:pPr marL="419734">
              <a:lnSpc>
                <a:spcPct val="100000"/>
              </a:lnSpc>
              <a:spcBef>
                <a:spcPts val="640"/>
              </a:spcBef>
            </a:pPr>
            <a:r>
              <a:rPr sz="850" b="1" spc="-5" dirty="0">
                <a:latin typeface="Arial"/>
                <a:cs typeface="Arial"/>
              </a:rPr>
              <a:t>T.N.A</a:t>
            </a:r>
            <a:endParaRPr sz="850">
              <a:latin typeface="Arial"/>
              <a:cs typeface="Arial"/>
            </a:endParaRPr>
          </a:p>
          <a:p>
            <a:pPr marL="427355">
              <a:lnSpc>
                <a:spcPct val="100000"/>
              </a:lnSpc>
              <a:spcBef>
                <a:spcPts val="114"/>
              </a:spcBef>
            </a:pPr>
            <a:r>
              <a:rPr sz="700" spc="-5" dirty="0">
                <a:latin typeface="Arial"/>
                <a:cs typeface="Arial"/>
              </a:rPr>
              <a:t>- </a:t>
            </a:r>
            <a:r>
              <a:rPr sz="700" dirty="0">
                <a:latin typeface="Arial"/>
                <a:cs typeface="Arial"/>
              </a:rPr>
              <a:t>Địa chỉ: </a:t>
            </a:r>
            <a:r>
              <a:rPr sz="700" spc="-5" dirty="0">
                <a:latin typeface="Arial"/>
                <a:cs typeface="Arial"/>
              </a:rPr>
              <a:t>Nhà </a:t>
            </a:r>
            <a:r>
              <a:rPr sz="700" spc="-15" dirty="0">
                <a:latin typeface="Arial"/>
                <a:cs typeface="Arial"/>
              </a:rPr>
              <a:t>số XX, </a:t>
            </a:r>
            <a:r>
              <a:rPr sz="700" spc="-10" dirty="0">
                <a:latin typeface="Arial"/>
                <a:cs typeface="Arial"/>
              </a:rPr>
              <a:t>đường </a:t>
            </a:r>
            <a:r>
              <a:rPr sz="700" spc="-55" dirty="0">
                <a:latin typeface="Arial"/>
                <a:cs typeface="Arial"/>
              </a:rPr>
              <a:t>YY,</a:t>
            </a:r>
            <a:r>
              <a:rPr sz="700" spc="-60" dirty="0">
                <a:latin typeface="Arial"/>
                <a:cs typeface="Arial"/>
              </a:rPr>
              <a:t> </a:t>
            </a:r>
            <a:r>
              <a:rPr sz="700" spc="-30" dirty="0">
                <a:latin typeface="Arial"/>
                <a:cs typeface="Arial"/>
              </a:rPr>
              <a:t>...</a:t>
            </a:r>
            <a:endParaRPr sz="700">
              <a:latin typeface="Arial"/>
              <a:cs typeface="Arial"/>
            </a:endParaRPr>
          </a:p>
          <a:p>
            <a:pPr marL="427355">
              <a:lnSpc>
                <a:spcPct val="100000"/>
              </a:lnSpc>
              <a:spcBef>
                <a:spcPts val="25"/>
              </a:spcBef>
            </a:pPr>
            <a:r>
              <a:rPr sz="700" spc="25" dirty="0">
                <a:latin typeface="Arial"/>
                <a:cs typeface="Arial"/>
              </a:rPr>
              <a:t>- </a:t>
            </a:r>
            <a:r>
              <a:rPr sz="700" spc="-20" dirty="0">
                <a:latin typeface="Arial"/>
                <a:cs typeface="Arial"/>
              </a:rPr>
              <a:t>Số </a:t>
            </a:r>
            <a:r>
              <a:rPr sz="700" spc="15" dirty="0">
                <a:latin typeface="Arial"/>
                <a:cs typeface="Arial"/>
              </a:rPr>
              <a:t>điện </a:t>
            </a:r>
            <a:r>
              <a:rPr sz="700" spc="5" dirty="0">
                <a:latin typeface="Arial"/>
                <a:cs typeface="Arial"/>
              </a:rPr>
              <a:t>thoại:</a:t>
            </a:r>
            <a:r>
              <a:rPr sz="700" dirty="0">
                <a:latin typeface="Arial"/>
                <a:cs typeface="Arial"/>
              </a:rPr>
              <a:t> </a:t>
            </a:r>
            <a:r>
              <a:rPr sz="700" spc="5" dirty="0">
                <a:latin typeface="Arial"/>
                <a:cs typeface="Arial"/>
              </a:rPr>
              <a:t>090xxxxxxx</a:t>
            </a:r>
            <a:endParaRPr sz="700">
              <a:latin typeface="Arial"/>
              <a:cs typeface="Arial"/>
            </a:endParaRPr>
          </a:p>
        </p:txBody>
      </p:sp>
      <p:grpSp>
        <p:nvGrpSpPr>
          <p:cNvPr id="39" name="object 39"/>
          <p:cNvGrpSpPr/>
          <p:nvPr/>
        </p:nvGrpSpPr>
        <p:grpSpPr>
          <a:xfrm>
            <a:off x="652868" y="2384082"/>
            <a:ext cx="1931670" cy="735965"/>
            <a:chOff x="652868" y="2384082"/>
            <a:chExt cx="1931670" cy="735965"/>
          </a:xfrm>
        </p:grpSpPr>
        <p:sp>
          <p:nvSpPr>
            <p:cNvPr id="40" name="object 40"/>
            <p:cNvSpPr/>
            <p:nvPr/>
          </p:nvSpPr>
          <p:spPr>
            <a:xfrm>
              <a:off x="2098497" y="2849892"/>
              <a:ext cx="50165" cy="50800"/>
            </a:xfrm>
            <a:custGeom>
              <a:avLst/>
              <a:gdLst/>
              <a:ahLst/>
              <a:cxnLst/>
              <a:rect l="l" t="t" r="r" b="b"/>
              <a:pathLst>
                <a:path w="50164" h="50800">
                  <a:moveTo>
                    <a:pt x="25069" y="0"/>
                  </a:moveTo>
                  <a:lnTo>
                    <a:pt x="15312" y="1970"/>
                  </a:lnTo>
                  <a:lnTo>
                    <a:pt x="7343" y="7345"/>
                  </a:lnTo>
                  <a:lnTo>
                    <a:pt x="1970" y="15317"/>
                  </a:lnTo>
                  <a:lnTo>
                    <a:pt x="0" y="25082"/>
                  </a:lnTo>
                  <a:lnTo>
                    <a:pt x="1970" y="34848"/>
                  </a:lnTo>
                  <a:lnTo>
                    <a:pt x="7343" y="42825"/>
                  </a:lnTo>
                  <a:lnTo>
                    <a:pt x="15312" y="48205"/>
                  </a:lnTo>
                  <a:lnTo>
                    <a:pt x="25069" y="50177"/>
                  </a:lnTo>
                  <a:lnTo>
                    <a:pt x="34826" y="48205"/>
                  </a:lnTo>
                  <a:lnTo>
                    <a:pt x="42795" y="42825"/>
                  </a:lnTo>
                  <a:lnTo>
                    <a:pt x="48169" y="34848"/>
                  </a:lnTo>
                  <a:lnTo>
                    <a:pt x="50139" y="25082"/>
                  </a:lnTo>
                  <a:lnTo>
                    <a:pt x="48169" y="15317"/>
                  </a:lnTo>
                  <a:lnTo>
                    <a:pt x="42795" y="7345"/>
                  </a:lnTo>
                  <a:lnTo>
                    <a:pt x="34826" y="1970"/>
                  </a:lnTo>
                  <a:lnTo>
                    <a:pt x="25069" y="0"/>
                  </a:lnTo>
                  <a:close/>
                </a:path>
              </a:pathLst>
            </a:custGeom>
            <a:solidFill>
              <a:srgbClr val="FFFFFF"/>
            </a:solidFill>
          </p:spPr>
          <p:txBody>
            <a:bodyPr wrap="square" lIns="0" tIns="0" rIns="0" bIns="0" rtlCol="0"/>
            <a:lstStyle/>
            <a:p>
              <a:endParaRPr/>
            </a:p>
          </p:txBody>
        </p:sp>
        <p:sp>
          <p:nvSpPr>
            <p:cNvPr id="41" name="object 41"/>
            <p:cNvSpPr/>
            <p:nvPr/>
          </p:nvSpPr>
          <p:spPr>
            <a:xfrm>
              <a:off x="660361" y="2391575"/>
              <a:ext cx="1916430" cy="650240"/>
            </a:xfrm>
            <a:custGeom>
              <a:avLst/>
              <a:gdLst/>
              <a:ahLst/>
              <a:cxnLst/>
              <a:rect l="l" t="t" r="r" b="b"/>
              <a:pathLst>
                <a:path w="1916430" h="650239">
                  <a:moveTo>
                    <a:pt x="0" y="0"/>
                  </a:moveTo>
                  <a:lnTo>
                    <a:pt x="0" y="649643"/>
                  </a:lnTo>
                  <a:lnTo>
                    <a:pt x="1916379" y="649643"/>
                  </a:lnTo>
                  <a:lnTo>
                    <a:pt x="1916379" y="0"/>
                  </a:lnTo>
                </a:path>
              </a:pathLst>
            </a:custGeom>
            <a:ln w="14986">
              <a:solidFill>
                <a:srgbClr val="1F2023"/>
              </a:solidFill>
            </a:ln>
          </p:spPr>
          <p:txBody>
            <a:bodyPr wrap="square" lIns="0" tIns="0" rIns="0" bIns="0" rtlCol="0"/>
            <a:lstStyle/>
            <a:p>
              <a:endParaRPr/>
            </a:p>
          </p:txBody>
        </p:sp>
        <p:sp>
          <p:nvSpPr>
            <p:cNvPr id="42" name="object 42"/>
            <p:cNvSpPr/>
            <p:nvPr/>
          </p:nvSpPr>
          <p:spPr>
            <a:xfrm>
              <a:off x="917917" y="2995029"/>
              <a:ext cx="127638" cy="124598"/>
            </a:xfrm>
            <a:prstGeom prst="rect">
              <a:avLst/>
            </a:prstGeom>
            <a:blipFill>
              <a:blip r:embed="rId11" cstate="print"/>
              <a:stretch>
                <a:fillRect/>
              </a:stretch>
            </a:blipFill>
          </p:spPr>
          <p:txBody>
            <a:bodyPr wrap="square" lIns="0" tIns="0" rIns="0" bIns="0" rtlCol="0"/>
            <a:lstStyle/>
            <a:p>
              <a:endParaRPr/>
            </a:p>
          </p:txBody>
        </p:sp>
        <p:sp>
          <p:nvSpPr>
            <p:cNvPr id="43" name="object 43"/>
            <p:cNvSpPr/>
            <p:nvPr/>
          </p:nvSpPr>
          <p:spPr>
            <a:xfrm>
              <a:off x="964159" y="2836252"/>
              <a:ext cx="108457" cy="103212"/>
            </a:xfrm>
            <a:prstGeom prst="rect">
              <a:avLst/>
            </a:prstGeom>
            <a:blipFill>
              <a:blip r:embed="rId12" cstate="print"/>
              <a:stretch>
                <a:fillRect/>
              </a:stretch>
            </a:blipFill>
          </p:spPr>
          <p:txBody>
            <a:bodyPr wrap="square" lIns="0" tIns="0" rIns="0" bIns="0" rtlCol="0"/>
            <a:lstStyle/>
            <a:p>
              <a:endParaRPr/>
            </a:p>
          </p:txBody>
        </p:sp>
        <p:sp>
          <p:nvSpPr>
            <p:cNvPr id="44" name="object 44"/>
            <p:cNvSpPr/>
            <p:nvPr/>
          </p:nvSpPr>
          <p:spPr>
            <a:xfrm>
              <a:off x="690849" y="2955048"/>
              <a:ext cx="140677" cy="141274"/>
            </a:xfrm>
            <a:prstGeom prst="rect">
              <a:avLst/>
            </a:prstGeom>
            <a:blipFill>
              <a:blip r:embed="rId13" cstate="print"/>
              <a:stretch>
                <a:fillRect/>
              </a:stretch>
            </a:blipFill>
          </p:spPr>
          <p:txBody>
            <a:bodyPr wrap="square" lIns="0" tIns="0" rIns="0" bIns="0" rtlCol="0"/>
            <a:lstStyle/>
            <a:p>
              <a:endParaRPr/>
            </a:p>
          </p:txBody>
        </p:sp>
        <p:sp>
          <p:nvSpPr>
            <p:cNvPr id="45" name="object 45"/>
            <p:cNvSpPr/>
            <p:nvPr/>
          </p:nvSpPr>
          <p:spPr>
            <a:xfrm>
              <a:off x="1808460" y="2399969"/>
              <a:ext cx="214890" cy="213185"/>
            </a:xfrm>
            <a:prstGeom prst="rect">
              <a:avLst/>
            </a:prstGeom>
            <a:blipFill>
              <a:blip r:embed="rId14" cstate="print"/>
              <a:stretch>
                <a:fillRect/>
              </a:stretch>
            </a:blipFill>
          </p:spPr>
          <p:txBody>
            <a:bodyPr wrap="square" lIns="0" tIns="0" rIns="0" bIns="0" rtlCol="0"/>
            <a:lstStyle/>
            <a:p>
              <a:endParaRPr/>
            </a:p>
          </p:txBody>
        </p:sp>
      </p:grpSp>
      <p:sp>
        <p:nvSpPr>
          <p:cNvPr id="50" name="object 50"/>
          <p:cNvSpPr txBox="1"/>
          <p:nvPr/>
        </p:nvSpPr>
        <p:spPr>
          <a:xfrm>
            <a:off x="2859164" y="2405194"/>
            <a:ext cx="2190979" cy="2136482"/>
          </a:xfrm>
          <a:prstGeom prst="rect">
            <a:avLst/>
          </a:prstGeom>
        </p:spPr>
        <p:txBody>
          <a:bodyPr vert="horz" wrap="square" lIns="0" tIns="12700" rIns="0" bIns="0" rtlCol="0">
            <a:spAutoFit/>
          </a:bodyPr>
          <a:lstStyle/>
          <a:p>
            <a:pPr marL="12700" marR="5080" algn="just">
              <a:lnSpc>
                <a:spcPct val="100000"/>
              </a:lnSpc>
              <a:spcBef>
                <a:spcPts val="100"/>
              </a:spcBef>
            </a:pPr>
            <a:r>
              <a:rPr sz="1600" spc="-15" dirty="0">
                <a:solidFill>
                  <a:srgbClr val="221F1F"/>
                </a:solidFill>
                <a:latin typeface="Arial"/>
                <a:cs typeface="Arial"/>
              </a:rPr>
              <a:t>Chị </a:t>
            </a:r>
            <a:r>
              <a:rPr sz="1600" spc="-40" dirty="0">
                <a:solidFill>
                  <a:srgbClr val="221F1F"/>
                </a:solidFill>
                <a:latin typeface="Arial"/>
                <a:cs typeface="Arial"/>
              </a:rPr>
              <a:t>A </a:t>
            </a:r>
            <a:r>
              <a:rPr sz="1600" spc="20" dirty="0">
                <a:solidFill>
                  <a:srgbClr val="221F1F"/>
                </a:solidFill>
                <a:latin typeface="Arial"/>
                <a:cs typeface="Arial"/>
              </a:rPr>
              <a:t>đặt </a:t>
            </a:r>
            <a:r>
              <a:rPr sz="1600" spc="-15" dirty="0">
                <a:solidFill>
                  <a:srgbClr val="221F1F"/>
                </a:solidFill>
                <a:latin typeface="Arial"/>
                <a:cs typeface="Arial"/>
              </a:rPr>
              <a:t>hàng </a:t>
            </a:r>
            <a:r>
              <a:rPr sz="1600" dirty="0">
                <a:solidFill>
                  <a:srgbClr val="221F1F"/>
                </a:solidFill>
                <a:latin typeface="Arial"/>
                <a:cs typeface="Arial"/>
              </a:rPr>
              <a:t>online </a:t>
            </a:r>
            <a:r>
              <a:rPr sz="1600" spc="-30" dirty="0">
                <a:solidFill>
                  <a:srgbClr val="221F1F"/>
                </a:solidFill>
                <a:latin typeface="Arial"/>
                <a:cs typeface="Arial"/>
              </a:rPr>
              <a:t>và  </a:t>
            </a:r>
            <a:r>
              <a:rPr sz="1600" spc="-15" dirty="0">
                <a:solidFill>
                  <a:srgbClr val="221F1F"/>
                </a:solidFill>
                <a:latin typeface="Arial"/>
                <a:cs typeface="Arial"/>
              </a:rPr>
              <a:t>bình </a:t>
            </a:r>
            <a:r>
              <a:rPr sz="1600" spc="-20" dirty="0">
                <a:solidFill>
                  <a:srgbClr val="221F1F"/>
                </a:solidFill>
                <a:latin typeface="Arial"/>
                <a:cs typeface="Arial"/>
              </a:rPr>
              <a:t>luận </a:t>
            </a:r>
            <a:r>
              <a:rPr sz="1600" spc="20" dirty="0">
                <a:solidFill>
                  <a:srgbClr val="221F1F"/>
                </a:solidFill>
                <a:latin typeface="Arial"/>
                <a:cs typeface="Arial"/>
              </a:rPr>
              <a:t>công </a:t>
            </a:r>
            <a:r>
              <a:rPr sz="1600" spc="-15" dirty="0">
                <a:solidFill>
                  <a:srgbClr val="221F1F"/>
                </a:solidFill>
                <a:latin typeface="Arial"/>
                <a:cs typeface="Arial"/>
              </a:rPr>
              <a:t>khai </a:t>
            </a:r>
            <a:r>
              <a:rPr sz="1600" spc="-10" dirty="0">
                <a:solidFill>
                  <a:srgbClr val="221F1F"/>
                </a:solidFill>
                <a:latin typeface="Arial"/>
                <a:cs typeface="Arial"/>
              </a:rPr>
              <a:t>địa </a:t>
            </a:r>
            <a:r>
              <a:rPr sz="1600" dirty="0">
                <a:solidFill>
                  <a:srgbClr val="221F1F"/>
                </a:solidFill>
                <a:latin typeface="Arial"/>
                <a:cs typeface="Arial"/>
              </a:rPr>
              <a:t>chỉ  </a:t>
            </a:r>
            <a:r>
              <a:rPr sz="1600" spc="10" dirty="0">
                <a:solidFill>
                  <a:srgbClr val="221F1F"/>
                </a:solidFill>
                <a:latin typeface="Arial"/>
                <a:cs typeface="Arial"/>
              </a:rPr>
              <a:t>cũng </a:t>
            </a:r>
            <a:r>
              <a:rPr sz="1600" spc="-40" dirty="0">
                <a:solidFill>
                  <a:srgbClr val="221F1F"/>
                </a:solidFill>
                <a:latin typeface="Arial"/>
                <a:cs typeface="Arial"/>
              </a:rPr>
              <a:t>như </a:t>
            </a:r>
            <a:r>
              <a:rPr sz="1600" spc="-20" dirty="0">
                <a:solidFill>
                  <a:srgbClr val="221F1F"/>
                </a:solidFill>
                <a:latin typeface="Arial"/>
                <a:cs typeface="Arial"/>
              </a:rPr>
              <a:t>số </a:t>
            </a:r>
            <a:r>
              <a:rPr sz="1600" dirty="0">
                <a:solidFill>
                  <a:srgbClr val="221F1F"/>
                </a:solidFill>
                <a:latin typeface="Arial"/>
                <a:cs typeface="Arial"/>
              </a:rPr>
              <a:t>điện </a:t>
            </a:r>
            <a:r>
              <a:rPr sz="1600" spc="5" dirty="0">
                <a:solidFill>
                  <a:srgbClr val="221F1F"/>
                </a:solidFill>
                <a:latin typeface="Arial"/>
                <a:cs typeface="Arial"/>
              </a:rPr>
              <a:t>thoại  của mình </a:t>
            </a:r>
            <a:r>
              <a:rPr sz="1600" spc="5" dirty="0" err="1">
                <a:solidFill>
                  <a:srgbClr val="221F1F"/>
                </a:solidFill>
                <a:latin typeface="Arial"/>
                <a:cs typeface="Arial"/>
              </a:rPr>
              <a:t>trên</a:t>
            </a:r>
            <a:r>
              <a:rPr sz="1600" spc="-20" dirty="0">
                <a:solidFill>
                  <a:srgbClr val="221F1F"/>
                </a:solidFill>
                <a:latin typeface="Arial"/>
                <a:cs typeface="Arial"/>
              </a:rPr>
              <a:t> </a:t>
            </a:r>
            <a:r>
              <a:rPr sz="1600" spc="5" dirty="0" err="1" smtClean="0">
                <a:solidFill>
                  <a:srgbClr val="221F1F"/>
                </a:solidFill>
                <a:latin typeface="Arial"/>
                <a:cs typeface="Arial"/>
              </a:rPr>
              <a:t>mạng</a:t>
            </a:r>
            <a:endParaRPr lang="en-US" sz="1600" spc="5" dirty="0" smtClean="0">
              <a:solidFill>
                <a:srgbClr val="221F1F"/>
              </a:solidFill>
              <a:latin typeface="Arial"/>
              <a:cs typeface="Arial"/>
            </a:endParaRPr>
          </a:p>
          <a:p>
            <a:pPr marL="12700" marR="5080" algn="just">
              <a:lnSpc>
                <a:spcPct val="100000"/>
              </a:lnSpc>
              <a:spcBef>
                <a:spcPts val="100"/>
              </a:spcBef>
            </a:pPr>
            <a:endParaRPr sz="1600" dirty="0">
              <a:latin typeface="Arial"/>
              <a:cs typeface="Arial"/>
            </a:endParaRPr>
          </a:p>
          <a:p>
            <a:pPr marL="386715">
              <a:lnSpc>
                <a:spcPct val="100000"/>
              </a:lnSpc>
              <a:spcBef>
                <a:spcPts val="1110"/>
              </a:spcBef>
            </a:pPr>
            <a:r>
              <a:rPr sz="1200" b="1" spc="-15" dirty="0">
                <a:solidFill>
                  <a:srgbClr val="137333"/>
                </a:solidFill>
                <a:latin typeface="Arial"/>
                <a:cs typeface="Arial"/>
              </a:rPr>
              <a:t>Nên</a:t>
            </a:r>
            <a:endParaRPr sz="1200" dirty="0">
              <a:latin typeface="Arial"/>
              <a:cs typeface="Arial"/>
            </a:endParaRPr>
          </a:p>
          <a:p>
            <a:pPr marL="381000">
              <a:lnSpc>
                <a:spcPct val="100000"/>
              </a:lnSpc>
              <a:spcBef>
                <a:spcPts val="935"/>
              </a:spcBef>
            </a:pPr>
            <a:r>
              <a:rPr sz="1250" b="1" spc="-25" dirty="0">
                <a:solidFill>
                  <a:srgbClr val="B01312"/>
                </a:solidFill>
                <a:latin typeface="Arial"/>
                <a:cs typeface="Arial"/>
              </a:rPr>
              <a:t>Không</a:t>
            </a:r>
            <a:r>
              <a:rPr sz="1250" b="1" spc="-40" dirty="0">
                <a:solidFill>
                  <a:srgbClr val="B01312"/>
                </a:solidFill>
                <a:latin typeface="Arial"/>
                <a:cs typeface="Arial"/>
              </a:rPr>
              <a:t> </a:t>
            </a:r>
            <a:r>
              <a:rPr sz="1250" b="1" spc="-25" dirty="0">
                <a:solidFill>
                  <a:srgbClr val="B01312"/>
                </a:solidFill>
                <a:latin typeface="Arial"/>
                <a:cs typeface="Arial"/>
              </a:rPr>
              <a:t>nên</a:t>
            </a:r>
            <a:endParaRPr sz="1250" dirty="0">
              <a:latin typeface="Arial"/>
              <a:cs typeface="Arial"/>
            </a:endParaRPr>
          </a:p>
        </p:txBody>
      </p:sp>
      <p:sp>
        <p:nvSpPr>
          <p:cNvPr id="52" name="object 52"/>
          <p:cNvSpPr/>
          <p:nvPr/>
        </p:nvSpPr>
        <p:spPr>
          <a:xfrm>
            <a:off x="2914447" y="4315561"/>
            <a:ext cx="194030" cy="194030"/>
          </a:xfrm>
          <a:prstGeom prst="rect">
            <a:avLst/>
          </a:prstGeom>
          <a:blipFill>
            <a:blip r:embed="rId15" cstate="print"/>
            <a:stretch>
              <a:fillRect/>
            </a:stretch>
          </a:blipFill>
        </p:spPr>
        <p:txBody>
          <a:bodyPr wrap="square" lIns="0" tIns="0" rIns="0" bIns="0" rtlCol="0"/>
          <a:lstStyle/>
          <a:p>
            <a:endParaRPr/>
          </a:p>
        </p:txBody>
      </p:sp>
      <p:sp>
        <p:nvSpPr>
          <p:cNvPr id="53" name="object 53"/>
          <p:cNvSpPr/>
          <p:nvPr/>
        </p:nvSpPr>
        <p:spPr>
          <a:xfrm>
            <a:off x="2914447" y="4014660"/>
            <a:ext cx="194030" cy="194030"/>
          </a:xfrm>
          <a:prstGeom prst="rect">
            <a:avLst/>
          </a:prstGeom>
          <a:blipFill>
            <a:blip r:embed="rId16" cstate="print"/>
            <a:stretch>
              <a:fillRect/>
            </a:stretch>
          </a:blipFill>
        </p:spPr>
        <p:txBody>
          <a:bodyPr wrap="square" lIns="0" tIns="0" rIns="0" bIns="0" rtlCol="0"/>
          <a:lstStyle/>
          <a:p>
            <a:endParaRPr/>
          </a:p>
        </p:txBody>
      </p:sp>
      <p:grpSp>
        <p:nvGrpSpPr>
          <p:cNvPr id="54" name="object 54"/>
          <p:cNvGrpSpPr/>
          <p:nvPr/>
        </p:nvGrpSpPr>
        <p:grpSpPr>
          <a:xfrm>
            <a:off x="339064" y="4668505"/>
            <a:ext cx="2228215" cy="2204085"/>
            <a:chOff x="453293" y="4903419"/>
            <a:chExt cx="2228215" cy="2204085"/>
          </a:xfrm>
        </p:grpSpPr>
        <p:sp>
          <p:nvSpPr>
            <p:cNvPr id="55" name="object 55"/>
            <p:cNvSpPr/>
            <p:nvPr/>
          </p:nvSpPr>
          <p:spPr>
            <a:xfrm>
              <a:off x="453293" y="4903419"/>
              <a:ext cx="2228082" cy="2203697"/>
            </a:xfrm>
            <a:prstGeom prst="rect">
              <a:avLst/>
            </a:prstGeom>
            <a:blipFill>
              <a:blip r:embed="rId17" cstate="print"/>
              <a:stretch>
                <a:fillRect/>
              </a:stretch>
            </a:blipFill>
          </p:spPr>
          <p:txBody>
            <a:bodyPr wrap="square" lIns="0" tIns="0" rIns="0" bIns="0" rtlCol="0"/>
            <a:lstStyle/>
            <a:p>
              <a:endParaRPr/>
            </a:p>
          </p:txBody>
        </p:sp>
        <p:sp>
          <p:nvSpPr>
            <p:cNvPr id="56" name="object 56"/>
            <p:cNvSpPr/>
            <p:nvPr/>
          </p:nvSpPr>
          <p:spPr>
            <a:xfrm>
              <a:off x="499969" y="4951590"/>
              <a:ext cx="2134870" cy="2120900"/>
            </a:xfrm>
            <a:custGeom>
              <a:avLst/>
              <a:gdLst/>
              <a:ahLst/>
              <a:cxnLst/>
              <a:rect l="l" t="t" r="r" b="b"/>
              <a:pathLst>
                <a:path w="2134870" h="2120900">
                  <a:moveTo>
                    <a:pt x="2013788" y="0"/>
                  </a:moveTo>
                  <a:lnTo>
                    <a:pt x="120904" y="0"/>
                  </a:lnTo>
                  <a:lnTo>
                    <a:pt x="82687" y="8741"/>
                  </a:lnTo>
                  <a:lnTo>
                    <a:pt x="49498" y="33085"/>
                  </a:lnTo>
                  <a:lnTo>
                    <a:pt x="23326" y="70206"/>
                  </a:lnTo>
                  <a:lnTo>
                    <a:pt x="6163" y="117282"/>
                  </a:lnTo>
                  <a:lnTo>
                    <a:pt x="0" y="171488"/>
                  </a:lnTo>
                  <a:lnTo>
                    <a:pt x="0" y="1628978"/>
                  </a:lnTo>
                  <a:lnTo>
                    <a:pt x="6163" y="1683184"/>
                  </a:lnTo>
                  <a:lnTo>
                    <a:pt x="23326" y="1730259"/>
                  </a:lnTo>
                  <a:lnTo>
                    <a:pt x="49498" y="1767380"/>
                  </a:lnTo>
                  <a:lnTo>
                    <a:pt x="82687" y="1791724"/>
                  </a:lnTo>
                  <a:lnTo>
                    <a:pt x="120904" y="1800466"/>
                  </a:lnTo>
                  <a:lnTo>
                    <a:pt x="1993760" y="1800466"/>
                  </a:lnTo>
                  <a:lnTo>
                    <a:pt x="2037480" y="1880314"/>
                  </a:lnTo>
                  <a:lnTo>
                    <a:pt x="2066674" y="1940282"/>
                  </a:lnTo>
                  <a:lnTo>
                    <a:pt x="2094501" y="2010387"/>
                  </a:lnTo>
                  <a:lnTo>
                    <a:pt x="2134120" y="2120646"/>
                  </a:lnTo>
                  <a:lnTo>
                    <a:pt x="2134692" y="1670126"/>
                  </a:lnTo>
                  <a:lnTo>
                    <a:pt x="2131034" y="1670126"/>
                  </a:lnTo>
                  <a:lnTo>
                    <a:pt x="2132575" y="1660128"/>
                  </a:lnTo>
                  <a:lnTo>
                    <a:pt x="2133725" y="1649933"/>
                  </a:lnTo>
                  <a:lnTo>
                    <a:pt x="2134443" y="1639547"/>
                  </a:lnTo>
                  <a:lnTo>
                    <a:pt x="2134692" y="1628978"/>
                  </a:lnTo>
                  <a:lnTo>
                    <a:pt x="2134692" y="171488"/>
                  </a:lnTo>
                  <a:lnTo>
                    <a:pt x="2128528" y="117282"/>
                  </a:lnTo>
                  <a:lnTo>
                    <a:pt x="2111365" y="70206"/>
                  </a:lnTo>
                  <a:lnTo>
                    <a:pt x="2085193" y="33085"/>
                  </a:lnTo>
                  <a:lnTo>
                    <a:pt x="2052004" y="8741"/>
                  </a:lnTo>
                  <a:lnTo>
                    <a:pt x="2013788" y="0"/>
                  </a:lnTo>
                  <a:close/>
                </a:path>
              </a:pathLst>
            </a:custGeom>
            <a:solidFill>
              <a:srgbClr val="FFFFFF"/>
            </a:solidFill>
          </p:spPr>
          <p:txBody>
            <a:bodyPr wrap="square" lIns="0" tIns="0" rIns="0" bIns="0" rtlCol="0"/>
            <a:lstStyle/>
            <a:p>
              <a:endParaRPr/>
            </a:p>
          </p:txBody>
        </p:sp>
        <p:sp>
          <p:nvSpPr>
            <p:cNvPr id="57" name="object 57"/>
            <p:cNvSpPr/>
            <p:nvPr/>
          </p:nvSpPr>
          <p:spPr>
            <a:xfrm>
              <a:off x="940066" y="6115244"/>
              <a:ext cx="558800" cy="210185"/>
            </a:xfrm>
            <a:custGeom>
              <a:avLst/>
              <a:gdLst/>
              <a:ahLst/>
              <a:cxnLst/>
              <a:rect l="l" t="t" r="r" b="b"/>
              <a:pathLst>
                <a:path w="558800" h="210185">
                  <a:moveTo>
                    <a:pt x="453910" y="0"/>
                  </a:moveTo>
                  <a:lnTo>
                    <a:pt x="104889" y="0"/>
                  </a:lnTo>
                  <a:lnTo>
                    <a:pt x="64165" y="8277"/>
                  </a:lnTo>
                  <a:lnTo>
                    <a:pt x="30813" y="30813"/>
                  </a:lnTo>
                  <a:lnTo>
                    <a:pt x="8277" y="64165"/>
                  </a:lnTo>
                  <a:lnTo>
                    <a:pt x="0" y="104889"/>
                  </a:lnTo>
                  <a:lnTo>
                    <a:pt x="8277" y="145618"/>
                  </a:lnTo>
                  <a:lnTo>
                    <a:pt x="30813" y="178969"/>
                  </a:lnTo>
                  <a:lnTo>
                    <a:pt x="64165" y="201503"/>
                  </a:lnTo>
                  <a:lnTo>
                    <a:pt x="104889" y="209778"/>
                  </a:lnTo>
                  <a:lnTo>
                    <a:pt x="453910" y="209778"/>
                  </a:lnTo>
                  <a:lnTo>
                    <a:pt x="494634" y="201503"/>
                  </a:lnTo>
                  <a:lnTo>
                    <a:pt x="527986" y="178969"/>
                  </a:lnTo>
                  <a:lnTo>
                    <a:pt x="550522" y="145618"/>
                  </a:lnTo>
                  <a:lnTo>
                    <a:pt x="558800" y="104889"/>
                  </a:lnTo>
                  <a:lnTo>
                    <a:pt x="550522" y="64165"/>
                  </a:lnTo>
                  <a:lnTo>
                    <a:pt x="527986" y="30813"/>
                  </a:lnTo>
                  <a:lnTo>
                    <a:pt x="494634" y="8277"/>
                  </a:lnTo>
                  <a:lnTo>
                    <a:pt x="453910" y="0"/>
                  </a:lnTo>
                  <a:close/>
                </a:path>
              </a:pathLst>
            </a:custGeom>
            <a:solidFill>
              <a:srgbClr val="E3F1E8"/>
            </a:solidFill>
          </p:spPr>
          <p:txBody>
            <a:bodyPr wrap="square" lIns="0" tIns="0" rIns="0" bIns="0" rtlCol="0"/>
            <a:lstStyle/>
            <a:p>
              <a:endParaRPr/>
            </a:p>
          </p:txBody>
        </p:sp>
        <p:sp>
          <p:nvSpPr>
            <p:cNvPr id="58" name="object 58"/>
            <p:cNvSpPr/>
            <p:nvPr/>
          </p:nvSpPr>
          <p:spPr>
            <a:xfrm>
              <a:off x="1329486" y="6164376"/>
              <a:ext cx="109816" cy="109816"/>
            </a:xfrm>
            <a:prstGeom prst="rect">
              <a:avLst/>
            </a:prstGeom>
            <a:blipFill>
              <a:blip r:embed="rId18" cstate="print"/>
              <a:stretch>
                <a:fillRect/>
              </a:stretch>
            </a:blipFill>
          </p:spPr>
          <p:txBody>
            <a:bodyPr wrap="square" lIns="0" tIns="0" rIns="0" bIns="0" rtlCol="0"/>
            <a:lstStyle/>
            <a:p>
              <a:endParaRPr/>
            </a:p>
          </p:txBody>
        </p:sp>
        <p:sp>
          <p:nvSpPr>
            <p:cNvPr id="59" name="object 59"/>
            <p:cNvSpPr/>
            <p:nvPr/>
          </p:nvSpPr>
          <p:spPr>
            <a:xfrm>
              <a:off x="948296" y="6420461"/>
              <a:ext cx="1059815" cy="213995"/>
            </a:xfrm>
            <a:custGeom>
              <a:avLst/>
              <a:gdLst/>
              <a:ahLst/>
              <a:cxnLst/>
              <a:rect l="l" t="t" r="r" b="b"/>
              <a:pathLst>
                <a:path w="1059814" h="213995">
                  <a:moveTo>
                    <a:pt x="952665" y="0"/>
                  </a:moveTo>
                  <a:lnTo>
                    <a:pt x="106959" y="0"/>
                  </a:lnTo>
                  <a:lnTo>
                    <a:pt x="65429" y="8439"/>
                  </a:lnTo>
                  <a:lnTo>
                    <a:pt x="31419" y="31419"/>
                  </a:lnTo>
                  <a:lnTo>
                    <a:pt x="8439" y="65429"/>
                  </a:lnTo>
                  <a:lnTo>
                    <a:pt x="0" y="106959"/>
                  </a:lnTo>
                  <a:lnTo>
                    <a:pt x="8439" y="148501"/>
                  </a:lnTo>
                  <a:lnTo>
                    <a:pt x="31419" y="182511"/>
                  </a:lnTo>
                  <a:lnTo>
                    <a:pt x="65429" y="205491"/>
                  </a:lnTo>
                  <a:lnTo>
                    <a:pt x="106959" y="213931"/>
                  </a:lnTo>
                  <a:lnTo>
                    <a:pt x="952665" y="213931"/>
                  </a:lnTo>
                  <a:lnTo>
                    <a:pt x="994194" y="205491"/>
                  </a:lnTo>
                  <a:lnTo>
                    <a:pt x="1028204" y="182511"/>
                  </a:lnTo>
                  <a:lnTo>
                    <a:pt x="1051184" y="148501"/>
                  </a:lnTo>
                  <a:lnTo>
                    <a:pt x="1059624" y="106972"/>
                  </a:lnTo>
                  <a:lnTo>
                    <a:pt x="1051184" y="65429"/>
                  </a:lnTo>
                  <a:lnTo>
                    <a:pt x="1028204" y="31419"/>
                  </a:lnTo>
                  <a:lnTo>
                    <a:pt x="994194" y="8439"/>
                  </a:lnTo>
                  <a:lnTo>
                    <a:pt x="952665" y="0"/>
                  </a:lnTo>
                  <a:close/>
                </a:path>
              </a:pathLst>
            </a:custGeom>
            <a:solidFill>
              <a:srgbClr val="F9E6E3"/>
            </a:solidFill>
          </p:spPr>
          <p:txBody>
            <a:bodyPr wrap="square" lIns="0" tIns="0" rIns="0" bIns="0" rtlCol="0"/>
            <a:lstStyle/>
            <a:p>
              <a:endParaRPr/>
            </a:p>
          </p:txBody>
        </p:sp>
        <p:sp>
          <p:nvSpPr>
            <p:cNvPr id="60" name="object 60"/>
            <p:cNvSpPr/>
            <p:nvPr/>
          </p:nvSpPr>
          <p:spPr>
            <a:xfrm>
              <a:off x="1847189" y="6467995"/>
              <a:ext cx="112750" cy="112750"/>
            </a:xfrm>
            <a:prstGeom prst="rect">
              <a:avLst/>
            </a:prstGeom>
            <a:blipFill>
              <a:blip r:embed="rId19" cstate="print"/>
              <a:stretch>
                <a:fillRect/>
              </a:stretch>
            </a:blipFill>
          </p:spPr>
          <p:txBody>
            <a:bodyPr wrap="square" lIns="0" tIns="0" rIns="0" bIns="0" rtlCol="0"/>
            <a:lstStyle/>
            <a:p>
              <a:endParaRPr/>
            </a:p>
          </p:txBody>
        </p:sp>
        <p:sp>
          <p:nvSpPr>
            <p:cNvPr id="61" name="object 61"/>
            <p:cNvSpPr/>
            <p:nvPr/>
          </p:nvSpPr>
          <p:spPr>
            <a:xfrm>
              <a:off x="634704" y="6123023"/>
              <a:ext cx="194030" cy="194030"/>
            </a:xfrm>
            <a:prstGeom prst="rect">
              <a:avLst/>
            </a:prstGeom>
            <a:blipFill>
              <a:blip r:embed="rId20" cstate="print"/>
              <a:stretch>
                <a:fillRect/>
              </a:stretch>
            </a:blipFill>
          </p:spPr>
          <p:txBody>
            <a:bodyPr wrap="square" lIns="0" tIns="0" rIns="0" bIns="0" rtlCol="0"/>
            <a:lstStyle/>
            <a:p>
              <a:endParaRPr/>
            </a:p>
          </p:txBody>
        </p:sp>
        <p:sp>
          <p:nvSpPr>
            <p:cNvPr id="62" name="object 62"/>
            <p:cNvSpPr/>
            <p:nvPr/>
          </p:nvSpPr>
          <p:spPr>
            <a:xfrm>
              <a:off x="634704" y="6440777"/>
              <a:ext cx="194030" cy="194030"/>
            </a:xfrm>
            <a:prstGeom prst="rect">
              <a:avLst/>
            </a:prstGeom>
            <a:blipFill>
              <a:blip r:embed="rId20" cstate="print"/>
              <a:stretch>
                <a:fillRect/>
              </a:stretch>
            </a:blipFill>
          </p:spPr>
          <p:txBody>
            <a:bodyPr wrap="square" lIns="0" tIns="0" rIns="0" bIns="0" rtlCol="0"/>
            <a:lstStyle/>
            <a:p>
              <a:endParaRPr/>
            </a:p>
          </p:txBody>
        </p:sp>
      </p:grpSp>
      <p:sp>
        <p:nvSpPr>
          <p:cNvPr id="63" name="object 63"/>
          <p:cNvSpPr txBox="1"/>
          <p:nvPr/>
        </p:nvSpPr>
        <p:spPr>
          <a:xfrm>
            <a:off x="464539" y="4377117"/>
            <a:ext cx="2265337" cy="2085186"/>
          </a:xfrm>
          <a:prstGeom prst="rect">
            <a:avLst/>
          </a:prstGeom>
        </p:spPr>
        <p:txBody>
          <a:bodyPr vert="horz" wrap="square" lIns="0" tIns="12700" rIns="0" bIns="0" rtlCol="0">
            <a:spAutoFit/>
          </a:bodyPr>
          <a:lstStyle/>
          <a:p>
            <a:pPr marL="18415">
              <a:lnSpc>
                <a:spcPct val="100000"/>
              </a:lnSpc>
              <a:spcBef>
                <a:spcPts val="100"/>
              </a:spcBef>
            </a:pPr>
            <a:r>
              <a:rPr sz="1600" b="1" spc="-45" dirty="0">
                <a:solidFill>
                  <a:srgbClr val="175AB9"/>
                </a:solidFill>
                <a:latin typeface="Arial"/>
                <a:cs typeface="Arial"/>
              </a:rPr>
              <a:t>Câu 2</a:t>
            </a:r>
          </a:p>
          <a:p>
            <a:pPr marL="12700" marR="5080" algn="just">
              <a:lnSpc>
                <a:spcPct val="100000"/>
              </a:lnSpc>
            </a:pPr>
            <a:r>
              <a:rPr sz="1600" dirty="0" err="1" smtClean="0">
                <a:solidFill>
                  <a:srgbClr val="221F1F"/>
                </a:solidFill>
                <a:latin typeface="Arial"/>
                <a:cs typeface="Arial"/>
              </a:rPr>
              <a:t>Anh</a:t>
            </a:r>
            <a:r>
              <a:rPr sz="1600" dirty="0" smtClean="0">
                <a:solidFill>
                  <a:srgbClr val="221F1F"/>
                </a:solidFill>
                <a:latin typeface="Arial"/>
                <a:cs typeface="Arial"/>
              </a:rPr>
              <a:t> </a:t>
            </a:r>
            <a:r>
              <a:rPr sz="1600" dirty="0">
                <a:solidFill>
                  <a:srgbClr val="221F1F"/>
                </a:solidFill>
                <a:latin typeface="Arial"/>
                <a:cs typeface="Arial"/>
              </a:rPr>
              <a:t>B </a:t>
            </a:r>
            <a:r>
              <a:rPr sz="1600" dirty="0">
                <a:solidFill>
                  <a:srgbClr val="221F1F"/>
                </a:solidFill>
                <a:latin typeface="Arial"/>
                <a:cs typeface="Arial"/>
              </a:rPr>
              <a:t>đi chơi ở biển với  gia đình, mỗi ngày anh  đều chia sẻ hình ảnh trên  tài khoản cá nhân ở chế  độ công khai</a:t>
            </a:r>
          </a:p>
          <a:p>
            <a:pPr marL="386715">
              <a:lnSpc>
                <a:spcPct val="100000"/>
              </a:lnSpc>
              <a:spcBef>
                <a:spcPts val="810"/>
              </a:spcBef>
            </a:pPr>
            <a:r>
              <a:rPr sz="1200" b="1" spc="-15" dirty="0">
                <a:solidFill>
                  <a:srgbClr val="137333"/>
                </a:solidFill>
                <a:latin typeface="Arial"/>
                <a:cs typeface="Arial"/>
              </a:rPr>
              <a:t>Nên</a:t>
            </a:r>
            <a:endParaRPr sz="1200" dirty="0">
              <a:latin typeface="Arial"/>
              <a:cs typeface="Arial"/>
            </a:endParaRPr>
          </a:p>
          <a:p>
            <a:pPr marL="381000">
              <a:lnSpc>
                <a:spcPct val="100000"/>
              </a:lnSpc>
              <a:spcBef>
                <a:spcPts val="940"/>
              </a:spcBef>
            </a:pPr>
            <a:r>
              <a:rPr sz="1250" b="1" spc="-25" dirty="0">
                <a:solidFill>
                  <a:srgbClr val="B01312"/>
                </a:solidFill>
                <a:latin typeface="Arial"/>
                <a:cs typeface="Arial"/>
              </a:rPr>
              <a:t>Không</a:t>
            </a:r>
            <a:r>
              <a:rPr sz="1250" b="1" spc="-40" dirty="0">
                <a:solidFill>
                  <a:srgbClr val="B01312"/>
                </a:solidFill>
                <a:latin typeface="Arial"/>
                <a:cs typeface="Arial"/>
              </a:rPr>
              <a:t> </a:t>
            </a:r>
            <a:r>
              <a:rPr sz="1250" b="1" spc="-25" dirty="0">
                <a:solidFill>
                  <a:srgbClr val="B01312"/>
                </a:solidFill>
                <a:latin typeface="Arial"/>
                <a:cs typeface="Arial"/>
              </a:rPr>
              <a:t>nên</a:t>
            </a:r>
            <a:endParaRPr sz="1250" dirty="0">
              <a:latin typeface="Arial"/>
              <a:cs typeface="Arial"/>
            </a:endParaRPr>
          </a:p>
        </p:txBody>
      </p:sp>
      <p:sp>
        <p:nvSpPr>
          <p:cNvPr id="64" name="object 64"/>
          <p:cNvSpPr txBox="1"/>
          <p:nvPr/>
        </p:nvSpPr>
        <p:spPr>
          <a:xfrm>
            <a:off x="499969" y="1647383"/>
            <a:ext cx="4210552" cy="259045"/>
          </a:xfrm>
          <a:prstGeom prst="rect">
            <a:avLst/>
          </a:prstGeom>
        </p:spPr>
        <p:txBody>
          <a:bodyPr vert="horz" wrap="square" lIns="0" tIns="12700" rIns="0" bIns="0" rtlCol="0">
            <a:spAutoFit/>
          </a:bodyPr>
          <a:lstStyle/>
          <a:p>
            <a:pPr marL="12700">
              <a:lnSpc>
                <a:spcPct val="100000"/>
              </a:lnSpc>
              <a:spcBef>
                <a:spcPts val="100"/>
              </a:spcBef>
            </a:pPr>
            <a:r>
              <a:rPr sz="1600" b="1" spc="-45" dirty="0" err="1" smtClean="0">
                <a:solidFill>
                  <a:srgbClr val="175AB9"/>
                </a:solidFill>
                <a:latin typeface="Arial"/>
                <a:cs typeface="Arial"/>
              </a:rPr>
              <a:t>Câu</a:t>
            </a:r>
            <a:r>
              <a:rPr sz="1600" b="1" spc="-20" dirty="0" smtClean="0">
                <a:solidFill>
                  <a:srgbClr val="175AB9"/>
                </a:solidFill>
                <a:latin typeface="Arial"/>
                <a:cs typeface="Arial"/>
              </a:rPr>
              <a:t> </a:t>
            </a:r>
            <a:r>
              <a:rPr sz="1600" b="1" spc="-40" dirty="0">
                <a:solidFill>
                  <a:srgbClr val="175AB9"/>
                </a:solidFill>
                <a:latin typeface="Arial"/>
                <a:cs typeface="Arial"/>
              </a:rPr>
              <a:t>1</a:t>
            </a:r>
            <a:endParaRPr sz="1600" dirty="0">
              <a:latin typeface="Arial"/>
              <a:cs typeface="Arial"/>
            </a:endParaRPr>
          </a:p>
        </p:txBody>
      </p:sp>
      <p:sp>
        <p:nvSpPr>
          <p:cNvPr id="65" name="object 65"/>
          <p:cNvSpPr/>
          <p:nvPr/>
        </p:nvSpPr>
        <p:spPr>
          <a:xfrm>
            <a:off x="4048556" y="1169053"/>
            <a:ext cx="804684" cy="1215706"/>
          </a:xfrm>
          <a:prstGeom prst="rect">
            <a:avLst/>
          </a:prstGeom>
          <a:blipFill>
            <a:blip r:embed="rId21" cstate="print"/>
            <a:stretch>
              <a:fillRect/>
            </a:stretch>
          </a:blipFill>
        </p:spPr>
        <p:txBody>
          <a:bodyPr wrap="square" lIns="0" tIns="0" rIns="0" bIns="0" rtlCol="0"/>
          <a:lstStyle/>
          <a:p>
            <a:endParaRPr/>
          </a:p>
        </p:txBody>
      </p:sp>
      <p:grpSp>
        <p:nvGrpSpPr>
          <p:cNvPr id="66" name="object 66"/>
          <p:cNvGrpSpPr/>
          <p:nvPr/>
        </p:nvGrpSpPr>
        <p:grpSpPr>
          <a:xfrm>
            <a:off x="2748305" y="4945253"/>
            <a:ext cx="2317750" cy="1727835"/>
            <a:chOff x="2748305" y="4945253"/>
            <a:chExt cx="2317750" cy="1727835"/>
          </a:xfrm>
        </p:grpSpPr>
        <p:sp>
          <p:nvSpPr>
            <p:cNvPr id="67" name="object 67"/>
            <p:cNvSpPr/>
            <p:nvPr/>
          </p:nvSpPr>
          <p:spPr>
            <a:xfrm>
              <a:off x="2760992" y="4951590"/>
              <a:ext cx="2298522" cy="1721440"/>
            </a:xfrm>
            <a:prstGeom prst="rect">
              <a:avLst/>
            </a:prstGeom>
            <a:blipFill>
              <a:blip r:embed="rId22" cstate="print"/>
              <a:stretch>
                <a:fillRect/>
              </a:stretch>
            </a:blipFill>
          </p:spPr>
          <p:txBody>
            <a:bodyPr wrap="square" lIns="0" tIns="0" rIns="0" bIns="0" rtlCol="0"/>
            <a:lstStyle/>
            <a:p>
              <a:endParaRPr/>
            </a:p>
          </p:txBody>
        </p:sp>
        <p:sp>
          <p:nvSpPr>
            <p:cNvPr id="68" name="object 68"/>
            <p:cNvSpPr/>
            <p:nvPr/>
          </p:nvSpPr>
          <p:spPr>
            <a:xfrm>
              <a:off x="2754655" y="4951603"/>
              <a:ext cx="2305050" cy="1715135"/>
            </a:xfrm>
            <a:custGeom>
              <a:avLst/>
              <a:gdLst/>
              <a:ahLst/>
              <a:cxnLst/>
              <a:rect l="l" t="t" r="r" b="b"/>
              <a:pathLst>
                <a:path w="2305050" h="1715134">
                  <a:moveTo>
                    <a:pt x="2304872" y="1714792"/>
                  </a:moveTo>
                  <a:lnTo>
                    <a:pt x="0" y="1714792"/>
                  </a:lnTo>
                  <a:lnTo>
                    <a:pt x="0" y="0"/>
                  </a:lnTo>
                  <a:lnTo>
                    <a:pt x="2304872" y="0"/>
                  </a:lnTo>
                  <a:lnTo>
                    <a:pt x="2304872" y="1714792"/>
                  </a:lnTo>
                  <a:close/>
                </a:path>
              </a:pathLst>
            </a:custGeom>
            <a:ln w="12700">
              <a:solidFill>
                <a:srgbClr val="5F6267"/>
              </a:solidFill>
            </a:ln>
          </p:spPr>
          <p:txBody>
            <a:bodyPr wrap="square" lIns="0" tIns="0" rIns="0" bIns="0" rtlCol="0"/>
            <a:lstStyle/>
            <a:p>
              <a:endParaRPr/>
            </a:p>
          </p:txBody>
        </p:sp>
      </p:grpSp>
      <p:sp>
        <p:nvSpPr>
          <p:cNvPr id="69" name="object 69"/>
          <p:cNvSpPr txBox="1"/>
          <p:nvPr/>
        </p:nvSpPr>
        <p:spPr>
          <a:xfrm>
            <a:off x="260715" y="7193157"/>
            <a:ext cx="165100" cy="208279"/>
          </a:xfrm>
          <a:prstGeom prst="rect">
            <a:avLst/>
          </a:prstGeom>
        </p:spPr>
        <p:txBody>
          <a:bodyPr vert="horz" wrap="square" lIns="0" tIns="12700" rIns="0" bIns="0" rtlCol="0">
            <a:spAutoFit/>
          </a:bodyPr>
          <a:lstStyle/>
          <a:p>
            <a:pPr marL="12700">
              <a:lnSpc>
                <a:spcPct val="100000"/>
              </a:lnSpc>
              <a:spcBef>
                <a:spcPts val="100"/>
              </a:spcBef>
            </a:pPr>
            <a:r>
              <a:rPr sz="1200" spc="-120" dirty="0">
                <a:solidFill>
                  <a:srgbClr val="386FDE"/>
                </a:solidFill>
                <a:latin typeface="Arial"/>
                <a:cs typeface="Arial"/>
              </a:rPr>
              <a:t>13</a:t>
            </a:r>
            <a:endParaRPr sz="12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87273" y="1419758"/>
            <a:ext cx="2210435" cy="1562100"/>
            <a:chOff x="487273" y="1419758"/>
            <a:chExt cx="2210435" cy="1562100"/>
          </a:xfrm>
        </p:grpSpPr>
        <p:sp>
          <p:nvSpPr>
            <p:cNvPr id="3" name="object 3"/>
            <p:cNvSpPr/>
            <p:nvPr/>
          </p:nvSpPr>
          <p:spPr>
            <a:xfrm>
              <a:off x="549507" y="1419758"/>
              <a:ext cx="238922" cy="23892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87273" y="1918347"/>
              <a:ext cx="2210435" cy="1063625"/>
            </a:xfrm>
            <a:custGeom>
              <a:avLst/>
              <a:gdLst/>
              <a:ahLst/>
              <a:cxnLst/>
              <a:rect l="l" t="t" r="r" b="b"/>
              <a:pathLst>
                <a:path w="2210435" h="1063625">
                  <a:moveTo>
                    <a:pt x="0" y="1063066"/>
                  </a:moveTo>
                  <a:lnTo>
                    <a:pt x="0" y="0"/>
                  </a:lnTo>
                  <a:lnTo>
                    <a:pt x="2209952" y="0"/>
                  </a:lnTo>
                  <a:lnTo>
                    <a:pt x="2209952" y="1063066"/>
                  </a:lnTo>
                  <a:lnTo>
                    <a:pt x="0" y="1063066"/>
                  </a:lnTo>
                  <a:close/>
                </a:path>
              </a:pathLst>
            </a:custGeom>
            <a:solidFill>
              <a:srgbClr val="F8F8F9"/>
            </a:solidFill>
          </p:spPr>
          <p:txBody>
            <a:bodyPr wrap="square" lIns="0" tIns="0" rIns="0" bIns="0" rtlCol="0"/>
            <a:lstStyle/>
            <a:p>
              <a:endParaRPr/>
            </a:p>
          </p:txBody>
        </p:sp>
        <p:sp>
          <p:nvSpPr>
            <p:cNvPr id="5" name="object 5"/>
            <p:cNvSpPr/>
            <p:nvPr/>
          </p:nvSpPr>
          <p:spPr>
            <a:xfrm>
              <a:off x="629072" y="2144788"/>
              <a:ext cx="1983300" cy="736295"/>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p:nvPr/>
        </p:nvSpPr>
        <p:spPr>
          <a:xfrm>
            <a:off x="493623" y="1442224"/>
            <a:ext cx="2197735" cy="370205"/>
          </a:xfrm>
          <a:prstGeom prst="rect">
            <a:avLst/>
          </a:prstGeom>
        </p:spPr>
        <p:txBody>
          <a:bodyPr vert="horz" wrap="square" lIns="0" tIns="15875" rIns="0" bIns="0" rtlCol="0">
            <a:spAutoFit/>
          </a:bodyPr>
          <a:lstStyle/>
          <a:p>
            <a:pPr marL="336550">
              <a:lnSpc>
                <a:spcPct val="100000"/>
              </a:lnSpc>
              <a:spcBef>
                <a:spcPts val="125"/>
              </a:spcBef>
            </a:pPr>
            <a:r>
              <a:rPr sz="1100" b="1" spc="-15" dirty="0">
                <a:latin typeface="Arial"/>
                <a:cs typeface="Arial"/>
              </a:rPr>
              <a:t>T.C</a:t>
            </a:r>
            <a:endParaRPr sz="1100" dirty="0">
              <a:latin typeface="Arial"/>
              <a:cs typeface="Arial"/>
            </a:endParaRPr>
          </a:p>
          <a:p>
            <a:pPr marL="337820">
              <a:lnSpc>
                <a:spcPct val="100000"/>
              </a:lnSpc>
              <a:spcBef>
                <a:spcPts val="640"/>
              </a:spcBef>
            </a:pPr>
            <a:r>
              <a:rPr sz="600" spc="5" dirty="0">
                <a:latin typeface="Arial"/>
                <a:cs typeface="Arial"/>
              </a:rPr>
              <a:t>Cà phê </a:t>
            </a:r>
            <a:r>
              <a:rPr sz="600" spc="-20" dirty="0">
                <a:latin typeface="Arial"/>
                <a:cs typeface="Arial"/>
              </a:rPr>
              <a:t>ở </a:t>
            </a:r>
            <a:r>
              <a:rPr sz="600" spc="-10" dirty="0">
                <a:latin typeface="Arial"/>
                <a:cs typeface="Arial"/>
              </a:rPr>
              <a:t>đây </a:t>
            </a:r>
            <a:r>
              <a:rPr sz="600" spc="10" dirty="0">
                <a:latin typeface="Arial"/>
                <a:cs typeface="Arial"/>
              </a:rPr>
              <a:t>rất ngon</a:t>
            </a:r>
            <a:r>
              <a:rPr sz="600" spc="-15" dirty="0">
                <a:latin typeface="Arial"/>
                <a:cs typeface="Arial"/>
              </a:rPr>
              <a:t> </a:t>
            </a:r>
            <a:r>
              <a:rPr sz="600" spc="-10" dirty="0">
                <a:latin typeface="Arial"/>
                <a:cs typeface="Arial"/>
              </a:rPr>
              <a:t>!!</a:t>
            </a:r>
            <a:endParaRPr sz="600" dirty="0">
              <a:latin typeface="Arial"/>
              <a:cs typeface="Arial"/>
            </a:endParaRPr>
          </a:p>
        </p:txBody>
      </p:sp>
      <p:grpSp>
        <p:nvGrpSpPr>
          <p:cNvPr id="7" name="object 7"/>
          <p:cNvGrpSpPr/>
          <p:nvPr/>
        </p:nvGrpSpPr>
        <p:grpSpPr>
          <a:xfrm>
            <a:off x="2631982" y="592433"/>
            <a:ext cx="2411175" cy="2763028"/>
            <a:chOff x="2758185" y="1190840"/>
            <a:chExt cx="2237740" cy="2152015"/>
          </a:xfrm>
        </p:grpSpPr>
        <p:sp>
          <p:nvSpPr>
            <p:cNvPr id="8" name="object 8"/>
            <p:cNvSpPr/>
            <p:nvPr/>
          </p:nvSpPr>
          <p:spPr>
            <a:xfrm>
              <a:off x="2758185" y="1190840"/>
              <a:ext cx="2237231" cy="215188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809760" y="1240396"/>
              <a:ext cx="2134870" cy="2066289"/>
            </a:xfrm>
            <a:custGeom>
              <a:avLst/>
              <a:gdLst/>
              <a:ahLst/>
              <a:cxnLst/>
              <a:rect l="l" t="t" r="r" b="b"/>
              <a:pathLst>
                <a:path w="2134870" h="2066289">
                  <a:moveTo>
                    <a:pt x="2013775" y="0"/>
                  </a:moveTo>
                  <a:lnTo>
                    <a:pt x="120891" y="0"/>
                  </a:lnTo>
                  <a:lnTo>
                    <a:pt x="82676" y="8517"/>
                  </a:lnTo>
                  <a:lnTo>
                    <a:pt x="49490" y="32236"/>
                  </a:lnTo>
                  <a:lnTo>
                    <a:pt x="23322" y="68404"/>
                  </a:lnTo>
                  <a:lnTo>
                    <a:pt x="6162" y="114269"/>
                  </a:lnTo>
                  <a:lnTo>
                    <a:pt x="0" y="167081"/>
                  </a:lnTo>
                  <a:lnTo>
                    <a:pt x="0" y="1587182"/>
                  </a:lnTo>
                  <a:lnTo>
                    <a:pt x="246" y="1597483"/>
                  </a:lnTo>
                  <a:lnTo>
                    <a:pt x="960" y="1607600"/>
                  </a:lnTo>
                  <a:lnTo>
                    <a:pt x="2105" y="1617532"/>
                  </a:lnTo>
                  <a:lnTo>
                    <a:pt x="3644" y="1627276"/>
                  </a:lnTo>
                  <a:lnTo>
                    <a:pt x="0" y="1627276"/>
                  </a:lnTo>
                  <a:lnTo>
                    <a:pt x="558" y="2066239"/>
                  </a:lnTo>
                  <a:lnTo>
                    <a:pt x="40185" y="1958808"/>
                  </a:lnTo>
                  <a:lnTo>
                    <a:pt x="68014" y="1890501"/>
                  </a:lnTo>
                  <a:lnTo>
                    <a:pt x="97206" y="1832068"/>
                  </a:lnTo>
                  <a:lnTo>
                    <a:pt x="140919" y="1754263"/>
                  </a:lnTo>
                  <a:lnTo>
                    <a:pt x="2013775" y="1754263"/>
                  </a:lnTo>
                  <a:lnTo>
                    <a:pt x="2051993" y="1745745"/>
                  </a:lnTo>
                  <a:lnTo>
                    <a:pt x="2085185" y="1722027"/>
                  </a:lnTo>
                  <a:lnTo>
                    <a:pt x="2111361" y="1685859"/>
                  </a:lnTo>
                  <a:lnTo>
                    <a:pt x="2128527" y="1639993"/>
                  </a:lnTo>
                  <a:lnTo>
                    <a:pt x="2134692" y="1587182"/>
                  </a:lnTo>
                  <a:lnTo>
                    <a:pt x="2134692" y="167081"/>
                  </a:lnTo>
                  <a:lnTo>
                    <a:pt x="2128527" y="114269"/>
                  </a:lnTo>
                  <a:lnTo>
                    <a:pt x="2111361" y="68404"/>
                  </a:lnTo>
                  <a:lnTo>
                    <a:pt x="2085185" y="32236"/>
                  </a:lnTo>
                  <a:lnTo>
                    <a:pt x="2051993" y="8517"/>
                  </a:lnTo>
                  <a:lnTo>
                    <a:pt x="2013775" y="0"/>
                  </a:lnTo>
                  <a:close/>
                </a:path>
              </a:pathLst>
            </a:custGeom>
            <a:solidFill>
              <a:srgbClr val="FFFFFF"/>
            </a:solidFill>
          </p:spPr>
          <p:txBody>
            <a:bodyPr wrap="square" lIns="0" tIns="0" rIns="0" bIns="0" rtlCol="0"/>
            <a:lstStyle/>
            <a:p>
              <a:endParaRPr/>
            </a:p>
          </p:txBody>
        </p:sp>
        <p:sp>
          <p:nvSpPr>
            <p:cNvPr id="10" name="object 10"/>
            <p:cNvSpPr/>
            <p:nvPr/>
          </p:nvSpPr>
          <p:spPr>
            <a:xfrm>
              <a:off x="3249853" y="2259393"/>
              <a:ext cx="558800" cy="210185"/>
            </a:xfrm>
            <a:custGeom>
              <a:avLst/>
              <a:gdLst/>
              <a:ahLst/>
              <a:cxnLst/>
              <a:rect l="l" t="t" r="r" b="b"/>
              <a:pathLst>
                <a:path w="558800" h="210185">
                  <a:moveTo>
                    <a:pt x="453910" y="0"/>
                  </a:moveTo>
                  <a:lnTo>
                    <a:pt x="104889" y="0"/>
                  </a:lnTo>
                  <a:lnTo>
                    <a:pt x="64165" y="8275"/>
                  </a:lnTo>
                  <a:lnTo>
                    <a:pt x="30813" y="30808"/>
                  </a:lnTo>
                  <a:lnTo>
                    <a:pt x="8277" y="64159"/>
                  </a:lnTo>
                  <a:lnTo>
                    <a:pt x="0" y="104889"/>
                  </a:lnTo>
                  <a:lnTo>
                    <a:pt x="8277" y="145613"/>
                  </a:lnTo>
                  <a:lnTo>
                    <a:pt x="30813" y="178965"/>
                  </a:lnTo>
                  <a:lnTo>
                    <a:pt x="64165" y="201501"/>
                  </a:lnTo>
                  <a:lnTo>
                    <a:pt x="104889" y="209778"/>
                  </a:lnTo>
                  <a:lnTo>
                    <a:pt x="453910" y="209778"/>
                  </a:lnTo>
                  <a:lnTo>
                    <a:pt x="494634" y="201501"/>
                  </a:lnTo>
                  <a:lnTo>
                    <a:pt x="527986" y="178965"/>
                  </a:lnTo>
                  <a:lnTo>
                    <a:pt x="550522" y="145613"/>
                  </a:lnTo>
                  <a:lnTo>
                    <a:pt x="558799" y="104889"/>
                  </a:lnTo>
                  <a:lnTo>
                    <a:pt x="550522" y="64159"/>
                  </a:lnTo>
                  <a:lnTo>
                    <a:pt x="527986" y="30808"/>
                  </a:lnTo>
                  <a:lnTo>
                    <a:pt x="494634" y="8275"/>
                  </a:lnTo>
                  <a:lnTo>
                    <a:pt x="453910" y="0"/>
                  </a:lnTo>
                  <a:close/>
                </a:path>
              </a:pathLst>
            </a:custGeom>
            <a:solidFill>
              <a:srgbClr val="E3F1E8"/>
            </a:solidFill>
          </p:spPr>
          <p:txBody>
            <a:bodyPr wrap="square" lIns="0" tIns="0" rIns="0" bIns="0" rtlCol="0"/>
            <a:lstStyle/>
            <a:p>
              <a:endParaRPr/>
            </a:p>
          </p:txBody>
        </p:sp>
        <p:sp>
          <p:nvSpPr>
            <p:cNvPr id="11" name="object 11"/>
            <p:cNvSpPr/>
            <p:nvPr/>
          </p:nvSpPr>
          <p:spPr>
            <a:xfrm>
              <a:off x="3639286" y="2308517"/>
              <a:ext cx="109816" cy="109816"/>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3258070" y="2564599"/>
              <a:ext cx="1059815" cy="213995"/>
            </a:xfrm>
            <a:custGeom>
              <a:avLst/>
              <a:gdLst/>
              <a:ahLst/>
              <a:cxnLst/>
              <a:rect l="l" t="t" r="r" b="b"/>
              <a:pathLst>
                <a:path w="1059814" h="213994">
                  <a:moveTo>
                    <a:pt x="952665" y="0"/>
                  </a:moveTo>
                  <a:lnTo>
                    <a:pt x="106959" y="0"/>
                  </a:lnTo>
                  <a:lnTo>
                    <a:pt x="65429" y="8440"/>
                  </a:lnTo>
                  <a:lnTo>
                    <a:pt x="31419" y="31421"/>
                  </a:lnTo>
                  <a:lnTo>
                    <a:pt x="8439" y="65434"/>
                  </a:lnTo>
                  <a:lnTo>
                    <a:pt x="0" y="106972"/>
                  </a:lnTo>
                  <a:lnTo>
                    <a:pt x="8439" y="148501"/>
                  </a:lnTo>
                  <a:lnTo>
                    <a:pt x="31419" y="182511"/>
                  </a:lnTo>
                  <a:lnTo>
                    <a:pt x="65429" y="205491"/>
                  </a:lnTo>
                  <a:lnTo>
                    <a:pt x="106959" y="213931"/>
                  </a:lnTo>
                  <a:lnTo>
                    <a:pt x="952665" y="213931"/>
                  </a:lnTo>
                  <a:lnTo>
                    <a:pt x="994202" y="205491"/>
                  </a:lnTo>
                  <a:lnTo>
                    <a:pt x="1028215" y="182511"/>
                  </a:lnTo>
                  <a:lnTo>
                    <a:pt x="1051197" y="148501"/>
                  </a:lnTo>
                  <a:lnTo>
                    <a:pt x="1059637" y="106972"/>
                  </a:lnTo>
                  <a:lnTo>
                    <a:pt x="1051197" y="65434"/>
                  </a:lnTo>
                  <a:lnTo>
                    <a:pt x="1028215" y="31421"/>
                  </a:lnTo>
                  <a:lnTo>
                    <a:pt x="994202" y="8440"/>
                  </a:lnTo>
                  <a:lnTo>
                    <a:pt x="952665" y="0"/>
                  </a:lnTo>
                  <a:close/>
                </a:path>
              </a:pathLst>
            </a:custGeom>
            <a:solidFill>
              <a:srgbClr val="F9E6E3"/>
            </a:solidFill>
          </p:spPr>
          <p:txBody>
            <a:bodyPr wrap="square" lIns="0" tIns="0" rIns="0" bIns="0" rtlCol="0"/>
            <a:lstStyle/>
            <a:p>
              <a:endParaRPr/>
            </a:p>
          </p:txBody>
        </p:sp>
      </p:grpSp>
      <p:sp>
        <p:nvSpPr>
          <p:cNvPr id="13" name="object 13"/>
          <p:cNvSpPr txBox="1"/>
          <p:nvPr/>
        </p:nvSpPr>
        <p:spPr>
          <a:xfrm>
            <a:off x="2752374" y="847448"/>
            <a:ext cx="2429226" cy="1631216"/>
          </a:xfrm>
          <a:prstGeom prst="rect">
            <a:avLst/>
          </a:prstGeom>
        </p:spPr>
        <p:txBody>
          <a:bodyPr vert="horz" wrap="square" lIns="0" tIns="12700" rIns="0" bIns="0" rtlCol="0">
            <a:spAutoFit/>
          </a:bodyPr>
          <a:lstStyle/>
          <a:p>
            <a:pPr marL="12700" marR="5080" algn="just">
              <a:lnSpc>
                <a:spcPct val="100000"/>
              </a:lnSpc>
              <a:spcBef>
                <a:spcPts val="100"/>
              </a:spcBef>
            </a:pPr>
            <a:r>
              <a:rPr sz="1600" spc="-75" dirty="0">
                <a:latin typeface="Arial"/>
                <a:cs typeface="Arial"/>
              </a:rPr>
              <a:t>Bà </a:t>
            </a:r>
            <a:r>
              <a:rPr sz="1600" spc="-30" dirty="0">
                <a:latin typeface="Arial"/>
                <a:cs typeface="Arial"/>
              </a:rPr>
              <a:t>C </a:t>
            </a:r>
            <a:r>
              <a:rPr sz="1600" spc="-5" dirty="0">
                <a:latin typeface="Arial"/>
                <a:cs typeface="Arial"/>
              </a:rPr>
              <a:t>chia </a:t>
            </a:r>
            <a:r>
              <a:rPr sz="1600" spc="-35" dirty="0">
                <a:latin typeface="Arial"/>
                <a:cs typeface="Arial"/>
              </a:rPr>
              <a:t>sẻ </a:t>
            </a:r>
            <a:r>
              <a:rPr sz="1600" spc="20" dirty="0">
                <a:latin typeface="Arial"/>
                <a:cs typeface="Arial"/>
              </a:rPr>
              <a:t>thông </a:t>
            </a:r>
            <a:r>
              <a:rPr sz="1600" spc="10" dirty="0">
                <a:latin typeface="Arial"/>
                <a:cs typeface="Arial"/>
              </a:rPr>
              <a:t>tin </a:t>
            </a:r>
            <a:r>
              <a:rPr sz="1600" spc="-15" dirty="0" err="1">
                <a:latin typeface="Arial"/>
                <a:cs typeface="Arial"/>
              </a:rPr>
              <a:t>về</a:t>
            </a:r>
            <a:r>
              <a:rPr sz="1600" spc="-15" dirty="0">
                <a:latin typeface="Arial"/>
                <a:cs typeface="Arial"/>
              </a:rPr>
              <a:t> </a:t>
            </a:r>
            <a:r>
              <a:rPr sz="1600" dirty="0" err="1" smtClean="0">
                <a:latin typeface="Arial"/>
                <a:cs typeface="Arial"/>
              </a:rPr>
              <a:t>tài</a:t>
            </a:r>
            <a:r>
              <a:rPr sz="1600" dirty="0" smtClean="0">
                <a:latin typeface="Arial"/>
                <a:cs typeface="Arial"/>
              </a:rPr>
              <a:t> </a:t>
            </a:r>
            <a:r>
              <a:rPr sz="1600" spc="-10" dirty="0">
                <a:latin typeface="Arial"/>
                <a:cs typeface="Arial"/>
              </a:rPr>
              <a:t>chính </a:t>
            </a:r>
            <a:r>
              <a:rPr sz="1600" spc="-30" dirty="0">
                <a:latin typeface="Arial"/>
                <a:cs typeface="Arial"/>
              </a:rPr>
              <a:t>và </a:t>
            </a:r>
            <a:r>
              <a:rPr sz="1600" dirty="0">
                <a:latin typeface="Arial"/>
                <a:cs typeface="Arial"/>
              </a:rPr>
              <a:t>tài </a:t>
            </a:r>
            <a:r>
              <a:rPr sz="1600" spc="-5" dirty="0">
                <a:latin typeface="Arial"/>
                <a:cs typeface="Arial"/>
              </a:rPr>
              <a:t>khoản  ngân hàng của mình công  </a:t>
            </a:r>
            <a:r>
              <a:rPr sz="1600" spc="-10" dirty="0">
                <a:latin typeface="Arial"/>
                <a:cs typeface="Arial"/>
              </a:rPr>
              <a:t>khai trên mạng xã</a:t>
            </a:r>
            <a:r>
              <a:rPr sz="1600" spc="-5" dirty="0">
                <a:latin typeface="Arial"/>
                <a:cs typeface="Arial"/>
              </a:rPr>
              <a:t> </a:t>
            </a:r>
            <a:r>
              <a:rPr sz="1600" spc="-10" dirty="0">
                <a:latin typeface="Arial"/>
                <a:cs typeface="Arial"/>
              </a:rPr>
              <a:t>hội   </a:t>
            </a:r>
            <a:endParaRPr sz="1600" dirty="0">
              <a:latin typeface="Arial"/>
              <a:cs typeface="Arial"/>
            </a:endParaRPr>
          </a:p>
          <a:p>
            <a:pPr marL="386715">
              <a:lnSpc>
                <a:spcPct val="100000"/>
              </a:lnSpc>
              <a:spcBef>
                <a:spcPts val="1110"/>
              </a:spcBef>
            </a:pPr>
            <a:r>
              <a:rPr sz="1200" b="1" spc="-15" dirty="0">
                <a:solidFill>
                  <a:srgbClr val="137333"/>
                </a:solidFill>
                <a:latin typeface="Arial"/>
                <a:cs typeface="Arial"/>
              </a:rPr>
              <a:t>Nên</a:t>
            </a:r>
            <a:endParaRPr sz="1200" dirty="0">
              <a:latin typeface="Arial"/>
              <a:cs typeface="Arial"/>
            </a:endParaRPr>
          </a:p>
          <a:p>
            <a:pPr marL="381000">
              <a:lnSpc>
                <a:spcPct val="100000"/>
              </a:lnSpc>
              <a:spcBef>
                <a:spcPts val="935"/>
              </a:spcBef>
            </a:pPr>
            <a:r>
              <a:rPr sz="1250" b="1" spc="-25" dirty="0">
                <a:solidFill>
                  <a:srgbClr val="B01312"/>
                </a:solidFill>
                <a:latin typeface="Arial"/>
                <a:cs typeface="Arial"/>
              </a:rPr>
              <a:t>Không</a:t>
            </a:r>
            <a:r>
              <a:rPr sz="1250" b="1" spc="-40" dirty="0">
                <a:solidFill>
                  <a:srgbClr val="B01312"/>
                </a:solidFill>
                <a:latin typeface="Arial"/>
                <a:cs typeface="Arial"/>
              </a:rPr>
              <a:t> </a:t>
            </a:r>
            <a:r>
              <a:rPr sz="1250" b="1" spc="-25" dirty="0">
                <a:solidFill>
                  <a:srgbClr val="B01312"/>
                </a:solidFill>
                <a:latin typeface="Arial"/>
                <a:cs typeface="Arial"/>
              </a:rPr>
              <a:t>nên</a:t>
            </a:r>
            <a:endParaRPr sz="1250" dirty="0">
              <a:latin typeface="Arial"/>
              <a:cs typeface="Arial"/>
            </a:endParaRPr>
          </a:p>
        </p:txBody>
      </p:sp>
      <p:grpSp>
        <p:nvGrpSpPr>
          <p:cNvPr id="14" name="object 14"/>
          <p:cNvGrpSpPr/>
          <p:nvPr/>
        </p:nvGrpSpPr>
        <p:grpSpPr>
          <a:xfrm>
            <a:off x="2752374" y="1966855"/>
            <a:ext cx="1325245" cy="511809"/>
            <a:chOff x="2944495" y="2267165"/>
            <a:chExt cx="1325245" cy="511809"/>
          </a:xfrm>
        </p:grpSpPr>
        <p:sp>
          <p:nvSpPr>
            <p:cNvPr id="15" name="object 15"/>
            <p:cNvSpPr/>
            <p:nvPr/>
          </p:nvSpPr>
          <p:spPr>
            <a:xfrm>
              <a:off x="4156976" y="2612135"/>
              <a:ext cx="112737" cy="112750"/>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944495" y="2267165"/>
              <a:ext cx="194030" cy="194030"/>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2944495" y="2584919"/>
              <a:ext cx="194030" cy="194030"/>
            </a:xfrm>
            <a:prstGeom prst="rect">
              <a:avLst/>
            </a:prstGeom>
            <a:blipFill>
              <a:blip r:embed="rId8" cstate="print"/>
              <a:stretch>
                <a:fillRect/>
              </a:stretch>
            </a:blipFill>
          </p:spPr>
          <p:txBody>
            <a:bodyPr wrap="square" lIns="0" tIns="0" rIns="0" bIns="0" rtlCol="0"/>
            <a:lstStyle/>
            <a:p>
              <a:endParaRPr/>
            </a:p>
          </p:txBody>
        </p:sp>
      </p:grpSp>
      <p:sp>
        <p:nvSpPr>
          <p:cNvPr id="18" name="object 18"/>
          <p:cNvSpPr txBox="1"/>
          <p:nvPr/>
        </p:nvSpPr>
        <p:spPr>
          <a:xfrm>
            <a:off x="514503" y="428625"/>
            <a:ext cx="732484" cy="259045"/>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175AB9"/>
                </a:solidFill>
                <a:latin typeface="Arial"/>
                <a:cs typeface="Arial"/>
              </a:rPr>
              <a:t>Câu</a:t>
            </a:r>
            <a:r>
              <a:rPr sz="1600" b="1" spc="-75" dirty="0">
                <a:solidFill>
                  <a:srgbClr val="175AB9"/>
                </a:solidFill>
                <a:latin typeface="Arial"/>
                <a:cs typeface="Arial"/>
              </a:rPr>
              <a:t> </a:t>
            </a:r>
            <a:r>
              <a:rPr sz="1600" b="1" spc="-5" dirty="0">
                <a:solidFill>
                  <a:srgbClr val="175AB9"/>
                </a:solidFill>
                <a:latin typeface="Arial"/>
                <a:cs typeface="Arial"/>
              </a:rPr>
              <a:t>3</a:t>
            </a:r>
            <a:endParaRPr sz="1600" dirty="0">
              <a:latin typeface="Arial"/>
              <a:cs typeface="Arial"/>
            </a:endParaRPr>
          </a:p>
        </p:txBody>
      </p:sp>
      <p:sp>
        <p:nvSpPr>
          <p:cNvPr id="19" name="object 19"/>
          <p:cNvSpPr/>
          <p:nvPr/>
        </p:nvSpPr>
        <p:spPr>
          <a:xfrm>
            <a:off x="155403" y="908583"/>
            <a:ext cx="2210435" cy="1864995"/>
          </a:xfrm>
          <a:custGeom>
            <a:avLst/>
            <a:gdLst/>
            <a:ahLst/>
            <a:cxnLst/>
            <a:rect l="l" t="t" r="r" b="b"/>
            <a:pathLst>
              <a:path w="2210435" h="1864995">
                <a:moveTo>
                  <a:pt x="2209965" y="1864550"/>
                </a:moveTo>
                <a:lnTo>
                  <a:pt x="0" y="1864550"/>
                </a:lnTo>
                <a:lnTo>
                  <a:pt x="0" y="0"/>
                </a:lnTo>
                <a:lnTo>
                  <a:pt x="2209965" y="0"/>
                </a:lnTo>
                <a:lnTo>
                  <a:pt x="2209965" y="1864550"/>
                </a:lnTo>
                <a:close/>
              </a:path>
            </a:pathLst>
          </a:custGeom>
          <a:ln w="12700">
            <a:solidFill>
              <a:srgbClr val="5F6267"/>
            </a:solidFill>
          </a:ln>
        </p:spPr>
        <p:txBody>
          <a:bodyPr wrap="square" lIns="0" tIns="0" rIns="0" bIns="0" rtlCol="0"/>
          <a:lstStyle/>
          <a:p>
            <a:endParaRPr/>
          </a:p>
        </p:txBody>
      </p:sp>
      <p:sp>
        <p:nvSpPr>
          <p:cNvPr id="26" name="object 26"/>
          <p:cNvSpPr txBox="1"/>
          <p:nvPr/>
        </p:nvSpPr>
        <p:spPr>
          <a:xfrm>
            <a:off x="235369" y="3993623"/>
            <a:ext cx="2279231" cy="1890261"/>
          </a:xfrm>
          <a:prstGeom prst="rect">
            <a:avLst/>
          </a:prstGeom>
        </p:spPr>
        <p:txBody>
          <a:bodyPr vert="horz" wrap="square" lIns="0" tIns="12700" rIns="0" bIns="0" rtlCol="0">
            <a:spAutoFit/>
          </a:bodyPr>
          <a:lstStyle/>
          <a:p>
            <a:pPr marL="12700" marR="5080" algn="just">
              <a:lnSpc>
                <a:spcPct val="100000"/>
              </a:lnSpc>
              <a:spcBef>
                <a:spcPts val="100"/>
              </a:spcBef>
            </a:pPr>
            <a:r>
              <a:rPr sz="1600" spc="10" dirty="0">
                <a:solidFill>
                  <a:srgbClr val="221F1F"/>
                </a:solidFill>
                <a:latin typeface="Arial"/>
                <a:cs typeface="Arial"/>
              </a:rPr>
              <a:t>Ông </a:t>
            </a:r>
            <a:r>
              <a:rPr sz="1600" spc="-65" dirty="0">
                <a:solidFill>
                  <a:srgbClr val="221F1F"/>
                </a:solidFill>
                <a:latin typeface="Arial"/>
                <a:cs typeface="Arial"/>
              </a:rPr>
              <a:t>D </a:t>
            </a:r>
            <a:r>
              <a:rPr sz="1600" spc="-5" dirty="0">
                <a:solidFill>
                  <a:srgbClr val="221F1F"/>
                </a:solidFill>
                <a:latin typeface="Arial"/>
                <a:cs typeface="Arial"/>
              </a:rPr>
              <a:t>chia </a:t>
            </a:r>
            <a:r>
              <a:rPr sz="1600" spc="-35" dirty="0">
                <a:solidFill>
                  <a:srgbClr val="221F1F"/>
                </a:solidFill>
                <a:latin typeface="Arial"/>
                <a:cs typeface="Arial"/>
              </a:rPr>
              <a:t>sẻ </a:t>
            </a:r>
            <a:r>
              <a:rPr sz="1600" spc="20" dirty="0">
                <a:solidFill>
                  <a:srgbClr val="221F1F"/>
                </a:solidFill>
                <a:latin typeface="Arial"/>
                <a:cs typeface="Arial"/>
              </a:rPr>
              <a:t>thông </a:t>
            </a:r>
            <a:r>
              <a:rPr sz="1600" spc="10" dirty="0">
                <a:solidFill>
                  <a:srgbClr val="221F1F"/>
                </a:solidFill>
                <a:latin typeface="Arial"/>
                <a:cs typeface="Arial"/>
              </a:rPr>
              <a:t>tin  </a:t>
            </a:r>
            <a:r>
              <a:rPr sz="1600" spc="-15" dirty="0">
                <a:solidFill>
                  <a:srgbClr val="221F1F"/>
                </a:solidFill>
                <a:latin typeface="Arial"/>
                <a:cs typeface="Arial"/>
              </a:rPr>
              <a:t>về </a:t>
            </a:r>
            <a:r>
              <a:rPr sz="1600" spc="40" dirty="0">
                <a:solidFill>
                  <a:srgbClr val="221F1F"/>
                </a:solidFill>
                <a:latin typeface="Arial"/>
                <a:cs typeface="Arial"/>
              </a:rPr>
              <a:t>một </a:t>
            </a:r>
            <a:r>
              <a:rPr sz="1600" spc="-35" dirty="0">
                <a:solidFill>
                  <a:srgbClr val="221F1F"/>
                </a:solidFill>
                <a:latin typeface="Arial"/>
                <a:cs typeface="Arial"/>
              </a:rPr>
              <a:t>sản </a:t>
            </a:r>
            <a:r>
              <a:rPr sz="1600" spc="5" dirty="0">
                <a:solidFill>
                  <a:srgbClr val="221F1F"/>
                </a:solidFill>
                <a:latin typeface="Arial"/>
                <a:cs typeface="Arial"/>
              </a:rPr>
              <a:t>phẩm </a:t>
            </a:r>
            <a:r>
              <a:rPr sz="1600" spc="10" dirty="0">
                <a:solidFill>
                  <a:srgbClr val="221F1F"/>
                </a:solidFill>
                <a:latin typeface="Arial"/>
                <a:cs typeface="Arial"/>
              </a:rPr>
              <a:t>ông </a:t>
            </a:r>
            <a:r>
              <a:rPr sz="1600" spc="-15" dirty="0">
                <a:solidFill>
                  <a:srgbClr val="221F1F"/>
                </a:solidFill>
                <a:latin typeface="Arial"/>
                <a:cs typeface="Arial"/>
              </a:rPr>
              <a:t>đã  </a:t>
            </a:r>
            <a:r>
              <a:rPr sz="1600" spc="-70" dirty="0">
                <a:solidFill>
                  <a:srgbClr val="221F1F"/>
                </a:solidFill>
                <a:latin typeface="Arial"/>
                <a:cs typeface="Arial"/>
              </a:rPr>
              <a:t>sử </a:t>
            </a:r>
            <a:r>
              <a:rPr sz="1600" spc="10" dirty="0">
                <a:solidFill>
                  <a:srgbClr val="221F1F"/>
                </a:solidFill>
                <a:latin typeface="Arial"/>
                <a:cs typeface="Arial"/>
              </a:rPr>
              <a:t>dụng </a:t>
            </a:r>
            <a:r>
              <a:rPr sz="1600" spc="-30" dirty="0">
                <a:solidFill>
                  <a:srgbClr val="221F1F"/>
                </a:solidFill>
                <a:latin typeface="Arial"/>
                <a:cs typeface="Arial"/>
              </a:rPr>
              <a:t>và </a:t>
            </a:r>
            <a:r>
              <a:rPr sz="1600" spc="5" dirty="0">
                <a:solidFill>
                  <a:srgbClr val="221F1F"/>
                </a:solidFill>
                <a:latin typeface="Arial"/>
                <a:cs typeface="Arial"/>
              </a:rPr>
              <a:t>thấy  </a:t>
            </a:r>
            <a:r>
              <a:rPr sz="1600" spc="15" dirty="0">
                <a:solidFill>
                  <a:srgbClr val="221F1F"/>
                </a:solidFill>
                <a:latin typeface="Arial"/>
                <a:cs typeface="Arial"/>
              </a:rPr>
              <a:t>chất  </a:t>
            </a:r>
            <a:r>
              <a:rPr sz="1600" spc="-35" dirty="0">
                <a:solidFill>
                  <a:srgbClr val="221F1F"/>
                </a:solidFill>
                <a:latin typeface="Arial"/>
                <a:cs typeface="Arial"/>
              </a:rPr>
              <a:t>lượng </a:t>
            </a:r>
            <a:r>
              <a:rPr sz="1600" spc="25" dirty="0">
                <a:solidFill>
                  <a:srgbClr val="221F1F"/>
                </a:solidFill>
                <a:latin typeface="Arial"/>
                <a:cs typeface="Arial"/>
              </a:rPr>
              <a:t>tốt, </a:t>
            </a:r>
            <a:r>
              <a:rPr sz="1600" spc="10" dirty="0">
                <a:solidFill>
                  <a:srgbClr val="221F1F"/>
                </a:solidFill>
                <a:latin typeface="Arial"/>
                <a:cs typeface="Arial"/>
              </a:rPr>
              <a:t>muốn mọi  </a:t>
            </a:r>
            <a:r>
              <a:rPr sz="1600" spc="-10" dirty="0">
                <a:solidFill>
                  <a:srgbClr val="221F1F"/>
                </a:solidFill>
                <a:latin typeface="Arial"/>
                <a:cs typeface="Arial"/>
              </a:rPr>
              <a:t>người được</a:t>
            </a:r>
            <a:r>
              <a:rPr sz="1600" spc="-5" dirty="0">
                <a:solidFill>
                  <a:srgbClr val="221F1F"/>
                </a:solidFill>
                <a:latin typeface="Arial"/>
                <a:cs typeface="Arial"/>
              </a:rPr>
              <a:t> biết</a:t>
            </a:r>
            <a:endParaRPr sz="1600" dirty="0">
              <a:latin typeface="Arial"/>
              <a:cs typeface="Arial"/>
            </a:endParaRPr>
          </a:p>
          <a:p>
            <a:pPr marL="386715">
              <a:lnSpc>
                <a:spcPct val="100000"/>
              </a:lnSpc>
              <a:spcBef>
                <a:spcPts val="1170"/>
              </a:spcBef>
            </a:pPr>
            <a:r>
              <a:rPr sz="1200" b="1" spc="-15" dirty="0">
                <a:solidFill>
                  <a:srgbClr val="137333"/>
                </a:solidFill>
                <a:latin typeface="Arial"/>
                <a:cs typeface="Arial"/>
              </a:rPr>
              <a:t>Nên</a:t>
            </a:r>
            <a:endParaRPr sz="1200" dirty="0">
              <a:latin typeface="Arial"/>
              <a:cs typeface="Arial"/>
            </a:endParaRPr>
          </a:p>
          <a:p>
            <a:pPr marL="381000">
              <a:lnSpc>
                <a:spcPct val="100000"/>
              </a:lnSpc>
              <a:spcBef>
                <a:spcPts val="935"/>
              </a:spcBef>
            </a:pPr>
            <a:r>
              <a:rPr sz="1250" b="1" spc="-25" dirty="0">
                <a:solidFill>
                  <a:srgbClr val="B01312"/>
                </a:solidFill>
                <a:latin typeface="Arial"/>
                <a:cs typeface="Arial"/>
              </a:rPr>
              <a:t>Không</a:t>
            </a:r>
            <a:r>
              <a:rPr sz="1250" b="1" spc="-40" dirty="0">
                <a:solidFill>
                  <a:srgbClr val="B01312"/>
                </a:solidFill>
                <a:latin typeface="Arial"/>
                <a:cs typeface="Arial"/>
              </a:rPr>
              <a:t> </a:t>
            </a:r>
            <a:r>
              <a:rPr sz="1250" b="1" spc="-25" dirty="0">
                <a:solidFill>
                  <a:srgbClr val="B01312"/>
                </a:solidFill>
                <a:latin typeface="Arial"/>
                <a:cs typeface="Arial"/>
              </a:rPr>
              <a:t>nên</a:t>
            </a:r>
            <a:endParaRPr sz="1250" dirty="0">
              <a:latin typeface="Arial"/>
              <a:cs typeface="Arial"/>
            </a:endParaRPr>
          </a:p>
        </p:txBody>
      </p:sp>
      <p:sp>
        <p:nvSpPr>
          <p:cNvPr id="31" name="object 31"/>
          <p:cNvSpPr txBox="1"/>
          <p:nvPr/>
        </p:nvSpPr>
        <p:spPr>
          <a:xfrm>
            <a:off x="293107" y="3179498"/>
            <a:ext cx="906233" cy="259045"/>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175AB9"/>
                </a:solidFill>
                <a:latin typeface="Arial"/>
                <a:cs typeface="Arial"/>
              </a:rPr>
              <a:t>Câu</a:t>
            </a:r>
            <a:r>
              <a:rPr sz="1600" b="1" spc="-65" dirty="0">
                <a:solidFill>
                  <a:srgbClr val="175AB9"/>
                </a:solidFill>
                <a:latin typeface="Arial"/>
                <a:cs typeface="Arial"/>
              </a:rPr>
              <a:t> </a:t>
            </a:r>
            <a:r>
              <a:rPr sz="1600" b="1" spc="10" dirty="0">
                <a:solidFill>
                  <a:srgbClr val="175AB9"/>
                </a:solidFill>
                <a:latin typeface="Arial"/>
                <a:cs typeface="Arial"/>
              </a:rPr>
              <a:t>4</a:t>
            </a:r>
            <a:endParaRPr sz="1600" dirty="0">
              <a:latin typeface="Arial"/>
              <a:cs typeface="Arial"/>
            </a:endParaRPr>
          </a:p>
        </p:txBody>
      </p:sp>
      <p:sp>
        <p:nvSpPr>
          <p:cNvPr id="32" name="object 32"/>
          <p:cNvSpPr/>
          <p:nvPr/>
        </p:nvSpPr>
        <p:spPr>
          <a:xfrm>
            <a:off x="2690590" y="4104957"/>
            <a:ext cx="2382431" cy="1695570"/>
          </a:xfrm>
          <a:prstGeom prst="rect">
            <a:avLst/>
          </a:prstGeom>
          <a:blipFill>
            <a:blip r:embed="rId9" cstate="print"/>
            <a:stretch>
              <a:fillRect/>
            </a:stretch>
          </a:blipFill>
        </p:spPr>
        <p:txBody>
          <a:bodyPr wrap="square" lIns="0" tIns="0" rIns="0" bIns="0" rtlCol="0"/>
          <a:lstStyle/>
          <a:p>
            <a:endParaRPr/>
          </a:p>
        </p:txBody>
      </p:sp>
      <p:sp>
        <p:nvSpPr>
          <p:cNvPr id="33" name="object 33"/>
          <p:cNvSpPr txBox="1"/>
          <p:nvPr/>
        </p:nvSpPr>
        <p:spPr>
          <a:xfrm>
            <a:off x="2697226" y="3923931"/>
            <a:ext cx="2378075" cy="1877060"/>
          </a:xfrm>
          <a:prstGeom prst="rect">
            <a:avLst/>
          </a:prstGeom>
          <a:ln w="12700">
            <a:solidFill>
              <a:srgbClr val="5F6267"/>
            </a:solidFill>
          </a:ln>
        </p:spPr>
        <p:txBody>
          <a:bodyPr vert="horz" wrap="square" lIns="0" tIns="0" rIns="0" bIns="0" rtlCol="0">
            <a:spAutoFit/>
          </a:bodyPr>
          <a:lstStyle/>
          <a:p>
            <a:pPr>
              <a:lnSpc>
                <a:spcPct val="100000"/>
              </a:lnSpc>
            </a:pPr>
            <a:endParaRPr sz="1000">
              <a:latin typeface="Times New Roman"/>
              <a:cs typeface="Times New Roman"/>
            </a:endParaRPr>
          </a:p>
          <a:p>
            <a:pPr>
              <a:lnSpc>
                <a:spcPct val="100000"/>
              </a:lnSpc>
              <a:spcBef>
                <a:spcPts val="5"/>
              </a:spcBef>
            </a:pPr>
            <a:endParaRPr sz="1000">
              <a:latin typeface="Times New Roman"/>
              <a:cs typeface="Times New Roman"/>
            </a:endParaRPr>
          </a:p>
          <a:p>
            <a:pPr marL="686435">
              <a:lnSpc>
                <a:spcPct val="100000"/>
              </a:lnSpc>
            </a:pPr>
            <a:r>
              <a:rPr sz="800" b="1" spc="-20" dirty="0">
                <a:latin typeface="Arial"/>
                <a:cs typeface="Arial"/>
              </a:rPr>
              <a:t>N.V.D</a:t>
            </a:r>
            <a:endParaRPr sz="800">
              <a:latin typeface="Arial"/>
              <a:cs typeface="Arial"/>
            </a:endParaRPr>
          </a:p>
        </p:txBody>
      </p:sp>
      <p:sp>
        <p:nvSpPr>
          <p:cNvPr id="34" name="object 34"/>
          <p:cNvSpPr txBox="1"/>
          <p:nvPr/>
        </p:nvSpPr>
        <p:spPr>
          <a:xfrm>
            <a:off x="4956162" y="7193157"/>
            <a:ext cx="173990" cy="208279"/>
          </a:xfrm>
          <a:prstGeom prst="rect">
            <a:avLst/>
          </a:prstGeom>
        </p:spPr>
        <p:txBody>
          <a:bodyPr vert="horz" wrap="square" lIns="0" tIns="12700" rIns="0" bIns="0" rtlCol="0">
            <a:spAutoFit/>
          </a:bodyPr>
          <a:lstStyle/>
          <a:p>
            <a:pPr marL="12700">
              <a:lnSpc>
                <a:spcPct val="100000"/>
              </a:lnSpc>
              <a:spcBef>
                <a:spcPts val="100"/>
              </a:spcBef>
            </a:pPr>
            <a:r>
              <a:rPr sz="1200" spc="-85" dirty="0">
                <a:solidFill>
                  <a:srgbClr val="386FDE"/>
                </a:solidFill>
                <a:latin typeface="Arial"/>
                <a:cs typeface="Arial"/>
              </a:rPr>
              <a:t>14</a:t>
            </a:r>
            <a:endParaRPr sz="1200">
              <a:latin typeface="Arial"/>
              <a:cs typeface="Arial"/>
            </a:endParaRPr>
          </a:p>
        </p:txBody>
      </p:sp>
      <p:grpSp>
        <p:nvGrpSpPr>
          <p:cNvPr id="35" name="object 14"/>
          <p:cNvGrpSpPr/>
          <p:nvPr/>
        </p:nvGrpSpPr>
        <p:grpSpPr>
          <a:xfrm>
            <a:off x="235369" y="5390153"/>
            <a:ext cx="1325245" cy="511809"/>
            <a:chOff x="2944495" y="2267165"/>
            <a:chExt cx="1325245" cy="511809"/>
          </a:xfrm>
        </p:grpSpPr>
        <p:sp>
          <p:nvSpPr>
            <p:cNvPr id="36" name="object 15"/>
            <p:cNvSpPr/>
            <p:nvPr/>
          </p:nvSpPr>
          <p:spPr>
            <a:xfrm>
              <a:off x="4156976" y="2612135"/>
              <a:ext cx="112737" cy="112750"/>
            </a:xfrm>
            <a:prstGeom prst="rect">
              <a:avLst/>
            </a:prstGeom>
            <a:blipFill>
              <a:blip r:embed="rId6" cstate="print"/>
              <a:stretch>
                <a:fillRect/>
              </a:stretch>
            </a:blipFill>
          </p:spPr>
          <p:txBody>
            <a:bodyPr wrap="square" lIns="0" tIns="0" rIns="0" bIns="0" rtlCol="0"/>
            <a:lstStyle/>
            <a:p>
              <a:endParaRPr/>
            </a:p>
          </p:txBody>
        </p:sp>
        <p:sp>
          <p:nvSpPr>
            <p:cNvPr id="37" name="object 16"/>
            <p:cNvSpPr/>
            <p:nvPr/>
          </p:nvSpPr>
          <p:spPr>
            <a:xfrm>
              <a:off x="2944495" y="2267165"/>
              <a:ext cx="194030" cy="194030"/>
            </a:xfrm>
            <a:prstGeom prst="rect">
              <a:avLst/>
            </a:prstGeom>
            <a:blipFill>
              <a:blip r:embed="rId7" cstate="print"/>
              <a:stretch>
                <a:fillRect/>
              </a:stretch>
            </a:blipFill>
          </p:spPr>
          <p:txBody>
            <a:bodyPr wrap="square" lIns="0" tIns="0" rIns="0" bIns="0" rtlCol="0"/>
            <a:lstStyle/>
            <a:p>
              <a:endParaRPr/>
            </a:p>
          </p:txBody>
        </p:sp>
        <p:sp>
          <p:nvSpPr>
            <p:cNvPr id="38" name="object 17"/>
            <p:cNvSpPr/>
            <p:nvPr/>
          </p:nvSpPr>
          <p:spPr>
            <a:xfrm>
              <a:off x="2944495" y="2584919"/>
              <a:ext cx="194030" cy="194030"/>
            </a:xfrm>
            <a:prstGeom prst="rect">
              <a:avLst/>
            </a:prstGeom>
            <a:blipFill>
              <a:blip r:embed="rId8" cstate="print"/>
              <a:stretch>
                <a:fillRect/>
              </a:stretch>
            </a:blipFill>
          </p:spPr>
          <p:txBody>
            <a:bodyPr wrap="square" lIns="0" tIns="0" rIns="0" bIns="0" rtlCol="0"/>
            <a:lstStyle/>
            <a:p>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03"/>
            <a:ext cx="5325745" cy="7559675"/>
          </a:xfrm>
          <a:custGeom>
            <a:avLst/>
            <a:gdLst/>
            <a:ahLst/>
            <a:cxnLst/>
            <a:rect l="l" t="t" r="r" b="b"/>
            <a:pathLst>
              <a:path w="5325745" h="7559675">
                <a:moveTo>
                  <a:pt x="5325122" y="0"/>
                </a:moveTo>
                <a:lnTo>
                  <a:pt x="0" y="0"/>
                </a:lnTo>
                <a:lnTo>
                  <a:pt x="0" y="7559598"/>
                </a:lnTo>
                <a:lnTo>
                  <a:pt x="5325122" y="7559598"/>
                </a:lnTo>
                <a:lnTo>
                  <a:pt x="5325122" y="0"/>
                </a:lnTo>
                <a:close/>
              </a:path>
            </a:pathLst>
          </a:custGeom>
          <a:solidFill>
            <a:srgbClr val="1B73E6"/>
          </a:solidFill>
        </p:spPr>
        <p:txBody>
          <a:bodyPr wrap="square" lIns="0" tIns="0" rIns="0" bIns="0" rtlCol="0"/>
          <a:lstStyle/>
          <a:p>
            <a:endParaRPr/>
          </a:p>
        </p:txBody>
      </p:sp>
      <p:grpSp>
        <p:nvGrpSpPr>
          <p:cNvPr id="3" name="object 3"/>
          <p:cNvGrpSpPr/>
          <p:nvPr/>
        </p:nvGrpSpPr>
        <p:grpSpPr>
          <a:xfrm>
            <a:off x="5321643" y="406"/>
            <a:ext cx="13335" cy="7559675"/>
            <a:chOff x="5321643" y="406"/>
            <a:chExt cx="13335" cy="7559675"/>
          </a:xfrm>
        </p:grpSpPr>
        <p:sp>
          <p:nvSpPr>
            <p:cNvPr id="4" name="object 4"/>
            <p:cNvSpPr/>
            <p:nvPr/>
          </p:nvSpPr>
          <p:spPr>
            <a:xfrm>
              <a:off x="5327993" y="406"/>
              <a:ext cx="635" cy="7559675"/>
            </a:xfrm>
            <a:custGeom>
              <a:avLst/>
              <a:gdLst/>
              <a:ahLst/>
              <a:cxnLst/>
              <a:rect l="l" t="t" r="r" b="b"/>
              <a:pathLst>
                <a:path w="635" h="7559675">
                  <a:moveTo>
                    <a:pt x="12" y="7559598"/>
                  </a:moveTo>
                  <a:lnTo>
                    <a:pt x="0" y="0"/>
                  </a:lnTo>
                  <a:lnTo>
                    <a:pt x="12" y="7559598"/>
                  </a:lnTo>
                </a:path>
              </a:pathLst>
            </a:custGeom>
            <a:ln w="12700">
              <a:solidFill>
                <a:srgbClr val="000000"/>
              </a:solidFill>
            </a:ln>
          </p:spPr>
          <p:txBody>
            <a:bodyPr wrap="square" lIns="0" tIns="0" rIns="0" bIns="0" rtlCol="0"/>
            <a:lstStyle/>
            <a:p>
              <a:endParaRPr/>
            </a:p>
          </p:txBody>
        </p:sp>
        <p:sp>
          <p:nvSpPr>
            <p:cNvPr id="5" name="object 5"/>
            <p:cNvSpPr/>
            <p:nvPr/>
          </p:nvSpPr>
          <p:spPr>
            <a:xfrm>
              <a:off x="5327993" y="406"/>
              <a:ext cx="635" cy="7559675"/>
            </a:xfrm>
            <a:custGeom>
              <a:avLst/>
              <a:gdLst/>
              <a:ahLst/>
              <a:cxnLst/>
              <a:rect l="l" t="t" r="r" b="b"/>
              <a:pathLst>
                <a:path w="635" h="7559675">
                  <a:moveTo>
                    <a:pt x="0" y="0"/>
                  </a:moveTo>
                  <a:lnTo>
                    <a:pt x="12" y="7559598"/>
                  </a:lnTo>
                  <a:lnTo>
                    <a:pt x="0" y="0"/>
                  </a:lnTo>
                  <a:close/>
                </a:path>
              </a:pathLst>
            </a:custGeom>
            <a:solidFill>
              <a:srgbClr val="1B73E6"/>
            </a:solidFill>
          </p:spPr>
          <p:txBody>
            <a:bodyPr wrap="square" lIns="0" tIns="0" rIns="0" bIns="0" rtlCol="0"/>
            <a:lstStyle/>
            <a:p>
              <a:endParaRPr/>
            </a:p>
          </p:txBody>
        </p:sp>
      </p:grpSp>
      <p:sp>
        <p:nvSpPr>
          <p:cNvPr id="6" name="object 6"/>
          <p:cNvSpPr/>
          <p:nvPr/>
        </p:nvSpPr>
        <p:spPr>
          <a:xfrm>
            <a:off x="2150148" y="5750779"/>
            <a:ext cx="2461895" cy="739140"/>
          </a:xfrm>
          <a:custGeom>
            <a:avLst/>
            <a:gdLst/>
            <a:ahLst/>
            <a:cxnLst/>
            <a:rect l="l" t="t" r="r" b="b"/>
            <a:pathLst>
              <a:path w="2461895" h="739139">
                <a:moveTo>
                  <a:pt x="2091829" y="0"/>
                </a:moveTo>
                <a:lnTo>
                  <a:pt x="369468" y="0"/>
                </a:lnTo>
                <a:lnTo>
                  <a:pt x="323288" y="2892"/>
                </a:lnTo>
                <a:lnTo>
                  <a:pt x="278772" y="11335"/>
                </a:lnTo>
                <a:lnTo>
                  <a:pt x="236276" y="24974"/>
                </a:lnTo>
                <a:lnTo>
                  <a:pt x="196150" y="43456"/>
                </a:lnTo>
                <a:lnTo>
                  <a:pt x="158749" y="66429"/>
                </a:lnTo>
                <a:lnTo>
                  <a:pt x="124426" y="93539"/>
                </a:lnTo>
                <a:lnTo>
                  <a:pt x="93534" y="124433"/>
                </a:lnTo>
                <a:lnTo>
                  <a:pt x="66425" y="158758"/>
                </a:lnTo>
                <a:lnTo>
                  <a:pt x="43454" y="196160"/>
                </a:lnTo>
                <a:lnTo>
                  <a:pt x="24972" y="236287"/>
                </a:lnTo>
                <a:lnTo>
                  <a:pt x="11334" y="278784"/>
                </a:lnTo>
                <a:lnTo>
                  <a:pt x="2892" y="323300"/>
                </a:lnTo>
                <a:lnTo>
                  <a:pt x="0" y="369481"/>
                </a:lnTo>
                <a:lnTo>
                  <a:pt x="2892" y="415661"/>
                </a:lnTo>
                <a:lnTo>
                  <a:pt x="11334" y="460176"/>
                </a:lnTo>
                <a:lnTo>
                  <a:pt x="24972" y="502673"/>
                </a:lnTo>
                <a:lnTo>
                  <a:pt x="43454" y="542798"/>
                </a:lnTo>
                <a:lnTo>
                  <a:pt x="66425" y="580199"/>
                </a:lnTo>
                <a:lnTo>
                  <a:pt x="93534" y="614522"/>
                </a:lnTo>
                <a:lnTo>
                  <a:pt x="124426" y="645415"/>
                </a:lnTo>
                <a:lnTo>
                  <a:pt x="158749" y="672523"/>
                </a:lnTo>
                <a:lnTo>
                  <a:pt x="196150" y="695495"/>
                </a:lnTo>
                <a:lnTo>
                  <a:pt x="236276" y="713976"/>
                </a:lnTo>
                <a:lnTo>
                  <a:pt x="278772" y="727615"/>
                </a:lnTo>
                <a:lnTo>
                  <a:pt x="323288" y="736057"/>
                </a:lnTo>
                <a:lnTo>
                  <a:pt x="369468" y="738949"/>
                </a:lnTo>
                <a:lnTo>
                  <a:pt x="2091829" y="738949"/>
                </a:lnTo>
                <a:lnTo>
                  <a:pt x="2138007" y="736057"/>
                </a:lnTo>
                <a:lnTo>
                  <a:pt x="2182520" y="727615"/>
                </a:lnTo>
                <a:lnTo>
                  <a:pt x="2225016" y="713976"/>
                </a:lnTo>
                <a:lnTo>
                  <a:pt x="2265141" y="695495"/>
                </a:lnTo>
                <a:lnTo>
                  <a:pt x="2302542" y="672523"/>
                </a:lnTo>
                <a:lnTo>
                  <a:pt x="2336866" y="645415"/>
                </a:lnTo>
                <a:lnTo>
                  <a:pt x="2367759" y="614522"/>
                </a:lnTo>
                <a:lnTo>
                  <a:pt x="2394869" y="580199"/>
                </a:lnTo>
                <a:lnTo>
                  <a:pt x="2417841" y="542798"/>
                </a:lnTo>
                <a:lnTo>
                  <a:pt x="2436323" y="502673"/>
                </a:lnTo>
                <a:lnTo>
                  <a:pt x="2449963" y="460176"/>
                </a:lnTo>
                <a:lnTo>
                  <a:pt x="2458405" y="415661"/>
                </a:lnTo>
                <a:lnTo>
                  <a:pt x="2461298" y="369481"/>
                </a:lnTo>
                <a:lnTo>
                  <a:pt x="2458405" y="323300"/>
                </a:lnTo>
                <a:lnTo>
                  <a:pt x="2449963" y="278784"/>
                </a:lnTo>
                <a:lnTo>
                  <a:pt x="2436323" y="236287"/>
                </a:lnTo>
                <a:lnTo>
                  <a:pt x="2417841" y="196160"/>
                </a:lnTo>
                <a:lnTo>
                  <a:pt x="2394869" y="158758"/>
                </a:lnTo>
                <a:lnTo>
                  <a:pt x="2367759" y="124433"/>
                </a:lnTo>
                <a:lnTo>
                  <a:pt x="2336866" y="93539"/>
                </a:lnTo>
                <a:lnTo>
                  <a:pt x="2302542" y="66429"/>
                </a:lnTo>
                <a:lnTo>
                  <a:pt x="2265141" y="43456"/>
                </a:lnTo>
                <a:lnTo>
                  <a:pt x="2225016" y="24974"/>
                </a:lnTo>
                <a:lnTo>
                  <a:pt x="2182520" y="11335"/>
                </a:lnTo>
                <a:lnTo>
                  <a:pt x="2138007" y="2892"/>
                </a:lnTo>
                <a:lnTo>
                  <a:pt x="2091829" y="0"/>
                </a:lnTo>
                <a:close/>
              </a:path>
            </a:pathLst>
          </a:custGeom>
          <a:solidFill>
            <a:srgbClr val="E6EDFB"/>
          </a:solidFill>
        </p:spPr>
        <p:txBody>
          <a:bodyPr wrap="square" lIns="0" tIns="0" rIns="0" bIns="0" rtlCol="0"/>
          <a:lstStyle/>
          <a:p>
            <a:endParaRPr/>
          </a:p>
        </p:txBody>
      </p:sp>
      <p:sp>
        <p:nvSpPr>
          <p:cNvPr id="7" name="object 7"/>
          <p:cNvSpPr txBox="1"/>
          <p:nvPr/>
        </p:nvSpPr>
        <p:spPr>
          <a:xfrm>
            <a:off x="2242807" y="4988864"/>
            <a:ext cx="2840990" cy="2863284"/>
          </a:xfrm>
          <a:prstGeom prst="rect">
            <a:avLst/>
          </a:prstGeom>
        </p:spPr>
        <p:txBody>
          <a:bodyPr vert="horz" wrap="square" lIns="0" tIns="1905" rIns="0" bIns="0" rtlCol="0">
            <a:spAutoFit/>
          </a:bodyPr>
          <a:lstStyle/>
          <a:p>
            <a:pPr marL="12700" marR="5080">
              <a:lnSpc>
                <a:spcPct val="112900"/>
              </a:lnSpc>
              <a:spcBef>
                <a:spcPts val="15"/>
              </a:spcBef>
            </a:pPr>
            <a:r>
              <a:rPr sz="4200" spc="-120" dirty="0" err="1">
                <a:solidFill>
                  <a:srgbClr val="E6EDFB"/>
                </a:solidFill>
                <a:latin typeface="Arial"/>
                <a:cs typeface="Arial"/>
              </a:rPr>
              <a:t>Phòng</a:t>
            </a:r>
            <a:r>
              <a:rPr sz="4200" spc="-120" dirty="0">
                <a:solidFill>
                  <a:srgbClr val="E6EDFB"/>
                </a:solidFill>
                <a:latin typeface="Arial"/>
                <a:cs typeface="Arial"/>
              </a:rPr>
              <a:t> </a:t>
            </a:r>
            <a:r>
              <a:rPr sz="4200" spc="-20" dirty="0" smtClean="0">
                <a:solidFill>
                  <a:srgbClr val="E6EDFB"/>
                </a:solidFill>
                <a:latin typeface="Arial"/>
                <a:cs typeface="Arial"/>
              </a:rPr>
              <a:t>t</a:t>
            </a:r>
            <a:r>
              <a:rPr lang="en-US" sz="4200" spc="-20" dirty="0" smtClean="0">
                <a:solidFill>
                  <a:srgbClr val="E6EDFB"/>
                </a:solidFill>
                <a:latin typeface="Arial"/>
                <a:cs typeface="Arial"/>
              </a:rPr>
              <a:t> </a:t>
            </a:r>
            <a:r>
              <a:rPr sz="4200" spc="-20" dirty="0" err="1" smtClean="0">
                <a:solidFill>
                  <a:srgbClr val="E6EDFB"/>
                </a:solidFill>
                <a:latin typeface="Arial"/>
                <a:cs typeface="Arial"/>
              </a:rPr>
              <a:t>ránh</a:t>
            </a:r>
            <a:r>
              <a:rPr sz="4200" spc="-20" dirty="0" smtClean="0">
                <a:solidFill>
                  <a:srgbClr val="E6EDFB"/>
                </a:solidFill>
                <a:latin typeface="Arial"/>
                <a:cs typeface="Arial"/>
              </a:rPr>
              <a:t>  </a:t>
            </a:r>
            <a:r>
              <a:rPr sz="4200" b="1" spc="-220" dirty="0">
                <a:solidFill>
                  <a:srgbClr val="175AB9"/>
                </a:solidFill>
                <a:latin typeface="Arial"/>
                <a:cs typeface="Arial"/>
              </a:rPr>
              <a:t>lừa </a:t>
            </a:r>
            <a:r>
              <a:rPr sz="4200" b="1" spc="-95" dirty="0">
                <a:solidFill>
                  <a:srgbClr val="175AB9"/>
                </a:solidFill>
                <a:latin typeface="Arial"/>
                <a:cs typeface="Arial"/>
              </a:rPr>
              <a:t>đảo  </a:t>
            </a:r>
            <a:r>
              <a:rPr sz="4200" spc="-10" dirty="0">
                <a:solidFill>
                  <a:srgbClr val="E6EDFB"/>
                </a:solidFill>
                <a:latin typeface="Arial"/>
                <a:cs typeface="Arial"/>
              </a:rPr>
              <a:t>trực</a:t>
            </a:r>
            <a:r>
              <a:rPr sz="4200" spc="-65" dirty="0">
                <a:solidFill>
                  <a:srgbClr val="E6EDFB"/>
                </a:solidFill>
                <a:latin typeface="Arial"/>
                <a:cs typeface="Arial"/>
              </a:rPr>
              <a:t> </a:t>
            </a:r>
            <a:r>
              <a:rPr sz="4200" spc="-25" dirty="0">
                <a:solidFill>
                  <a:srgbClr val="E6EDFB"/>
                </a:solidFill>
                <a:latin typeface="Arial"/>
                <a:cs typeface="Arial"/>
              </a:rPr>
              <a:t>tuyến</a:t>
            </a:r>
            <a:endParaRPr sz="4200" dirty="0">
              <a:latin typeface="Arial"/>
              <a:cs typeface="Arial"/>
            </a:endParaRPr>
          </a:p>
        </p:txBody>
      </p:sp>
      <p:sp>
        <p:nvSpPr>
          <p:cNvPr id="8" name="object 8"/>
          <p:cNvSpPr txBox="1"/>
          <p:nvPr/>
        </p:nvSpPr>
        <p:spPr>
          <a:xfrm>
            <a:off x="242509" y="5518420"/>
            <a:ext cx="1845945" cy="1852295"/>
          </a:xfrm>
          <a:prstGeom prst="rect">
            <a:avLst/>
          </a:prstGeom>
        </p:spPr>
        <p:txBody>
          <a:bodyPr vert="horz" wrap="square" lIns="0" tIns="17145" rIns="0" bIns="0" rtlCol="0">
            <a:spAutoFit/>
          </a:bodyPr>
          <a:lstStyle/>
          <a:p>
            <a:pPr marL="12700">
              <a:lnSpc>
                <a:spcPct val="100000"/>
              </a:lnSpc>
              <a:spcBef>
                <a:spcPts val="135"/>
              </a:spcBef>
            </a:pPr>
            <a:r>
              <a:rPr sz="11950" b="1" spc="135" dirty="0">
                <a:solidFill>
                  <a:srgbClr val="E6EDFB"/>
                </a:solidFill>
                <a:latin typeface="Arial"/>
                <a:cs typeface="Arial"/>
              </a:rPr>
              <a:t>III</a:t>
            </a:r>
            <a:r>
              <a:rPr sz="11950" b="1" spc="-13555" dirty="0">
                <a:solidFill>
                  <a:srgbClr val="E6EDFB"/>
                </a:solidFill>
                <a:latin typeface="Arial"/>
                <a:cs typeface="Arial"/>
              </a:rPr>
              <a:t>.</a:t>
            </a:r>
            <a:r>
              <a:rPr sz="1200" spc="-35" dirty="0">
                <a:solidFill>
                  <a:srgbClr val="386FDE"/>
                </a:solidFill>
                <a:latin typeface="Arial"/>
                <a:cs typeface="Arial"/>
              </a:rPr>
              <a:t>7</a:t>
            </a:r>
            <a:endParaRPr sz="1200">
              <a:latin typeface="Arial"/>
              <a:cs typeface="Arial"/>
            </a:endParaRPr>
          </a:p>
        </p:txBody>
      </p:sp>
      <p:sp>
        <p:nvSpPr>
          <p:cNvPr id="9" name="object 9"/>
          <p:cNvSpPr/>
          <p:nvPr/>
        </p:nvSpPr>
        <p:spPr>
          <a:xfrm>
            <a:off x="4173194" y="5927775"/>
            <a:ext cx="276860" cy="375920"/>
          </a:xfrm>
          <a:custGeom>
            <a:avLst/>
            <a:gdLst/>
            <a:ahLst/>
            <a:cxnLst/>
            <a:rect l="l" t="t" r="r" b="b"/>
            <a:pathLst>
              <a:path w="276860" h="375920">
                <a:moveTo>
                  <a:pt x="7823" y="160261"/>
                </a:moveTo>
                <a:lnTo>
                  <a:pt x="1562" y="162572"/>
                </a:lnTo>
                <a:lnTo>
                  <a:pt x="0" y="164795"/>
                </a:lnTo>
                <a:lnTo>
                  <a:pt x="0" y="257073"/>
                </a:lnTo>
                <a:lnTo>
                  <a:pt x="8650" y="302802"/>
                </a:lnTo>
                <a:lnTo>
                  <a:pt x="34607" y="341121"/>
                </a:lnTo>
                <a:lnTo>
                  <a:pt x="72915" y="367068"/>
                </a:lnTo>
                <a:lnTo>
                  <a:pt x="118643" y="375716"/>
                </a:lnTo>
                <a:lnTo>
                  <a:pt x="142434" y="373554"/>
                </a:lnTo>
                <a:lnTo>
                  <a:pt x="164372" y="367068"/>
                </a:lnTo>
                <a:lnTo>
                  <a:pt x="184458" y="356257"/>
                </a:lnTo>
                <a:lnTo>
                  <a:pt x="196740" y="346062"/>
                </a:lnTo>
                <a:lnTo>
                  <a:pt x="118643" y="346062"/>
                </a:lnTo>
                <a:lnTo>
                  <a:pt x="101003" y="344440"/>
                </a:lnTo>
                <a:lnTo>
                  <a:pt x="55854" y="320103"/>
                </a:lnTo>
                <a:lnTo>
                  <a:pt x="31292" y="274915"/>
                </a:lnTo>
                <a:lnTo>
                  <a:pt x="29654" y="257073"/>
                </a:lnTo>
                <a:lnTo>
                  <a:pt x="29654" y="221970"/>
                </a:lnTo>
                <a:lnTo>
                  <a:pt x="71678" y="221970"/>
                </a:lnTo>
                <a:lnTo>
                  <a:pt x="10540" y="160832"/>
                </a:lnTo>
                <a:lnTo>
                  <a:pt x="7823" y="160261"/>
                </a:lnTo>
                <a:close/>
              </a:path>
              <a:path w="276860" h="375920">
                <a:moveTo>
                  <a:pt x="226745" y="0"/>
                </a:moveTo>
                <a:lnTo>
                  <a:pt x="218185" y="0"/>
                </a:lnTo>
                <a:lnTo>
                  <a:pt x="214629" y="1409"/>
                </a:lnTo>
                <a:lnTo>
                  <a:pt x="209029" y="7010"/>
                </a:lnTo>
                <a:lnTo>
                  <a:pt x="207632" y="10553"/>
                </a:lnTo>
                <a:lnTo>
                  <a:pt x="207632" y="86017"/>
                </a:lnTo>
                <a:lnTo>
                  <a:pt x="199369" y="89310"/>
                </a:lnTo>
                <a:lnTo>
                  <a:pt x="170865" y="121437"/>
                </a:lnTo>
                <a:lnTo>
                  <a:pt x="168084" y="138429"/>
                </a:lnTo>
                <a:lnTo>
                  <a:pt x="168783" y="147140"/>
                </a:lnTo>
                <a:lnTo>
                  <a:pt x="191877" y="183108"/>
                </a:lnTo>
                <a:lnTo>
                  <a:pt x="207632" y="190830"/>
                </a:lnTo>
                <a:lnTo>
                  <a:pt x="207632" y="257073"/>
                </a:lnTo>
                <a:lnTo>
                  <a:pt x="193032" y="306433"/>
                </a:lnTo>
                <a:lnTo>
                  <a:pt x="152939" y="339574"/>
                </a:lnTo>
                <a:lnTo>
                  <a:pt x="118643" y="346062"/>
                </a:lnTo>
                <a:lnTo>
                  <a:pt x="196740" y="346062"/>
                </a:lnTo>
                <a:lnTo>
                  <a:pt x="228638" y="302802"/>
                </a:lnTo>
                <a:lnTo>
                  <a:pt x="237286" y="257073"/>
                </a:lnTo>
                <a:lnTo>
                  <a:pt x="237286" y="190830"/>
                </a:lnTo>
                <a:lnTo>
                  <a:pt x="245557" y="187736"/>
                </a:lnTo>
                <a:lnTo>
                  <a:pt x="270723" y="163144"/>
                </a:lnTo>
                <a:lnTo>
                  <a:pt x="215874" y="163144"/>
                </a:lnTo>
                <a:lnTo>
                  <a:pt x="210096" y="160667"/>
                </a:lnTo>
                <a:lnTo>
                  <a:pt x="200215" y="150787"/>
                </a:lnTo>
                <a:lnTo>
                  <a:pt x="197738" y="145021"/>
                </a:lnTo>
                <a:lnTo>
                  <a:pt x="197738" y="131508"/>
                </a:lnTo>
                <a:lnTo>
                  <a:pt x="200215" y="125653"/>
                </a:lnTo>
                <a:lnTo>
                  <a:pt x="210096" y="116090"/>
                </a:lnTo>
                <a:lnTo>
                  <a:pt x="215874" y="113703"/>
                </a:lnTo>
                <a:lnTo>
                  <a:pt x="270660" y="113703"/>
                </a:lnTo>
                <a:lnTo>
                  <a:pt x="270589" y="113541"/>
                </a:lnTo>
                <a:lnTo>
                  <a:pt x="237286" y="86017"/>
                </a:lnTo>
                <a:lnTo>
                  <a:pt x="237286" y="10553"/>
                </a:lnTo>
                <a:lnTo>
                  <a:pt x="235889" y="7010"/>
                </a:lnTo>
                <a:lnTo>
                  <a:pt x="230289" y="1409"/>
                </a:lnTo>
                <a:lnTo>
                  <a:pt x="226745" y="0"/>
                </a:lnTo>
                <a:close/>
              </a:path>
              <a:path w="276860" h="375920">
                <a:moveTo>
                  <a:pt x="71678" y="221970"/>
                </a:moveTo>
                <a:lnTo>
                  <a:pt x="29654" y="221970"/>
                </a:lnTo>
                <a:lnTo>
                  <a:pt x="55854" y="247675"/>
                </a:lnTo>
                <a:lnTo>
                  <a:pt x="58826" y="250647"/>
                </a:lnTo>
                <a:lnTo>
                  <a:pt x="62293" y="252133"/>
                </a:lnTo>
                <a:lnTo>
                  <a:pt x="70192" y="252133"/>
                </a:lnTo>
                <a:lnTo>
                  <a:pt x="73659" y="250647"/>
                </a:lnTo>
                <a:lnTo>
                  <a:pt x="79590" y="244716"/>
                </a:lnTo>
                <a:lnTo>
                  <a:pt x="81076" y="241249"/>
                </a:lnTo>
                <a:lnTo>
                  <a:pt x="81076" y="233349"/>
                </a:lnTo>
                <a:lnTo>
                  <a:pt x="79590" y="229882"/>
                </a:lnTo>
                <a:lnTo>
                  <a:pt x="71678" y="221970"/>
                </a:lnTo>
                <a:close/>
              </a:path>
              <a:path w="276860" h="375920">
                <a:moveTo>
                  <a:pt x="270660" y="113703"/>
                </a:moveTo>
                <a:lnTo>
                  <a:pt x="229387" y="113703"/>
                </a:lnTo>
                <a:lnTo>
                  <a:pt x="235229" y="116090"/>
                </a:lnTo>
                <a:lnTo>
                  <a:pt x="244792" y="125653"/>
                </a:lnTo>
                <a:lnTo>
                  <a:pt x="247180" y="131508"/>
                </a:lnTo>
                <a:lnTo>
                  <a:pt x="247180" y="145021"/>
                </a:lnTo>
                <a:lnTo>
                  <a:pt x="244792" y="150787"/>
                </a:lnTo>
                <a:lnTo>
                  <a:pt x="235229" y="160667"/>
                </a:lnTo>
                <a:lnTo>
                  <a:pt x="229387" y="163144"/>
                </a:lnTo>
                <a:lnTo>
                  <a:pt x="270723" y="163144"/>
                </a:lnTo>
                <a:lnTo>
                  <a:pt x="274080" y="155422"/>
                </a:lnTo>
                <a:lnTo>
                  <a:pt x="276153" y="147126"/>
                </a:lnTo>
                <a:lnTo>
                  <a:pt x="276847" y="138429"/>
                </a:lnTo>
                <a:lnTo>
                  <a:pt x="276151" y="129733"/>
                </a:lnTo>
                <a:lnTo>
                  <a:pt x="274066" y="121437"/>
                </a:lnTo>
                <a:lnTo>
                  <a:pt x="270660" y="113703"/>
                </a:lnTo>
                <a:close/>
              </a:path>
            </a:pathLst>
          </a:custGeom>
          <a:solidFill>
            <a:srgbClr val="175AB9"/>
          </a:solidFill>
        </p:spPr>
        <p:txBody>
          <a:bodyPr wrap="square" lIns="0" tIns="0" rIns="0" bIns="0" rtlCol="0"/>
          <a:lstStyle/>
          <a:p>
            <a:endParaRPr/>
          </a:p>
        </p:txBody>
      </p:sp>
      <p:sp>
        <p:nvSpPr>
          <p:cNvPr id="10" name="object 10"/>
          <p:cNvSpPr/>
          <p:nvPr/>
        </p:nvSpPr>
        <p:spPr>
          <a:xfrm>
            <a:off x="3639477" y="3538728"/>
            <a:ext cx="1666239" cy="2260600"/>
          </a:xfrm>
          <a:custGeom>
            <a:avLst/>
            <a:gdLst/>
            <a:ahLst/>
            <a:cxnLst/>
            <a:rect l="l" t="t" r="r" b="b"/>
            <a:pathLst>
              <a:path w="1666239" h="2260600">
                <a:moveTo>
                  <a:pt x="41920" y="967898"/>
                </a:moveTo>
                <a:lnTo>
                  <a:pt x="7065" y="986394"/>
                </a:lnTo>
                <a:lnTo>
                  <a:pt x="0" y="1011301"/>
                </a:lnTo>
                <a:lnTo>
                  <a:pt x="0" y="1546707"/>
                </a:lnTo>
                <a:lnTo>
                  <a:pt x="1720" y="1600048"/>
                </a:lnTo>
                <a:lnTo>
                  <a:pt x="6883" y="1651914"/>
                </a:lnTo>
                <a:lnTo>
                  <a:pt x="15486" y="1702306"/>
                </a:lnTo>
                <a:lnTo>
                  <a:pt x="27532" y="1751224"/>
                </a:lnTo>
                <a:lnTo>
                  <a:pt x="43018" y="1798667"/>
                </a:lnTo>
                <a:lnTo>
                  <a:pt x="61946" y="1844635"/>
                </a:lnTo>
                <a:lnTo>
                  <a:pt x="84315" y="1889129"/>
                </a:lnTo>
                <a:lnTo>
                  <a:pt x="110126" y="1932148"/>
                </a:lnTo>
                <a:lnTo>
                  <a:pt x="139377" y="1973693"/>
                </a:lnTo>
                <a:lnTo>
                  <a:pt x="172070" y="2013763"/>
                </a:lnTo>
                <a:lnTo>
                  <a:pt x="208203" y="2052358"/>
                </a:lnTo>
                <a:lnTo>
                  <a:pt x="246798" y="2088494"/>
                </a:lnTo>
                <a:lnTo>
                  <a:pt x="286868" y="2121188"/>
                </a:lnTo>
                <a:lnTo>
                  <a:pt x="328413" y="2150441"/>
                </a:lnTo>
                <a:lnTo>
                  <a:pt x="371432" y="2176251"/>
                </a:lnTo>
                <a:lnTo>
                  <a:pt x="415926" y="2198620"/>
                </a:lnTo>
                <a:lnTo>
                  <a:pt x="461894" y="2217547"/>
                </a:lnTo>
                <a:lnTo>
                  <a:pt x="509337" y="2233032"/>
                </a:lnTo>
                <a:lnTo>
                  <a:pt x="558255" y="2245077"/>
                </a:lnTo>
                <a:lnTo>
                  <a:pt x="608647" y="2253679"/>
                </a:lnTo>
                <a:lnTo>
                  <a:pt x="660513" y="2258841"/>
                </a:lnTo>
                <a:lnTo>
                  <a:pt x="713854" y="2260561"/>
                </a:lnTo>
                <a:lnTo>
                  <a:pt x="767198" y="2258841"/>
                </a:lnTo>
                <a:lnTo>
                  <a:pt x="819066" y="2253679"/>
                </a:lnTo>
                <a:lnTo>
                  <a:pt x="869460" y="2245077"/>
                </a:lnTo>
                <a:lnTo>
                  <a:pt x="918380" y="2233032"/>
                </a:lnTo>
                <a:lnTo>
                  <a:pt x="965824" y="2217547"/>
                </a:lnTo>
                <a:lnTo>
                  <a:pt x="1011793" y="2198620"/>
                </a:lnTo>
                <a:lnTo>
                  <a:pt x="1056288" y="2176251"/>
                </a:lnTo>
                <a:lnTo>
                  <a:pt x="1099307" y="2150441"/>
                </a:lnTo>
                <a:lnTo>
                  <a:pt x="1140852" y="2121188"/>
                </a:lnTo>
                <a:lnTo>
                  <a:pt x="1180922" y="2088494"/>
                </a:lnTo>
                <a:lnTo>
                  <a:pt x="1187750" y="2082101"/>
                </a:lnTo>
                <a:lnTo>
                  <a:pt x="713854" y="2082101"/>
                </a:lnTo>
                <a:lnTo>
                  <a:pt x="659804" y="2079661"/>
                </a:lnTo>
                <a:lnTo>
                  <a:pt x="607707" y="2072340"/>
                </a:lnTo>
                <a:lnTo>
                  <a:pt x="557561" y="2060140"/>
                </a:lnTo>
                <a:lnTo>
                  <a:pt x="509368" y="2043060"/>
                </a:lnTo>
                <a:lnTo>
                  <a:pt x="463126" y="2021099"/>
                </a:lnTo>
                <a:lnTo>
                  <a:pt x="418835" y="1994260"/>
                </a:lnTo>
                <a:lnTo>
                  <a:pt x="376495" y="1962540"/>
                </a:lnTo>
                <a:lnTo>
                  <a:pt x="336105" y="1925942"/>
                </a:lnTo>
                <a:lnTo>
                  <a:pt x="303020" y="1890415"/>
                </a:lnTo>
                <a:lnTo>
                  <a:pt x="273827" y="1853235"/>
                </a:lnTo>
                <a:lnTo>
                  <a:pt x="248526" y="1814402"/>
                </a:lnTo>
                <a:lnTo>
                  <a:pt x="227118" y="1773917"/>
                </a:lnTo>
                <a:lnTo>
                  <a:pt x="209601" y="1731780"/>
                </a:lnTo>
                <a:lnTo>
                  <a:pt x="195977" y="1687990"/>
                </a:lnTo>
                <a:lnTo>
                  <a:pt x="186245" y="1642548"/>
                </a:lnTo>
                <a:lnTo>
                  <a:pt x="180406" y="1595453"/>
                </a:lnTo>
                <a:lnTo>
                  <a:pt x="178460" y="1546707"/>
                </a:lnTo>
                <a:lnTo>
                  <a:pt x="178460" y="1335519"/>
                </a:lnTo>
                <a:lnTo>
                  <a:pt x="431292" y="1335519"/>
                </a:lnTo>
                <a:lnTo>
                  <a:pt x="77330" y="981557"/>
                </a:lnTo>
                <a:lnTo>
                  <a:pt x="66460" y="973099"/>
                </a:lnTo>
                <a:lnTo>
                  <a:pt x="54656" y="968546"/>
                </a:lnTo>
                <a:lnTo>
                  <a:pt x="41920" y="967898"/>
                </a:lnTo>
                <a:close/>
              </a:path>
              <a:path w="1666239" h="2260600">
                <a:moveTo>
                  <a:pt x="1338491" y="0"/>
                </a:moveTo>
                <a:lnTo>
                  <a:pt x="1288016" y="14219"/>
                </a:lnTo>
                <a:lnTo>
                  <a:pt x="1255577" y="53909"/>
                </a:lnTo>
                <a:lnTo>
                  <a:pt x="1249260" y="89230"/>
                </a:lnTo>
                <a:lnTo>
                  <a:pt x="1249260" y="517550"/>
                </a:lnTo>
                <a:lnTo>
                  <a:pt x="1199530" y="537350"/>
                </a:lnTo>
                <a:lnTo>
                  <a:pt x="1154449" y="564026"/>
                </a:lnTo>
                <a:lnTo>
                  <a:pt x="1114015" y="597578"/>
                </a:lnTo>
                <a:lnTo>
                  <a:pt x="1078230" y="638009"/>
                </a:lnTo>
                <a:lnTo>
                  <a:pt x="1048950" y="683091"/>
                </a:lnTo>
                <a:lnTo>
                  <a:pt x="1028034" y="730591"/>
                </a:lnTo>
                <a:lnTo>
                  <a:pt x="1015484" y="780508"/>
                </a:lnTo>
                <a:lnTo>
                  <a:pt x="1011301" y="832840"/>
                </a:lnTo>
                <a:lnTo>
                  <a:pt x="1015484" y="885171"/>
                </a:lnTo>
                <a:lnTo>
                  <a:pt x="1028034" y="935083"/>
                </a:lnTo>
                <a:lnTo>
                  <a:pt x="1048950" y="982578"/>
                </a:lnTo>
                <a:lnTo>
                  <a:pt x="1078230" y="1027658"/>
                </a:lnTo>
                <a:lnTo>
                  <a:pt x="1114015" y="1068092"/>
                </a:lnTo>
                <a:lnTo>
                  <a:pt x="1154449" y="1101648"/>
                </a:lnTo>
                <a:lnTo>
                  <a:pt x="1199530" y="1128328"/>
                </a:lnTo>
                <a:lnTo>
                  <a:pt x="1249260" y="1148130"/>
                </a:lnTo>
                <a:lnTo>
                  <a:pt x="1249260" y="1546707"/>
                </a:lnTo>
                <a:lnTo>
                  <a:pt x="1247332" y="1595453"/>
                </a:lnTo>
                <a:lnTo>
                  <a:pt x="1241548" y="1642548"/>
                </a:lnTo>
                <a:lnTo>
                  <a:pt x="1231908" y="1687990"/>
                </a:lnTo>
                <a:lnTo>
                  <a:pt x="1218413" y="1731780"/>
                </a:lnTo>
                <a:lnTo>
                  <a:pt x="1201061" y="1773917"/>
                </a:lnTo>
                <a:lnTo>
                  <a:pt x="1179854" y="1814402"/>
                </a:lnTo>
                <a:lnTo>
                  <a:pt x="1154792" y="1853235"/>
                </a:lnTo>
                <a:lnTo>
                  <a:pt x="1125874" y="1890415"/>
                </a:lnTo>
                <a:lnTo>
                  <a:pt x="1093101" y="1925942"/>
                </a:lnTo>
                <a:lnTo>
                  <a:pt x="1057571" y="1958715"/>
                </a:lnTo>
                <a:lnTo>
                  <a:pt x="1020389" y="1987633"/>
                </a:lnTo>
                <a:lnTo>
                  <a:pt x="981556" y="2012695"/>
                </a:lnTo>
                <a:lnTo>
                  <a:pt x="941070" y="2033902"/>
                </a:lnTo>
                <a:lnTo>
                  <a:pt x="898933" y="2051253"/>
                </a:lnTo>
                <a:lnTo>
                  <a:pt x="855143" y="2064749"/>
                </a:lnTo>
                <a:lnTo>
                  <a:pt x="809700" y="2074389"/>
                </a:lnTo>
                <a:lnTo>
                  <a:pt x="762604" y="2080173"/>
                </a:lnTo>
                <a:lnTo>
                  <a:pt x="713854" y="2082101"/>
                </a:lnTo>
                <a:lnTo>
                  <a:pt x="1187750" y="2082101"/>
                </a:lnTo>
                <a:lnTo>
                  <a:pt x="1219517" y="2052358"/>
                </a:lnTo>
                <a:lnTo>
                  <a:pt x="1255653" y="2013763"/>
                </a:lnTo>
                <a:lnTo>
                  <a:pt x="1288348" y="1973693"/>
                </a:lnTo>
                <a:lnTo>
                  <a:pt x="1317600" y="1932148"/>
                </a:lnTo>
                <a:lnTo>
                  <a:pt x="1343411" y="1889129"/>
                </a:lnTo>
                <a:lnTo>
                  <a:pt x="1365779" y="1844635"/>
                </a:lnTo>
                <a:lnTo>
                  <a:pt x="1384706" y="1798667"/>
                </a:lnTo>
                <a:lnTo>
                  <a:pt x="1400192" y="1751224"/>
                </a:lnTo>
                <a:lnTo>
                  <a:pt x="1412236" y="1702306"/>
                </a:lnTo>
                <a:lnTo>
                  <a:pt x="1420839" y="1651914"/>
                </a:lnTo>
                <a:lnTo>
                  <a:pt x="1426000" y="1600048"/>
                </a:lnTo>
                <a:lnTo>
                  <a:pt x="1427721" y="1546707"/>
                </a:lnTo>
                <a:lnTo>
                  <a:pt x="1427721" y="1148130"/>
                </a:lnTo>
                <a:lnTo>
                  <a:pt x="1477451" y="1129537"/>
                </a:lnTo>
                <a:lnTo>
                  <a:pt x="1522533" y="1103512"/>
                </a:lnTo>
                <a:lnTo>
                  <a:pt x="1562966" y="1070053"/>
                </a:lnTo>
                <a:lnTo>
                  <a:pt x="1598752" y="1029157"/>
                </a:lnTo>
                <a:lnTo>
                  <a:pt x="1628031" y="983420"/>
                </a:lnTo>
                <a:lnTo>
                  <a:pt x="1628844" y="981557"/>
                </a:lnTo>
                <a:lnTo>
                  <a:pt x="1338491" y="981557"/>
                </a:lnTo>
                <a:lnTo>
                  <a:pt x="1309675" y="978769"/>
                </a:lnTo>
                <a:lnTo>
                  <a:pt x="1257625" y="956461"/>
                </a:lnTo>
                <a:lnTo>
                  <a:pt x="1214870" y="913706"/>
                </a:lnTo>
                <a:lnTo>
                  <a:pt x="1192562" y="861656"/>
                </a:lnTo>
                <a:lnTo>
                  <a:pt x="1189774" y="832840"/>
                </a:lnTo>
                <a:lnTo>
                  <a:pt x="1192562" y="802817"/>
                </a:lnTo>
                <a:lnTo>
                  <a:pt x="1214870" y="750024"/>
                </a:lnTo>
                <a:lnTo>
                  <a:pt x="1257625" y="708378"/>
                </a:lnTo>
                <a:lnTo>
                  <a:pt x="1309675" y="686817"/>
                </a:lnTo>
                <a:lnTo>
                  <a:pt x="1338491" y="684123"/>
                </a:lnTo>
                <a:lnTo>
                  <a:pt x="1628486" y="684123"/>
                </a:lnTo>
                <a:lnTo>
                  <a:pt x="1628031" y="683091"/>
                </a:lnTo>
                <a:lnTo>
                  <a:pt x="1598752" y="638009"/>
                </a:lnTo>
                <a:lnTo>
                  <a:pt x="1562966" y="597578"/>
                </a:lnTo>
                <a:lnTo>
                  <a:pt x="1522533" y="564026"/>
                </a:lnTo>
                <a:lnTo>
                  <a:pt x="1477451" y="537350"/>
                </a:lnTo>
                <a:lnTo>
                  <a:pt x="1427721" y="517550"/>
                </a:lnTo>
                <a:lnTo>
                  <a:pt x="1427721" y="89230"/>
                </a:lnTo>
                <a:lnTo>
                  <a:pt x="1413507" y="38761"/>
                </a:lnTo>
                <a:lnTo>
                  <a:pt x="1373812" y="6318"/>
                </a:lnTo>
                <a:lnTo>
                  <a:pt x="1356989" y="1579"/>
                </a:lnTo>
                <a:lnTo>
                  <a:pt x="1338491" y="0"/>
                </a:lnTo>
                <a:close/>
              </a:path>
              <a:path w="1666239" h="2260600">
                <a:moveTo>
                  <a:pt x="431292" y="1335519"/>
                </a:moveTo>
                <a:lnTo>
                  <a:pt x="178460" y="1335519"/>
                </a:lnTo>
                <a:lnTo>
                  <a:pt x="336105" y="1490192"/>
                </a:lnTo>
                <a:lnTo>
                  <a:pt x="350052" y="1501903"/>
                </a:lnTo>
                <a:lnTo>
                  <a:pt x="365112" y="1510269"/>
                </a:lnTo>
                <a:lnTo>
                  <a:pt x="381286" y="1515290"/>
                </a:lnTo>
                <a:lnTo>
                  <a:pt x="398576" y="1516964"/>
                </a:lnTo>
                <a:lnTo>
                  <a:pt x="415861" y="1515290"/>
                </a:lnTo>
                <a:lnTo>
                  <a:pt x="461035" y="1490192"/>
                </a:lnTo>
                <a:lnTo>
                  <a:pt x="486133" y="1445013"/>
                </a:lnTo>
                <a:lnTo>
                  <a:pt x="487807" y="1427721"/>
                </a:lnTo>
                <a:lnTo>
                  <a:pt x="486133" y="1410436"/>
                </a:lnTo>
                <a:lnTo>
                  <a:pt x="481112" y="1394263"/>
                </a:lnTo>
                <a:lnTo>
                  <a:pt x="472746" y="1379204"/>
                </a:lnTo>
                <a:lnTo>
                  <a:pt x="461035" y="1365262"/>
                </a:lnTo>
                <a:lnTo>
                  <a:pt x="431292" y="1335519"/>
                </a:lnTo>
                <a:close/>
              </a:path>
              <a:path w="1666239" h="2260600">
                <a:moveTo>
                  <a:pt x="1628486" y="684123"/>
                </a:moveTo>
                <a:lnTo>
                  <a:pt x="1338491" y="684123"/>
                </a:lnTo>
                <a:lnTo>
                  <a:pt x="1368514" y="686817"/>
                </a:lnTo>
                <a:lnTo>
                  <a:pt x="1396118" y="694901"/>
                </a:lnTo>
                <a:lnTo>
                  <a:pt x="1444078" y="727252"/>
                </a:lnTo>
                <a:lnTo>
                  <a:pt x="1476430" y="775212"/>
                </a:lnTo>
                <a:lnTo>
                  <a:pt x="1487208" y="832840"/>
                </a:lnTo>
                <a:lnTo>
                  <a:pt x="1484514" y="861656"/>
                </a:lnTo>
                <a:lnTo>
                  <a:pt x="1462953" y="913706"/>
                </a:lnTo>
                <a:lnTo>
                  <a:pt x="1421306" y="956461"/>
                </a:lnTo>
                <a:lnTo>
                  <a:pt x="1368514" y="978769"/>
                </a:lnTo>
                <a:lnTo>
                  <a:pt x="1338491" y="981557"/>
                </a:lnTo>
                <a:lnTo>
                  <a:pt x="1628844" y="981557"/>
                </a:lnTo>
                <a:lnTo>
                  <a:pt x="1648947" y="935456"/>
                </a:lnTo>
                <a:lnTo>
                  <a:pt x="1661497" y="885264"/>
                </a:lnTo>
                <a:lnTo>
                  <a:pt x="1665681" y="832840"/>
                </a:lnTo>
                <a:lnTo>
                  <a:pt x="1661497" y="780508"/>
                </a:lnTo>
                <a:lnTo>
                  <a:pt x="1648947" y="730591"/>
                </a:lnTo>
                <a:lnTo>
                  <a:pt x="1628486" y="684123"/>
                </a:lnTo>
                <a:close/>
              </a:path>
            </a:pathLst>
          </a:custGeom>
          <a:solidFill>
            <a:srgbClr val="E6EDFB">
              <a:alpha val="16998"/>
            </a:srgbClr>
          </a:solid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914"/>
            <a:ext cx="1426210" cy="1419225"/>
          </a:xfrm>
          <a:custGeom>
            <a:avLst/>
            <a:gdLst/>
            <a:ahLst/>
            <a:cxnLst/>
            <a:rect l="l" t="t" r="r" b="b"/>
            <a:pathLst>
              <a:path w="1426210" h="1419225">
                <a:moveTo>
                  <a:pt x="1425943" y="1418869"/>
                </a:moveTo>
                <a:lnTo>
                  <a:pt x="1156309" y="0"/>
                </a:lnTo>
                <a:lnTo>
                  <a:pt x="0" y="0"/>
                </a:lnTo>
                <a:lnTo>
                  <a:pt x="0" y="1418856"/>
                </a:lnTo>
                <a:lnTo>
                  <a:pt x="1425943" y="1418869"/>
                </a:lnTo>
                <a:close/>
              </a:path>
            </a:pathLst>
          </a:custGeom>
          <a:solidFill>
            <a:srgbClr val="E6EDFF"/>
          </a:solidFill>
        </p:spPr>
        <p:txBody>
          <a:bodyPr wrap="square" lIns="0" tIns="0" rIns="0" bIns="0" rtlCol="0"/>
          <a:lstStyle/>
          <a:p>
            <a:endParaRPr/>
          </a:p>
        </p:txBody>
      </p:sp>
      <p:sp>
        <p:nvSpPr>
          <p:cNvPr id="3" name="object 3"/>
          <p:cNvSpPr txBox="1">
            <a:spLocks noGrp="1"/>
          </p:cNvSpPr>
          <p:nvPr>
            <p:ph type="title"/>
          </p:nvPr>
        </p:nvSpPr>
        <p:spPr>
          <a:xfrm>
            <a:off x="487269" y="403169"/>
            <a:ext cx="1160780" cy="1040765"/>
          </a:xfrm>
          <a:prstGeom prst="rect">
            <a:avLst/>
          </a:prstGeom>
        </p:spPr>
        <p:txBody>
          <a:bodyPr vert="horz" wrap="square" lIns="0" tIns="13970" rIns="0" bIns="0" rtlCol="0">
            <a:spAutoFit/>
          </a:bodyPr>
          <a:lstStyle/>
          <a:p>
            <a:pPr marL="12700">
              <a:lnSpc>
                <a:spcPct val="100000"/>
              </a:lnSpc>
              <a:spcBef>
                <a:spcPts val="110"/>
              </a:spcBef>
            </a:pPr>
            <a:r>
              <a:rPr sz="6650" spc="-365" dirty="0">
                <a:solidFill>
                  <a:srgbClr val="175AB9"/>
                </a:solidFill>
              </a:rPr>
              <a:t>III.I.</a:t>
            </a:r>
            <a:endParaRPr sz="6650"/>
          </a:p>
        </p:txBody>
      </p:sp>
      <p:sp>
        <p:nvSpPr>
          <p:cNvPr id="4" name="object 4"/>
          <p:cNvSpPr/>
          <p:nvPr/>
        </p:nvSpPr>
        <p:spPr>
          <a:xfrm>
            <a:off x="1880044" y="953528"/>
            <a:ext cx="2998470" cy="408940"/>
          </a:xfrm>
          <a:custGeom>
            <a:avLst/>
            <a:gdLst/>
            <a:ahLst/>
            <a:cxnLst/>
            <a:rect l="l" t="t" r="r" b="b"/>
            <a:pathLst>
              <a:path w="2998470" h="408940">
                <a:moveTo>
                  <a:pt x="2793720" y="0"/>
                </a:moveTo>
                <a:lnTo>
                  <a:pt x="204266" y="0"/>
                </a:lnTo>
                <a:lnTo>
                  <a:pt x="157578" y="5419"/>
                </a:lnTo>
                <a:lnTo>
                  <a:pt x="114640" y="20844"/>
                </a:lnTo>
                <a:lnTo>
                  <a:pt x="76705" y="45023"/>
                </a:lnTo>
                <a:lnTo>
                  <a:pt x="45022" y="76707"/>
                </a:lnTo>
                <a:lnTo>
                  <a:pt x="20843" y="114645"/>
                </a:lnTo>
                <a:lnTo>
                  <a:pt x="5419" y="157586"/>
                </a:lnTo>
                <a:lnTo>
                  <a:pt x="0" y="204279"/>
                </a:lnTo>
                <a:lnTo>
                  <a:pt x="5419" y="250968"/>
                </a:lnTo>
                <a:lnTo>
                  <a:pt x="20843" y="293905"/>
                </a:lnTo>
                <a:lnTo>
                  <a:pt x="45022" y="331840"/>
                </a:lnTo>
                <a:lnTo>
                  <a:pt x="76705" y="363523"/>
                </a:lnTo>
                <a:lnTo>
                  <a:pt x="114640" y="387702"/>
                </a:lnTo>
                <a:lnTo>
                  <a:pt x="157578" y="403126"/>
                </a:lnTo>
                <a:lnTo>
                  <a:pt x="204266" y="408546"/>
                </a:lnTo>
                <a:lnTo>
                  <a:pt x="2793720" y="408546"/>
                </a:lnTo>
                <a:lnTo>
                  <a:pt x="2840409" y="403126"/>
                </a:lnTo>
                <a:lnTo>
                  <a:pt x="2883346" y="387702"/>
                </a:lnTo>
                <a:lnTo>
                  <a:pt x="2921282" y="363523"/>
                </a:lnTo>
                <a:lnTo>
                  <a:pt x="2952964" y="331840"/>
                </a:lnTo>
                <a:lnTo>
                  <a:pt x="2977143" y="293905"/>
                </a:lnTo>
                <a:lnTo>
                  <a:pt x="2992567" y="250968"/>
                </a:lnTo>
                <a:lnTo>
                  <a:pt x="2997987" y="204279"/>
                </a:lnTo>
                <a:lnTo>
                  <a:pt x="2992567" y="157586"/>
                </a:lnTo>
                <a:lnTo>
                  <a:pt x="2977143" y="114645"/>
                </a:lnTo>
                <a:lnTo>
                  <a:pt x="2952964" y="76707"/>
                </a:lnTo>
                <a:lnTo>
                  <a:pt x="2921282" y="45023"/>
                </a:lnTo>
                <a:lnTo>
                  <a:pt x="2883346" y="20844"/>
                </a:lnTo>
                <a:lnTo>
                  <a:pt x="2840409" y="5419"/>
                </a:lnTo>
                <a:lnTo>
                  <a:pt x="2793720" y="0"/>
                </a:lnTo>
                <a:close/>
              </a:path>
            </a:pathLst>
          </a:custGeom>
          <a:solidFill>
            <a:srgbClr val="E6EDFB"/>
          </a:solidFill>
        </p:spPr>
        <p:txBody>
          <a:bodyPr wrap="square" lIns="0" tIns="0" rIns="0" bIns="0" rtlCol="0"/>
          <a:lstStyle/>
          <a:p>
            <a:endParaRPr/>
          </a:p>
        </p:txBody>
      </p:sp>
      <p:sp>
        <p:nvSpPr>
          <p:cNvPr id="5" name="object 5"/>
          <p:cNvSpPr txBox="1"/>
          <p:nvPr/>
        </p:nvSpPr>
        <p:spPr>
          <a:xfrm>
            <a:off x="1982317" y="515877"/>
            <a:ext cx="2538730" cy="819150"/>
          </a:xfrm>
          <a:prstGeom prst="rect">
            <a:avLst/>
          </a:prstGeom>
        </p:spPr>
        <p:txBody>
          <a:bodyPr vert="horz" wrap="square" lIns="0" tIns="50165" rIns="0" bIns="0" rtlCol="0">
            <a:spAutoFit/>
          </a:bodyPr>
          <a:lstStyle/>
          <a:p>
            <a:pPr marL="27305">
              <a:lnSpc>
                <a:spcPct val="100000"/>
              </a:lnSpc>
              <a:spcBef>
                <a:spcPts val="395"/>
              </a:spcBef>
            </a:pPr>
            <a:r>
              <a:rPr sz="2350" b="1" spc="-65" dirty="0">
                <a:solidFill>
                  <a:srgbClr val="050505"/>
                </a:solidFill>
                <a:latin typeface="Arial"/>
                <a:cs typeface="Arial"/>
              </a:rPr>
              <a:t>Phòng</a:t>
            </a:r>
            <a:r>
              <a:rPr sz="2350" b="1" spc="-50" dirty="0">
                <a:solidFill>
                  <a:srgbClr val="050505"/>
                </a:solidFill>
                <a:latin typeface="Arial"/>
                <a:cs typeface="Arial"/>
              </a:rPr>
              <a:t> </a:t>
            </a:r>
            <a:r>
              <a:rPr sz="2350" b="1" spc="-30" dirty="0">
                <a:solidFill>
                  <a:srgbClr val="050505"/>
                </a:solidFill>
                <a:latin typeface="Arial"/>
                <a:cs typeface="Arial"/>
              </a:rPr>
              <a:t>tránh</a:t>
            </a:r>
            <a:endParaRPr sz="2350">
              <a:latin typeface="Arial"/>
              <a:cs typeface="Arial"/>
            </a:endParaRPr>
          </a:p>
          <a:p>
            <a:pPr marL="12700">
              <a:lnSpc>
                <a:spcPct val="100000"/>
              </a:lnSpc>
              <a:spcBef>
                <a:spcPts val="305"/>
              </a:spcBef>
            </a:pPr>
            <a:r>
              <a:rPr sz="3525" b="1" spc="-165" baseline="1182" dirty="0">
                <a:solidFill>
                  <a:srgbClr val="175AB9"/>
                </a:solidFill>
                <a:latin typeface="Arial"/>
                <a:cs typeface="Arial"/>
              </a:rPr>
              <a:t>lừa </a:t>
            </a:r>
            <a:r>
              <a:rPr sz="3525" b="1" spc="-60" baseline="1182" dirty="0">
                <a:solidFill>
                  <a:srgbClr val="175AB9"/>
                </a:solidFill>
                <a:latin typeface="Arial"/>
                <a:cs typeface="Arial"/>
              </a:rPr>
              <a:t>đảo </a:t>
            </a:r>
            <a:r>
              <a:rPr sz="2350" b="1" spc="-15" dirty="0">
                <a:solidFill>
                  <a:srgbClr val="175AB9"/>
                </a:solidFill>
                <a:latin typeface="Arial"/>
                <a:cs typeface="Arial"/>
              </a:rPr>
              <a:t>trực</a:t>
            </a:r>
            <a:r>
              <a:rPr sz="2350" b="1" spc="-415" dirty="0">
                <a:solidFill>
                  <a:srgbClr val="175AB9"/>
                </a:solidFill>
                <a:latin typeface="Arial"/>
                <a:cs typeface="Arial"/>
              </a:rPr>
              <a:t> </a:t>
            </a:r>
            <a:r>
              <a:rPr sz="2350" b="1" spc="-10" dirty="0">
                <a:solidFill>
                  <a:srgbClr val="175AB9"/>
                </a:solidFill>
                <a:latin typeface="Arial"/>
                <a:cs typeface="Arial"/>
              </a:rPr>
              <a:t>tuyến</a:t>
            </a:r>
            <a:endParaRPr sz="2350">
              <a:latin typeface="Arial"/>
              <a:cs typeface="Arial"/>
            </a:endParaRPr>
          </a:p>
        </p:txBody>
      </p:sp>
      <p:sp>
        <p:nvSpPr>
          <p:cNvPr id="6" name="object 6"/>
          <p:cNvSpPr/>
          <p:nvPr/>
        </p:nvSpPr>
        <p:spPr>
          <a:xfrm>
            <a:off x="4594225" y="1021181"/>
            <a:ext cx="181686" cy="246557"/>
          </a:xfrm>
          <a:prstGeom prst="rect">
            <a:avLst/>
          </a:prstGeom>
          <a:blipFill>
            <a:blip r:embed="rId2" cstate="print"/>
            <a:stretch>
              <a:fillRect/>
            </a:stretch>
          </a:blipFill>
        </p:spPr>
        <p:txBody>
          <a:bodyPr wrap="square" lIns="0" tIns="0" rIns="0" bIns="0" rtlCol="0"/>
          <a:lstStyle/>
          <a:p>
            <a:endParaRPr/>
          </a:p>
        </p:txBody>
      </p:sp>
      <p:grpSp>
        <p:nvGrpSpPr>
          <p:cNvPr id="7" name="object 7"/>
          <p:cNvGrpSpPr/>
          <p:nvPr/>
        </p:nvGrpSpPr>
        <p:grpSpPr>
          <a:xfrm>
            <a:off x="4614303" y="399046"/>
            <a:ext cx="346075" cy="349250"/>
            <a:chOff x="4614303" y="399046"/>
            <a:chExt cx="346075" cy="349250"/>
          </a:xfrm>
        </p:grpSpPr>
        <p:sp>
          <p:nvSpPr>
            <p:cNvPr id="8" name="object 8"/>
            <p:cNvSpPr/>
            <p:nvPr/>
          </p:nvSpPr>
          <p:spPr>
            <a:xfrm>
              <a:off x="4614303" y="399046"/>
              <a:ext cx="345478" cy="16347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614303" y="584327"/>
              <a:ext cx="345478" cy="163474"/>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p:nvPr/>
        </p:nvSpPr>
        <p:spPr>
          <a:xfrm>
            <a:off x="260715" y="7193157"/>
            <a:ext cx="164465" cy="208279"/>
          </a:xfrm>
          <a:prstGeom prst="rect">
            <a:avLst/>
          </a:prstGeom>
        </p:spPr>
        <p:txBody>
          <a:bodyPr vert="horz" wrap="square" lIns="0" tIns="12700" rIns="0" bIns="0" rtlCol="0">
            <a:spAutoFit/>
          </a:bodyPr>
          <a:lstStyle/>
          <a:p>
            <a:pPr marL="12700">
              <a:lnSpc>
                <a:spcPct val="100000"/>
              </a:lnSpc>
              <a:spcBef>
                <a:spcPts val="100"/>
              </a:spcBef>
            </a:pPr>
            <a:r>
              <a:rPr sz="1200" spc="-125" dirty="0">
                <a:solidFill>
                  <a:srgbClr val="386FDE"/>
                </a:solidFill>
                <a:latin typeface="Arial"/>
                <a:cs typeface="Arial"/>
              </a:rPr>
              <a:t>17</a:t>
            </a:r>
            <a:endParaRPr sz="1200">
              <a:latin typeface="Arial"/>
              <a:cs typeface="Arial"/>
            </a:endParaRPr>
          </a:p>
        </p:txBody>
      </p:sp>
      <p:sp>
        <p:nvSpPr>
          <p:cNvPr id="16" name="object 16"/>
          <p:cNvSpPr txBox="1"/>
          <p:nvPr/>
        </p:nvSpPr>
        <p:spPr>
          <a:xfrm>
            <a:off x="342947" y="3834768"/>
            <a:ext cx="4838653" cy="1982594"/>
          </a:xfrm>
          <a:prstGeom prst="rect">
            <a:avLst/>
          </a:prstGeom>
        </p:spPr>
        <p:txBody>
          <a:bodyPr vert="horz" wrap="square" lIns="0" tIns="12700" rIns="0" bIns="0" rtlCol="0">
            <a:spAutoFit/>
          </a:bodyPr>
          <a:lstStyle/>
          <a:p>
            <a:pPr marL="12700">
              <a:lnSpc>
                <a:spcPct val="100000"/>
              </a:lnSpc>
              <a:spcBef>
                <a:spcPts val="100"/>
              </a:spcBef>
            </a:pPr>
            <a:r>
              <a:rPr lang="en-US" sz="1600" b="1" spc="-15" dirty="0" err="1" smtClean="0">
                <a:solidFill>
                  <a:srgbClr val="175AB9"/>
                </a:solidFill>
                <a:latin typeface="Arial"/>
                <a:cs typeface="Arial"/>
              </a:rPr>
              <a:t>Khái</a:t>
            </a:r>
            <a:r>
              <a:rPr lang="en-US" sz="1600" b="1" spc="-15" dirty="0" smtClean="0">
                <a:solidFill>
                  <a:srgbClr val="175AB9"/>
                </a:solidFill>
                <a:latin typeface="Arial"/>
                <a:cs typeface="Arial"/>
              </a:rPr>
              <a:t> </a:t>
            </a:r>
            <a:r>
              <a:rPr lang="en-US" sz="1600" b="1" spc="-15" dirty="0" err="1" smtClean="0">
                <a:solidFill>
                  <a:srgbClr val="175AB9"/>
                </a:solidFill>
                <a:latin typeface="Arial"/>
                <a:cs typeface="Arial"/>
              </a:rPr>
              <a:t>niệm</a:t>
            </a:r>
            <a:endParaRPr sz="1600" dirty="0">
              <a:latin typeface="Arial"/>
              <a:cs typeface="Arial"/>
            </a:endParaRPr>
          </a:p>
          <a:p>
            <a:pPr>
              <a:lnSpc>
                <a:spcPct val="100000"/>
              </a:lnSpc>
            </a:pPr>
            <a:endParaRPr sz="1600" dirty="0">
              <a:latin typeface="Arial"/>
              <a:cs typeface="Arial"/>
            </a:endParaRPr>
          </a:p>
          <a:p>
            <a:pPr marL="22225" marR="5080" algn="just">
              <a:lnSpc>
                <a:spcPct val="100000"/>
              </a:lnSpc>
              <a:spcBef>
                <a:spcPts val="5"/>
              </a:spcBef>
            </a:pPr>
            <a:r>
              <a:rPr sz="1600" spc="-65" dirty="0">
                <a:solidFill>
                  <a:srgbClr val="221F1F"/>
                </a:solidFill>
                <a:latin typeface="Arial"/>
                <a:cs typeface="Arial"/>
              </a:rPr>
              <a:t>Lừa </a:t>
            </a:r>
            <a:r>
              <a:rPr sz="1600" dirty="0">
                <a:solidFill>
                  <a:srgbClr val="221F1F"/>
                </a:solidFill>
                <a:latin typeface="Arial"/>
                <a:cs typeface="Arial"/>
              </a:rPr>
              <a:t>đảo </a:t>
            </a:r>
            <a:r>
              <a:rPr sz="1600" spc="10" dirty="0">
                <a:solidFill>
                  <a:srgbClr val="221F1F"/>
                </a:solidFill>
                <a:latin typeface="Arial"/>
                <a:cs typeface="Arial"/>
              </a:rPr>
              <a:t>trực tuyến </a:t>
            </a:r>
            <a:r>
              <a:rPr sz="1600" spc="-40" dirty="0">
                <a:solidFill>
                  <a:srgbClr val="221F1F"/>
                </a:solidFill>
                <a:latin typeface="Arial"/>
                <a:cs typeface="Arial"/>
              </a:rPr>
              <a:t>là </a:t>
            </a:r>
            <a:r>
              <a:rPr sz="1600" spc="-20" dirty="0">
                <a:solidFill>
                  <a:srgbClr val="221F1F"/>
                </a:solidFill>
                <a:latin typeface="Arial"/>
                <a:cs typeface="Arial"/>
              </a:rPr>
              <a:t>hành </a:t>
            </a:r>
            <a:r>
              <a:rPr sz="1600" spc="-15" dirty="0">
                <a:solidFill>
                  <a:srgbClr val="221F1F"/>
                </a:solidFill>
                <a:latin typeface="Arial"/>
                <a:cs typeface="Arial"/>
              </a:rPr>
              <a:t>vi </a:t>
            </a:r>
            <a:r>
              <a:rPr sz="1600" spc="-70" dirty="0">
                <a:solidFill>
                  <a:srgbClr val="221F1F"/>
                </a:solidFill>
                <a:latin typeface="Arial"/>
                <a:cs typeface="Arial"/>
              </a:rPr>
              <a:t>sử </a:t>
            </a:r>
            <a:r>
              <a:rPr sz="1600" spc="10" dirty="0">
                <a:solidFill>
                  <a:srgbClr val="221F1F"/>
                </a:solidFill>
                <a:latin typeface="Arial"/>
                <a:cs typeface="Arial"/>
              </a:rPr>
              <a:t>dụng </a:t>
            </a:r>
            <a:r>
              <a:rPr sz="1600" dirty="0">
                <a:solidFill>
                  <a:srgbClr val="221F1F"/>
                </a:solidFill>
                <a:latin typeface="Arial"/>
                <a:cs typeface="Arial"/>
              </a:rPr>
              <a:t>mạng </a:t>
            </a:r>
            <a:r>
              <a:rPr sz="1600" spc="5" dirty="0">
                <a:solidFill>
                  <a:srgbClr val="221F1F"/>
                </a:solidFill>
                <a:latin typeface="Arial"/>
                <a:cs typeface="Arial"/>
              </a:rPr>
              <a:t>Internet</a:t>
            </a:r>
            <a:r>
              <a:rPr sz="1600" spc="5" dirty="0" smtClean="0">
                <a:solidFill>
                  <a:srgbClr val="221F1F"/>
                </a:solidFill>
                <a:latin typeface="Arial"/>
                <a:cs typeface="Arial"/>
              </a:rPr>
              <a:t>,</a:t>
            </a:r>
            <a:r>
              <a:rPr lang="en-US" sz="1600" spc="5" dirty="0" smtClean="0">
                <a:solidFill>
                  <a:srgbClr val="221F1F"/>
                </a:solidFill>
                <a:latin typeface="Arial"/>
                <a:cs typeface="Arial"/>
              </a:rPr>
              <a:t> </a:t>
            </a:r>
            <a:r>
              <a:rPr lang="en-US" sz="1600" spc="5" dirty="0" err="1" smtClean="0">
                <a:solidFill>
                  <a:srgbClr val="221F1F"/>
                </a:solidFill>
                <a:latin typeface="Arial"/>
                <a:cs typeface="Arial"/>
              </a:rPr>
              <a:t>mạng</a:t>
            </a:r>
            <a:r>
              <a:rPr lang="en-US" sz="1600" spc="5" dirty="0" smtClean="0">
                <a:solidFill>
                  <a:srgbClr val="221F1F"/>
                </a:solidFill>
                <a:latin typeface="Arial"/>
                <a:cs typeface="Arial"/>
              </a:rPr>
              <a:t> </a:t>
            </a:r>
            <a:r>
              <a:rPr lang="en-US" sz="1600" spc="5" dirty="0" err="1" smtClean="0">
                <a:solidFill>
                  <a:srgbClr val="221F1F"/>
                </a:solidFill>
                <a:latin typeface="Arial"/>
                <a:cs typeface="Arial"/>
              </a:rPr>
              <a:t>viễn</a:t>
            </a:r>
            <a:r>
              <a:rPr lang="en-US" sz="1600" spc="5" dirty="0" smtClean="0">
                <a:solidFill>
                  <a:srgbClr val="221F1F"/>
                </a:solidFill>
                <a:latin typeface="Arial"/>
                <a:cs typeface="Arial"/>
              </a:rPr>
              <a:t> </a:t>
            </a:r>
            <a:r>
              <a:rPr lang="en-US" sz="1600" spc="5" dirty="0" err="1" smtClean="0">
                <a:solidFill>
                  <a:srgbClr val="221F1F"/>
                </a:solidFill>
                <a:latin typeface="Arial"/>
                <a:cs typeface="Arial"/>
              </a:rPr>
              <a:t>thông</a:t>
            </a:r>
            <a:r>
              <a:rPr lang="en-US" sz="1600" spc="5" dirty="0" smtClean="0">
                <a:solidFill>
                  <a:srgbClr val="221F1F"/>
                </a:solidFill>
                <a:latin typeface="Arial"/>
                <a:cs typeface="Arial"/>
              </a:rPr>
              <a:t>, </a:t>
            </a:r>
            <a:r>
              <a:rPr sz="1600" spc="-15" dirty="0" err="1" smtClean="0">
                <a:solidFill>
                  <a:srgbClr val="221F1F"/>
                </a:solidFill>
                <a:latin typeface="Arial"/>
                <a:cs typeface="Arial"/>
              </a:rPr>
              <a:t>phương</a:t>
            </a:r>
            <a:r>
              <a:rPr sz="1600" spc="-15" dirty="0" smtClean="0">
                <a:solidFill>
                  <a:srgbClr val="221F1F"/>
                </a:solidFill>
                <a:latin typeface="Arial"/>
                <a:cs typeface="Arial"/>
              </a:rPr>
              <a:t> </a:t>
            </a:r>
            <a:r>
              <a:rPr sz="1600" spc="5" dirty="0">
                <a:solidFill>
                  <a:srgbClr val="221F1F"/>
                </a:solidFill>
                <a:latin typeface="Arial"/>
                <a:cs typeface="Arial"/>
              </a:rPr>
              <a:t>tiện </a:t>
            </a:r>
            <a:r>
              <a:rPr sz="1600" dirty="0">
                <a:solidFill>
                  <a:srgbClr val="221F1F"/>
                </a:solidFill>
                <a:latin typeface="Arial"/>
                <a:cs typeface="Arial"/>
              </a:rPr>
              <a:t>điện </a:t>
            </a:r>
            <a:r>
              <a:rPr sz="1600" spc="-20" dirty="0">
                <a:solidFill>
                  <a:srgbClr val="221F1F"/>
                </a:solidFill>
                <a:latin typeface="Arial"/>
                <a:cs typeface="Arial"/>
              </a:rPr>
              <a:t>tử </a:t>
            </a:r>
            <a:r>
              <a:rPr sz="1600" dirty="0">
                <a:solidFill>
                  <a:srgbClr val="221F1F"/>
                </a:solidFill>
                <a:latin typeface="Arial"/>
                <a:cs typeface="Arial"/>
              </a:rPr>
              <a:t>thực </a:t>
            </a:r>
            <a:r>
              <a:rPr sz="1600" spc="-15" dirty="0">
                <a:solidFill>
                  <a:srgbClr val="221F1F"/>
                </a:solidFill>
                <a:latin typeface="Arial"/>
                <a:cs typeface="Arial"/>
              </a:rPr>
              <a:t>hiện </a:t>
            </a:r>
            <a:r>
              <a:rPr sz="1600" spc="5" dirty="0">
                <a:solidFill>
                  <a:srgbClr val="221F1F"/>
                </a:solidFill>
                <a:latin typeface="Arial"/>
                <a:cs typeface="Arial"/>
              </a:rPr>
              <a:t>các </a:t>
            </a:r>
            <a:r>
              <a:rPr sz="1600" spc="-20" dirty="0">
                <a:solidFill>
                  <a:srgbClr val="221F1F"/>
                </a:solidFill>
                <a:latin typeface="Arial"/>
                <a:cs typeface="Arial"/>
              </a:rPr>
              <a:t>hành </a:t>
            </a:r>
            <a:r>
              <a:rPr sz="1600" spc="-15" dirty="0">
                <a:solidFill>
                  <a:srgbClr val="221F1F"/>
                </a:solidFill>
                <a:latin typeface="Arial"/>
                <a:cs typeface="Arial"/>
              </a:rPr>
              <a:t>vi </a:t>
            </a:r>
            <a:r>
              <a:rPr sz="1600" spc="10" dirty="0" err="1" smtClean="0">
                <a:solidFill>
                  <a:srgbClr val="221F1F"/>
                </a:solidFill>
                <a:latin typeface="Arial"/>
                <a:cs typeface="Arial"/>
              </a:rPr>
              <a:t>chiếm</a:t>
            </a:r>
            <a:r>
              <a:rPr sz="1600" spc="10" dirty="0" smtClean="0">
                <a:solidFill>
                  <a:srgbClr val="221F1F"/>
                </a:solidFill>
                <a:latin typeface="Arial"/>
                <a:cs typeface="Arial"/>
              </a:rPr>
              <a:t> </a:t>
            </a:r>
            <a:r>
              <a:rPr sz="1600" spc="25" dirty="0">
                <a:solidFill>
                  <a:srgbClr val="221F1F"/>
                </a:solidFill>
                <a:latin typeface="Arial"/>
                <a:cs typeface="Arial"/>
              </a:rPr>
              <a:t>đoạt </a:t>
            </a:r>
            <a:r>
              <a:rPr sz="1600" dirty="0">
                <a:solidFill>
                  <a:srgbClr val="221F1F"/>
                </a:solidFill>
                <a:latin typeface="Arial"/>
                <a:cs typeface="Arial"/>
              </a:rPr>
              <a:t>tài </a:t>
            </a:r>
            <a:r>
              <a:rPr sz="1600" spc="-35" dirty="0">
                <a:solidFill>
                  <a:srgbClr val="221F1F"/>
                </a:solidFill>
                <a:latin typeface="Arial"/>
                <a:cs typeface="Arial"/>
              </a:rPr>
              <a:t>sản </a:t>
            </a:r>
            <a:r>
              <a:rPr sz="1600" dirty="0">
                <a:solidFill>
                  <a:srgbClr val="221F1F"/>
                </a:solidFill>
                <a:latin typeface="Arial"/>
                <a:cs typeface="Arial"/>
              </a:rPr>
              <a:t>hoặc </a:t>
            </a:r>
            <a:r>
              <a:rPr sz="1600" spc="-15" dirty="0">
                <a:solidFill>
                  <a:srgbClr val="221F1F"/>
                </a:solidFill>
                <a:latin typeface="Arial"/>
                <a:cs typeface="Arial"/>
              </a:rPr>
              <a:t>làm </a:t>
            </a:r>
            <a:r>
              <a:rPr sz="1600" spc="15" dirty="0">
                <a:solidFill>
                  <a:srgbClr val="221F1F"/>
                </a:solidFill>
                <a:latin typeface="Arial"/>
                <a:cs typeface="Arial"/>
              </a:rPr>
              <a:t>cho </a:t>
            </a:r>
            <a:r>
              <a:rPr sz="1600" spc="-30" dirty="0">
                <a:solidFill>
                  <a:srgbClr val="221F1F"/>
                </a:solidFill>
                <a:latin typeface="Arial"/>
                <a:cs typeface="Arial"/>
              </a:rPr>
              <a:t>người </a:t>
            </a:r>
            <a:r>
              <a:rPr sz="1600" spc="-5" dirty="0">
                <a:solidFill>
                  <a:srgbClr val="221F1F"/>
                </a:solidFill>
                <a:latin typeface="Arial"/>
                <a:cs typeface="Arial"/>
              </a:rPr>
              <a:t>khác </a:t>
            </a:r>
            <a:r>
              <a:rPr sz="1600" spc="-15" dirty="0">
                <a:solidFill>
                  <a:srgbClr val="221F1F"/>
                </a:solidFill>
                <a:latin typeface="Arial"/>
                <a:cs typeface="Arial"/>
              </a:rPr>
              <a:t>hiểu </a:t>
            </a:r>
            <a:r>
              <a:rPr sz="1600" spc="-35" dirty="0" err="1">
                <a:solidFill>
                  <a:srgbClr val="221F1F"/>
                </a:solidFill>
                <a:latin typeface="Arial"/>
                <a:cs typeface="Arial"/>
              </a:rPr>
              <a:t>sai</a:t>
            </a:r>
            <a:r>
              <a:rPr sz="1600" spc="-35" dirty="0">
                <a:solidFill>
                  <a:srgbClr val="221F1F"/>
                </a:solidFill>
                <a:latin typeface="Arial"/>
                <a:cs typeface="Arial"/>
              </a:rPr>
              <a:t> </a:t>
            </a:r>
            <a:r>
              <a:rPr sz="1600" spc="-70" dirty="0" err="1" smtClean="0">
                <a:solidFill>
                  <a:srgbClr val="221F1F"/>
                </a:solidFill>
                <a:latin typeface="Arial"/>
                <a:cs typeface="Arial"/>
              </a:rPr>
              <a:t>sự</a:t>
            </a:r>
            <a:r>
              <a:rPr sz="1600" spc="-85" dirty="0" smtClean="0">
                <a:solidFill>
                  <a:srgbClr val="221F1F"/>
                </a:solidFill>
                <a:latin typeface="Arial"/>
                <a:cs typeface="Arial"/>
              </a:rPr>
              <a:t> </a:t>
            </a:r>
            <a:r>
              <a:rPr sz="1600" spc="20" dirty="0">
                <a:solidFill>
                  <a:srgbClr val="221F1F"/>
                </a:solidFill>
                <a:latin typeface="Arial"/>
                <a:cs typeface="Arial"/>
              </a:rPr>
              <a:t>thật</a:t>
            </a:r>
            <a:r>
              <a:rPr sz="1600" spc="-30" dirty="0">
                <a:solidFill>
                  <a:srgbClr val="221F1F"/>
                </a:solidFill>
                <a:latin typeface="Arial"/>
                <a:cs typeface="Arial"/>
              </a:rPr>
              <a:t> </a:t>
            </a:r>
            <a:r>
              <a:rPr sz="1600" spc="-15" dirty="0">
                <a:solidFill>
                  <a:srgbClr val="221F1F"/>
                </a:solidFill>
                <a:latin typeface="Arial"/>
                <a:cs typeface="Arial"/>
              </a:rPr>
              <a:t>mà</a:t>
            </a:r>
            <a:r>
              <a:rPr sz="1600" spc="-60" dirty="0">
                <a:solidFill>
                  <a:srgbClr val="221F1F"/>
                </a:solidFill>
                <a:latin typeface="Arial"/>
                <a:cs typeface="Arial"/>
              </a:rPr>
              <a:t> </a:t>
            </a:r>
            <a:r>
              <a:rPr sz="1600" spc="10" dirty="0">
                <a:solidFill>
                  <a:srgbClr val="221F1F"/>
                </a:solidFill>
                <a:latin typeface="Arial"/>
                <a:cs typeface="Arial"/>
              </a:rPr>
              <a:t>tin</a:t>
            </a:r>
            <a:r>
              <a:rPr sz="1600" spc="-35" dirty="0">
                <a:solidFill>
                  <a:srgbClr val="221F1F"/>
                </a:solidFill>
                <a:latin typeface="Arial"/>
                <a:cs typeface="Arial"/>
              </a:rPr>
              <a:t> </a:t>
            </a:r>
            <a:r>
              <a:rPr sz="1600" spc="-15" dirty="0">
                <a:solidFill>
                  <a:srgbClr val="221F1F"/>
                </a:solidFill>
                <a:latin typeface="Arial"/>
                <a:cs typeface="Arial"/>
              </a:rPr>
              <a:t>tưởng</a:t>
            </a:r>
            <a:r>
              <a:rPr sz="1600" spc="-60" dirty="0">
                <a:solidFill>
                  <a:srgbClr val="221F1F"/>
                </a:solidFill>
                <a:latin typeface="Arial"/>
                <a:cs typeface="Arial"/>
              </a:rPr>
              <a:t> </a:t>
            </a:r>
            <a:r>
              <a:rPr sz="1600" spc="-70" dirty="0">
                <a:solidFill>
                  <a:srgbClr val="221F1F"/>
                </a:solidFill>
                <a:latin typeface="Arial"/>
                <a:cs typeface="Arial"/>
              </a:rPr>
              <a:t>sử</a:t>
            </a:r>
            <a:r>
              <a:rPr sz="1600" spc="-80" dirty="0">
                <a:solidFill>
                  <a:srgbClr val="221F1F"/>
                </a:solidFill>
                <a:latin typeface="Arial"/>
                <a:cs typeface="Arial"/>
              </a:rPr>
              <a:t> </a:t>
            </a:r>
            <a:r>
              <a:rPr sz="1600" spc="10" dirty="0">
                <a:solidFill>
                  <a:srgbClr val="221F1F"/>
                </a:solidFill>
                <a:latin typeface="Arial"/>
                <a:cs typeface="Arial"/>
              </a:rPr>
              <a:t>dụng</a:t>
            </a:r>
            <a:r>
              <a:rPr sz="1600" spc="-45" dirty="0">
                <a:solidFill>
                  <a:srgbClr val="221F1F"/>
                </a:solidFill>
                <a:latin typeface="Arial"/>
                <a:cs typeface="Arial"/>
              </a:rPr>
              <a:t> </a:t>
            </a:r>
            <a:r>
              <a:rPr sz="1600" dirty="0">
                <a:solidFill>
                  <a:srgbClr val="221F1F"/>
                </a:solidFill>
                <a:latin typeface="Arial"/>
                <a:cs typeface="Arial"/>
              </a:rPr>
              <a:t>ủng</a:t>
            </a:r>
            <a:r>
              <a:rPr sz="1600" spc="-50" dirty="0">
                <a:solidFill>
                  <a:srgbClr val="221F1F"/>
                </a:solidFill>
                <a:latin typeface="Arial"/>
                <a:cs typeface="Arial"/>
              </a:rPr>
              <a:t> </a:t>
            </a:r>
            <a:r>
              <a:rPr sz="1600" spc="-5" dirty="0">
                <a:solidFill>
                  <a:srgbClr val="221F1F"/>
                </a:solidFill>
                <a:latin typeface="Arial"/>
                <a:cs typeface="Arial"/>
              </a:rPr>
              <a:t>hộ</a:t>
            </a:r>
            <a:r>
              <a:rPr sz="1600" spc="-50" dirty="0">
                <a:solidFill>
                  <a:srgbClr val="221F1F"/>
                </a:solidFill>
                <a:latin typeface="Arial"/>
                <a:cs typeface="Arial"/>
              </a:rPr>
              <a:t> </a:t>
            </a:r>
            <a:r>
              <a:rPr sz="1600" spc="-35" dirty="0">
                <a:solidFill>
                  <a:srgbClr val="221F1F"/>
                </a:solidFill>
                <a:latin typeface="Arial"/>
                <a:cs typeface="Arial"/>
              </a:rPr>
              <a:t>sản</a:t>
            </a:r>
            <a:r>
              <a:rPr sz="1600" spc="-70" dirty="0">
                <a:solidFill>
                  <a:srgbClr val="221F1F"/>
                </a:solidFill>
                <a:latin typeface="Arial"/>
                <a:cs typeface="Arial"/>
              </a:rPr>
              <a:t> </a:t>
            </a:r>
            <a:r>
              <a:rPr sz="1600" spc="15" dirty="0">
                <a:solidFill>
                  <a:srgbClr val="221F1F"/>
                </a:solidFill>
                <a:latin typeface="Arial"/>
                <a:cs typeface="Arial"/>
              </a:rPr>
              <a:t>phẩm/dịch</a:t>
            </a:r>
            <a:r>
              <a:rPr sz="1600" spc="-40" dirty="0">
                <a:solidFill>
                  <a:srgbClr val="221F1F"/>
                </a:solidFill>
                <a:latin typeface="Arial"/>
                <a:cs typeface="Arial"/>
              </a:rPr>
              <a:t> </a:t>
            </a:r>
            <a:r>
              <a:rPr sz="1600" spc="-15" dirty="0" err="1">
                <a:solidFill>
                  <a:srgbClr val="221F1F"/>
                </a:solidFill>
                <a:latin typeface="Arial"/>
                <a:cs typeface="Arial"/>
              </a:rPr>
              <a:t>vụ</a:t>
            </a:r>
            <a:r>
              <a:rPr sz="1600" spc="-55" dirty="0">
                <a:solidFill>
                  <a:srgbClr val="221F1F"/>
                </a:solidFill>
                <a:latin typeface="Arial"/>
                <a:cs typeface="Arial"/>
              </a:rPr>
              <a:t> </a:t>
            </a:r>
            <a:r>
              <a:rPr sz="1600" spc="-10" dirty="0" err="1" smtClean="0">
                <a:solidFill>
                  <a:srgbClr val="221F1F"/>
                </a:solidFill>
                <a:latin typeface="Arial"/>
                <a:cs typeface="Arial"/>
              </a:rPr>
              <a:t>gây</a:t>
            </a:r>
            <a:r>
              <a:rPr sz="1600" spc="-10" dirty="0" smtClean="0">
                <a:solidFill>
                  <a:srgbClr val="221F1F"/>
                </a:solidFill>
                <a:latin typeface="Arial"/>
                <a:cs typeface="Arial"/>
              </a:rPr>
              <a:t> </a:t>
            </a:r>
            <a:r>
              <a:rPr sz="1600" spc="-15" dirty="0">
                <a:solidFill>
                  <a:srgbClr val="221F1F"/>
                </a:solidFill>
                <a:latin typeface="Arial"/>
                <a:cs typeface="Arial"/>
              </a:rPr>
              <a:t>ra </a:t>
            </a:r>
            <a:r>
              <a:rPr sz="1600" spc="25" dirty="0">
                <a:solidFill>
                  <a:srgbClr val="221F1F"/>
                </a:solidFill>
                <a:latin typeface="Arial"/>
                <a:cs typeface="Arial"/>
              </a:rPr>
              <a:t>thiệt </a:t>
            </a:r>
            <a:r>
              <a:rPr sz="1600" spc="-30" dirty="0">
                <a:solidFill>
                  <a:srgbClr val="221F1F"/>
                </a:solidFill>
                <a:latin typeface="Arial"/>
                <a:cs typeface="Arial"/>
              </a:rPr>
              <a:t>hại </a:t>
            </a:r>
            <a:r>
              <a:rPr sz="1600" spc="-15" dirty="0">
                <a:solidFill>
                  <a:srgbClr val="221F1F"/>
                </a:solidFill>
                <a:latin typeface="Arial"/>
                <a:cs typeface="Arial"/>
              </a:rPr>
              <a:t>về </a:t>
            </a:r>
            <a:r>
              <a:rPr sz="1600" dirty="0" err="1">
                <a:solidFill>
                  <a:srgbClr val="221F1F"/>
                </a:solidFill>
                <a:latin typeface="Arial"/>
                <a:cs typeface="Arial"/>
              </a:rPr>
              <a:t>tài</a:t>
            </a:r>
            <a:r>
              <a:rPr sz="1600" dirty="0">
                <a:solidFill>
                  <a:srgbClr val="221F1F"/>
                </a:solidFill>
                <a:latin typeface="Arial"/>
                <a:cs typeface="Arial"/>
              </a:rPr>
              <a:t> </a:t>
            </a:r>
            <a:r>
              <a:rPr sz="1600" spc="-35" dirty="0" err="1" smtClean="0">
                <a:solidFill>
                  <a:srgbClr val="221F1F"/>
                </a:solidFill>
                <a:latin typeface="Arial"/>
                <a:cs typeface="Arial"/>
              </a:rPr>
              <a:t>sản</a:t>
            </a:r>
            <a:r>
              <a:rPr lang="en-US" sz="1600" spc="-35" dirty="0" smtClean="0">
                <a:solidFill>
                  <a:srgbClr val="221F1F"/>
                </a:solidFill>
                <a:latin typeface="Arial"/>
                <a:cs typeface="Arial"/>
              </a:rPr>
              <a:t>,</a:t>
            </a:r>
            <a:r>
              <a:rPr sz="1600" spc="-35" dirty="0" smtClean="0">
                <a:solidFill>
                  <a:srgbClr val="221F1F"/>
                </a:solidFill>
                <a:latin typeface="Arial"/>
                <a:cs typeface="Arial"/>
              </a:rPr>
              <a:t> </a:t>
            </a:r>
            <a:r>
              <a:rPr sz="1600" dirty="0">
                <a:solidFill>
                  <a:srgbClr val="221F1F"/>
                </a:solidFill>
                <a:latin typeface="Arial"/>
                <a:cs typeface="Arial"/>
              </a:rPr>
              <a:t>hoặc </a:t>
            </a:r>
            <a:r>
              <a:rPr sz="1600" spc="25" dirty="0">
                <a:solidFill>
                  <a:srgbClr val="221F1F"/>
                </a:solidFill>
                <a:latin typeface="Arial"/>
                <a:cs typeface="Arial"/>
              </a:rPr>
              <a:t>thiệt </a:t>
            </a:r>
            <a:r>
              <a:rPr sz="1600" spc="-30" dirty="0">
                <a:solidFill>
                  <a:srgbClr val="221F1F"/>
                </a:solidFill>
                <a:latin typeface="Arial"/>
                <a:cs typeface="Arial"/>
              </a:rPr>
              <a:t>hại </a:t>
            </a:r>
            <a:r>
              <a:rPr sz="1600" spc="-5" dirty="0">
                <a:solidFill>
                  <a:srgbClr val="221F1F"/>
                </a:solidFill>
                <a:latin typeface="Arial"/>
                <a:cs typeface="Arial"/>
              </a:rPr>
              <a:t>khác </a:t>
            </a:r>
            <a:r>
              <a:rPr sz="1600" spc="-40" dirty="0">
                <a:solidFill>
                  <a:srgbClr val="221F1F"/>
                </a:solidFill>
                <a:latin typeface="Arial"/>
                <a:cs typeface="Arial"/>
              </a:rPr>
              <a:t>như </a:t>
            </a:r>
            <a:r>
              <a:rPr sz="1600" dirty="0">
                <a:solidFill>
                  <a:srgbClr val="221F1F"/>
                </a:solidFill>
                <a:latin typeface="Arial"/>
                <a:cs typeface="Arial"/>
              </a:rPr>
              <a:t>quảng cáo  </a:t>
            </a:r>
            <a:r>
              <a:rPr sz="1600" spc="-15" dirty="0">
                <a:solidFill>
                  <a:srgbClr val="221F1F"/>
                </a:solidFill>
                <a:latin typeface="Arial"/>
                <a:cs typeface="Arial"/>
              </a:rPr>
              <a:t>hàng giả, kém chất</a:t>
            </a:r>
            <a:r>
              <a:rPr sz="1600" dirty="0">
                <a:solidFill>
                  <a:srgbClr val="221F1F"/>
                </a:solidFill>
                <a:latin typeface="Arial"/>
                <a:cs typeface="Arial"/>
              </a:rPr>
              <a:t> </a:t>
            </a:r>
            <a:r>
              <a:rPr sz="1600" spc="-15" dirty="0">
                <a:solidFill>
                  <a:srgbClr val="221F1F"/>
                </a:solidFill>
                <a:latin typeface="Arial"/>
                <a:cs typeface="Arial"/>
              </a:rPr>
              <a:t>lượng </a:t>
            </a:r>
            <a:endParaRPr sz="1600" dirty="0">
              <a:latin typeface="Arial"/>
              <a:cs typeface="Arial"/>
            </a:endParaRPr>
          </a:p>
        </p:txBody>
      </p:sp>
      <p:sp>
        <p:nvSpPr>
          <p:cNvPr id="18" name="object 18"/>
          <p:cNvSpPr txBox="1"/>
          <p:nvPr/>
        </p:nvSpPr>
        <p:spPr>
          <a:xfrm>
            <a:off x="342947" y="2426512"/>
            <a:ext cx="4838653" cy="1256754"/>
          </a:xfrm>
          <a:prstGeom prst="rect">
            <a:avLst/>
          </a:prstGeom>
        </p:spPr>
        <p:txBody>
          <a:bodyPr vert="horz" wrap="square" lIns="0" tIns="12700" rIns="0" bIns="0" rtlCol="0">
            <a:spAutoFit/>
          </a:bodyPr>
          <a:lstStyle/>
          <a:p>
            <a:pPr marL="12700" marR="5080" algn="just">
              <a:lnSpc>
                <a:spcPct val="100000"/>
              </a:lnSpc>
              <a:spcBef>
                <a:spcPts val="100"/>
              </a:spcBef>
            </a:pPr>
            <a:r>
              <a:rPr lang="en-US" sz="1600" spc="-50" dirty="0" err="1" smtClean="0">
                <a:solidFill>
                  <a:srgbClr val="221F1F"/>
                </a:solidFill>
                <a:latin typeface="Arial"/>
                <a:cs typeface="Arial"/>
              </a:rPr>
              <a:t>Hiện</a:t>
            </a:r>
            <a:r>
              <a:rPr lang="en-US" sz="1600" spc="-50" dirty="0" smtClean="0">
                <a:solidFill>
                  <a:srgbClr val="221F1F"/>
                </a:solidFill>
                <a:latin typeface="Arial"/>
                <a:cs typeface="Arial"/>
              </a:rPr>
              <a:t> nay</a:t>
            </a:r>
            <a:r>
              <a:rPr sz="1600" spc="-20" dirty="0" smtClean="0">
                <a:solidFill>
                  <a:srgbClr val="221F1F"/>
                </a:solidFill>
                <a:latin typeface="Arial"/>
                <a:cs typeface="Arial"/>
              </a:rPr>
              <a:t>,</a:t>
            </a:r>
            <a:r>
              <a:rPr sz="1600" spc="-60" dirty="0" smtClean="0">
                <a:solidFill>
                  <a:srgbClr val="221F1F"/>
                </a:solidFill>
                <a:latin typeface="Arial"/>
                <a:cs typeface="Arial"/>
              </a:rPr>
              <a:t> </a:t>
            </a:r>
            <a:r>
              <a:rPr sz="1600" spc="5" dirty="0">
                <a:solidFill>
                  <a:srgbClr val="221F1F"/>
                </a:solidFill>
                <a:latin typeface="Arial"/>
                <a:cs typeface="Arial"/>
              </a:rPr>
              <a:t>các</a:t>
            </a:r>
            <a:r>
              <a:rPr sz="1600" spc="-45" dirty="0">
                <a:solidFill>
                  <a:srgbClr val="221F1F"/>
                </a:solidFill>
                <a:latin typeface="Arial"/>
                <a:cs typeface="Arial"/>
              </a:rPr>
              <a:t> </a:t>
            </a:r>
            <a:r>
              <a:rPr sz="1600" spc="-15" dirty="0">
                <a:solidFill>
                  <a:srgbClr val="221F1F"/>
                </a:solidFill>
                <a:latin typeface="Arial"/>
                <a:cs typeface="Arial"/>
              </a:rPr>
              <a:t>vụ</a:t>
            </a:r>
            <a:r>
              <a:rPr sz="1600" spc="-55" dirty="0">
                <a:solidFill>
                  <a:srgbClr val="221F1F"/>
                </a:solidFill>
                <a:latin typeface="Arial"/>
                <a:cs typeface="Arial"/>
              </a:rPr>
              <a:t> lừa</a:t>
            </a:r>
            <a:r>
              <a:rPr sz="1600" spc="-75" dirty="0">
                <a:solidFill>
                  <a:srgbClr val="221F1F"/>
                </a:solidFill>
                <a:latin typeface="Arial"/>
                <a:cs typeface="Arial"/>
              </a:rPr>
              <a:t> </a:t>
            </a:r>
            <a:r>
              <a:rPr sz="1600" dirty="0">
                <a:solidFill>
                  <a:srgbClr val="221F1F"/>
                </a:solidFill>
                <a:latin typeface="Arial"/>
                <a:cs typeface="Arial"/>
              </a:rPr>
              <a:t>đảo</a:t>
            </a:r>
            <a:r>
              <a:rPr sz="1600" spc="-50" dirty="0">
                <a:solidFill>
                  <a:srgbClr val="221F1F"/>
                </a:solidFill>
                <a:latin typeface="Arial"/>
                <a:cs typeface="Arial"/>
              </a:rPr>
              <a:t> </a:t>
            </a:r>
            <a:r>
              <a:rPr sz="1600" spc="10" dirty="0">
                <a:solidFill>
                  <a:srgbClr val="221F1F"/>
                </a:solidFill>
                <a:latin typeface="Arial"/>
                <a:cs typeface="Arial"/>
              </a:rPr>
              <a:t>trực</a:t>
            </a:r>
            <a:r>
              <a:rPr sz="1600" spc="-35" dirty="0">
                <a:solidFill>
                  <a:srgbClr val="221F1F"/>
                </a:solidFill>
                <a:latin typeface="Arial"/>
                <a:cs typeface="Arial"/>
              </a:rPr>
              <a:t> </a:t>
            </a:r>
            <a:r>
              <a:rPr sz="1600" spc="10" dirty="0">
                <a:solidFill>
                  <a:srgbClr val="221F1F"/>
                </a:solidFill>
                <a:latin typeface="Arial"/>
                <a:cs typeface="Arial"/>
              </a:rPr>
              <a:t>tuyến</a:t>
            </a:r>
            <a:r>
              <a:rPr sz="1600" spc="-45" dirty="0">
                <a:solidFill>
                  <a:srgbClr val="221F1F"/>
                </a:solidFill>
                <a:latin typeface="Arial"/>
                <a:cs typeface="Arial"/>
              </a:rPr>
              <a:t> </a:t>
            </a:r>
            <a:r>
              <a:rPr sz="1600" spc="-15" dirty="0">
                <a:solidFill>
                  <a:srgbClr val="221F1F"/>
                </a:solidFill>
                <a:latin typeface="Arial"/>
                <a:cs typeface="Arial"/>
              </a:rPr>
              <a:t>đã</a:t>
            </a:r>
            <a:r>
              <a:rPr sz="1600" spc="-55" dirty="0">
                <a:solidFill>
                  <a:srgbClr val="221F1F"/>
                </a:solidFill>
                <a:latin typeface="Arial"/>
                <a:cs typeface="Arial"/>
              </a:rPr>
              <a:t> </a:t>
            </a:r>
            <a:r>
              <a:rPr sz="1600" spc="-30" dirty="0">
                <a:solidFill>
                  <a:srgbClr val="221F1F"/>
                </a:solidFill>
                <a:latin typeface="Arial"/>
                <a:cs typeface="Arial"/>
              </a:rPr>
              <a:t>và</a:t>
            </a:r>
            <a:r>
              <a:rPr sz="1600" spc="-65" dirty="0">
                <a:solidFill>
                  <a:srgbClr val="221F1F"/>
                </a:solidFill>
                <a:latin typeface="Arial"/>
                <a:cs typeface="Arial"/>
              </a:rPr>
              <a:t> </a:t>
            </a:r>
            <a:r>
              <a:rPr sz="1600" dirty="0">
                <a:solidFill>
                  <a:srgbClr val="221F1F"/>
                </a:solidFill>
                <a:latin typeface="Arial"/>
                <a:cs typeface="Arial"/>
              </a:rPr>
              <a:t>đang</a:t>
            </a:r>
            <a:r>
              <a:rPr sz="1600" spc="-45" dirty="0">
                <a:solidFill>
                  <a:srgbClr val="221F1F"/>
                </a:solidFill>
                <a:latin typeface="Arial"/>
                <a:cs typeface="Arial"/>
              </a:rPr>
              <a:t> </a:t>
            </a:r>
            <a:r>
              <a:rPr sz="1600" dirty="0">
                <a:solidFill>
                  <a:srgbClr val="221F1F"/>
                </a:solidFill>
                <a:latin typeface="Arial"/>
                <a:cs typeface="Arial"/>
              </a:rPr>
              <a:t>diễn</a:t>
            </a:r>
            <a:r>
              <a:rPr sz="1600" spc="-45" dirty="0">
                <a:solidFill>
                  <a:srgbClr val="221F1F"/>
                </a:solidFill>
                <a:latin typeface="Arial"/>
                <a:cs typeface="Arial"/>
              </a:rPr>
              <a:t> </a:t>
            </a:r>
            <a:r>
              <a:rPr sz="1600" dirty="0">
                <a:solidFill>
                  <a:srgbClr val="221F1F"/>
                </a:solidFill>
                <a:latin typeface="Arial"/>
                <a:cs typeface="Arial"/>
              </a:rPr>
              <a:t>biến  </a:t>
            </a:r>
            <a:r>
              <a:rPr sz="1600" spc="-10" dirty="0">
                <a:solidFill>
                  <a:srgbClr val="221F1F"/>
                </a:solidFill>
                <a:latin typeface="Arial"/>
                <a:cs typeface="Arial"/>
              </a:rPr>
              <a:t>phức </a:t>
            </a:r>
            <a:r>
              <a:rPr sz="1600" spc="10" dirty="0">
                <a:solidFill>
                  <a:srgbClr val="221F1F"/>
                </a:solidFill>
                <a:latin typeface="Arial"/>
                <a:cs typeface="Arial"/>
              </a:rPr>
              <a:t>tạp </a:t>
            </a:r>
            <a:r>
              <a:rPr sz="1600" spc="15" dirty="0">
                <a:solidFill>
                  <a:srgbClr val="221F1F"/>
                </a:solidFill>
                <a:latin typeface="Arial"/>
                <a:cs typeface="Arial"/>
              </a:rPr>
              <a:t>trên </a:t>
            </a:r>
            <a:r>
              <a:rPr sz="1600" spc="10" dirty="0">
                <a:solidFill>
                  <a:srgbClr val="221F1F"/>
                </a:solidFill>
                <a:latin typeface="Arial"/>
                <a:cs typeface="Arial"/>
              </a:rPr>
              <a:t>môi </a:t>
            </a:r>
            <a:r>
              <a:rPr sz="1600" spc="-5" dirty="0">
                <a:solidFill>
                  <a:srgbClr val="221F1F"/>
                </a:solidFill>
                <a:latin typeface="Arial"/>
                <a:cs typeface="Arial"/>
              </a:rPr>
              <a:t>trường </a:t>
            </a:r>
            <a:r>
              <a:rPr sz="1600" spc="-25" dirty="0">
                <a:solidFill>
                  <a:srgbClr val="221F1F"/>
                </a:solidFill>
                <a:latin typeface="Arial"/>
                <a:cs typeface="Arial"/>
              </a:rPr>
              <a:t>số. </a:t>
            </a:r>
            <a:endParaRPr lang="en-US" sz="1600" spc="-25" dirty="0" smtClean="0">
              <a:solidFill>
                <a:srgbClr val="221F1F"/>
              </a:solidFill>
              <a:latin typeface="Arial"/>
              <a:cs typeface="Arial"/>
            </a:endParaRPr>
          </a:p>
          <a:p>
            <a:pPr marL="12700" marR="5080" algn="just">
              <a:lnSpc>
                <a:spcPct val="100000"/>
              </a:lnSpc>
              <a:spcBef>
                <a:spcPts val="100"/>
              </a:spcBef>
            </a:pPr>
            <a:r>
              <a:rPr sz="1600" spc="-50" dirty="0" err="1" smtClean="0">
                <a:solidFill>
                  <a:srgbClr val="221F1F"/>
                </a:solidFill>
                <a:latin typeface="Arial"/>
                <a:cs typeface="Arial"/>
              </a:rPr>
              <a:t>Bạn</a:t>
            </a:r>
            <a:r>
              <a:rPr sz="1600" spc="-50" dirty="0" smtClean="0">
                <a:solidFill>
                  <a:srgbClr val="221F1F"/>
                </a:solidFill>
                <a:latin typeface="Arial"/>
                <a:cs typeface="Arial"/>
              </a:rPr>
              <a:t> </a:t>
            </a:r>
            <a:r>
              <a:rPr sz="1600" spc="-25" dirty="0">
                <a:solidFill>
                  <a:srgbClr val="221F1F"/>
                </a:solidFill>
                <a:latin typeface="Arial"/>
                <a:cs typeface="Arial"/>
              </a:rPr>
              <a:t>hãy </a:t>
            </a:r>
            <a:r>
              <a:rPr sz="1600" spc="-45" dirty="0">
                <a:solidFill>
                  <a:srgbClr val="221F1F"/>
                </a:solidFill>
                <a:latin typeface="Arial"/>
                <a:cs typeface="Arial"/>
              </a:rPr>
              <a:t>lưu </a:t>
            </a:r>
            <a:r>
              <a:rPr sz="1600" spc="-25" dirty="0">
                <a:solidFill>
                  <a:srgbClr val="221F1F"/>
                </a:solidFill>
                <a:latin typeface="Arial"/>
                <a:cs typeface="Arial"/>
              </a:rPr>
              <a:t>ý </a:t>
            </a:r>
            <a:r>
              <a:rPr sz="1600" spc="5" dirty="0" err="1">
                <a:solidFill>
                  <a:srgbClr val="221F1F"/>
                </a:solidFill>
                <a:latin typeface="Arial"/>
                <a:cs typeface="Arial"/>
              </a:rPr>
              <a:t>các</a:t>
            </a:r>
            <a:r>
              <a:rPr sz="1600" spc="5" dirty="0">
                <a:solidFill>
                  <a:srgbClr val="221F1F"/>
                </a:solidFill>
                <a:latin typeface="Arial"/>
                <a:cs typeface="Arial"/>
              </a:rPr>
              <a:t> </a:t>
            </a:r>
            <a:r>
              <a:rPr lang="en-US" sz="1600" spc="-30" dirty="0" err="1" smtClean="0">
                <a:solidFill>
                  <a:srgbClr val="221F1F"/>
                </a:solidFill>
                <a:latin typeface="Arial"/>
                <a:cs typeface="Arial"/>
              </a:rPr>
              <a:t>thủ</a:t>
            </a:r>
            <a:r>
              <a:rPr lang="en-US" sz="1600" spc="-30" dirty="0" smtClean="0">
                <a:solidFill>
                  <a:srgbClr val="221F1F"/>
                </a:solidFill>
                <a:latin typeface="Arial"/>
                <a:cs typeface="Arial"/>
              </a:rPr>
              <a:t> </a:t>
            </a:r>
            <a:r>
              <a:rPr lang="en-US" sz="1600" spc="-30" dirty="0" err="1" smtClean="0">
                <a:solidFill>
                  <a:srgbClr val="221F1F"/>
                </a:solidFill>
                <a:latin typeface="Arial"/>
                <a:cs typeface="Arial"/>
              </a:rPr>
              <a:t>đoạn</a:t>
            </a:r>
            <a:r>
              <a:rPr lang="en-US" sz="1600" spc="-30" dirty="0" smtClean="0">
                <a:solidFill>
                  <a:srgbClr val="221F1F"/>
                </a:solidFill>
                <a:latin typeface="Arial"/>
                <a:cs typeface="Arial"/>
              </a:rPr>
              <a:t> </a:t>
            </a:r>
            <a:r>
              <a:rPr sz="1600" spc="-30" dirty="0" err="1" smtClean="0">
                <a:solidFill>
                  <a:srgbClr val="221F1F"/>
                </a:solidFill>
                <a:latin typeface="Arial"/>
                <a:cs typeface="Arial"/>
              </a:rPr>
              <a:t>và</a:t>
            </a:r>
            <a:r>
              <a:rPr sz="1600" spc="-30" dirty="0" smtClean="0">
                <a:solidFill>
                  <a:srgbClr val="221F1F"/>
                </a:solidFill>
                <a:latin typeface="Arial"/>
                <a:cs typeface="Arial"/>
              </a:rPr>
              <a:t> </a:t>
            </a:r>
            <a:r>
              <a:rPr sz="1600" spc="5" dirty="0" err="1" smtClean="0">
                <a:solidFill>
                  <a:srgbClr val="221F1F"/>
                </a:solidFill>
                <a:latin typeface="Arial"/>
                <a:cs typeface="Arial"/>
              </a:rPr>
              <a:t>nguyên</a:t>
            </a:r>
            <a:r>
              <a:rPr sz="1600" spc="5" dirty="0" smtClean="0">
                <a:solidFill>
                  <a:srgbClr val="221F1F"/>
                </a:solidFill>
                <a:latin typeface="Arial"/>
                <a:cs typeface="Arial"/>
              </a:rPr>
              <a:t> </a:t>
            </a:r>
            <a:r>
              <a:rPr sz="1600" spc="15" dirty="0">
                <a:solidFill>
                  <a:srgbClr val="221F1F"/>
                </a:solidFill>
                <a:latin typeface="Arial"/>
                <a:cs typeface="Arial"/>
              </a:rPr>
              <a:t>tắc phòng </a:t>
            </a:r>
            <a:r>
              <a:rPr sz="1600" spc="5" dirty="0">
                <a:solidFill>
                  <a:srgbClr val="221F1F"/>
                </a:solidFill>
                <a:latin typeface="Arial"/>
                <a:cs typeface="Arial"/>
              </a:rPr>
              <a:t>tránh </a:t>
            </a:r>
            <a:r>
              <a:rPr sz="1600" spc="-55" dirty="0">
                <a:solidFill>
                  <a:srgbClr val="221F1F"/>
                </a:solidFill>
                <a:latin typeface="Arial"/>
                <a:cs typeface="Arial"/>
              </a:rPr>
              <a:t>lừa </a:t>
            </a:r>
            <a:r>
              <a:rPr sz="1600" dirty="0">
                <a:solidFill>
                  <a:srgbClr val="221F1F"/>
                </a:solidFill>
                <a:latin typeface="Arial"/>
                <a:cs typeface="Arial"/>
              </a:rPr>
              <a:t>đảo </a:t>
            </a:r>
            <a:r>
              <a:rPr sz="1600" spc="-35" dirty="0">
                <a:solidFill>
                  <a:srgbClr val="221F1F"/>
                </a:solidFill>
                <a:latin typeface="Arial"/>
                <a:cs typeface="Arial"/>
              </a:rPr>
              <a:t>dưới </a:t>
            </a:r>
            <a:r>
              <a:rPr sz="1600" spc="-5" dirty="0">
                <a:solidFill>
                  <a:srgbClr val="221F1F"/>
                </a:solidFill>
                <a:latin typeface="Arial"/>
                <a:cs typeface="Arial"/>
              </a:rPr>
              <a:t>đây </a:t>
            </a:r>
            <a:r>
              <a:rPr sz="1600" dirty="0">
                <a:solidFill>
                  <a:srgbClr val="221F1F"/>
                </a:solidFill>
                <a:latin typeface="Arial"/>
                <a:cs typeface="Arial"/>
              </a:rPr>
              <a:t>để bảo </a:t>
            </a:r>
            <a:r>
              <a:rPr sz="1600" spc="-15" dirty="0">
                <a:solidFill>
                  <a:srgbClr val="221F1F"/>
                </a:solidFill>
                <a:latin typeface="Arial"/>
                <a:cs typeface="Arial"/>
              </a:rPr>
              <a:t>vệ </a:t>
            </a:r>
            <a:r>
              <a:rPr sz="1600" dirty="0">
                <a:solidFill>
                  <a:srgbClr val="221F1F"/>
                </a:solidFill>
                <a:latin typeface="Arial"/>
                <a:cs typeface="Arial"/>
              </a:rPr>
              <a:t>tài </a:t>
            </a:r>
            <a:r>
              <a:rPr sz="1600" spc="-35" dirty="0">
                <a:solidFill>
                  <a:srgbClr val="221F1F"/>
                </a:solidFill>
                <a:latin typeface="Arial"/>
                <a:cs typeface="Arial"/>
              </a:rPr>
              <a:t>sản </a:t>
            </a:r>
            <a:r>
              <a:rPr sz="1600" spc="-10" dirty="0">
                <a:solidFill>
                  <a:srgbClr val="221F1F"/>
                </a:solidFill>
                <a:latin typeface="Arial"/>
                <a:cs typeface="Arial"/>
              </a:rPr>
              <a:t>của  bản thân và gia</a:t>
            </a:r>
            <a:r>
              <a:rPr sz="1600" spc="10" dirty="0">
                <a:solidFill>
                  <a:srgbClr val="221F1F"/>
                </a:solidFill>
                <a:latin typeface="Arial"/>
                <a:cs typeface="Arial"/>
              </a:rPr>
              <a:t> </a:t>
            </a:r>
            <a:r>
              <a:rPr sz="1600" spc="-10" dirty="0">
                <a:solidFill>
                  <a:srgbClr val="221F1F"/>
                </a:solidFill>
                <a:latin typeface="Arial"/>
                <a:cs typeface="Arial"/>
              </a:rPr>
              <a:t>đình:</a:t>
            </a:r>
            <a:endParaRPr sz="1600" dirty="0">
              <a:latin typeface="Arial"/>
              <a:cs typeface="Arial"/>
            </a:endParaRPr>
          </a:p>
        </p:txBody>
      </p:sp>
      <p:sp>
        <p:nvSpPr>
          <p:cNvPr id="20" name="object 20"/>
          <p:cNvSpPr txBox="1"/>
          <p:nvPr/>
        </p:nvSpPr>
        <p:spPr>
          <a:xfrm>
            <a:off x="342947" y="1800225"/>
            <a:ext cx="3314653" cy="259045"/>
          </a:xfrm>
          <a:prstGeom prst="rect">
            <a:avLst/>
          </a:prstGeom>
        </p:spPr>
        <p:txBody>
          <a:bodyPr vert="horz" wrap="square" lIns="0" tIns="12700" rIns="0" bIns="0" rtlCol="0">
            <a:spAutoFit/>
          </a:bodyPr>
          <a:lstStyle/>
          <a:p>
            <a:pPr marL="25400">
              <a:lnSpc>
                <a:spcPct val="100000"/>
              </a:lnSpc>
              <a:spcBef>
                <a:spcPts val="100"/>
              </a:spcBef>
            </a:pPr>
            <a:r>
              <a:rPr lang="en-US" sz="1600" b="1" spc="-70" dirty="0" smtClean="0">
                <a:solidFill>
                  <a:srgbClr val="FF0000"/>
                </a:solidFill>
                <a:latin typeface="Arial"/>
                <a:cs typeface="Arial"/>
              </a:rPr>
              <a:t>1. </a:t>
            </a:r>
            <a:r>
              <a:rPr lang="en-US" sz="1600" b="1" spc="-70" dirty="0" err="1" smtClean="0">
                <a:solidFill>
                  <a:srgbClr val="FF0000"/>
                </a:solidFill>
                <a:latin typeface="Arial"/>
                <a:cs typeface="Arial"/>
              </a:rPr>
              <a:t>Khái</a:t>
            </a:r>
            <a:r>
              <a:rPr lang="en-US" sz="1600" b="1" spc="-70" dirty="0" smtClean="0">
                <a:solidFill>
                  <a:srgbClr val="FF0000"/>
                </a:solidFill>
                <a:latin typeface="Arial"/>
                <a:cs typeface="Arial"/>
              </a:rPr>
              <a:t> </a:t>
            </a:r>
            <a:r>
              <a:rPr lang="en-US" sz="1600" b="1" spc="-70" dirty="0" err="1" smtClean="0">
                <a:solidFill>
                  <a:srgbClr val="FF0000"/>
                </a:solidFill>
                <a:latin typeface="Arial"/>
                <a:cs typeface="Arial"/>
              </a:rPr>
              <a:t>niệm</a:t>
            </a:r>
            <a:r>
              <a:rPr lang="en-US" sz="1600" b="1" spc="-70" dirty="0" smtClean="0">
                <a:solidFill>
                  <a:srgbClr val="FF0000"/>
                </a:solidFill>
                <a:latin typeface="Arial"/>
                <a:cs typeface="Arial"/>
              </a:rPr>
              <a:t> </a:t>
            </a:r>
            <a:r>
              <a:rPr lang="en-US" sz="1600" b="1" spc="-70" dirty="0" err="1" smtClean="0">
                <a:solidFill>
                  <a:srgbClr val="FF0000"/>
                </a:solidFill>
                <a:latin typeface="Arial"/>
                <a:cs typeface="Arial"/>
              </a:rPr>
              <a:t>lừa</a:t>
            </a:r>
            <a:r>
              <a:rPr lang="en-US" sz="1600" b="1" spc="-70" dirty="0" smtClean="0">
                <a:solidFill>
                  <a:srgbClr val="FF0000"/>
                </a:solidFill>
                <a:latin typeface="Arial"/>
                <a:cs typeface="Arial"/>
              </a:rPr>
              <a:t> </a:t>
            </a:r>
            <a:r>
              <a:rPr lang="en-US" sz="1600" b="1" spc="-70" dirty="0" err="1" smtClean="0">
                <a:solidFill>
                  <a:srgbClr val="FF0000"/>
                </a:solidFill>
                <a:latin typeface="Arial"/>
                <a:cs typeface="Arial"/>
              </a:rPr>
              <a:t>đảo</a:t>
            </a:r>
            <a:r>
              <a:rPr lang="en-US" sz="1600" b="1" spc="-70" dirty="0" smtClean="0">
                <a:solidFill>
                  <a:srgbClr val="FF0000"/>
                </a:solidFill>
                <a:latin typeface="Arial"/>
                <a:cs typeface="Arial"/>
              </a:rPr>
              <a:t> </a:t>
            </a:r>
            <a:r>
              <a:rPr sz="1600" b="1" spc="-20" dirty="0" err="1" smtClean="0">
                <a:solidFill>
                  <a:srgbClr val="FF0000"/>
                </a:solidFill>
                <a:latin typeface="Arial"/>
                <a:cs typeface="Arial"/>
              </a:rPr>
              <a:t>trực</a:t>
            </a:r>
            <a:r>
              <a:rPr sz="1600" b="1" spc="-15" dirty="0" smtClean="0">
                <a:solidFill>
                  <a:srgbClr val="FF0000"/>
                </a:solidFill>
                <a:latin typeface="Arial"/>
                <a:cs typeface="Arial"/>
              </a:rPr>
              <a:t> </a:t>
            </a:r>
            <a:r>
              <a:rPr sz="1600" b="1" spc="-20" dirty="0">
                <a:solidFill>
                  <a:srgbClr val="FF0000"/>
                </a:solidFill>
                <a:latin typeface="Arial"/>
                <a:cs typeface="Arial"/>
              </a:rPr>
              <a:t>tuyến</a:t>
            </a:r>
            <a:endParaRPr sz="1600" dirty="0">
              <a:solidFill>
                <a:srgbClr val="FF0000"/>
              </a:solidFill>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5328285" cy="13335"/>
            <a:chOff x="0" y="0"/>
            <a:chExt cx="5328285" cy="13335"/>
          </a:xfrm>
        </p:grpSpPr>
        <p:sp>
          <p:nvSpPr>
            <p:cNvPr id="3" name="object 3"/>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sp>
          <p:nvSpPr>
            <p:cNvPr id="4" name="object 4"/>
            <p:cNvSpPr/>
            <p:nvPr/>
          </p:nvSpPr>
          <p:spPr>
            <a:xfrm>
              <a:off x="0" y="0"/>
              <a:ext cx="5328285" cy="635"/>
            </a:xfrm>
            <a:custGeom>
              <a:avLst/>
              <a:gdLst/>
              <a:ahLst/>
              <a:cxnLst/>
              <a:rect l="l" t="t" r="r" b="b"/>
              <a:pathLst>
                <a:path w="5328285" h="635">
                  <a:moveTo>
                    <a:pt x="0" y="0"/>
                  </a:moveTo>
                  <a:lnTo>
                    <a:pt x="5328005" y="0"/>
                  </a:lnTo>
                  <a:lnTo>
                    <a:pt x="0" y="12"/>
                  </a:lnTo>
                </a:path>
              </a:pathLst>
            </a:custGeom>
            <a:ln w="12700">
              <a:solidFill>
                <a:srgbClr val="000000"/>
              </a:solidFill>
            </a:ln>
          </p:spPr>
          <p:txBody>
            <a:bodyPr wrap="square" lIns="0" tIns="0" rIns="0" bIns="0" rtlCol="0"/>
            <a:lstStyle/>
            <a:p>
              <a:endParaRPr/>
            </a:p>
          </p:txBody>
        </p:sp>
        <p:sp>
          <p:nvSpPr>
            <p:cNvPr id="5" name="object 5"/>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grpSp>
      <p:sp>
        <p:nvSpPr>
          <p:cNvPr id="8" name="object 8"/>
          <p:cNvSpPr/>
          <p:nvPr/>
        </p:nvSpPr>
        <p:spPr>
          <a:xfrm>
            <a:off x="-1676400" y="2257425"/>
            <a:ext cx="136309" cy="118783"/>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273526" y="200025"/>
            <a:ext cx="4875501" cy="7307129"/>
          </a:xfrm>
          <a:prstGeom prst="rect">
            <a:avLst/>
          </a:prstGeom>
        </p:spPr>
        <p:txBody>
          <a:bodyPr vert="horz" wrap="square" lIns="0" tIns="12700" rIns="0" bIns="0" rtlCol="0">
            <a:spAutoFit/>
          </a:bodyPr>
          <a:lstStyle/>
          <a:p>
            <a:pPr marL="63500" algn="just">
              <a:spcBef>
                <a:spcPts val="600"/>
              </a:spcBef>
            </a:pPr>
            <a:r>
              <a:rPr lang="en-US" sz="1600" b="1" spc="-10" dirty="0" smtClean="0">
                <a:solidFill>
                  <a:srgbClr val="FF0000"/>
                </a:solidFill>
                <a:latin typeface="Arial" pitchFamily="34" charset="0"/>
                <a:cs typeface="Arial" pitchFamily="34" charset="0"/>
              </a:rPr>
              <a:t>2. </a:t>
            </a:r>
            <a:r>
              <a:rPr sz="1600" b="1" spc="-10" dirty="0" err="1" smtClean="0">
                <a:solidFill>
                  <a:srgbClr val="FF0000"/>
                </a:solidFill>
                <a:latin typeface="Arial" pitchFamily="34" charset="0"/>
                <a:cs typeface="Arial" pitchFamily="34" charset="0"/>
              </a:rPr>
              <a:t>Các</a:t>
            </a:r>
            <a:r>
              <a:rPr sz="1600" b="1" spc="-10" dirty="0" smtClean="0">
                <a:solidFill>
                  <a:srgbClr val="FF0000"/>
                </a:solidFill>
                <a:latin typeface="Arial" pitchFamily="34" charset="0"/>
                <a:cs typeface="Arial" pitchFamily="34" charset="0"/>
              </a:rPr>
              <a:t> </a:t>
            </a:r>
            <a:r>
              <a:rPr lang="en-US" sz="1600" b="1" spc="-10" dirty="0" err="1" smtClean="0">
                <a:solidFill>
                  <a:srgbClr val="FF0000"/>
                </a:solidFill>
                <a:latin typeface="Arial" pitchFamily="34" charset="0"/>
                <a:cs typeface="Arial" pitchFamily="34" charset="0"/>
              </a:rPr>
              <a:t>thủ</a:t>
            </a:r>
            <a:r>
              <a:rPr lang="en-US" sz="1600" b="1" spc="-10" dirty="0" smtClean="0">
                <a:solidFill>
                  <a:srgbClr val="FF0000"/>
                </a:solidFill>
                <a:latin typeface="Arial" pitchFamily="34" charset="0"/>
                <a:cs typeface="Arial" pitchFamily="34" charset="0"/>
              </a:rPr>
              <a:t> </a:t>
            </a:r>
            <a:r>
              <a:rPr lang="en-US" sz="1600" b="1" spc="-10" dirty="0" err="1" smtClean="0">
                <a:solidFill>
                  <a:srgbClr val="FF0000"/>
                </a:solidFill>
                <a:latin typeface="Arial" pitchFamily="34" charset="0"/>
                <a:cs typeface="Arial" pitchFamily="34" charset="0"/>
              </a:rPr>
              <a:t>đoạn</a:t>
            </a:r>
            <a:r>
              <a:rPr lang="en-US" sz="1600" b="1" spc="-10" dirty="0" smtClean="0">
                <a:solidFill>
                  <a:srgbClr val="FF0000"/>
                </a:solidFill>
                <a:latin typeface="Arial" pitchFamily="34" charset="0"/>
                <a:cs typeface="Arial" pitchFamily="34" charset="0"/>
              </a:rPr>
              <a:t> </a:t>
            </a:r>
            <a:r>
              <a:rPr sz="1600" b="1" spc="-10" dirty="0" err="1" smtClean="0">
                <a:solidFill>
                  <a:srgbClr val="FF0000"/>
                </a:solidFill>
                <a:latin typeface="Arial" pitchFamily="34" charset="0"/>
                <a:cs typeface="Arial" pitchFamily="34" charset="0"/>
              </a:rPr>
              <a:t>lừa</a:t>
            </a:r>
            <a:r>
              <a:rPr sz="1600" b="1" spc="-10" dirty="0" smtClean="0">
                <a:solidFill>
                  <a:srgbClr val="FF0000"/>
                </a:solidFill>
                <a:latin typeface="Arial" pitchFamily="34" charset="0"/>
                <a:cs typeface="Arial" pitchFamily="34" charset="0"/>
              </a:rPr>
              <a:t> </a:t>
            </a:r>
            <a:r>
              <a:rPr sz="1600" b="1" spc="-10" dirty="0">
                <a:solidFill>
                  <a:srgbClr val="FF0000"/>
                </a:solidFill>
                <a:latin typeface="Arial" pitchFamily="34" charset="0"/>
                <a:cs typeface="Arial" pitchFamily="34" charset="0"/>
              </a:rPr>
              <a:t>đảo </a:t>
            </a:r>
            <a:r>
              <a:rPr sz="1600" b="1" spc="-5" dirty="0">
                <a:solidFill>
                  <a:srgbClr val="FF0000"/>
                </a:solidFill>
                <a:latin typeface="Arial" pitchFamily="34" charset="0"/>
                <a:cs typeface="Arial" pitchFamily="34" charset="0"/>
              </a:rPr>
              <a:t>trực </a:t>
            </a:r>
            <a:r>
              <a:rPr sz="1600" b="1" spc="-10" dirty="0">
                <a:solidFill>
                  <a:srgbClr val="FF0000"/>
                </a:solidFill>
                <a:latin typeface="Arial" pitchFamily="34" charset="0"/>
                <a:cs typeface="Arial" pitchFamily="34" charset="0"/>
              </a:rPr>
              <a:t>tuyến </a:t>
            </a:r>
            <a:r>
              <a:rPr sz="1600" b="1" spc="-5" dirty="0" err="1">
                <a:solidFill>
                  <a:srgbClr val="FF0000"/>
                </a:solidFill>
                <a:latin typeface="Arial" pitchFamily="34" charset="0"/>
                <a:cs typeface="Arial" pitchFamily="34" charset="0"/>
              </a:rPr>
              <a:t>phổ</a:t>
            </a:r>
            <a:r>
              <a:rPr sz="1600" b="1" spc="45" dirty="0">
                <a:solidFill>
                  <a:srgbClr val="FF0000"/>
                </a:solidFill>
                <a:latin typeface="Arial" pitchFamily="34" charset="0"/>
                <a:cs typeface="Arial" pitchFamily="34" charset="0"/>
              </a:rPr>
              <a:t> </a:t>
            </a:r>
            <a:r>
              <a:rPr sz="1600" b="1" spc="-15" dirty="0" err="1" smtClean="0">
                <a:solidFill>
                  <a:srgbClr val="FF0000"/>
                </a:solidFill>
                <a:latin typeface="Arial" pitchFamily="34" charset="0"/>
                <a:cs typeface="Arial" pitchFamily="34" charset="0"/>
              </a:rPr>
              <a:t>biến</a:t>
            </a:r>
            <a:r>
              <a:rPr sz="1600" b="1" spc="-15" dirty="0" smtClean="0">
                <a:solidFill>
                  <a:srgbClr val="FF0000"/>
                </a:solidFill>
                <a:latin typeface="Arial" pitchFamily="34" charset="0"/>
                <a:cs typeface="Arial" pitchFamily="34" charset="0"/>
              </a:rPr>
              <a:t>:</a:t>
            </a:r>
            <a:endParaRPr sz="1600" dirty="0">
              <a:solidFill>
                <a:srgbClr val="FF0000"/>
              </a:solidFill>
              <a:latin typeface="Arial" pitchFamily="34" charset="0"/>
              <a:cs typeface="Arial" pitchFamily="34" charset="0"/>
            </a:endParaRPr>
          </a:p>
          <a:p>
            <a:pPr algn="just">
              <a:spcBef>
                <a:spcPts val="600"/>
              </a:spcBef>
            </a:pPr>
            <a:r>
              <a:rPr lang="en-US" sz="1600" b="1" dirty="0" err="1" smtClean="0">
                <a:solidFill>
                  <a:srgbClr val="0070C0"/>
                </a:solidFill>
                <a:latin typeface="Arial" pitchFamily="34" charset="0"/>
                <a:cs typeface="Arial" pitchFamily="34" charset="0"/>
              </a:rPr>
              <a:t>Thủ</a:t>
            </a:r>
            <a:r>
              <a:rPr lang="en-US" sz="1600" b="1" dirty="0" smtClean="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1: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gọi</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dân</a:t>
            </a:r>
            <a:r>
              <a:rPr lang="en-US" sz="1600" dirty="0">
                <a:latin typeface="Arial" pitchFamily="34" charset="0"/>
                <a:cs typeface="Arial" pitchFamily="34" charset="0"/>
              </a:rPr>
              <a:t>, </a:t>
            </a:r>
            <a:r>
              <a:rPr lang="en-US" sz="1600" dirty="0" err="1">
                <a:latin typeface="Arial" pitchFamily="34" charset="0"/>
                <a:cs typeface="Arial" pitchFamily="34" charset="0"/>
              </a:rPr>
              <a:t>tự</a:t>
            </a:r>
            <a:r>
              <a:rPr lang="en-US" sz="1600" dirty="0">
                <a:latin typeface="Arial" pitchFamily="34" charset="0"/>
                <a:cs typeface="Arial" pitchFamily="34" charset="0"/>
              </a:rPr>
              <a:t> </a:t>
            </a:r>
            <a:r>
              <a:rPr lang="en-US" sz="1600" dirty="0" err="1">
                <a:latin typeface="Arial" pitchFamily="34" charset="0"/>
                <a:cs typeface="Arial" pitchFamily="34" charset="0"/>
              </a:rPr>
              <a:t>giới</a:t>
            </a:r>
            <a:r>
              <a:rPr lang="en-US" sz="1600" dirty="0">
                <a:latin typeface="Arial" pitchFamily="34" charset="0"/>
                <a:cs typeface="Arial" pitchFamily="34" charset="0"/>
              </a:rPr>
              <a:t> </a:t>
            </a:r>
            <a:r>
              <a:rPr lang="en-US" sz="1600" dirty="0" err="1">
                <a:latin typeface="Arial" pitchFamily="34" charset="0"/>
                <a:cs typeface="Arial" pitchFamily="34" charset="0"/>
              </a:rPr>
              <a:t>thiệu</a:t>
            </a:r>
            <a:r>
              <a:rPr lang="en-US" sz="1600" dirty="0">
                <a:latin typeface="Arial" pitchFamily="34" charset="0"/>
                <a:cs typeface="Arial" pitchFamily="34" charset="0"/>
              </a:rPr>
              <a:t> </a:t>
            </a:r>
            <a:r>
              <a:rPr lang="en-US" sz="1600" dirty="0" err="1">
                <a:latin typeface="Arial" pitchFamily="34" charset="0"/>
                <a:cs typeface="Arial" pitchFamily="34" charset="0"/>
              </a:rPr>
              <a:t>là</a:t>
            </a:r>
            <a:r>
              <a:rPr lang="en-US" sz="1600" dirty="0">
                <a:latin typeface="Arial" pitchFamily="34" charset="0"/>
                <a:cs typeface="Arial" pitchFamily="34" charset="0"/>
              </a:rPr>
              <a:t> </a:t>
            </a:r>
            <a:r>
              <a:rPr lang="en-US" sz="1600" dirty="0" err="1">
                <a:latin typeface="Arial" pitchFamily="34" charset="0"/>
                <a:cs typeface="Arial" pitchFamily="34" charset="0"/>
              </a:rPr>
              <a:t>cán</a:t>
            </a:r>
            <a:r>
              <a:rPr lang="en-US" sz="1600" dirty="0">
                <a:latin typeface="Arial" pitchFamily="34" charset="0"/>
                <a:cs typeface="Arial" pitchFamily="34" charset="0"/>
              </a:rPr>
              <a:t> </a:t>
            </a:r>
            <a:r>
              <a:rPr lang="en-US" sz="1600" dirty="0" err="1">
                <a:latin typeface="Arial" pitchFamily="34" charset="0"/>
                <a:cs typeface="Arial" pitchFamily="34" charset="0"/>
              </a:rPr>
              <a:t>bộ</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cơ</a:t>
            </a:r>
            <a:r>
              <a:rPr lang="en-US" sz="1600" dirty="0">
                <a:latin typeface="Arial" pitchFamily="34" charset="0"/>
                <a:cs typeface="Arial" pitchFamily="34" charset="0"/>
              </a:rPr>
              <a:t> </a:t>
            </a:r>
            <a:r>
              <a:rPr lang="en-US" sz="1600" dirty="0" err="1">
                <a:latin typeface="Arial" pitchFamily="34" charset="0"/>
                <a:cs typeface="Arial" pitchFamily="34" charset="0"/>
              </a:rPr>
              <a:t>quan</a:t>
            </a:r>
            <a:r>
              <a:rPr lang="en-US" sz="1600" dirty="0">
                <a:latin typeface="Arial" pitchFamily="34" charset="0"/>
                <a:cs typeface="Arial" pitchFamily="34" charset="0"/>
              </a:rPr>
              <a:t> </a:t>
            </a:r>
            <a:r>
              <a:rPr lang="en-US" sz="1600" dirty="0" err="1">
                <a:latin typeface="Arial" pitchFamily="34" charset="0"/>
                <a:cs typeface="Arial" pitchFamily="34" charset="0"/>
              </a:rPr>
              <a:t>nhà</a:t>
            </a:r>
            <a:r>
              <a:rPr lang="en-US" sz="1600" dirty="0">
                <a:latin typeface="Arial" pitchFamily="34" charset="0"/>
                <a:cs typeface="Arial" pitchFamily="34" charset="0"/>
              </a:rPr>
              <a:t> </a:t>
            </a:r>
            <a:r>
              <a:rPr lang="en-US" sz="1600" dirty="0" err="1">
                <a:latin typeface="Arial" pitchFamily="34" charset="0"/>
                <a:cs typeface="Arial" pitchFamily="34" charset="0"/>
              </a:rPr>
              <a:t>nước</a:t>
            </a:r>
            <a:r>
              <a:rPr lang="en-US" sz="1600" dirty="0">
                <a:latin typeface="Arial" pitchFamily="34" charset="0"/>
                <a:cs typeface="Arial" pitchFamily="34" charset="0"/>
              </a:rPr>
              <a:t> (</a:t>
            </a:r>
            <a:r>
              <a:rPr lang="en-US" sz="1600" dirty="0" err="1">
                <a:latin typeface="Arial" pitchFamily="34" charset="0"/>
                <a:cs typeface="Arial" pitchFamily="34" charset="0"/>
              </a:rPr>
              <a:t>cán</a:t>
            </a:r>
            <a:r>
              <a:rPr lang="en-US" sz="1600" dirty="0">
                <a:latin typeface="Arial" pitchFamily="34" charset="0"/>
                <a:cs typeface="Arial" pitchFamily="34" charset="0"/>
              </a:rPr>
              <a:t> </a:t>
            </a:r>
            <a:r>
              <a:rPr lang="en-US" sz="1600" dirty="0" err="1">
                <a:latin typeface="Arial" pitchFamily="34" charset="0"/>
                <a:cs typeface="Arial" pitchFamily="34" charset="0"/>
              </a:rPr>
              <a:t>bộ</a:t>
            </a:r>
            <a:r>
              <a:rPr lang="en-US" sz="1600" dirty="0">
                <a:latin typeface="Arial" pitchFamily="34" charset="0"/>
                <a:cs typeface="Arial" pitchFamily="34" charset="0"/>
              </a:rPr>
              <a:t> </a:t>
            </a:r>
            <a:r>
              <a:rPr lang="en-US" sz="1600" dirty="0" err="1">
                <a:latin typeface="Arial" pitchFamily="34" charset="0"/>
                <a:cs typeface="Arial" pitchFamily="34" charset="0"/>
              </a:rPr>
              <a:t>địa</a:t>
            </a:r>
            <a:r>
              <a:rPr lang="en-US" sz="1600" dirty="0">
                <a:latin typeface="Arial" pitchFamily="34" charset="0"/>
                <a:cs typeface="Arial" pitchFamily="34" charset="0"/>
              </a:rPr>
              <a:t> </a:t>
            </a:r>
            <a:r>
              <a:rPr lang="en-US" sz="1600" dirty="0" err="1">
                <a:latin typeface="Arial" pitchFamily="34" charset="0"/>
                <a:cs typeface="Arial" pitchFamily="34" charset="0"/>
              </a:rPr>
              <a:t>chính</a:t>
            </a:r>
            <a:r>
              <a:rPr lang="en-US" sz="1600" dirty="0">
                <a:latin typeface="Arial" pitchFamily="34" charset="0"/>
                <a:cs typeface="Arial" pitchFamily="34" charset="0"/>
              </a:rPr>
              <a:t>, </a:t>
            </a:r>
            <a:r>
              <a:rPr lang="en-US" sz="1600" dirty="0" err="1">
                <a:latin typeface="Arial" pitchFamily="34" charset="0"/>
                <a:cs typeface="Arial" pitchFamily="34" charset="0"/>
              </a:rPr>
              <a:t>văn</a:t>
            </a:r>
            <a:r>
              <a:rPr lang="en-US" sz="1600" dirty="0">
                <a:latin typeface="Arial" pitchFamily="34" charset="0"/>
                <a:cs typeface="Arial" pitchFamily="34" charset="0"/>
              </a:rPr>
              <a:t> </a:t>
            </a:r>
            <a:r>
              <a:rPr lang="en-US" sz="1600" dirty="0" err="1">
                <a:latin typeface="Arial" pitchFamily="34" charset="0"/>
                <a:cs typeface="Arial" pitchFamily="34" charset="0"/>
              </a:rPr>
              <a:t>phòng</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ký</a:t>
            </a:r>
            <a:r>
              <a:rPr lang="en-US" sz="1600" dirty="0">
                <a:latin typeface="Arial" pitchFamily="34" charset="0"/>
                <a:cs typeface="Arial" pitchFamily="34" charset="0"/>
              </a:rPr>
              <a:t> </a:t>
            </a:r>
            <a:r>
              <a:rPr lang="en-US" sz="1600" dirty="0" err="1">
                <a:latin typeface="Arial" pitchFamily="34" charset="0"/>
                <a:cs typeface="Arial" pitchFamily="34" charset="0"/>
              </a:rPr>
              <a:t>đất</a:t>
            </a:r>
            <a:r>
              <a:rPr lang="en-US" sz="1600" dirty="0">
                <a:latin typeface="Arial" pitchFamily="34" charset="0"/>
                <a:cs typeface="Arial" pitchFamily="34" charset="0"/>
              </a:rPr>
              <a:t> </a:t>
            </a:r>
            <a:r>
              <a:rPr lang="en-US" sz="1600" dirty="0" err="1">
                <a:latin typeface="Arial" pitchFamily="34" charset="0"/>
                <a:cs typeface="Arial" pitchFamily="34" charset="0"/>
              </a:rPr>
              <a:t>đai</a:t>
            </a:r>
            <a:r>
              <a:rPr lang="en-US" sz="1600" dirty="0">
                <a:latin typeface="Arial" pitchFamily="34" charset="0"/>
                <a:cs typeface="Arial" pitchFamily="34" charset="0"/>
              </a:rPr>
              <a:t>, </a:t>
            </a:r>
            <a:r>
              <a:rPr lang="en-US" sz="1600" dirty="0" err="1">
                <a:latin typeface="Arial" pitchFamily="34" charset="0"/>
                <a:cs typeface="Arial" pitchFamily="34" charset="0"/>
              </a:rPr>
              <a:t>cảnh</a:t>
            </a:r>
            <a:r>
              <a:rPr lang="en-US" sz="1600" dirty="0">
                <a:latin typeface="Arial" pitchFamily="34" charset="0"/>
                <a:cs typeface="Arial" pitchFamily="34" charset="0"/>
              </a:rPr>
              <a:t> </a:t>
            </a:r>
            <a:r>
              <a:rPr lang="en-US" sz="1600" dirty="0" err="1">
                <a:latin typeface="Arial" pitchFamily="34" charset="0"/>
                <a:cs typeface="Arial" pitchFamily="34" charset="0"/>
              </a:rPr>
              <a:t>sát</a:t>
            </a:r>
            <a:r>
              <a:rPr lang="en-US" sz="1600" dirty="0">
                <a:latin typeface="Arial" pitchFamily="34" charset="0"/>
                <a:cs typeface="Arial" pitchFamily="34" charset="0"/>
              </a:rPr>
              <a:t> </a:t>
            </a:r>
            <a:r>
              <a:rPr lang="en-US" sz="1600" dirty="0" err="1">
                <a:latin typeface="Arial" pitchFamily="34" charset="0"/>
                <a:cs typeface="Arial" pitchFamily="34" charset="0"/>
              </a:rPr>
              <a:t>khu</a:t>
            </a:r>
            <a:r>
              <a:rPr lang="en-US" sz="1600" dirty="0">
                <a:latin typeface="Arial" pitchFamily="34" charset="0"/>
                <a:cs typeface="Arial" pitchFamily="34" charset="0"/>
              </a:rPr>
              <a:t> </a:t>
            </a:r>
            <a:r>
              <a:rPr lang="en-US" sz="1600" dirty="0" err="1">
                <a:latin typeface="Arial" pitchFamily="34" charset="0"/>
                <a:cs typeface="Arial" pitchFamily="34" charset="0"/>
              </a:rPr>
              <a:t>vực</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dân</a:t>
            </a:r>
            <a:r>
              <a:rPr lang="en-US" sz="1600" dirty="0">
                <a:latin typeface="Arial" pitchFamily="34" charset="0"/>
                <a:cs typeface="Arial" pitchFamily="34" charset="0"/>
              </a:rPr>
              <a:t> </a:t>
            </a:r>
            <a:r>
              <a:rPr lang="en-US" sz="1600" dirty="0" err="1">
                <a:latin typeface="Arial" pitchFamily="34" charset="0"/>
                <a:cs typeface="Arial" pitchFamily="34" charset="0"/>
              </a:rPr>
              <a:t>kê</a:t>
            </a:r>
            <a:r>
              <a:rPr lang="en-US" sz="1600" dirty="0">
                <a:latin typeface="Arial" pitchFamily="34" charset="0"/>
                <a:cs typeface="Arial" pitchFamily="34" charset="0"/>
              </a:rPr>
              <a:t> </a:t>
            </a:r>
            <a:r>
              <a:rPr lang="en-US" sz="1600" dirty="0" err="1">
                <a:latin typeface="Arial" pitchFamily="34" charset="0"/>
                <a:cs typeface="Arial" pitchFamily="34" charset="0"/>
              </a:rPr>
              <a:t>khai</a:t>
            </a:r>
            <a:r>
              <a:rPr lang="en-US" sz="1600" dirty="0">
                <a:latin typeface="Arial" pitchFamily="34" charset="0"/>
                <a:cs typeface="Arial" pitchFamily="34" charset="0"/>
              </a:rPr>
              <a:t>, </a:t>
            </a:r>
            <a:r>
              <a:rPr lang="en-US" sz="1600" dirty="0" err="1">
                <a:latin typeface="Arial" pitchFamily="34" charset="0"/>
                <a:cs typeface="Arial" pitchFamily="34" charset="0"/>
              </a:rPr>
              <a:t>bổ</a:t>
            </a:r>
            <a:r>
              <a:rPr lang="en-US" sz="1600" dirty="0">
                <a:latin typeface="Arial" pitchFamily="34" charset="0"/>
                <a:cs typeface="Arial" pitchFamily="34" charset="0"/>
              </a:rPr>
              <a:t> sung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căn</a:t>
            </a:r>
            <a:r>
              <a:rPr lang="en-US" sz="1600" dirty="0">
                <a:latin typeface="Arial" pitchFamily="34" charset="0"/>
                <a:cs typeface="Arial" pitchFamily="34" charset="0"/>
              </a:rPr>
              <a:t> </a:t>
            </a:r>
            <a:r>
              <a:rPr lang="en-US" sz="1600" dirty="0" err="1">
                <a:latin typeface="Arial" pitchFamily="34" charset="0"/>
                <a:cs typeface="Arial" pitchFamily="34" charset="0"/>
              </a:rPr>
              <a:t>cước</a:t>
            </a:r>
            <a:r>
              <a:rPr lang="en-US" sz="1600" dirty="0">
                <a:latin typeface="Arial" pitchFamily="34" charset="0"/>
                <a:cs typeface="Arial" pitchFamily="34" charset="0"/>
              </a:rPr>
              <a:t> </a:t>
            </a:r>
            <a:r>
              <a:rPr lang="en-US" sz="1600" dirty="0" err="1">
                <a:latin typeface="Arial" pitchFamily="34" charset="0"/>
                <a:cs typeface="Arial" pitchFamily="34" charset="0"/>
              </a:rPr>
              <a:t>công</a:t>
            </a:r>
            <a:r>
              <a:rPr lang="en-US" sz="1600" dirty="0">
                <a:latin typeface="Arial" pitchFamily="34" charset="0"/>
                <a:cs typeface="Arial" pitchFamily="34" charset="0"/>
              </a:rPr>
              <a:t> </a:t>
            </a:r>
            <a:r>
              <a:rPr lang="en-US" sz="1600" dirty="0" err="1">
                <a:latin typeface="Arial" pitchFamily="34" charset="0"/>
                <a:cs typeface="Arial" pitchFamily="34" charset="0"/>
              </a:rPr>
              <a:t>dân</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định</a:t>
            </a:r>
            <a:r>
              <a:rPr lang="en-US" sz="1600" dirty="0">
                <a:latin typeface="Arial" pitchFamily="34" charset="0"/>
                <a:cs typeface="Arial" pitchFamily="34" charset="0"/>
              </a:rPr>
              <a:t> </a:t>
            </a:r>
            <a:r>
              <a:rPr lang="en-US" sz="1600" dirty="0" err="1">
                <a:latin typeface="Arial" pitchFamily="34" charset="0"/>
                <a:cs typeface="Arial" pitchFamily="34" charset="0"/>
              </a:rPr>
              <a:t>danh</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tử</a:t>
            </a:r>
            <a:r>
              <a:rPr lang="en-US" sz="1600" dirty="0">
                <a:latin typeface="Arial" pitchFamily="34" charset="0"/>
                <a:cs typeface="Arial" pitchFamily="34" charset="0"/>
              </a:rPr>
              <a:t>... </a:t>
            </a:r>
            <a:r>
              <a:rPr lang="en-US" sz="1600" dirty="0" err="1">
                <a:latin typeface="Arial" pitchFamily="34" charset="0"/>
                <a:cs typeface="Arial" pitchFamily="34" charset="0"/>
              </a:rPr>
              <a:t>hướng</a:t>
            </a:r>
            <a:r>
              <a:rPr lang="en-US" sz="1600" dirty="0">
                <a:latin typeface="Arial" pitchFamily="34" charset="0"/>
                <a:cs typeface="Arial" pitchFamily="34" charset="0"/>
              </a:rPr>
              <a:t> </a:t>
            </a:r>
            <a:r>
              <a:rPr lang="en-US" sz="1600" dirty="0" err="1">
                <a:latin typeface="Arial" pitchFamily="34" charset="0"/>
                <a:cs typeface="Arial" pitchFamily="34" charset="0"/>
              </a:rPr>
              <a:t>dẫn</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dân</a:t>
            </a:r>
            <a:r>
              <a:rPr lang="en-US" sz="1600" dirty="0">
                <a:latin typeface="Arial" pitchFamily="34" charset="0"/>
                <a:cs typeface="Arial" pitchFamily="34" charset="0"/>
              </a:rPr>
              <a:t> </a:t>
            </a:r>
            <a:r>
              <a:rPr lang="en-US" sz="1600" dirty="0" err="1">
                <a:latin typeface="Arial" pitchFamily="34" charset="0"/>
                <a:cs typeface="Arial" pitchFamily="34" charset="0"/>
              </a:rPr>
              <a:t>cài</a:t>
            </a:r>
            <a:r>
              <a:rPr lang="en-US" sz="1600" dirty="0">
                <a:latin typeface="Arial" pitchFamily="34" charset="0"/>
                <a:cs typeface="Arial" pitchFamily="34" charset="0"/>
              </a:rPr>
              <a:t> </a:t>
            </a:r>
            <a:r>
              <a:rPr lang="en-US" sz="1600" dirty="0" err="1">
                <a:latin typeface="Arial" pitchFamily="34" charset="0"/>
                <a:cs typeface="Arial" pitchFamily="34" charset="0"/>
              </a:rPr>
              <a:t>đặt</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ứng</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truy</a:t>
            </a:r>
            <a:r>
              <a:rPr lang="en-US" sz="1600" dirty="0">
                <a:latin typeface="Arial" pitchFamily="34" charset="0"/>
                <a:cs typeface="Arial" pitchFamily="34" charset="0"/>
              </a:rPr>
              <a:t> </a:t>
            </a:r>
            <a:r>
              <a:rPr lang="en-US" sz="1600" dirty="0" err="1">
                <a:latin typeface="Arial" pitchFamily="34" charset="0"/>
                <a:cs typeface="Arial" pitchFamily="34" charset="0"/>
              </a:rPr>
              <a:t>cập</a:t>
            </a:r>
            <a:r>
              <a:rPr lang="en-US" sz="1600" dirty="0">
                <a:latin typeface="Arial" pitchFamily="34" charset="0"/>
                <a:cs typeface="Arial" pitchFamily="34" charset="0"/>
              </a:rPr>
              <a:t> website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mạo</a:t>
            </a:r>
            <a:r>
              <a:rPr lang="en-US" sz="1600" dirty="0">
                <a:latin typeface="Arial" pitchFamily="34" charset="0"/>
                <a:cs typeface="Arial" pitchFamily="34" charset="0"/>
              </a:rPr>
              <a:t> (</a:t>
            </a:r>
            <a:r>
              <a:rPr lang="en-US" sz="1600" dirty="0" err="1">
                <a:latin typeface="Arial" pitchFamily="34" charset="0"/>
                <a:cs typeface="Arial" pitchFamily="34" charset="0"/>
              </a:rPr>
              <a:t>tải</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qua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đường</a:t>
            </a:r>
            <a:r>
              <a:rPr lang="en-US" sz="1600" dirty="0">
                <a:latin typeface="Arial" pitchFamily="34" charset="0"/>
                <a:cs typeface="Arial" pitchFamily="34" charset="0"/>
              </a:rPr>
              <a:t> link do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gửi</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ứng</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website </a:t>
            </a:r>
            <a:r>
              <a:rPr lang="en-US" sz="1600" dirty="0" err="1">
                <a:latin typeface="Arial" pitchFamily="34" charset="0"/>
                <a:cs typeface="Arial" pitchFamily="34" charset="0"/>
              </a:rPr>
              <a:t>này</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chức</a:t>
            </a:r>
            <a:r>
              <a:rPr lang="en-US" sz="1600" dirty="0">
                <a:latin typeface="Arial" pitchFamily="34" charset="0"/>
                <a:cs typeface="Arial" pitchFamily="34" charset="0"/>
              </a:rPr>
              <a:t> </a:t>
            </a:r>
            <a:r>
              <a:rPr lang="en-US" sz="1600" dirty="0" err="1">
                <a:latin typeface="Arial" pitchFamily="34" charset="0"/>
                <a:cs typeface="Arial" pitchFamily="34" charset="0"/>
              </a:rPr>
              <a:t>năng</a:t>
            </a:r>
            <a:r>
              <a:rPr lang="en-US" sz="1600" dirty="0">
                <a:latin typeface="Arial" pitchFamily="34" charset="0"/>
                <a:cs typeface="Arial" pitchFamily="34" charset="0"/>
              </a:rPr>
              <a:t>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chứa</a:t>
            </a:r>
            <a:r>
              <a:rPr lang="en-US" sz="1600" dirty="0">
                <a:latin typeface="Arial" pitchFamily="34" charset="0"/>
                <a:cs typeface="Arial" pitchFamily="34" charset="0"/>
              </a:rPr>
              <a:t> </a:t>
            </a:r>
            <a:r>
              <a:rPr lang="en-US" sz="1600" dirty="0" err="1">
                <a:latin typeface="Arial" pitchFamily="34" charset="0"/>
                <a:cs typeface="Arial" pitchFamily="34" charset="0"/>
              </a:rPr>
              <a:t>mã</a:t>
            </a:r>
            <a:r>
              <a:rPr lang="en-US" sz="1600" dirty="0">
                <a:latin typeface="Arial" pitchFamily="34" charset="0"/>
                <a:cs typeface="Arial" pitchFamily="34" charset="0"/>
              </a:rPr>
              <a:t> </a:t>
            </a:r>
            <a:r>
              <a:rPr lang="en-US" sz="1600" dirty="0" err="1">
                <a:latin typeface="Arial" pitchFamily="34" charset="0"/>
                <a:cs typeface="Arial" pitchFamily="34" charset="0"/>
              </a:rPr>
              <a:t>độc</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khả</a:t>
            </a:r>
            <a:r>
              <a:rPr lang="en-US" sz="1600" dirty="0">
                <a:latin typeface="Arial" pitchFamily="34" charset="0"/>
                <a:cs typeface="Arial" pitchFamily="34" charset="0"/>
              </a:rPr>
              <a:t> </a:t>
            </a:r>
            <a:r>
              <a:rPr lang="en-US" sz="1600" dirty="0" err="1">
                <a:latin typeface="Arial" pitchFamily="34" charset="0"/>
                <a:cs typeface="Arial" pitchFamily="34" charset="0"/>
              </a:rPr>
              <a:t>năng</a:t>
            </a:r>
            <a:r>
              <a:rPr lang="en-US" sz="1600" dirty="0">
                <a:latin typeface="Arial" pitchFamily="34" charset="0"/>
                <a:cs typeface="Arial" pitchFamily="34" charset="0"/>
              </a:rPr>
              <a:t> </a:t>
            </a:r>
            <a:r>
              <a:rPr lang="en-US" sz="1600" dirty="0" err="1">
                <a:latin typeface="Arial" pitchFamily="34" charset="0"/>
                <a:cs typeface="Arial" pitchFamily="34" charset="0"/>
              </a:rPr>
              <a:t>thu</a:t>
            </a:r>
            <a:r>
              <a:rPr lang="en-US" sz="1600" dirty="0">
                <a:latin typeface="Arial" pitchFamily="34" charset="0"/>
                <a:cs typeface="Arial" pitchFamily="34" charset="0"/>
              </a:rPr>
              <a:t> </a:t>
            </a:r>
            <a:r>
              <a:rPr lang="en-US" sz="1600" dirty="0" err="1">
                <a:latin typeface="Arial" pitchFamily="34" charset="0"/>
                <a:cs typeface="Arial" pitchFamily="34" charset="0"/>
              </a:rPr>
              <a:t>thập</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quyền</a:t>
            </a:r>
            <a:r>
              <a:rPr lang="en-US" sz="1600" dirty="0">
                <a:latin typeface="Arial" pitchFamily="34" charset="0"/>
                <a:cs typeface="Arial" pitchFamily="34" charset="0"/>
              </a:rPr>
              <a:t> </a:t>
            </a:r>
            <a:r>
              <a:rPr lang="en-US" sz="1600" dirty="0" err="1">
                <a:latin typeface="Arial" pitchFamily="34" charset="0"/>
                <a:cs typeface="Arial" pitchFamily="34" charset="0"/>
              </a:rPr>
              <a:t>sử</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thiết</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dùng</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quyền</a:t>
            </a:r>
            <a:r>
              <a:rPr lang="en-US" sz="1600" dirty="0">
                <a:latin typeface="Arial" pitchFamily="34" charset="0"/>
                <a:cs typeface="Arial" pitchFamily="34" charset="0"/>
              </a:rPr>
              <a:t> </a:t>
            </a:r>
            <a:r>
              <a:rPr lang="en-US" sz="1600" dirty="0" err="1">
                <a:latin typeface="Arial" pitchFamily="34" charset="0"/>
                <a:cs typeface="Arial" pitchFamily="34" charset="0"/>
              </a:rPr>
              <a:t>sử</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thiết</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toàn</a:t>
            </a:r>
            <a:r>
              <a:rPr lang="en-US" sz="1600" dirty="0">
                <a:latin typeface="Arial" pitchFamily="34" charset="0"/>
                <a:cs typeface="Arial" pitchFamily="34" charset="0"/>
              </a:rPr>
              <a:t> </a:t>
            </a:r>
            <a:r>
              <a:rPr lang="en-US" sz="1600" dirty="0" err="1">
                <a:latin typeface="Arial" pitchFamily="34" charset="0"/>
                <a:cs typeface="Arial" pitchFamily="34" charset="0"/>
              </a:rPr>
              <a:t>bộ</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trong</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đến</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khác</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smtClean="0">
                <a:latin typeface="Arial" pitchFamily="34" charset="0"/>
                <a:cs typeface="Arial" pitchFamily="34" charset="0"/>
              </a:rPr>
              <a:t>đoạt</a:t>
            </a:r>
            <a:r>
              <a:rPr lang="en-US" sz="1600" dirty="0" smtClean="0">
                <a:latin typeface="Arial" pitchFamily="34" charset="0"/>
                <a:cs typeface="Arial" pitchFamily="34" charset="0"/>
              </a:rPr>
              <a:t>.</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pPr algn="just">
              <a:spcBef>
                <a:spcPts val="600"/>
              </a:spcBef>
            </a:pPr>
            <a:r>
              <a:rPr lang="en-US" sz="1600" b="1" dirty="0" err="1" smtClean="0">
                <a:solidFill>
                  <a:srgbClr val="0070C0"/>
                </a:solidFill>
                <a:latin typeface="Arial" pitchFamily="34" charset="0"/>
                <a:cs typeface="Arial" pitchFamily="34" charset="0"/>
              </a:rPr>
              <a:t>Thủ</a:t>
            </a:r>
            <a:r>
              <a:rPr lang="en-US" sz="1600" b="1" dirty="0" smtClean="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2</a:t>
            </a:r>
            <a:r>
              <a:rPr lang="en-US" sz="1600" b="1" dirty="0">
                <a:solidFill>
                  <a:srgbClr val="0070C0"/>
                </a:solidFill>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bài</a:t>
            </a:r>
            <a:r>
              <a:rPr lang="en-US" sz="1600" dirty="0">
                <a:latin typeface="Arial" pitchFamily="34" charset="0"/>
                <a:cs typeface="Arial" pitchFamily="34" charset="0"/>
              </a:rPr>
              <a:t> </a:t>
            </a:r>
            <a:r>
              <a:rPr lang="en-US" sz="1600" dirty="0" err="1">
                <a:latin typeface="Arial" pitchFamily="34" charset="0"/>
                <a:cs typeface="Arial" pitchFamily="34" charset="0"/>
              </a:rPr>
              <a:t>quảng</a:t>
            </a:r>
            <a:r>
              <a:rPr lang="en-US" sz="1600" dirty="0">
                <a:latin typeface="Arial" pitchFamily="34" charset="0"/>
                <a:cs typeface="Arial" pitchFamily="34" charset="0"/>
              </a:rPr>
              <a:t> </a:t>
            </a:r>
            <a:r>
              <a:rPr lang="en-US" sz="1600" dirty="0" err="1">
                <a:latin typeface="Arial" pitchFamily="34" charset="0"/>
                <a:cs typeface="Arial" pitchFamily="34" charset="0"/>
              </a:rPr>
              <a:t>cáo</a:t>
            </a:r>
            <a:r>
              <a:rPr lang="en-US" sz="1600" dirty="0">
                <a:latin typeface="Arial" pitchFamily="34" charset="0"/>
                <a:cs typeface="Arial" pitchFamily="34" charset="0"/>
              </a:rPr>
              <a:t> </a:t>
            </a:r>
            <a:r>
              <a:rPr lang="en-US" sz="1600" dirty="0" err="1">
                <a:latin typeface="Arial" pitchFamily="34" charset="0"/>
                <a:cs typeface="Arial" pitchFamily="34" charset="0"/>
              </a:rPr>
              <a:t>trên</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mạng</a:t>
            </a:r>
            <a:r>
              <a:rPr lang="en-US" sz="1600" dirty="0">
                <a:latin typeface="Arial" pitchFamily="34" charset="0"/>
                <a:cs typeface="Arial" pitchFamily="34" charset="0"/>
              </a:rPr>
              <a:t> </a:t>
            </a:r>
            <a:r>
              <a:rPr lang="en-US" sz="1600" dirty="0" err="1">
                <a:latin typeface="Arial" pitchFamily="34" charset="0"/>
                <a:cs typeface="Arial" pitchFamily="34" charset="0"/>
              </a:rPr>
              <a:t>xã</a:t>
            </a:r>
            <a:r>
              <a:rPr lang="en-US" sz="1600" dirty="0">
                <a:latin typeface="Arial" pitchFamily="34" charset="0"/>
                <a:cs typeface="Arial" pitchFamily="34" charset="0"/>
              </a:rPr>
              <a:t> </a:t>
            </a:r>
            <a:r>
              <a:rPr lang="en-US" sz="1600" dirty="0" err="1">
                <a:latin typeface="Arial" pitchFamily="34" charset="0"/>
                <a:cs typeface="Arial" pitchFamily="34" charset="0"/>
              </a:rPr>
              <a:t>hội</a:t>
            </a:r>
            <a:r>
              <a:rPr lang="en-US" sz="1600" dirty="0">
                <a:latin typeface="Arial" pitchFamily="34" charset="0"/>
                <a:cs typeface="Arial" pitchFamily="34" charset="0"/>
              </a:rPr>
              <a:t> (Facebook, Telegram, Tinder…)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nội</a:t>
            </a:r>
            <a:r>
              <a:rPr lang="en-US" sz="1600" dirty="0">
                <a:latin typeface="Arial" pitchFamily="34" charset="0"/>
                <a:cs typeface="Arial" pitchFamily="34" charset="0"/>
              </a:rPr>
              <a:t> dung </a:t>
            </a:r>
            <a:r>
              <a:rPr lang="en-US" sz="1600" dirty="0" err="1">
                <a:latin typeface="Arial" pitchFamily="34" charset="0"/>
                <a:cs typeface="Arial" pitchFamily="34" charset="0"/>
              </a:rPr>
              <a:t>chào</a:t>
            </a:r>
            <a:r>
              <a:rPr lang="en-US" sz="1600" dirty="0">
                <a:latin typeface="Arial" pitchFamily="34" charset="0"/>
                <a:cs typeface="Arial" pitchFamily="34" charset="0"/>
              </a:rPr>
              <a:t> </a:t>
            </a:r>
            <a:r>
              <a:rPr lang="en-US" sz="1600" dirty="0" err="1">
                <a:latin typeface="Arial" pitchFamily="34" charset="0"/>
                <a:cs typeface="Arial" pitchFamily="34" charset="0"/>
              </a:rPr>
              <a:t>mời</a:t>
            </a:r>
            <a:r>
              <a:rPr lang="en-US" sz="1600" dirty="0">
                <a:latin typeface="Arial" pitchFamily="34" charset="0"/>
                <a:cs typeface="Arial" pitchFamily="34" charset="0"/>
              </a:rPr>
              <a:t> </a:t>
            </a:r>
            <a:r>
              <a:rPr lang="en-US" sz="1600" dirty="0" err="1">
                <a:latin typeface="Arial" pitchFamily="34" charset="0"/>
                <a:cs typeface="Arial" pitchFamily="34" charset="0"/>
              </a:rPr>
              <a:t>tham</a:t>
            </a:r>
            <a:r>
              <a:rPr lang="en-US" sz="1600" dirty="0">
                <a:latin typeface="Arial" pitchFamily="34" charset="0"/>
                <a:cs typeface="Arial" pitchFamily="34" charset="0"/>
              </a:rPr>
              <a:t> </a:t>
            </a:r>
            <a:r>
              <a:rPr lang="en-US" sz="1600" dirty="0" err="1">
                <a:latin typeface="Arial" pitchFamily="34" charset="0"/>
                <a:cs typeface="Arial" pitchFamily="34" charset="0"/>
              </a:rPr>
              <a:t>gia</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hội</a:t>
            </a:r>
            <a:r>
              <a:rPr lang="en-US" sz="1600" dirty="0">
                <a:latin typeface="Arial" pitchFamily="34" charset="0"/>
                <a:cs typeface="Arial" pitchFamily="34" charset="0"/>
              </a:rPr>
              <a:t>, </a:t>
            </a:r>
            <a:r>
              <a:rPr lang="en-US" sz="1600" dirty="0" err="1">
                <a:latin typeface="Arial" pitchFamily="34" charset="0"/>
                <a:cs typeface="Arial" pitchFamily="34" charset="0"/>
              </a:rPr>
              <a:t>nhóm</a:t>
            </a:r>
            <a:r>
              <a:rPr lang="en-US" sz="1600" dirty="0">
                <a:latin typeface="Arial" pitchFamily="34" charset="0"/>
                <a:cs typeface="Arial" pitchFamily="34" charset="0"/>
              </a:rPr>
              <a:t>, </a:t>
            </a:r>
            <a:r>
              <a:rPr lang="en-US" sz="1600" dirty="0" err="1">
                <a:latin typeface="Arial" pitchFamily="34" charset="0"/>
                <a:cs typeface="Arial" pitchFamily="34" charset="0"/>
              </a:rPr>
              <a:t>câu</a:t>
            </a:r>
            <a:r>
              <a:rPr lang="en-US" sz="1600" dirty="0">
                <a:latin typeface="Arial" pitchFamily="34" charset="0"/>
                <a:cs typeface="Arial" pitchFamily="34" charset="0"/>
              </a:rPr>
              <a:t> </a:t>
            </a:r>
            <a:r>
              <a:rPr lang="en-US" sz="1600" dirty="0" err="1">
                <a:latin typeface="Arial" pitchFamily="34" charset="0"/>
                <a:cs typeface="Arial" pitchFamily="34" charset="0"/>
              </a:rPr>
              <a:t>lạc</a:t>
            </a:r>
            <a:r>
              <a:rPr lang="en-US" sz="1600" dirty="0">
                <a:latin typeface="Arial" pitchFamily="34" charset="0"/>
                <a:cs typeface="Arial" pitchFamily="34" charset="0"/>
              </a:rPr>
              <a:t> </a:t>
            </a:r>
            <a:r>
              <a:rPr lang="en-US" sz="1600" dirty="0" err="1">
                <a:latin typeface="Arial" pitchFamily="34" charset="0"/>
                <a:cs typeface="Arial" pitchFamily="34" charset="0"/>
              </a:rPr>
              <a:t>bộ</a:t>
            </a:r>
            <a:r>
              <a:rPr lang="en-US" sz="1600" dirty="0">
                <a:latin typeface="Arial" pitchFamily="34" charset="0"/>
                <a:cs typeface="Arial" pitchFamily="34" charset="0"/>
              </a:rPr>
              <a:t> </a:t>
            </a:r>
            <a:r>
              <a:rPr lang="en-US" sz="1600" dirty="0" err="1">
                <a:latin typeface="Arial" pitchFamily="34" charset="0"/>
                <a:cs typeface="Arial" pitchFamily="34" charset="0"/>
              </a:rPr>
              <a:t>hẹn</a:t>
            </a:r>
            <a:r>
              <a:rPr lang="en-US" sz="1600" dirty="0">
                <a:latin typeface="Arial" pitchFamily="34" charset="0"/>
                <a:cs typeface="Arial" pitchFamily="34" charset="0"/>
              </a:rPr>
              <a:t> </a:t>
            </a:r>
            <a:r>
              <a:rPr lang="en-US" sz="1600" dirty="0" err="1">
                <a:latin typeface="Arial" pitchFamily="34" charset="0"/>
                <a:cs typeface="Arial" pitchFamily="34" charset="0"/>
              </a:rPr>
              <a:t>hò</a:t>
            </a:r>
            <a:r>
              <a:rPr lang="en-US" sz="1600" dirty="0">
                <a:latin typeface="Arial" pitchFamily="34" charset="0"/>
                <a:cs typeface="Arial" pitchFamily="34" charset="0"/>
              </a:rPr>
              <a:t>, </a:t>
            </a:r>
            <a:r>
              <a:rPr lang="en-US" sz="1600" dirty="0" err="1">
                <a:latin typeface="Arial" pitchFamily="34" charset="0"/>
                <a:cs typeface="Arial" pitchFamily="34" charset="0"/>
              </a:rPr>
              <a:t>quan</a:t>
            </a:r>
            <a:r>
              <a:rPr lang="en-US" sz="1600" dirty="0">
                <a:latin typeface="Arial" pitchFamily="34" charset="0"/>
                <a:cs typeface="Arial" pitchFamily="34" charset="0"/>
              </a:rPr>
              <a:t> </a:t>
            </a:r>
            <a:r>
              <a:rPr lang="en-US" sz="1600" dirty="0" err="1">
                <a:latin typeface="Arial" pitchFamily="34" charset="0"/>
                <a:cs typeface="Arial" pitchFamily="34" charset="0"/>
              </a:rPr>
              <a:t>hệ</a:t>
            </a:r>
            <a:r>
              <a:rPr lang="en-US" sz="1600" dirty="0">
                <a:latin typeface="Arial" pitchFamily="34" charset="0"/>
                <a:cs typeface="Arial" pitchFamily="34" charset="0"/>
              </a:rPr>
              <a:t> </a:t>
            </a:r>
            <a:r>
              <a:rPr lang="en-US" sz="1600" dirty="0" err="1">
                <a:latin typeface="Arial" pitchFamily="34" charset="0"/>
                <a:cs typeface="Arial" pitchFamily="34" charset="0"/>
              </a:rPr>
              <a:t>nam</a:t>
            </a:r>
            <a:r>
              <a:rPr lang="en-US" sz="1600" dirty="0">
                <a:latin typeface="Arial" pitchFamily="34" charset="0"/>
                <a:cs typeface="Arial" pitchFamily="34" charset="0"/>
              </a:rPr>
              <a:t> </a:t>
            </a:r>
            <a:r>
              <a:rPr lang="en-US" sz="1600" dirty="0" err="1">
                <a:latin typeface="Arial" pitchFamily="34" charset="0"/>
                <a:cs typeface="Arial" pitchFamily="34" charset="0"/>
              </a:rPr>
              <a:t>nữ</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tham</a:t>
            </a:r>
            <a:r>
              <a:rPr lang="en-US" sz="1600" dirty="0">
                <a:latin typeface="Arial" pitchFamily="34" charset="0"/>
                <a:cs typeface="Arial" pitchFamily="34" charset="0"/>
              </a:rPr>
              <a:t> </a:t>
            </a:r>
            <a:r>
              <a:rPr lang="en-US" sz="1600" dirty="0" err="1">
                <a:latin typeface="Arial" pitchFamily="34" charset="0"/>
                <a:cs typeface="Arial" pitchFamily="34" charset="0"/>
              </a:rPr>
              <a:t>gia</a:t>
            </a:r>
            <a:r>
              <a:rPr lang="en-US" sz="1600" dirty="0">
                <a:latin typeface="Arial" pitchFamily="34" charset="0"/>
                <a:cs typeface="Arial" pitchFamily="34" charset="0"/>
              </a:rPr>
              <a:t> </a:t>
            </a:r>
            <a:r>
              <a:rPr lang="en-US" sz="1600" dirty="0" err="1">
                <a:latin typeface="Arial" pitchFamily="34" charset="0"/>
                <a:cs typeface="Arial" pitchFamily="34" charset="0"/>
              </a:rPr>
              <a:t>mua</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gói</a:t>
            </a:r>
            <a:r>
              <a:rPr lang="en-US" sz="1600" dirty="0">
                <a:latin typeface="Arial" pitchFamily="34" charset="0"/>
                <a:cs typeface="Arial" pitchFamily="34" charset="0"/>
              </a:rPr>
              <a:t> </a:t>
            </a:r>
            <a:r>
              <a:rPr lang="en-US" sz="1600" dirty="0" err="1">
                <a:latin typeface="Arial" pitchFamily="34" charset="0"/>
                <a:cs typeface="Arial" pitchFamily="34" charset="0"/>
              </a:rPr>
              <a:t>sử</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dịch</a:t>
            </a:r>
            <a:r>
              <a:rPr lang="en-US" sz="1600" dirty="0">
                <a:latin typeface="Arial" pitchFamily="34" charset="0"/>
                <a:cs typeface="Arial" pitchFamily="34" charset="0"/>
              </a:rPr>
              <a:t> </a:t>
            </a:r>
            <a:r>
              <a:rPr lang="en-US" sz="1600" dirty="0" err="1">
                <a:latin typeface="Arial" pitchFamily="34" charset="0"/>
                <a:cs typeface="Arial" pitchFamily="34" charset="0"/>
              </a:rPr>
              <a:t>vụ</a:t>
            </a:r>
            <a:r>
              <a:rPr lang="en-US" sz="1600" dirty="0">
                <a:latin typeface="Arial" pitchFamily="34" charset="0"/>
                <a:cs typeface="Arial" pitchFamily="34" charset="0"/>
              </a:rPr>
              <a:t>, </a:t>
            </a:r>
            <a:r>
              <a:rPr lang="en-US" sz="1600" dirty="0" err="1">
                <a:latin typeface="Arial" pitchFamily="34" charset="0"/>
                <a:cs typeface="Arial" pitchFamily="34" charset="0"/>
              </a:rPr>
              <a:t>nâng</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thực</a:t>
            </a:r>
            <a:r>
              <a:rPr lang="en-US" sz="1600" dirty="0">
                <a:latin typeface="Arial" pitchFamily="34" charset="0"/>
                <a:cs typeface="Arial" pitchFamily="34" charset="0"/>
              </a:rPr>
              <a:t> </a:t>
            </a:r>
            <a:r>
              <a:rPr lang="en-US" sz="1600" dirty="0" err="1">
                <a:latin typeface="Arial" pitchFamily="34" charset="0"/>
                <a:cs typeface="Arial" pitchFamily="34" charset="0"/>
              </a:rPr>
              <a:t>hiện</a:t>
            </a:r>
            <a:r>
              <a:rPr lang="en-US" sz="1600" dirty="0">
                <a:latin typeface="Arial" pitchFamily="34" charset="0"/>
                <a:cs typeface="Arial" pitchFamily="34" charset="0"/>
              </a:rPr>
              <a:t> </a:t>
            </a:r>
            <a:r>
              <a:rPr lang="en-US" sz="1600" dirty="0" err="1">
                <a:latin typeface="Arial" pitchFamily="34" charset="0"/>
                <a:cs typeface="Arial" pitchFamily="34" charset="0"/>
              </a:rPr>
              <a:t>nhiệm</a:t>
            </a:r>
            <a:r>
              <a:rPr lang="en-US" sz="1600" dirty="0">
                <a:latin typeface="Arial" pitchFamily="34" charset="0"/>
                <a:cs typeface="Arial" pitchFamily="34" charset="0"/>
              </a:rPr>
              <a:t> </a:t>
            </a:r>
            <a:r>
              <a:rPr lang="en-US" sz="1600" dirty="0" err="1">
                <a:latin typeface="Arial" pitchFamily="34" charset="0"/>
                <a:cs typeface="Arial" pitchFamily="34" charset="0"/>
              </a:rPr>
              <a:t>vụ</a:t>
            </a:r>
            <a:r>
              <a:rPr lang="en-US" sz="1600" dirty="0">
                <a:latin typeface="Arial" pitchFamily="34" charset="0"/>
                <a:cs typeface="Arial" pitchFamily="34" charset="0"/>
              </a:rPr>
              <a:t> </a:t>
            </a:r>
            <a:r>
              <a:rPr lang="en-US" sz="1600" dirty="0" err="1">
                <a:latin typeface="Arial" pitchFamily="34" charset="0"/>
                <a:cs typeface="Arial" pitchFamily="34" charset="0"/>
              </a:rPr>
              <a:t>bình</a:t>
            </a:r>
            <a:r>
              <a:rPr lang="en-US" sz="1600" dirty="0">
                <a:latin typeface="Arial" pitchFamily="34" charset="0"/>
                <a:cs typeface="Arial" pitchFamily="34" charset="0"/>
              </a:rPr>
              <a:t> </a:t>
            </a:r>
            <a:r>
              <a:rPr lang="en-US" sz="1600" dirty="0" err="1">
                <a:latin typeface="Arial" pitchFamily="34" charset="0"/>
                <a:cs typeface="Arial" pitchFamily="34" charset="0"/>
              </a:rPr>
              <a:t>chọn</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gái</a:t>
            </a:r>
            <a:r>
              <a:rPr lang="en-US" sz="1600" dirty="0">
                <a:latin typeface="Arial" pitchFamily="34" charset="0"/>
                <a:cs typeface="Arial" pitchFamily="34" charset="0"/>
              </a:rPr>
              <a:t> </a:t>
            </a:r>
            <a:r>
              <a:rPr lang="en-US" sz="1600" dirty="0" err="1">
                <a:latin typeface="Arial" pitchFamily="34" charset="0"/>
                <a:cs typeface="Arial" pitchFamily="34" charset="0"/>
              </a:rPr>
              <a:t>mại</a:t>
            </a:r>
            <a:r>
              <a:rPr lang="en-US" sz="1600" dirty="0">
                <a:latin typeface="Arial" pitchFamily="34" charset="0"/>
                <a:cs typeface="Arial" pitchFamily="34" charset="0"/>
              </a:rPr>
              <a:t> </a:t>
            </a:r>
            <a:r>
              <a:rPr lang="en-US" sz="1600" dirty="0" err="1">
                <a:latin typeface="Arial" pitchFamily="34" charset="0"/>
                <a:cs typeface="Arial" pitchFamily="34" charset="0"/>
              </a:rPr>
              <a:t>dâm</a:t>
            </a:r>
            <a:r>
              <a:rPr lang="en-US" sz="1600" dirty="0">
                <a:latin typeface="Arial" pitchFamily="34" charset="0"/>
                <a:cs typeface="Arial" pitchFamily="34" charset="0"/>
              </a:rPr>
              <a:t> </a:t>
            </a:r>
            <a:r>
              <a:rPr lang="en-US" sz="1600" dirty="0" err="1">
                <a:latin typeface="Arial" pitchFamily="34" charset="0"/>
                <a:cs typeface="Arial" pitchFamily="34" charset="0"/>
              </a:rPr>
              <a:t>trá</a:t>
            </a:r>
            <a:r>
              <a:rPr lang="en-US" sz="1600" dirty="0">
                <a:latin typeface="Arial" pitchFamily="34" charset="0"/>
                <a:cs typeface="Arial" pitchFamily="34" charset="0"/>
              </a:rPr>
              <a:t> </a:t>
            </a:r>
            <a:r>
              <a:rPr lang="en-US" sz="1600" dirty="0" err="1">
                <a:latin typeface="Arial" pitchFamily="34" charset="0"/>
                <a:cs typeface="Arial" pitchFamily="34" charset="0"/>
              </a:rPr>
              <a:t>hình</a:t>
            </a:r>
            <a:r>
              <a:rPr lang="en-US" sz="1600" dirty="0">
                <a:latin typeface="Arial" pitchFamily="34" charset="0"/>
                <a:cs typeface="Arial" pitchFamily="34" charset="0"/>
              </a:rPr>
              <a:t> </a:t>
            </a:r>
            <a:r>
              <a:rPr lang="en-US" sz="1600" dirty="0" err="1">
                <a:latin typeface="Arial" pitchFamily="34" charset="0"/>
                <a:cs typeface="Arial" pitchFamily="34" charset="0"/>
              </a:rPr>
              <a:t>trên</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website do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tạo</a:t>
            </a:r>
            <a:r>
              <a:rPr lang="en-US" sz="1600" dirty="0">
                <a:latin typeface="Arial" pitchFamily="34" charset="0"/>
                <a:cs typeface="Arial" pitchFamily="34" charset="0"/>
              </a:rPr>
              <a:t> </a:t>
            </a:r>
            <a:r>
              <a:rPr lang="en-US" sz="1600" dirty="0" err="1">
                <a:latin typeface="Arial" pitchFamily="34" charset="0"/>
                <a:cs typeface="Arial" pitchFamily="34" charset="0"/>
              </a:rPr>
              <a:t>lập</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máy</a:t>
            </a:r>
            <a:r>
              <a:rPr lang="en-US" sz="1600" dirty="0">
                <a:latin typeface="Arial" pitchFamily="34" charset="0"/>
                <a:cs typeface="Arial" pitchFamily="34" charset="0"/>
              </a:rPr>
              <a:t> </a:t>
            </a:r>
            <a:r>
              <a:rPr lang="en-US" sz="1600" dirty="0" err="1">
                <a:latin typeface="Arial" pitchFamily="34" charset="0"/>
                <a:cs typeface="Arial" pitchFamily="34" charset="0"/>
              </a:rPr>
              <a:t>chủ</a:t>
            </a:r>
            <a:r>
              <a:rPr lang="en-US" sz="1600" dirty="0">
                <a:latin typeface="Arial" pitchFamily="34" charset="0"/>
                <a:cs typeface="Arial" pitchFamily="34" charset="0"/>
              </a:rPr>
              <a:t> </a:t>
            </a:r>
            <a:r>
              <a:rPr lang="en-US" sz="1600" dirty="0" err="1">
                <a:latin typeface="Arial" pitchFamily="34" charset="0"/>
                <a:cs typeface="Arial" pitchFamily="34" charset="0"/>
              </a:rPr>
              <a:t>đặt</a:t>
            </a:r>
            <a:r>
              <a:rPr lang="en-US" sz="1600" dirty="0">
                <a:latin typeface="Arial" pitchFamily="34" charset="0"/>
                <a:cs typeface="Arial" pitchFamily="34" charset="0"/>
              </a:rPr>
              <a:t> </a:t>
            </a:r>
            <a:r>
              <a:rPr lang="en-US" sz="1600" dirty="0" err="1">
                <a:latin typeface="Arial" pitchFamily="34" charset="0"/>
                <a:cs typeface="Arial" pitchFamily="34" charset="0"/>
              </a:rPr>
              <a:t>tại</a:t>
            </a:r>
            <a:r>
              <a:rPr lang="en-US" sz="1600" dirty="0">
                <a:latin typeface="Arial" pitchFamily="34" charset="0"/>
                <a:cs typeface="Arial" pitchFamily="34" charset="0"/>
              </a:rPr>
              <a:t> </a:t>
            </a:r>
            <a:r>
              <a:rPr lang="en-US" sz="1600" dirty="0" err="1">
                <a:latin typeface="Arial" pitchFamily="34" charset="0"/>
                <a:cs typeface="Arial" pitchFamily="34" charset="0"/>
              </a:rPr>
              <a:t>nước</a:t>
            </a:r>
            <a:r>
              <a:rPr lang="en-US" sz="1600" dirty="0">
                <a:latin typeface="Arial" pitchFamily="34" charset="0"/>
                <a:cs typeface="Arial" pitchFamily="34" charset="0"/>
              </a:rPr>
              <a:t> </a:t>
            </a:r>
            <a:r>
              <a:rPr lang="en-US" sz="1600" dirty="0" err="1">
                <a:latin typeface="Arial" pitchFamily="34" charset="0"/>
                <a:cs typeface="Arial" pitchFamily="34" charset="0"/>
              </a:rPr>
              <a:t>ngoài</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dụ</a:t>
            </a:r>
            <a:r>
              <a:rPr lang="en-US" sz="1600" dirty="0">
                <a:latin typeface="Arial" pitchFamily="34" charset="0"/>
                <a:cs typeface="Arial" pitchFamily="34" charset="0"/>
              </a:rPr>
              <a:t> </a:t>
            </a:r>
            <a:r>
              <a:rPr lang="en-US" sz="1600" dirty="0" err="1">
                <a:latin typeface="Arial" pitchFamily="34" charset="0"/>
                <a:cs typeface="Arial" pitchFamily="34" charset="0"/>
              </a:rPr>
              <a:t>dỗ</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tham</a:t>
            </a:r>
            <a:r>
              <a:rPr lang="en-US" sz="1600" dirty="0">
                <a:latin typeface="Arial" pitchFamily="34" charset="0"/>
                <a:cs typeface="Arial" pitchFamily="34" charset="0"/>
              </a:rPr>
              <a:t> </a:t>
            </a:r>
            <a:r>
              <a:rPr lang="en-US" sz="1600" dirty="0" err="1">
                <a:latin typeface="Arial" pitchFamily="34" charset="0"/>
                <a:cs typeface="Arial" pitchFamily="34" charset="0"/>
              </a:rPr>
              <a:t>gia</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lấy</a:t>
            </a:r>
            <a:r>
              <a:rPr lang="en-US" sz="1600" dirty="0">
                <a:latin typeface="Arial" pitchFamily="34" charset="0"/>
                <a:cs typeface="Arial" pitchFamily="34" charset="0"/>
              </a:rPr>
              <a:t> </a:t>
            </a:r>
            <a:r>
              <a:rPr lang="en-US" sz="1600" dirty="0" err="1">
                <a:latin typeface="Arial" pitchFamily="34" charset="0"/>
                <a:cs typeface="Arial" pitchFamily="34" charset="0"/>
              </a:rPr>
              <a:t>nhiều</a:t>
            </a:r>
            <a:r>
              <a:rPr lang="en-US" sz="1600" dirty="0">
                <a:latin typeface="Arial" pitchFamily="34" charset="0"/>
                <a:cs typeface="Arial" pitchFamily="34" charset="0"/>
              </a:rPr>
              <a:t> </a:t>
            </a:r>
            <a:r>
              <a:rPr lang="en-US" sz="1600" dirty="0" err="1">
                <a:latin typeface="Arial" pitchFamily="34" charset="0"/>
                <a:cs typeface="Arial" pitchFamily="34" charset="0"/>
              </a:rPr>
              <a:t>lý</a:t>
            </a:r>
            <a:r>
              <a:rPr lang="en-US" sz="1600" dirty="0">
                <a:latin typeface="Arial" pitchFamily="34" charset="0"/>
                <a:cs typeface="Arial" pitchFamily="34" charset="0"/>
              </a:rPr>
              <a:t> do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thực</a:t>
            </a:r>
            <a:r>
              <a:rPr lang="en-US" sz="1600" dirty="0">
                <a:latin typeface="Arial" pitchFamily="34" charset="0"/>
                <a:cs typeface="Arial" pitchFamily="34" charset="0"/>
              </a:rPr>
              <a:t> </a:t>
            </a:r>
            <a:r>
              <a:rPr lang="en-US" sz="1600" dirty="0" err="1">
                <a:latin typeface="Arial" pitchFamily="34" charset="0"/>
                <a:cs typeface="Arial" pitchFamily="34" charset="0"/>
              </a:rPr>
              <a:t>hiện</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nhiệm</a:t>
            </a:r>
            <a:r>
              <a:rPr lang="en-US" sz="1600" dirty="0">
                <a:latin typeface="Arial" pitchFamily="34" charset="0"/>
                <a:cs typeface="Arial" pitchFamily="34" charset="0"/>
              </a:rPr>
              <a:t> </a:t>
            </a:r>
            <a:r>
              <a:rPr lang="en-US" sz="1600" dirty="0" err="1">
                <a:latin typeface="Arial" pitchFamily="34" charset="0"/>
                <a:cs typeface="Arial" pitchFamily="34" charset="0"/>
              </a:rPr>
              <a:t>vụ</a:t>
            </a:r>
            <a:r>
              <a:rPr lang="en-US" sz="1600" dirty="0">
                <a:latin typeface="Arial" pitchFamily="34" charset="0"/>
                <a:cs typeface="Arial" pitchFamily="34" charset="0"/>
              </a:rPr>
              <a:t> </a:t>
            </a:r>
            <a:r>
              <a:rPr lang="en-US" sz="1600" dirty="0" err="1">
                <a:latin typeface="Arial" pitchFamily="34" charset="0"/>
                <a:cs typeface="Arial" pitchFamily="34" charset="0"/>
              </a:rPr>
              <a:t>rồi</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a:latin typeface="Arial" pitchFamily="34" charset="0"/>
                <a:cs typeface="Arial" pitchFamily="34" charset="0"/>
              </a:rPr>
              <a:t>. </a:t>
            </a:r>
            <a:r>
              <a:rPr lang="en-US" sz="1600" dirty="0" err="1">
                <a:latin typeface="Arial" pitchFamily="34" charset="0"/>
                <a:cs typeface="Arial" pitchFamily="34" charset="0"/>
              </a:rPr>
              <a:t>Ngoài</a:t>
            </a:r>
            <a:r>
              <a:rPr lang="en-US" sz="1600" dirty="0">
                <a:latin typeface="Arial" pitchFamily="34" charset="0"/>
                <a:cs typeface="Arial" pitchFamily="34" charset="0"/>
              </a:rPr>
              <a:t> </a:t>
            </a:r>
            <a:r>
              <a:rPr lang="en-US" sz="1600" dirty="0" err="1">
                <a:latin typeface="Arial" pitchFamily="34" charset="0"/>
                <a:cs typeface="Arial" pitchFamily="34" charset="0"/>
              </a:rPr>
              <a:t>ra</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còn</a:t>
            </a:r>
            <a:r>
              <a:rPr lang="en-US" sz="1600" dirty="0">
                <a:latin typeface="Arial" pitchFamily="34" charset="0"/>
                <a:cs typeface="Arial" pitchFamily="34" charset="0"/>
              </a:rPr>
              <a:t> </a:t>
            </a:r>
            <a:r>
              <a:rPr lang="en-US" sz="1600" dirty="0" err="1">
                <a:latin typeface="Arial" pitchFamily="34" charset="0"/>
                <a:cs typeface="Arial" pitchFamily="34" charset="0"/>
              </a:rPr>
              <a:t>dụ</a:t>
            </a:r>
            <a:r>
              <a:rPr lang="en-US" sz="1600" dirty="0">
                <a:latin typeface="Arial" pitchFamily="34" charset="0"/>
                <a:cs typeface="Arial" pitchFamily="34" charset="0"/>
              </a:rPr>
              <a:t> </a:t>
            </a:r>
            <a:r>
              <a:rPr lang="en-US" sz="1600" dirty="0" err="1">
                <a:latin typeface="Arial" pitchFamily="34" charset="0"/>
                <a:cs typeface="Arial" pitchFamily="34" charset="0"/>
              </a:rPr>
              <a:t>dỗ</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trao</a:t>
            </a:r>
            <a:r>
              <a:rPr lang="en-US" sz="1600" dirty="0">
                <a:latin typeface="Arial" pitchFamily="34" charset="0"/>
                <a:cs typeface="Arial" pitchFamily="34" charset="0"/>
              </a:rPr>
              <a:t> </a:t>
            </a:r>
            <a:r>
              <a:rPr lang="en-US" sz="1600" dirty="0" err="1">
                <a:latin typeface="Arial" pitchFamily="34" charset="0"/>
                <a:cs typeface="Arial" pitchFamily="34" charset="0"/>
              </a:rPr>
              <a:t>đổi</a:t>
            </a:r>
            <a:r>
              <a:rPr lang="en-US" sz="1600" dirty="0">
                <a:latin typeface="Arial" pitchFamily="34" charset="0"/>
                <a:cs typeface="Arial" pitchFamily="34" charset="0"/>
              </a:rPr>
              <a:t> video, </a:t>
            </a:r>
            <a:r>
              <a:rPr lang="en-US" sz="1600" dirty="0" err="1">
                <a:latin typeface="Arial" pitchFamily="34" charset="0"/>
                <a:cs typeface="Arial" pitchFamily="34" charset="0"/>
              </a:rPr>
              <a:t>hình</a:t>
            </a:r>
            <a:r>
              <a:rPr lang="en-US" sz="1600" dirty="0">
                <a:latin typeface="Arial" pitchFamily="34" charset="0"/>
                <a:cs typeface="Arial" pitchFamily="34" charset="0"/>
              </a:rPr>
              <a:t> </a:t>
            </a:r>
            <a:r>
              <a:rPr lang="en-US" sz="1600" dirty="0" err="1">
                <a:latin typeface="Arial" pitchFamily="34" charset="0"/>
                <a:cs typeface="Arial" pitchFamily="34" charset="0"/>
              </a:rPr>
              <a:t>ảnh</a:t>
            </a:r>
            <a:r>
              <a:rPr lang="en-US" sz="1600" dirty="0">
                <a:latin typeface="Arial" pitchFamily="34" charset="0"/>
                <a:cs typeface="Arial" pitchFamily="34" charset="0"/>
              </a:rPr>
              <a:t> </a:t>
            </a:r>
            <a:r>
              <a:rPr lang="en-US" sz="1600" dirty="0" err="1">
                <a:latin typeface="Arial" pitchFamily="34" charset="0"/>
                <a:cs typeface="Arial" pitchFamily="34" charset="0"/>
              </a:rPr>
              <a:t>khỏa</a:t>
            </a:r>
            <a:r>
              <a:rPr lang="en-US" sz="1600" dirty="0">
                <a:latin typeface="Arial" pitchFamily="34" charset="0"/>
                <a:cs typeface="Arial" pitchFamily="34" charset="0"/>
              </a:rPr>
              <a:t> </a:t>
            </a:r>
            <a:r>
              <a:rPr lang="en-US" sz="1600" dirty="0" err="1">
                <a:latin typeface="Arial" pitchFamily="34" charset="0"/>
                <a:cs typeface="Arial" pitchFamily="34" charset="0"/>
              </a:rPr>
              <a:t>thân</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sử</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hình</a:t>
            </a:r>
            <a:r>
              <a:rPr lang="en-US" sz="1600" dirty="0">
                <a:latin typeface="Arial" pitchFamily="34" charset="0"/>
                <a:cs typeface="Arial" pitchFamily="34" charset="0"/>
              </a:rPr>
              <a:t> </a:t>
            </a:r>
            <a:r>
              <a:rPr lang="en-US" sz="1600" dirty="0" err="1">
                <a:latin typeface="Arial" pitchFamily="34" charset="0"/>
                <a:cs typeface="Arial" pitchFamily="34" charset="0"/>
              </a:rPr>
              <a:t>ảnh</a:t>
            </a:r>
            <a:r>
              <a:rPr lang="en-US" sz="1600" dirty="0">
                <a:latin typeface="Arial" pitchFamily="34" charset="0"/>
                <a:cs typeface="Arial" pitchFamily="34" charset="0"/>
              </a:rPr>
              <a:t> </a:t>
            </a:r>
            <a:r>
              <a:rPr lang="en-US" sz="1600" dirty="0" err="1">
                <a:latin typeface="Arial" pitchFamily="34" charset="0"/>
                <a:cs typeface="Arial" pitchFamily="34" charset="0"/>
              </a:rPr>
              <a:t>này</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đe</a:t>
            </a:r>
            <a:r>
              <a:rPr lang="en-US" sz="1600" dirty="0">
                <a:latin typeface="Arial" pitchFamily="34" charset="0"/>
                <a:cs typeface="Arial" pitchFamily="34" charset="0"/>
              </a:rPr>
              <a:t> </a:t>
            </a:r>
            <a:r>
              <a:rPr lang="en-US" sz="1600" dirty="0" err="1">
                <a:latin typeface="Arial" pitchFamily="34" charset="0"/>
                <a:cs typeface="Arial" pitchFamily="34" charset="0"/>
              </a:rPr>
              <a:t>dọa</a:t>
            </a:r>
            <a:r>
              <a:rPr lang="en-US" sz="1600" dirty="0">
                <a:latin typeface="Arial" pitchFamily="34" charset="0"/>
                <a:cs typeface="Arial" pitchFamily="34" charset="0"/>
              </a:rPr>
              <a:t>, </a:t>
            </a:r>
            <a:r>
              <a:rPr lang="en-US" sz="1600" dirty="0" err="1">
                <a:latin typeface="Arial" pitchFamily="34" charset="0"/>
                <a:cs typeface="Arial" pitchFamily="34" charset="0"/>
              </a:rPr>
              <a:t>cưỡng</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sản</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p:txBody>
      </p:sp>
      <p:sp>
        <p:nvSpPr>
          <p:cNvPr id="10" name="object 10"/>
          <p:cNvSpPr/>
          <p:nvPr/>
        </p:nvSpPr>
        <p:spPr>
          <a:xfrm>
            <a:off x="99894" y="4128807"/>
            <a:ext cx="136309" cy="11878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81331" y="616300"/>
            <a:ext cx="136309" cy="118783"/>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276600" y="5883480"/>
            <a:ext cx="136309" cy="11878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628222" y="6372225"/>
            <a:ext cx="136309" cy="11878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00025"/>
            <a:ext cx="3342513" cy="512943"/>
          </a:xfrm>
        </p:spPr>
        <p:txBody>
          <a:bodyPr>
            <a:noAutofit/>
          </a:bodyPr>
          <a:lstStyle/>
          <a:p>
            <a:r>
              <a:rPr lang="vi-VN" sz="2800" b="1" dirty="0">
                <a:solidFill>
                  <a:srgbClr val="C00000"/>
                </a:solidFill>
                <a:latin typeface="Times New Roman" panose="02020603050405020304" pitchFamily="18" charset="0"/>
                <a:cs typeface="Times New Roman" panose="02020603050405020304" pitchFamily="18" charset="0"/>
              </a:rPr>
              <a:t>Thông tin giảng viê</a:t>
            </a:r>
            <a:r>
              <a:rPr lang="en-US" sz="2800" b="1" dirty="0" smtClean="0">
                <a:solidFill>
                  <a:srgbClr val="C00000"/>
                </a:solidFill>
                <a:latin typeface="Times New Roman" panose="02020603050405020304" pitchFamily="18" charset="0"/>
                <a:cs typeface="Times New Roman" panose="02020603050405020304" pitchFamily="18" charset="0"/>
              </a:rPr>
              <a:t>n: </a:t>
            </a:r>
            <a:endParaRPr lang="vi-VN" sz="28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4294967295"/>
          </p:nvPr>
        </p:nvSpPr>
        <p:spPr>
          <a:xfrm>
            <a:off x="381000" y="733425"/>
            <a:ext cx="4853551" cy="6547466"/>
          </a:xfrm>
        </p:spPr>
        <p:txBody>
          <a:bodyPr>
            <a:noAutofit/>
          </a:bodyPr>
          <a:lstStyle/>
          <a:p>
            <a:pPr algn="just">
              <a:spcBef>
                <a:spcPts val="600"/>
              </a:spcBef>
            </a:pPr>
            <a:r>
              <a:rPr lang="pt-BR" sz="1600" dirty="0" smtClean="0">
                <a:solidFill>
                  <a:srgbClr val="00B0F0"/>
                </a:solidFill>
                <a:latin typeface="Arial" pitchFamily="34" charset="0"/>
                <a:ea typeface="Times New Roman" panose="02020603050405020304" pitchFamily="18" charset="0"/>
                <a:cs typeface="Arial" pitchFamily="34" charset="0"/>
              </a:rPr>
              <a:t>Từ </a:t>
            </a:r>
            <a:r>
              <a:rPr lang="pt-BR" sz="1600" dirty="0">
                <a:solidFill>
                  <a:srgbClr val="00B0F0"/>
                </a:solidFill>
                <a:latin typeface="Arial" pitchFamily="34" charset="0"/>
                <a:ea typeface="Times New Roman" panose="02020603050405020304" pitchFamily="18" charset="0"/>
                <a:cs typeface="Arial" pitchFamily="34" charset="0"/>
              </a:rPr>
              <a:t>khóa </a:t>
            </a:r>
            <a:r>
              <a:rPr lang="pt-BR" sz="1600" dirty="0" smtClean="0">
                <a:solidFill>
                  <a:srgbClr val="00B0F0"/>
                </a:solidFill>
                <a:latin typeface="Arial" pitchFamily="34" charset="0"/>
                <a:ea typeface="Times New Roman" panose="02020603050405020304" pitchFamily="18" charset="0"/>
                <a:cs typeface="Arial" pitchFamily="34" charset="0"/>
              </a:rPr>
              <a:t>trên </a:t>
            </a:r>
            <a:r>
              <a:rPr lang="pt-BR" sz="1600" dirty="0">
                <a:solidFill>
                  <a:srgbClr val="00B0F0"/>
                </a:solidFill>
                <a:latin typeface="Arial" pitchFamily="34" charset="0"/>
                <a:ea typeface="Times New Roman" panose="02020603050405020304" pitchFamily="18" charset="0"/>
                <a:cs typeface="Arial" pitchFamily="34" charset="0"/>
              </a:rPr>
              <a:t>Google, Youtube: “Đào Trung Hiếu”; “Chuyên gia tội phạm học”; “Phim Bão ngầm”. </a:t>
            </a:r>
          </a:p>
          <a:p>
            <a:pPr algn="just">
              <a:spcBef>
                <a:spcPts val="600"/>
              </a:spcBef>
            </a:pPr>
            <a:r>
              <a:rPr lang="pt-BR" sz="1600" dirty="0">
                <a:solidFill>
                  <a:srgbClr val="00B0F0"/>
                </a:solidFill>
                <a:latin typeface="Arial" pitchFamily="34" charset="0"/>
                <a:ea typeface="Times New Roman" panose="02020603050405020304" pitchFamily="18" charset="0"/>
                <a:cs typeface="Arial" pitchFamily="34" charset="0"/>
              </a:rPr>
              <a:t>ĐT: 0989.706.666 </a:t>
            </a:r>
            <a:r>
              <a:rPr lang="pt-BR" sz="1600" dirty="0" smtClean="0">
                <a:solidFill>
                  <a:srgbClr val="00B0F0"/>
                </a:solidFill>
                <a:latin typeface="Arial" pitchFamily="34" charset="0"/>
                <a:ea typeface="Times New Roman" panose="02020603050405020304" pitchFamily="18" charset="0"/>
                <a:cs typeface="Arial" pitchFamily="34" charset="0"/>
              </a:rPr>
              <a:t> </a:t>
            </a:r>
            <a:endParaRPr lang="pt-BR" sz="1600" dirty="0" smtClean="0">
              <a:solidFill>
                <a:srgbClr val="00B0F0"/>
              </a:solidFill>
              <a:latin typeface="Arial" pitchFamily="34" charset="0"/>
              <a:ea typeface="Times New Roman" panose="02020603050405020304" pitchFamily="18" charset="0"/>
              <a:cs typeface="Arial" pitchFamily="34" charset="0"/>
            </a:endParaRPr>
          </a:p>
          <a:p>
            <a:pPr marL="0" indent="0" algn="just">
              <a:spcBef>
                <a:spcPts val="600"/>
              </a:spcBef>
            </a:pPr>
            <a:r>
              <a:rPr lang="en-US" sz="1600" b="0" i="0" dirty="0" smtClean="0">
                <a:solidFill>
                  <a:schemeClr val="tx1"/>
                </a:solidFill>
                <a:latin typeface="Arial" pitchFamily="34" charset="0"/>
                <a:ea typeface="Times New Roman" panose="02020603050405020304" pitchFamily="18" charset="0"/>
                <a:cs typeface="Arial" pitchFamily="34" charset="0"/>
              </a:rPr>
              <a:t>* </a:t>
            </a:r>
            <a:r>
              <a:rPr lang="vi-VN" sz="1600" b="0" i="0" dirty="0" smtClean="0">
                <a:solidFill>
                  <a:schemeClr val="tx1"/>
                </a:solidFill>
                <a:latin typeface="Arial" pitchFamily="34" charset="0"/>
                <a:ea typeface="Times New Roman" panose="02020603050405020304" pitchFamily="18" charset="0"/>
                <a:cs typeface="Arial" pitchFamily="34" charset="0"/>
              </a:rPr>
              <a:t>Cựu </a:t>
            </a:r>
            <a:r>
              <a:rPr lang="pt-BR" sz="1600" b="0" i="0" dirty="0">
                <a:solidFill>
                  <a:schemeClr val="tx1"/>
                </a:solidFill>
                <a:latin typeface="Arial" pitchFamily="34" charset="0"/>
                <a:ea typeface="Times New Roman" panose="02020603050405020304" pitchFamily="18" charset="0"/>
                <a:cs typeface="Arial" pitchFamily="34" charset="0"/>
              </a:rPr>
              <a:t>Điều tra viên Đội điều tra trọng án; Phó đội trưởng Đội </a:t>
            </a:r>
            <a:r>
              <a:rPr lang="pt-BR" sz="1600" b="0" i="0" dirty="0" smtClean="0">
                <a:solidFill>
                  <a:schemeClr val="tx1"/>
                </a:solidFill>
                <a:latin typeface="Arial" pitchFamily="34" charset="0"/>
                <a:ea typeface="Times New Roman" panose="02020603050405020304" pitchFamily="18" charset="0"/>
                <a:cs typeface="Arial" pitchFamily="34" charset="0"/>
              </a:rPr>
              <a:t>PCTP sử </a:t>
            </a:r>
            <a:r>
              <a:rPr lang="pt-BR" sz="1600" b="0" i="0" dirty="0">
                <a:solidFill>
                  <a:schemeClr val="tx1"/>
                </a:solidFill>
                <a:latin typeface="Arial" pitchFamily="34" charset="0"/>
                <a:ea typeface="Times New Roman" panose="02020603050405020304" pitchFamily="18" charset="0"/>
                <a:cs typeface="Arial" pitchFamily="34" charset="0"/>
              </a:rPr>
              <a:t>dụng công nghệ cao - Phòng Cảnh sát hình sự, Công an TP Hà </a:t>
            </a:r>
            <a:r>
              <a:rPr lang="pt-BR" sz="1600" b="0" i="0" dirty="0" smtClean="0">
                <a:solidFill>
                  <a:schemeClr val="tx1"/>
                </a:solidFill>
                <a:latin typeface="Arial" pitchFamily="34" charset="0"/>
                <a:ea typeface="Times New Roman" panose="02020603050405020304" pitchFamily="18" charset="0"/>
                <a:cs typeface="Arial" pitchFamily="34" charset="0"/>
              </a:rPr>
              <a:t>Nội (số 7 Thiền Quang);   </a:t>
            </a:r>
            <a:endParaRPr lang="pt-BR" sz="1600" b="0" i="0" dirty="0">
              <a:solidFill>
                <a:schemeClr val="tx1"/>
              </a:solidFill>
              <a:latin typeface="Arial" pitchFamily="34" charset="0"/>
              <a:ea typeface="Times New Roman" panose="02020603050405020304" pitchFamily="18" charset="0"/>
              <a:cs typeface="Arial" pitchFamily="34" charset="0"/>
            </a:endParaRPr>
          </a:p>
          <a:p>
            <a:pPr algn="just">
              <a:spcBef>
                <a:spcPts val="600"/>
              </a:spcBef>
            </a:pPr>
            <a:r>
              <a:rPr lang="en-US" sz="1600" b="0" i="0" dirty="0">
                <a:solidFill>
                  <a:schemeClr val="tx1"/>
                </a:solidFill>
                <a:latin typeface="Arial" pitchFamily="34" charset="0"/>
                <a:ea typeface="Times New Roman" panose="02020603050405020304" pitchFamily="18" charset="0"/>
                <a:cs typeface="Arial" pitchFamily="34" charset="0"/>
              </a:rPr>
              <a:t>*</a:t>
            </a:r>
            <a:r>
              <a:rPr lang="en-US" sz="1600" b="0" i="0" dirty="0" smtClean="0">
                <a:solidFill>
                  <a:schemeClr val="tx1"/>
                </a:solidFill>
                <a:latin typeface="Arial" pitchFamily="34" charset="0"/>
                <a:ea typeface="Times New Roman" panose="02020603050405020304" pitchFamily="18" charset="0"/>
                <a:cs typeface="Arial" pitchFamily="34" charset="0"/>
              </a:rPr>
              <a:t> </a:t>
            </a:r>
            <a:r>
              <a:rPr lang="en-US" sz="1600" b="0" i="0" dirty="0" err="1" smtClean="0">
                <a:solidFill>
                  <a:schemeClr val="tx1"/>
                </a:solidFill>
                <a:latin typeface="Arial" pitchFamily="34" charset="0"/>
                <a:ea typeface="Times New Roman" panose="02020603050405020304" pitchFamily="18" charset="0"/>
                <a:cs typeface="Arial" pitchFamily="34" charset="0"/>
              </a:rPr>
              <a:t>Thượng</a:t>
            </a:r>
            <a:r>
              <a:rPr lang="en-US" sz="1600" b="0" i="0" dirty="0" smtClean="0">
                <a:solidFill>
                  <a:schemeClr val="tx1"/>
                </a:solidFill>
                <a:latin typeface="Arial" pitchFamily="34" charset="0"/>
                <a:ea typeface="Times New Roman" panose="02020603050405020304" pitchFamily="18" charset="0"/>
                <a:cs typeface="Arial" pitchFamily="34" charset="0"/>
              </a:rPr>
              <a:t> </a:t>
            </a:r>
            <a:r>
              <a:rPr lang="en-US" sz="1600" b="0" i="0" dirty="0" err="1">
                <a:solidFill>
                  <a:schemeClr val="tx1"/>
                </a:solidFill>
                <a:latin typeface="Arial" pitchFamily="34" charset="0"/>
                <a:ea typeface="Times New Roman" panose="02020603050405020304" pitchFamily="18" charset="0"/>
                <a:cs typeface="Arial" pitchFamily="34" charset="0"/>
              </a:rPr>
              <a:t>tá</a:t>
            </a:r>
            <a:r>
              <a:rPr lang="en-US" sz="1600" b="0" i="0" dirty="0">
                <a:solidFill>
                  <a:schemeClr val="tx1"/>
                </a:solidFill>
                <a:latin typeface="Arial" pitchFamily="34" charset="0"/>
                <a:ea typeface="Times New Roman" panose="02020603050405020304" pitchFamily="18" charset="0"/>
                <a:cs typeface="Arial" pitchFamily="34" charset="0"/>
              </a:rPr>
              <a:t>, </a:t>
            </a:r>
            <a:r>
              <a:rPr lang="pt-BR" sz="1600" b="0" i="0" dirty="0" err="1">
                <a:solidFill>
                  <a:schemeClr val="tx1"/>
                </a:solidFill>
                <a:latin typeface="Arial" pitchFamily="34" charset="0"/>
                <a:ea typeface="Times New Roman" panose="02020603050405020304" pitchFamily="18" charset="0"/>
                <a:cs typeface="Arial" pitchFamily="34" charset="0"/>
              </a:rPr>
              <a:t>Tiến</a:t>
            </a:r>
            <a:r>
              <a:rPr lang="pt-BR" sz="1600" b="0" i="0" dirty="0">
                <a:solidFill>
                  <a:schemeClr val="tx1"/>
                </a:solidFill>
                <a:latin typeface="Arial" pitchFamily="34" charset="0"/>
                <a:ea typeface="Times New Roman" panose="02020603050405020304" pitchFamily="18" charset="0"/>
                <a:cs typeface="Arial" pitchFamily="34" charset="0"/>
              </a:rPr>
              <a:t> </a:t>
            </a:r>
            <a:r>
              <a:rPr lang="pt-BR" sz="1600" b="0" i="0" dirty="0" err="1">
                <a:solidFill>
                  <a:schemeClr val="tx1"/>
                </a:solidFill>
                <a:latin typeface="Arial" pitchFamily="34" charset="0"/>
                <a:ea typeface="Times New Roman" panose="02020603050405020304" pitchFamily="18" charset="0"/>
                <a:cs typeface="Arial" pitchFamily="34" charset="0"/>
              </a:rPr>
              <a:t>sĩ</a:t>
            </a:r>
            <a:r>
              <a:rPr lang="pt-BR" sz="1600" b="0" i="0" dirty="0">
                <a:solidFill>
                  <a:schemeClr val="tx1"/>
                </a:solidFill>
                <a:latin typeface="Arial" pitchFamily="34" charset="0"/>
                <a:ea typeface="Times New Roman" panose="02020603050405020304" pitchFamily="18" charset="0"/>
                <a:cs typeface="Arial" pitchFamily="34" charset="0"/>
              </a:rPr>
              <a:t> </a:t>
            </a:r>
            <a:r>
              <a:rPr lang="pt-BR" sz="1600" b="0" i="0" dirty="0" err="1">
                <a:solidFill>
                  <a:schemeClr val="tx1"/>
                </a:solidFill>
                <a:latin typeface="Arial" pitchFamily="34" charset="0"/>
                <a:ea typeface="Times New Roman" panose="02020603050405020304" pitchFamily="18" charset="0"/>
                <a:cs typeface="Arial" pitchFamily="34" charset="0"/>
              </a:rPr>
              <a:t>luật</a:t>
            </a:r>
            <a:r>
              <a:rPr lang="pt-BR" sz="1600" b="0" i="0" dirty="0">
                <a:solidFill>
                  <a:schemeClr val="tx1"/>
                </a:solidFill>
                <a:latin typeface="Arial" pitchFamily="34" charset="0"/>
                <a:ea typeface="Times New Roman" panose="02020603050405020304" pitchFamily="18" charset="0"/>
                <a:cs typeface="Arial" pitchFamily="34" charset="0"/>
              </a:rPr>
              <a:t> </a:t>
            </a:r>
            <a:r>
              <a:rPr lang="pt-BR" sz="1600" b="0" i="0" dirty="0" err="1">
                <a:solidFill>
                  <a:schemeClr val="tx1"/>
                </a:solidFill>
                <a:latin typeface="Arial" pitchFamily="34" charset="0"/>
                <a:ea typeface="Times New Roman" panose="02020603050405020304" pitchFamily="18" charset="0"/>
                <a:cs typeface="Arial" pitchFamily="34" charset="0"/>
              </a:rPr>
              <a:t>học</a:t>
            </a:r>
            <a:r>
              <a:rPr lang="pt-BR" sz="1600" b="0" i="0" dirty="0">
                <a:solidFill>
                  <a:schemeClr val="tx1"/>
                </a:solidFill>
                <a:latin typeface="Arial" pitchFamily="34" charset="0"/>
                <a:ea typeface="Times New Roman" panose="02020603050405020304" pitchFamily="18" charset="0"/>
                <a:cs typeface="Arial" pitchFamily="34" charset="0"/>
              </a:rPr>
              <a:t>; </a:t>
            </a:r>
            <a:r>
              <a:rPr lang="vi-VN" sz="1600" b="0" i="0" dirty="0">
                <a:solidFill>
                  <a:schemeClr val="tx1"/>
                </a:solidFill>
                <a:latin typeface="Arial" pitchFamily="34" charset="0"/>
                <a:ea typeface="Times New Roman" panose="02020603050405020304" pitchFamily="18" charset="0"/>
                <a:cs typeface="Arial" pitchFamily="34" charset="0"/>
              </a:rPr>
              <a:t>Báo cáo viên pháp luật cấp Trung </a:t>
            </a:r>
            <a:r>
              <a:rPr lang="vi-VN" sz="1600" b="0" i="0" dirty="0" smtClean="0">
                <a:solidFill>
                  <a:schemeClr val="tx1"/>
                </a:solidFill>
                <a:latin typeface="Arial" pitchFamily="34" charset="0"/>
                <a:ea typeface="Times New Roman" panose="02020603050405020304" pitchFamily="18" charset="0"/>
                <a:cs typeface="Arial" pitchFamily="34" charset="0"/>
              </a:rPr>
              <a:t>ương</a:t>
            </a:r>
            <a:r>
              <a:rPr lang="en-US" sz="1600" b="0" i="0" dirty="0" smtClean="0">
                <a:solidFill>
                  <a:schemeClr val="tx1"/>
                </a:solidFill>
                <a:latin typeface="Arial" pitchFamily="34" charset="0"/>
                <a:ea typeface="Times New Roman" panose="02020603050405020304" pitchFamily="18" charset="0"/>
                <a:cs typeface="Arial" pitchFamily="34" charset="0"/>
              </a:rPr>
              <a:t>;</a:t>
            </a:r>
            <a:r>
              <a:rPr lang="pt-BR" sz="1600" b="0" i="0" dirty="0">
                <a:solidFill>
                  <a:schemeClr val="tx1"/>
                </a:solidFill>
                <a:latin typeface="Arial" pitchFamily="34" charset="0"/>
                <a:ea typeface="Times New Roman" panose="02020603050405020304" pitchFamily="18" charset="0"/>
                <a:cs typeface="Arial" pitchFamily="34" charset="0"/>
              </a:rPr>
              <a:t> Chuyên gia phân tích tội </a:t>
            </a:r>
            <a:r>
              <a:rPr lang="pt-BR" sz="1600" b="0" i="0" dirty="0" smtClean="0">
                <a:solidFill>
                  <a:schemeClr val="tx1"/>
                </a:solidFill>
                <a:latin typeface="Arial" pitchFamily="34" charset="0"/>
                <a:ea typeface="Times New Roman" panose="02020603050405020304" pitchFamily="18" charset="0"/>
                <a:cs typeface="Arial" pitchFamily="34" charset="0"/>
              </a:rPr>
              <a:t>phạm; </a:t>
            </a:r>
            <a:endParaRPr lang="vi-VN" sz="1600" b="0" i="0" dirty="0">
              <a:solidFill>
                <a:schemeClr val="tx1"/>
              </a:solidFill>
              <a:latin typeface="Arial" pitchFamily="34" charset="0"/>
              <a:ea typeface="Times New Roman" panose="02020603050405020304" pitchFamily="18" charset="0"/>
              <a:cs typeface="Arial" pitchFamily="34" charset="0"/>
            </a:endParaRPr>
          </a:p>
          <a:p>
            <a:pPr marL="0" indent="0" algn="just">
              <a:spcBef>
                <a:spcPts val="600"/>
              </a:spcBef>
            </a:pPr>
            <a:r>
              <a:rPr lang="pt-BR" sz="1600" b="0" i="0" dirty="0">
                <a:solidFill>
                  <a:schemeClr val="tx1"/>
                </a:solidFill>
                <a:latin typeface="Arial" pitchFamily="34" charset="0"/>
                <a:ea typeface="Times New Roman" panose="02020603050405020304" pitchFamily="18" charset="0"/>
                <a:cs typeface="Arial" pitchFamily="34" charset="0"/>
              </a:rPr>
              <a:t>*</a:t>
            </a:r>
            <a:r>
              <a:rPr lang="pt-BR" sz="1600" b="0" i="0" dirty="0" smtClean="0">
                <a:solidFill>
                  <a:schemeClr val="tx1"/>
                </a:solidFill>
                <a:latin typeface="Arial" pitchFamily="34" charset="0"/>
                <a:ea typeface="Times New Roman" panose="02020603050405020304" pitchFamily="18" charset="0"/>
                <a:cs typeface="Arial" pitchFamily="34" charset="0"/>
              </a:rPr>
              <a:t> Giảng </a:t>
            </a:r>
            <a:r>
              <a:rPr lang="pt-BR" sz="1600" b="0" i="0" dirty="0">
                <a:solidFill>
                  <a:schemeClr val="tx1"/>
                </a:solidFill>
                <a:latin typeface="Arial" pitchFamily="34" charset="0"/>
                <a:ea typeface="Times New Roman" panose="02020603050405020304" pitchFamily="18" charset="0"/>
                <a:cs typeface="Arial" pitchFamily="34" charset="0"/>
              </a:rPr>
              <a:t>viên </a:t>
            </a:r>
            <a:r>
              <a:rPr lang="pt-BR" sz="1600" b="0" i="0" dirty="0" smtClean="0">
                <a:solidFill>
                  <a:schemeClr val="tx1"/>
                </a:solidFill>
                <a:latin typeface="Arial" pitchFamily="34" charset="0"/>
                <a:ea typeface="Times New Roman" panose="02020603050405020304" pitchFamily="18" charset="0"/>
                <a:cs typeface="Arial" pitchFamily="34" charset="0"/>
              </a:rPr>
              <a:t>thỉnh giảng tại </a:t>
            </a:r>
            <a:r>
              <a:rPr lang="pt-BR" sz="1600" b="0" i="0" dirty="0">
                <a:solidFill>
                  <a:schemeClr val="tx1"/>
                </a:solidFill>
                <a:latin typeface="Arial" pitchFamily="34" charset="0"/>
                <a:cs typeface="Arial" pitchFamily="34" charset="0"/>
              </a:rPr>
              <a:t>Trường ĐH Kiểm sát, ĐH </a:t>
            </a:r>
            <a:r>
              <a:rPr lang="pt-BR" sz="1600" b="0" i="0" dirty="0" smtClean="0">
                <a:solidFill>
                  <a:schemeClr val="tx1"/>
                </a:solidFill>
                <a:latin typeface="Arial" pitchFamily="34" charset="0"/>
                <a:cs typeface="Arial" pitchFamily="34" charset="0"/>
              </a:rPr>
              <a:t>Luật, ĐH Mở Hà Nội, Viện </a:t>
            </a:r>
            <a:r>
              <a:rPr lang="pt-BR" sz="1600" b="0" i="0" dirty="0">
                <a:solidFill>
                  <a:schemeClr val="tx1"/>
                </a:solidFill>
                <a:latin typeface="Arial" pitchFamily="34" charset="0"/>
                <a:cs typeface="Arial" pitchFamily="34" charset="0"/>
              </a:rPr>
              <a:t>kiểm </a:t>
            </a:r>
            <a:r>
              <a:rPr lang="pt-BR" sz="1600" b="0" i="0" dirty="0" smtClean="0">
                <a:solidFill>
                  <a:schemeClr val="tx1"/>
                </a:solidFill>
                <a:latin typeface="Arial" pitchFamily="34" charset="0"/>
                <a:cs typeface="Arial" pitchFamily="34" charset="0"/>
              </a:rPr>
              <a:t>sát, </a:t>
            </a:r>
            <a:r>
              <a:rPr lang="pt-BR" sz="1600" b="0" i="0" dirty="0">
                <a:solidFill>
                  <a:schemeClr val="tx1"/>
                </a:solidFill>
                <a:latin typeface="Arial" pitchFamily="34" charset="0"/>
                <a:cs typeface="Arial" pitchFamily="34" charset="0"/>
              </a:rPr>
              <a:t>Cơ quan </a:t>
            </a:r>
            <a:r>
              <a:rPr lang="pt-BR" sz="1600" b="0" i="0" dirty="0" smtClean="0">
                <a:solidFill>
                  <a:schemeClr val="tx1"/>
                </a:solidFill>
                <a:latin typeface="Arial" pitchFamily="34" charset="0"/>
                <a:cs typeface="Arial" pitchFamily="34" charset="0"/>
              </a:rPr>
              <a:t>Cảnh sát điều tra - </a:t>
            </a:r>
            <a:r>
              <a:rPr lang="pt-BR" sz="1600" b="0" i="0" dirty="0">
                <a:solidFill>
                  <a:schemeClr val="tx1"/>
                </a:solidFill>
                <a:latin typeface="Arial" pitchFamily="34" charset="0"/>
                <a:cs typeface="Arial" pitchFamily="34" charset="0"/>
              </a:rPr>
              <a:t>Công an các đơn vị, địa phương. </a:t>
            </a:r>
          </a:p>
          <a:p>
            <a:pPr marL="0" indent="0" algn="just">
              <a:spcBef>
                <a:spcPts val="600"/>
              </a:spcBef>
            </a:pPr>
            <a:r>
              <a:rPr lang="pt-BR" sz="1600" b="0" i="0" dirty="0">
                <a:solidFill>
                  <a:schemeClr val="tx1"/>
                </a:solidFill>
                <a:latin typeface="Arial" pitchFamily="34" charset="0"/>
                <a:cs typeface="Arial" pitchFamily="34" charset="0"/>
              </a:rPr>
              <a:t>*</a:t>
            </a:r>
            <a:r>
              <a:rPr lang="pt-BR" sz="1600" b="0" i="0" dirty="0" smtClean="0">
                <a:solidFill>
                  <a:schemeClr val="tx1"/>
                </a:solidFill>
                <a:latin typeface="Arial" pitchFamily="34" charset="0"/>
                <a:cs typeface="Arial" pitchFamily="34" charset="0"/>
              </a:rPr>
              <a:t> Giảng </a:t>
            </a:r>
            <a:r>
              <a:rPr lang="pt-BR" sz="1600" b="0" i="0" dirty="0">
                <a:solidFill>
                  <a:schemeClr val="tx1"/>
                </a:solidFill>
                <a:latin typeface="Arial" pitchFamily="34" charset="0"/>
                <a:cs typeface="Arial" pitchFamily="34" charset="0"/>
              </a:rPr>
              <a:t>viên kỹ năng sống an toàn, phòng ngừa tội phạm, kỹ năng làm báo, kỹ năng xử lý khủng hoảng truyền thông cho các ngành: Giáo dục, Y tế, Đoàn TNCS</a:t>
            </a:r>
            <a:r>
              <a:rPr lang="pt-BR" sz="1600" b="0" i="0" dirty="0" smtClean="0">
                <a:solidFill>
                  <a:schemeClr val="tx1"/>
                </a:solidFill>
                <a:latin typeface="Arial" pitchFamily="34" charset="0"/>
                <a:cs typeface="Arial" pitchFamily="34" charset="0"/>
              </a:rPr>
              <a:t>...</a:t>
            </a:r>
          </a:p>
          <a:p>
            <a:pPr marL="0" indent="0" algn="just">
              <a:spcBef>
                <a:spcPts val="600"/>
              </a:spcBef>
            </a:pPr>
            <a:r>
              <a:rPr lang="en-US" sz="1600" b="0" i="0" dirty="0">
                <a:solidFill>
                  <a:schemeClr val="tx1"/>
                </a:solidFill>
                <a:latin typeface="Arial" pitchFamily="34" charset="0"/>
                <a:cs typeface="Arial" pitchFamily="34" charset="0"/>
              </a:rPr>
              <a:t>*</a:t>
            </a:r>
            <a:r>
              <a:rPr lang="en-US" sz="1600" b="0" i="0" dirty="0" smtClean="0">
                <a:solidFill>
                  <a:schemeClr val="tx1"/>
                </a:solidFill>
                <a:latin typeface="Arial" pitchFamily="34" charset="0"/>
                <a:cs typeface="Arial" pitchFamily="34" charset="0"/>
              </a:rPr>
              <a:t> </a:t>
            </a:r>
            <a:r>
              <a:rPr lang="en-US" sz="1600" b="0" i="0" dirty="0" err="1" smtClean="0">
                <a:solidFill>
                  <a:schemeClr val="tx1"/>
                </a:solidFill>
                <a:latin typeface="Arial" pitchFamily="34" charset="0"/>
                <a:cs typeface="Arial" pitchFamily="34" charset="0"/>
              </a:rPr>
              <a:t>Báo</a:t>
            </a:r>
            <a:r>
              <a:rPr lang="en-US" sz="1600" b="0" i="0" dirty="0" smtClean="0">
                <a:solidFill>
                  <a:schemeClr val="tx1"/>
                </a:solidFill>
                <a:latin typeface="Arial" pitchFamily="34" charset="0"/>
                <a:cs typeface="Arial" pitchFamily="34" charset="0"/>
              </a:rPr>
              <a:t> </a:t>
            </a:r>
            <a:r>
              <a:rPr lang="en-US" sz="1600" b="0" i="0" dirty="0" err="1" smtClean="0">
                <a:solidFill>
                  <a:schemeClr val="tx1"/>
                </a:solidFill>
                <a:latin typeface="Arial" pitchFamily="34" charset="0"/>
                <a:cs typeface="Arial" pitchFamily="34" charset="0"/>
              </a:rPr>
              <a:t>cáo</a:t>
            </a:r>
            <a:r>
              <a:rPr lang="en-US" sz="1600" b="0" i="0" dirty="0" smtClean="0">
                <a:solidFill>
                  <a:schemeClr val="tx1"/>
                </a:solidFill>
                <a:latin typeface="Arial" pitchFamily="34" charset="0"/>
                <a:cs typeface="Arial" pitchFamily="34" charset="0"/>
              </a:rPr>
              <a:t> </a:t>
            </a:r>
            <a:r>
              <a:rPr lang="en-US" sz="1600" b="0" i="0" dirty="0" err="1" smtClean="0">
                <a:solidFill>
                  <a:schemeClr val="tx1"/>
                </a:solidFill>
                <a:latin typeface="Arial" pitchFamily="34" charset="0"/>
                <a:cs typeface="Arial" pitchFamily="34" charset="0"/>
              </a:rPr>
              <a:t>viên</a:t>
            </a:r>
            <a:r>
              <a:rPr lang="en-US" sz="1600" b="0" i="0" dirty="0" smtClean="0">
                <a:solidFill>
                  <a:schemeClr val="tx1"/>
                </a:solidFill>
                <a:latin typeface="Arial" pitchFamily="34" charset="0"/>
                <a:cs typeface="Arial" pitchFamily="34" charset="0"/>
              </a:rPr>
              <a:t> Ban </a:t>
            </a:r>
            <a:r>
              <a:rPr lang="en-US" sz="1600" b="0" i="0" dirty="0" err="1" smtClean="0">
                <a:solidFill>
                  <a:schemeClr val="tx1"/>
                </a:solidFill>
                <a:latin typeface="Arial" pitchFamily="34" charset="0"/>
                <a:cs typeface="Arial" pitchFamily="34" charset="0"/>
              </a:rPr>
              <a:t>chỉ</a:t>
            </a:r>
            <a:r>
              <a:rPr lang="en-US" sz="1600" b="0" i="0" dirty="0" smtClean="0">
                <a:solidFill>
                  <a:schemeClr val="tx1"/>
                </a:solidFill>
                <a:latin typeface="Arial" pitchFamily="34" charset="0"/>
                <a:cs typeface="Arial" pitchFamily="34" charset="0"/>
              </a:rPr>
              <a:t> </a:t>
            </a:r>
            <a:r>
              <a:rPr lang="en-US" sz="1600" b="0" i="0" dirty="0" err="1" smtClean="0">
                <a:solidFill>
                  <a:schemeClr val="tx1"/>
                </a:solidFill>
                <a:latin typeface="Arial" pitchFamily="34" charset="0"/>
                <a:cs typeface="Arial" pitchFamily="34" charset="0"/>
              </a:rPr>
              <a:t>đạo</a:t>
            </a:r>
            <a:r>
              <a:rPr lang="en-US" sz="1600" b="0" i="0" dirty="0" smtClean="0">
                <a:solidFill>
                  <a:schemeClr val="tx1"/>
                </a:solidFill>
                <a:latin typeface="Arial" pitchFamily="34" charset="0"/>
                <a:cs typeface="Arial" pitchFamily="34" charset="0"/>
              </a:rPr>
              <a:t> 35 </a:t>
            </a:r>
            <a:r>
              <a:rPr lang="en-US" sz="1600" b="0" i="0" dirty="0" err="1" smtClean="0">
                <a:solidFill>
                  <a:schemeClr val="tx1"/>
                </a:solidFill>
                <a:latin typeface="Arial" pitchFamily="34" charset="0"/>
                <a:cs typeface="Arial" pitchFamily="34" charset="0"/>
              </a:rPr>
              <a:t>về</a:t>
            </a:r>
            <a:r>
              <a:rPr lang="en-US" sz="1600" b="0" i="0" dirty="0" smtClean="0">
                <a:solidFill>
                  <a:schemeClr val="tx1"/>
                </a:solidFill>
                <a:latin typeface="Arial" pitchFamily="34" charset="0"/>
                <a:cs typeface="Arial" pitchFamily="34" charset="0"/>
              </a:rPr>
              <a:t> </a:t>
            </a:r>
            <a:r>
              <a:rPr lang="en-US" sz="1600" b="0" dirty="0" smtClean="0">
                <a:solidFill>
                  <a:schemeClr val="tx1"/>
                </a:solidFill>
                <a:latin typeface="Arial" pitchFamily="34" charset="0"/>
                <a:cs typeface="Arial" pitchFamily="34" charset="0"/>
              </a:rPr>
              <a:t>“</a:t>
            </a:r>
            <a:r>
              <a:rPr lang="en-US" sz="1600" b="0" dirty="0" err="1" smtClean="0">
                <a:solidFill>
                  <a:schemeClr val="tx1"/>
                </a:solidFill>
                <a:latin typeface="Arial" pitchFamily="34" charset="0"/>
                <a:cs typeface="Arial" pitchFamily="34" charset="0"/>
              </a:rPr>
              <a:t>Đấu</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tranh</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phản</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bác</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quan</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điểm</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sai</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trái</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thù</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địch</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bảo</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vệ</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nền</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tảng</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tư</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tưởng</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của</a:t>
            </a:r>
            <a:r>
              <a:rPr lang="en-US" sz="1600" b="0" dirty="0" smtClean="0">
                <a:solidFill>
                  <a:schemeClr val="tx1"/>
                </a:solidFill>
                <a:latin typeface="Arial" pitchFamily="34" charset="0"/>
                <a:cs typeface="Arial" pitchFamily="34" charset="0"/>
              </a:rPr>
              <a:t> </a:t>
            </a:r>
            <a:r>
              <a:rPr lang="en-US" sz="1600" b="0" dirty="0" err="1" smtClean="0">
                <a:solidFill>
                  <a:schemeClr val="tx1"/>
                </a:solidFill>
                <a:latin typeface="Arial" pitchFamily="34" charset="0"/>
                <a:cs typeface="Arial" pitchFamily="34" charset="0"/>
              </a:rPr>
              <a:t>Đảng</a:t>
            </a:r>
            <a:r>
              <a:rPr lang="en-US" sz="1600" b="0" dirty="0" smtClean="0">
                <a:solidFill>
                  <a:schemeClr val="tx1"/>
                </a:solidFill>
                <a:latin typeface="Arial" pitchFamily="34" charset="0"/>
                <a:cs typeface="Arial" pitchFamily="34" charset="0"/>
              </a:rPr>
              <a:t>”.</a:t>
            </a:r>
            <a:endParaRPr lang="en-US" sz="1600" b="0" dirty="0">
              <a:solidFill>
                <a:schemeClr val="tx1"/>
              </a:solidFill>
              <a:latin typeface="Arial" pitchFamily="34" charset="0"/>
              <a:cs typeface="Arial" pitchFamily="34" charset="0"/>
            </a:endParaRPr>
          </a:p>
          <a:p>
            <a:pPr marL="0" indent="0" algn="just">
              <a:spcBef>
                <a:spcPts val="600"/>
              </a:spcBef>
            </a:pPr>
            <a:r>
              <a:rPr lang="en-US" sz="1600" b="0" i="0" dirty="0">
                <a:solidFill>
                  <a:schemeClr val="tx1"/>
                </a:solidFill>
                <a:latin typeface="Arial" pitchFamily="34" charset="0"/>
                <a:ea typeface="Times New Roman" panose="02020603050405020304" pitchFamily="18" charset="0"/>
                <a:cs typeface="Arial" pitchFamily="34" charset="0"/>
              </a:rPr>
              <a:t>*</a:t>
            </a:r>
            <a:r>
              <a:rPr lang="en-US" sz="1600" b="0" i="0" dirty="0" smtClean="0">
                <a:solidFill>
                  <a:schemeClr val="tx1"/>
                </a:solidFill>
                <a:latin typeface="Arial" pitchFamily="34" charset="0"/>
                <a:ea typeface="Times New Roman" panose="02020603050405020304" pitchFamily="18" charset="0"/>
                <a:cs typeface="Arial" pitchFamily="34" charset="0"/>
              </a:rPr>
              <a:t> </a:t>
            </a:r>
            <a:r>
              <a:rPr lang="en-US" sz="1600" b="0" i="0" dirty="0" err="1" smtClean="0">
                <a:solidFill>
                  <a:schemeClr val="tx1"/>
                </a:solidFill>
                <a:latin typeface="Arial" pitchFamily="34" charset="0"/>
                <a:ea typeface="Times New Roman" panose="02020603050405020304" pitchFamily="18" charset="0"/>
                <a:cs typeface="Arial" pitchFamily="34" charset="0"/>
              </a:rPr>
              <a:t>Nhà</a:t>
            </a:r>
            <a:r>
              <a:rPr lang="en-US" sz="1600" b="0" i="0" dirty="0" smtClean="0">
                <a:solidFill>
                  <a:schemeClr val="tx1"/>
                </a:solidFill>
                <a:latin typeface="Arial" pitchFamily="34" charset="0"/>
                <a:ea typeface="Times New Roman" panose="02020603050405020304" pitchFamily="18" charset="0"/>
                <a:cs typeface="Arial" pitchFamily="34" charset="0"/>
              </a:rPr>
              <a:t> </a:t>
            </a:r>
            <a:r>
              <a:rPr lang="en-US" sz="1600" b="0" i="0" dirty="0" err="1">
                <a:solidFill>
                  <a:schemeClr val="tx1"/>
                </a:solidFill>
                <a:latin typeface="Arial" pitchFamily="34" charset="0"/>
                <a:ea typeface="Times New Roman" panose="02020603050405020304" pitchFamily="18" charset="0"/>
                <a:cs typeface="Arial" pitchFamily="34" charset="0"/>
              </a:rPr>
              <a:t>văn</a:t>
            </a:r>
            <a:r>
              <a:rPr lang="en-US" sz="1600" b="0" i="0" dirty="0">
                <a:solidFill>
                  <a:schemeClr val="tx1"/>
                </a:solidFill>
                <a:latin typeface="Arial" pitchFamily="34" charset="0"/>
                <a:ea typeface="Times New Roman" panose="02020603050405020304" pitchFamily="18" charset="0"/>
                <a:cs typeface="Arial" pitchFamily="34" charset="0"/>
              </a:rPr>
              <a:t>, </a:t>
            </a:r>
            <a:r>
              <a:rPr lang="en-US" sz="1600" b="0" i="0" dirty="0" err="1">
                <a:solidFill>
                  <a:schemeClr val="tx1"/>
                </a:solidFill>
                <a:latin typeface="Arial" pitchFamily="34" charset="0"/>
                <a:ea typeface="Times New Roman" panose="02020603050405020304" pitchFamily="18" charset="0"/>
                <a:cs typeface="Arial" pitchFamily="34" charset="0"/>
              </a:rPr>
              <a:t>Nhà</a:t>
            </a:r>
            <a:r>
              <a:rPr lang="en-US" sz="1600" b="0" i="0" dirty="0">
                <a:solidFill>
                  <a:schemeClr val="tx1"/>
                </a:solidFill>
                <a:latin typeface="Arial" pitchFamily="34" charset="0"/>
                <a:ea typeface="Times New Roman" panose="02020603050405020304" pitchFamily="18" charset="0"/>
                <a:cs typeface="Arial" pitchFamily="34" charset="0"/>
              </a:rPr>
              <a:t> </a:t>
            </a:r>
            <a:r>
              <a:rPr lang="en-US" sz="1600" b="0" i="0" dirty="0" err="1">
                <a:solidFill>
                  <a:schemeClr val="tx1"/>
                </a:solidFill>
                <a:latin typeface="Arial" pitchFamily="34" charset="0"/>
                <a:ea typeface="Times New Roman" panose="02020603050405020304" pitchFamily="18" charset="0"/>
                <a:cs typeface="Arial" pitchFamily="34" charset="0"/>
              </a:rPr>
              <a:t>báo</a:t>
            </a:r>
            <a:r>
              <a:rPr lang="en-US" sz="1600" b="0" i="0" dirty="0">
                <a:solidFill>
                  <a:schemeClr val="tx1"/>
                </a:solidFill>
                <a:latin typeface="Arial" pitchFamily="34" charset="0"/>
                <a:ea typeface="Times New Roman" panose="02020603050405020304" pitchFamily="18" charset="0"/>
                <a:cs typeface="Arial" pitchFamily="34" charset="0"/>
              </a:rPr>
              <a:t>, </a:t>
            </a:r>
            <a:r>
              <a:rPr lang="en-US" sz="1600" b="0" i="0" dirty="0" err="1">
                <a:solidFill>
                  <a:schemeClr val="tx1"/>
                </a:solidFill>
                <a:latin typeface="Arial" pitchFamily="34" charset="0"/>
                <a:ea typeface="Times New Roman" panose="02020603050405020304" pitchFamily="18" charset="0"/>
                <a:cs typeface="Arial" pitchFamily="34" charset="0"/>
              </a:rPr>
              <a:t>Biên</a:t>
            </a:r>
            <a:r>
              <a:rPr lang="en-US" sz="1600" b="0" i="0" dirty="0">
                <a:solidFill>
                  <a:schemeClr val="tx1"/>
                </a:solidFill>
                <a:latin typeface="Arial" pitchFamily="34" charset="0"/>
                <a:ea typeface="Times New Roman" panose="02020603050405020304" pitchFamily="18" charset="0"/>
                <a:cs typeface="Arial" pitchFamily="34" charset="0"/>
              </a:rPr>
              <a:t> </a:t>
            </a:r>
            <a:r>
              <a:rPr lang="en-US" sz="1600" b="0" i="0" dirty="0" err="1">
                <a:solidFill>
                  <a:schemeClr val="tx1"/>
                </a:solidFill>
                <a:latin typeface="Arial" pitchFamily="34" charset="0"/>
                <a:ea typeface="Times New Roman" panose="02020603050405020304" pitchFamily="18" charset="0"/>
                <a:cs typeface="Arial" pitchFamily="34" charset="0"/>
              </a:rPr>
              <a:t>kịch</a:t>
            </a:r>
            <a:r>
              <a:rPr lang="en-US" sz="1600" b="0" i="0" dirty="0">
                <a:solidFill>
                  <a:schemeClr val="tx1"/>
                </a:solidFill>
                <a:latin typeface="Arial" pitchFamily="34" charset="0"/>
                <a:ea typeface="Times New Roman" panose="02020603050405020304" pitchFamily="18" charset="0"/>
                <a:cs typeface="Arial" pitchFamily="34" charset="0"/>
              </a:rPr>
              <a:t>, </a:t>
            </a:r>
            <a:r>
              <a:rPr lang="en-US" sz="1600" b="0" i="0" dirty="0" err="1">
                <a:solidFill>
                  <a:schemeClr val="tx1"/>
                </a:solidFill>
                <a:latin typeface="Arial" pitchFamily="34" charset="0"/>
                <a:ea typeface="Times New Roman" panose="02020603050405020304" pitchFamily="18" charset="0"/>
                <a:cs typeface="Arial" pitchFamily="34" charset="0"/>
              </a:rPr>
              <a:t>Phó</a:t>
            </a:r>
            <a:r>
              <a:rPr lang="en-US" sz="1600" b="0" i="0" dirty="0">
                <a:solidFill>
                  <a:schemeClr val="tx1"/>
                </a:solidFill>
                <a:latin typeface="Arial" pitchFamily="34" charset="0"/>
                <a:ea typeface="Times New Roman" panose="02020603050405020304" pitchFamily="18" charset="0"/>
                <a:cs typeface="Arial" pitchFamily="34" charset="0"/>
              </a:rPr>
              <a:t> </a:t>
            </a:r>
            <a:r>
              <a:rPr lang="en-US" sz="1600" b="0" i="0" dirty="0" err="1">
                <a:solidFill>
                  <a:schemeClr val="tx1"/>
                </a:solidFill>
                <a:latin typeface="Arial" pitchFamily="34" charset="0"/>
                <a:ea typeface="Times New Roman" panose="02020603050405020304" pitchFamily="18" charset="0"/>
                <a:cs typeface="Arial" pitchFamily="34" charset="0"/>
              </a:rPr>
              <a:t>đạo</a:t>
            </a:r>
            <a:r>
              <a:rPr lang="en-US" sz="1600" b="0" i="0" dirty="0">
                <a:solidFill>
                  <a:schemeClr val="tx1"/>
                </a:solidFill>
                <a:latin typeface="Arial" pitchFamily="34" charset="0"/>
                <a:ea typeface="Times New Roman" panose="02020603050405020304" pitchFamily="18" charset="0"/>
                <a:cs typeface="Arial" pitchFamily="34" charset="0"/>
              </a:rPr>
              <a:t> </a:t>
            </a:r>
            <a:r>
              <a:rPr lang="en-US" sz="1600" b="0" i="0" dirty="0" err="1">
                <a:solidFill>
                  <a:schemeClr val="tx1"/>
                </a:solidFill>
                <a:latin typeface="Arial" pitchFamily="34" charset="0"/>
                <a:ea typeface="Times New Roman" panose="02020603050405020304" pitchFamily="18" charset="0"/>
                <a:cs typeface="Arial" pitchFamily="34" charset="0"/>
              </a:rPr>
              <a:t>diễn</a:t>
            </a:r>
            <a:r>
              <a:rPr lang="en-US" sz="1600" b="0" i="0" dirty="0">
                <a:solidFill>
                  <a:schemeClr val="tx1"/>
                </a:solidFill>
                <a:latin typeface="Arial" pitchFamily="34" charset="0"/>
                <a:ea typeface="Times New Roman" panose="02020603050405020304" pitchFamily="18" charset="0"/>
                <a:cs typeface="Arial" pitchFamily="34" charset="0"/>
              </a:rPr>
              <a:t> </a:t>
            </a:r>
            <a:r>
              <a:rPr lang="en-US" sz="1600" b="0" i="0" dirty="0" err="1">
                <a:solidFill>
                  <a:schemeClr val="tx1"/>
                </a:solidFill>
                <a:latin typeface="Arial" pitchFamily="34" charset="0"/>
                <a:ea typeface="Times New Roman" panose="02020603050405020304" pitchFamily="18" charset="0"/>
                <a:cs typeface="Arial" pitchFamily="34" charset="0"/>
              </a:rPr>
              <a:t>phim</a:t>
            </a:r>
            <a:r>
              <a:rPr lang="en-US" sz="1600" b="0" i="0" dirty="0">
                <a:solidFill>
                  <a:schemeClr val="tx1"/>
                </a:solidFill>
                <a:latin typeface="Arial" pitchFamily="34" charset="0"/>
                <a:ea typeface="Times New Roman" panose="02020603050405020304" pitchFamily="18" charset="0"/>
                <a:cs typeface="Arial" pitchFamily="34" charset="0"/>
              </a:rPr>
              <a:t> </a:t>
            </a:r>
            <a:r>
              <a:rPr lang="en-US" sz="1600" i="0" dirty="0" err="1">
                <a:solidFill>
                  <a:schemeClr val="tx1"/>
                </a:solidFill>
                <a:latin typeface="Arial" pitchFamily="34" charset="0"/>
                <a:ea typeface="Times New Roman" panose="02020603050405020304" pitchFamily="18" charset="0"/>
                <a:cs typeface="Arial" pitchFamily="34" charset="0"/>
              </a:rPr>
              <a:t>Bão</a:t>
            </a:r>
            <a:r>
              <a:rPr lang="en-US" sz="1600" i="0" dirty="0">
                <a:solidFill>
                  <a:schemeClr val="tx1"/>
                </a:solidFill>
                <a:latin typeface="Arial" pitchFamily="34" charset="0"/>
                <a:ea typeface="Times New Roman" panose="02020603050405020304" pitchFamily="18" charset="0"/>
                <a:cs typeface="Arial" pitchFamily="34" charset="0"/>
              </a:rPr>
              <a:t> </a:t>
            </a:r>
            <a:r>
              <a:rPr lang="en-US" sz="1600" i="0" dirty="0" err="1" smtClean="0">
                <a:solidFill>
                  <a:schemeClr val="tx1"/>
                </a:solidFill>
                <a:latin typeface="Arial" pitchFamily="34" charset="0"/>
                <a:ea typeface="Times New Roman" panose="02020603050405020304" pitchFamily="18" charset="0"/>
                <a:cs typeface="Arial" pitchFamily="34" charset="0"/>
              </a:rPr>
              <a:t>ngầm</a:t>
            </a:r>
            <a:endParaRPr lang="en-US" sz="1600" i="0" dirty="0" smtClean="0">
              <a:solidFill>
                <a:schemeClr val="tx1"/>
              </a:solidFill>
              <a:latin typeface="Arial" pitchFamily="34" charset="0"/>
              <a:ea typeface="Times New Roman" panose="02020603050405020304" pitchFamily="18" charset="0"/>
              <a:cs typeface="Arial" pitchFamily="34" charset="0"/>
            </a:endParaRPr>
          </a:p>
          <a:p>
            <a:pPr marL="0" indent="0" algn="just">
              <a:spcBef>
                <a:spcPts val="600"/>
              </a:spcBef>
            </a:pPr>
            <a:r>
              <a:rPr lang="en-US" sz="1600" b="0" i="0" dirty="0" smtClean="0">
                <a:solidFill>
                  <a:schemeClr val="tx1"/>
                </a:solidFill>
                <a:latin typeface="Arial" pitchFamily="34" charset="0"/>
                <a:ea typeface="Times New Roman" panose="02020603050405020304" pitchFamily="18" charset="0"/>
                <a:cs typeface="Arial" pitchFamily="34" charset="0"/>
              </a:rPr>
              <a:t>* </a:t>
            </a:r>
            <a:r>
              <a:rPr lang="en-US" sz="1600" b="0" i="0" dirty="0" err="1" smtClean="0">
                <a:solidFill>
                  <a:schemeClr val="tx1"/>
                </a:solidFill>
                <a:latin typeface="Arial" pitchFamily="34" charset="0"/>
                <a:ea typeface="Times New Roman" panose="02020603050405020304" pitchFamily="18" charset="0"/>
                <a:cs typeface="Arial" pitchFamily="34" charset="0"/>
              </a:rPr>
              <a:t>Võ</a:t>
            </a:r>
            <a:r>
              <a:rPr lang="en-US" sz="1600" b="0" i="0" dirty="0" smtClean="0">
                <a:solidFill>
                  <a:schemeClr val="tx1"/>
                </a:solidFill>
                <a:latin typeface="Arial" pitchFamily="34" charset="0"/>
                <a:ea typeface="Times New Roman" panose="02020603050405020304" pitchFamily="18" charset="0"/>
                <a:cs typeface="Arial" pitchFamily="34" charset="0"/>
              </a:rPr>
              <a:t> </a:t>
            </a:r>
            <a:r>
              <a:rPr lang="en-US" sz="1600" b="0" i="0" dirty="0" err="1">
                <a:solidFill>
                  <a:schemeClr val="tx1"/>
                </a:solidFill>
                <a:latin typeface="Arial" pitchFamily="34" charset="0"/>
                <a:ea typeface="Times New Roman" panose="02020603050405020304" pitchFamily="18" charset="0"/>
                <a:cs typeface="Arial" pitchFamily="34" charset="0"/>
              </a:rPr>
              <a:t>sư</a:t>
            </a:r>
            <a:r>
              <a:rPr lang="en-US" sz="1600" b="0" i="0" dirty="0">
                <a:solidFill>
                  <a:schemeClr val="tx1"/>
                </a:solidFill>
                <a:latin typeface="Arial" pitchFamily="34" charset="0"/>
                <a:ea typeface="Times New Roman" panose="02020603050405020304" pitchFamily="18" charset="0"/>
                <a:cs typeface="Arial" pitchFamily="34" charset="0"/>
              </a:rPr>
              <a:t> </a:t>
            </a:r>
            <a:r>
              <a:rPr lang="en-US" sz="1600" b="0" i="0" dirty="0" err="1">
                <a:solidFill>
                  <a:schemeClr val="tx1"/>
                </a:solidFill>
                <a:latin typeface="Arial" pitchFamily="34" charset="0"/>
                <a:ea typeface="Times New Roman" panose="02020603050405020304" pitchFamily="18" charset="0"/>
                <a:cs typeface="Arial" pitchFamily="34" charset="0"/>
              </a:rPr>
              <a:t>môn</a:t>
            </a:r>
            <a:r>
              <a:rPr lang="en-US" sz="1600" b="0" i="0" dirty="0">
                <a:solidFill>
                  <a:schemeClr val="tx1"/>
                </a:solidFill>
                <a:latin typeface="Arial" pitchFamily="34" charset="0"/>
                <a:ea typeface="Times New Roman" panose="02020603050405020304" pitchFamily="18" charset="0"/>
                <a:cs typeface="Arial" pitchFamily="34" charset="0"/>
              </a:rPr>
              <a:t> </a:t>
            </a:r>
            <a:r>
              <a:rPr lang="en-US" sz="1600" b="0" i="0" dirty="0" err="1" smtClean="0">
                <a:solidFill>
                  <a:schemeClr val="tx1"/>
                </a:solidFill>
                <a:latin typeface="Arial" pitchFamily="34" charset="0"/>
                <a:ea typeface="Times New Roman" panose="02020603050405020304" pitchFamily="18" charset="0"/>
                <a:cs typeface="Arial" pitchFamily="34" charset="0"/>
              </a:rPr>
              <a:t>phái</a:t>
            </a:r>
            <a:r>
              <a:rPr lang="en-US" sz="1600" b="0" i="0" dirty="0" smtClean="0">
                <a:solidFill>
                  <a:schemeClr val="tx1"/>
                </a:solidFill>
                <a:latin typeface="Arial" pitchFamily="34" charset="0"/>
                <a:ea typeface="Times New Roman" panose="02020603050405020304" pitchFamily="18" charset="0"/>
                <a:cs typeface="Arial" pitchFamily="34" charset="0"/>
              </a:rPr>
              <a:t> </a:t>
            </a:r>
            <a:r>
              <a:rPr lang="en-US" sz="1600" b="0" i="0" dirty="0" err="1" smtClean="0">
                <a:solidFill>
                  <a:schemeClr val="tx1"/>
                </a:solidFill>
                <a:latin typeface="Arial" pitchFamily="34" charset="0"/>
                <a:ea typeface="Times New Roman" panose="02020603050405020304" pitchFamily="18" charset="0"/>
                <a:cs typeface="Arial" pitchFamily="34" charset="0"/>
              </a:rPr>
              <a:t>võ</a:t>
            </a:r>
            <a:r>
              <a:rPr lang="en-US" sz="1600" b="0" i="0" dirty="0" smtClean="0">
                <a:solidFill>
                  <a:schemeClr val="tx1"/>
                </a:solidFill>
                <a:latin typeface="Arial" pitchFamily="34" charset="0"/>
                <a:ea typeface="Times New Roman" panose="02020603050405020304" pitchFamily="18" charset="0"/>
                <a:cs typeface="Arial" pitchFamily="34" charset="0"/>
              </a:rPr>
              <a:t> </a:t>
            </a:r>
            <a:r>
              <a:rPr lang="en-US" sz="1600" b="0" i="0" dirty="0" err="1">
                <a:solidFill>
                  <a:schemeClr val="tx1"/>
                </a:solidFill>
                <a:latin typeface="Arial" pitchFamily="34" charset="0"/>
                <a:ea typeface="Times New Roman" panose="02020603050405020304" pitchFamily="18" charset="0"/>
                <a:cs typeface="Arial" pitchFamily="34" charset="0"/>
              </a:rPr>
              <a:t>Nhất</a:t>
            </a:r>
            <a:r>
              <a:rPr lang="en-US" sz="1600" b="0" i="0" dirty="0">
                <a:solidFill>
                  <a:schemeClr val="tx1"/>
                </a:solidFill>
                <a:latin typeface="Arial" pitchFamily="34" charset="0"/>
                <a:ea typeface="Times New Roman" panose="02020603050405020304" pitchFamily="18" charset="0"/>
                <a:cs typeface="Arial" pitchFamily="34" charset="0"/>
              </a:rPr>
              <a:t> Nam; </a:t>
            </a:r>
            <a:r>
              <a:rPr lang="en-US" sz="1600" b="0" i="0" dirty="0" smtClean="0">
                <a:solidFill>
                  <a:schemeClr val="tx1"/>
                </a:solidFill>
                <a:latin typeface="Arial" pitchFamily="34" charset="0"/>
                <a:ea typeface="Times New Roman" panose="02020603050405020304" pitchFamily="18" charset="0"/>
                <a:cs typeface="Arial" pitchFamily="34" charset="0"/>
              </a:rPr>
              <a:t> </a:t>
            </a:r>
          </a:p>
          <a:p>
            <a:pPr marL="0" indent="0" algn="just">
              <a:spcBef>
                <a:spcPts val="450"/>
              </a:spcBef>
            </a:pPr>
            <a:endParaRPr lang="en-US" sz="1600" b="0" i="0" dirty="0">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3634334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5328285" cy="13335"/>
            <a:chOff x="0" y="0"/>
            <a:chExt cx="5328285" cy="13335"/>
          </a:xfrm>
        </p:grpSpPr>
        <p:sp>
          <p:nvSpPr>
            <p:cNvPr id="3" name="object 3"/>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sp>
          <p:nvSpPr>
            <p:cNvPr id="4" name="object 4"/>
            <p:cNvSpPr/>
            <p:nvPr/>
          </p:nvSpPr>
          <p:spPr>
            <a:xfrm>
              <a:off x="0" y="0"/>
              <a:ext cx="5328285" cy="635"/>
            </a:xfrm>
            <a:custGeom>
              <a:avLst/>
              <a:gdLst/>
              <a:ahLst/>
              <a:cxnLst/>
              <a:rect l="l" t="t" r="r" b="b"/>
              <a:pathLst>
                <a:path w="5328285" h="635">
                  <a:moveTo>
                    <a:pt x="0" y="0"/>
                  </a:moveTo>
                  <a:lnTo>
                    <a:pt x="5328005" y="0"/>
                  </a:lnTo>
                  <a:lnTo>
                    <a:pt x="0" y="12"/>
                  </a:lnTo>
                </a:path>
              </a:pathLst>
            </a:custGeom>
            <a:ln w="12700">
              <a:solidFill>
                <a:srgbClr val="000000"/>
              </a:solidFill>
            </a:ln>
          </p:spPr>
          <p:txBody>
            <a:bodyPr wrap="square" lIns="0" tIns="0" rIns="0" bIns="0" rtlCol="0"/>
            <a:lstStyle/>
            <a:p>
              <a:endParaRPr/>
            </a:p>
          </p:txBody>
        </p:sp>
        <p:sp>
          <p:nvSpPr>
            <p:cNvPr id="5" name="object 5"/>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grpSp>
      <p:sp>
        <p:nvSpPr>
          <p:cNvPr id="8" name="object 8"/>
          <p:cNvSpPr/>
          <p:nvPr/>
        </p:nvSpPr>
        <p:spPr>
          <a:xfrm>
            <a:off x="99893" y="276225"/>
            <a:ext cx="136309" cy="118783"/>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273526" y="200025"/>
            <a:ext cx="4875501" cy="6553076"/>
          </a:xfrm>
          <a:prstGeom prst="rect">
            <a:avLst/>
          </a:prstGeom>
        </p:spPr>
        <p:txBody>
          <a:bodyPr vert="horz" wrap="square" lIns="0" tIns="12700" rIns="0" bIns="0" rtlCol="0">
            <a:spAutoFit/>
          </a:bodyPr>
          <a:lstStyle/>
          <a:p>
            <a:pPr algn="just">
              <a:spcBef>
                <a:spcPts val="600"/>
              </a:spcBef>
            </a:pPr>
            <a:r>
              <a:rPr lang="en-US" sz="1600" b="1" dirty="0" err="1" smtClean="0">
                <a:solidFill>
                  <a:srgbClr val="0070C0"/>
                </a:solidFill>
                <a:latin typeface="Arial" pitchFamily="34" charset="0"/>
                <a:cs typeface="Arial" pitchFamily="34" charset="0"/>
              </a:rPr>
              <a:t>Thủ</a:t>
            </a:r>
            <a:r>
              <a:rPr lang="en-US" sz="1600" b="1" dirty="0" smtClean="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3: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đánh</a:t>
            </a:r>
            <a:r>
              <a:rPr lang="en-US" sz="1600" dirty="0">
                <a:latin typeface="Arial" pitchFamily="34" charset="0"/>
                <a:cs typeface="Arial" pitchFamily="34" charset="0"/>
              </a:rPr>
              <a:t> </a:t>
            </a:r>
            <a:r>
              <a:rPr lang="en-US" sz="1600" dirty="0" err="1">
                <a:latin typeface="Arial" pitchFamily="34" charset="0"/>
                <a:cs typeface="Arial" pitchFamily="34" charset="0"/>
              </a:rPr>
              <a:t>cắp</a:t>
            </a:r>
            <a:r>
              <a:rPr lang="en-US" sz="1600" dirty="0">
                <a:latin typeface="Arial" pitchFamily="34" charset="0"/>
                <a:cs typeface="Arial" pitchFamily="34" charset="0"/>
              </a:rPr>
              <a:t> </a:t>
            </a:r>
            <a:r>
              <a:rPr lang="en-US" sz="1600" dirty="0" err="1">
                <a:latin typeface="Arial" pitchFamily="34" charset="0"/>
                <a:cs typeface="Arial" pitchFamily="34" charset="0"/>
              </a:rPr>
              <a:t>quyền</a:t>
            </a:r>
            <a:r>
              <a:rPr lang="en-US" sz="1600" dirty="0">
                <a:latin typeface="Arial" pitchFamily="34" charset="0"/>
                <a:cs typeface="Arial" pitchFamily="34" charset="0"/>
              </a:rPr>
              <a:t> </a:t>
            </a:r>
            <a:r>
              <a:rPr lang="en-US" sz="1600" dirty="0" err="1">
                <a:latin typeface="Arial" pitchFamily="34" charset="0"/>
                <a:cs typeface="Arial" pitchFamily="34" charset="0"/>
              </a:rPr>
              <a:t>truy</a:t>
            </a:r>
            <a:r>
              <a:rPr lang="en-US" sz="1600" dirty="0">
                <a:latin typeface="Arial" pitchFamily="34" charset="0"/>
                <a:cs typeface="Arial" pitchFamily="34" charset="0"/>
              </a:rPr>
              <a:t> </a:t>
            </a:r>
            <a:r>
              <a:rPr lang="en-US" sz="1600" dirty="0" err="1">
                <a:latin typeface="Arial" pitchFamily="34" charset="0"/>
                <a:cs typeface="Arial" pitchFamily="34" charset="0"/>
              </a:rPr>
              <a:t>cập</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mạng</a:t>
            </a:r>
            <a:r>
              <a:rPr lang="en-US" sz="1600" dirty="0">
                <a:latin typeface="Arial" pitchFamily="34" charset="0"/>
                <a:cs typeface="Arial" pitchFamily="34" charset="0"/>
              </a:rPr>
              <a:t> </a:t>
            </a:r>
            <a:r>
              <a:rPr lang="en-US" sz="1600" dirty="0" err="1">
                <a:latin typeface="Arial" pitchFamily="34" charset="0"/>
                <a:cs typeface="Arial" pitchFamily="34" charset="0"/>
              </a:rPr>
              <a:t>xã</a:t>
            </a:r>
            <a:r>
              <a:rPr lang="en-US" sz="1600" dirty="0">
                <a:latin typeface="Arial" pitchFamily="34" charset="0"/>
                <a:cs typeface="Arial" pitchFamily="34" charset="0"/>
              </a:rPr>
              <a:t> </a:t>
            </a:r>
            <a:r>
              <a:rPr lang="en-US" sz="1600" dirty="0" err="1">
                <a:latin typeface="Arial" pitchFamily="34" charset="0"/>
                <a:cs typeface="Arial" pitchFamily="34" charset="0"/>
              </a:rPr>
              <a:t>hội</a:t>
            </a:r>
            <a:r>
              <a:rPr lang="en-US" sz="1600" dirty="0">
                <a:latin typeface="Arial" pitchFamily="34" charset="0"/>
                <a:cs typeface="Arial" pitchFamily="34" charset="0"/>
              </a:rPr>
              <a:t>, </a:t>
            </a:r>
            <a:r>
              <a:rPr lang="en-US" sz="1600" dirty="0" err="1">
                <a:latin typeface="Arial" pitchFamily="34" charset="0"/>
                <a:cs typeface="Arial" pitchFamily="34" charset="0"/>
              </a:rPr>
              <a:t>sử</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mạo</a:t>
            </a:r>
            <a:r>
              <a:rPr lang="en-US" sz="1600" dirty="0">
                <a:latin typeface="Arial" pitchFamily="34" charset="0"/>
                <a:cs typeface="Arial" pitchFamily="34" charset="0"/>
              </a:rPr>
              <a:t> </a:t>
            </a:r>
            <a:r>
              <a:rPr lang="en-US" sz="1600" dirty="0" err="1">
                <a:latin typeface="Arial" pitchFamily="34" charset="0"/>
                <a:cs typeface="Arial" pitchFamily="34" charset="0"/>
              </a:rPr>
              <a:t>danh</a:t>
            </a:r>
            <a:r>
              <a:rPr lang="en-US" sz="1600" dirty="0">
                <a:latin typeface="Arial" pitchFamily="34" charset="0"/>
                <a:cs typeface="Arial" pitchFamily="34" charset="0"/>
              </a:rPr>
              <a:t> </a:t>
            </a:r>
            <a:r>
              <a:rPr lang="en-US" sz="1600" dirty="0" err="1">
                <a:latin typeface="Arial" pitchFamily="34" charset="0"/>
                <a:cs typeface="Arial" pitchFamily="34" charset="0"/>
              </a:rPr>
              <a:t>chủ</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nhắn</a:t>
            </a:r>
            <a:r>
              <a:rPr lang="en-US" sz="1600" dirty="0">
                <a:latin typeface="Arial" pitchFamily="34" charset="0"/>
                <a:cs typeface="Arial" pitchFamily="34" charset="0"/>
              </a:rPr>
              <a:t> tin </a:t>
            </a:r>
            <a:r>
              <a:rPr lang="en-US" sz="1600" dirty="0" err="1">
                <a:latin typeface="Arial" pitchFamily="34" charset="0"/>
                <a:cs typeface="Arial" pitchFamily="34" charset="0"/>
              </a:rPr>
              <a:t>đề</a:t>
            </a:r>
            <a:r>
              <a:rPr lang="en-US" sz="1600" dirty="0">
                <a:latin typeface="Arial" pitchFamily="34" charset="0"/>
                <a:cs typeface="Arial" pitchFamily="34" charset="0"/>
              </a:rPr>
              <a:t> </a:t>
            </a:r>
            <a:r>
              <a:rPr lang="en-US" sz="1600" dirty="0" err="1">
                <a:latin typeface="Arial" pitchFamily="34" charset="0"/>
                <a:cs typeface="Arial" pitchFamily="34" charset="0"/>
              </a:rPr>
              <a:t>nghị</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hộ</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vay</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mua</a:t>
            </a:r>
            <a:r>
              <a:rPr lang="en-US" sz="1600" dirty="0">
                <a:latin typeface="Arial" pitchFamily="34" charset="0"/>
                <a:cs typeface="Arial" pitchFamily="34" charset="0"/>
              </a:rPr>
              <a:t> </a:t>
            </a:r>
            <a:r>
              <a:rPr lang="en-US" sz="1600" dirty="0" err="1">
                <a:latin typeface="Arial" pitchFamily="34" charset="0"/>
                <a:cs typeface="Arial" pitchFamily="34" charset="0"/>
              </a:rPr>
              <a:t>thẻ</a:t>
            </a:r>
            <a:r>
              <a:rPr lang="en-US" sz="1600" dirty="0">
                <a:latin typeface="Arial" pitchFamily="34" charset="0"/>
                <a:cs typeface="Arial" pitchFamily="34" charset="0"/>
              </a:rPr>
              <a:t> </a:t>
            </a:r>
            <a:r>
              <a:rPr lang="en-US" sz="1600" dirty="0" err="1">
                <a:latin typeface="Arial" pitchFamily="34" charset="0"/>
                <a:cs typeface="Arial" pitchFamily="34" charset="0"/>
              </a:rPr>
              <a:t>cào</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thoại</a:t>
            </a:r>
            <a:r>
              <a:rPr lang="en-US" sz="1600" dirty="0">
                <a:latin typeface="Arial" pitchFamily="34" charset="0"/>
                <a:cs typeface="Arial" pitchFamily="34" charset="0"/>
              </a:rPr>
              <a:t> </a:t>
            </a:r>
            <a:r>
              <a:rPr lang="en-US" sz="1600" dirty="0" err="1">
                <a:latin typeface="Arial" pitchFamily="34" charset="0"/>
                <a:cs typeface="Arial" pitchFamily="34" charset="0"/>
              </a:rPr>
              <a:t>gửi</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chúng</a:t>
            </a:r>
            <a:r>
              <a:rPr lang="en-US" sz="1600" dirty="0" smtClean="0">
                <a:latin typeface="Arial" pitchFamily="34" charset="0"/>
                <a:cs typeface="Arial" pitchFamily="34" charset="0"/>
              </a:rPr>
              <a:t>.</a:t>
            </a:r>
          </a:p>
          <a:p>
            <a:pPr algn="just">
              <a:spcBef>
                <a:spcPts val="600"/>
              </a:spcBef>
            </a:pPr>
            <a:r>
              <a:rPr lang="en-US" sz="1600" dirty="0" err="1" smtClean="0">
                <a:latin typeface="Arial" pitchFamily="34" charset="0"/>
                <a:cs typeface="Arial" pitchFamily="34" charset="0"/>
              </a:rPr>
              <a:t>Hiện</a:t>
            </a:r>
            <a:r>
              <a:rPr lang="en-US" sz="1600" dirty="0" smtClean="0">
                <a:latin typeface="Arial" pitchFamily="34" charset="0"/>
                <a:cs typeface="Arial" pitchFamily="34" charset="0"/>
              </a:rPr>
              <a:t> nay, </a:t>
            </a:r>
            <a:r>
              <a:rPr lang="en-US" sz="1600" dirty="0" err="1">
                <a:latin typeface="Arial" pitchFamily="34" charset="0"/>
                <a:cs typeface="Arial" pitchFamily="34" charset="0"/>
              </a:rPr>
              <a:t>nắm</a:t>
            </a:r>
            <a:r>
              <a:rPr lang="en-US" sz="1600" dirty="0">
                <a:latin typeface="Arial" pitchFamily="34" charset="0"/>
                <a:cs typeface="Arial" pitchFamily="34" charset="0"/>
              </a:rPr>
              <a:t> </a:t>
            </a:r>
            <a:r>
              <a:rPr lang="en-US" sz="1600" dirty="0" err="1">
                <a:latin typeface="Arial" pitchFamily="34" charset="0"/>
                <a:cs typeface="Arial" pitchFamily="34" charset="0"/>
              </a:rPr>
              <a:t>bắt</a:t>
            </a:r>
            <a:r>
              <a:rPr lang="en-US" sz="1600" dirty="0">
                <a:latin typeface="Arial" pitchFamily="34" charset="0"/>
                <a:cs typeface="Arial" pitchFamily="34" charset="0"/>
              </a:rPr>
              <a:t> </a:t>
            </a:r>
            <a:r>
              <a:rPr lang="en-US" sz="1600" dirty="0" err="1">
                <a:latin typeface="Arial" pitchFamily="34" charset="0"/>
                <a:cs typeface="Arial" pitchFamily="34" charset="0"/>
              </a:rPr>
              <a:t>được</a:t>
            </a:r>
            <a:r>
              <a:rPr lang="en-US" sz="1600" dirty="0">
                <a:latin typeface="Arial" pitchFamily="34" charset="0"/>
                <a:cs typeface="Arial" pitchFamily="34" charset="0"/>
              </a:rPr>
              <a:t> </a:t>
            </a:r>
            <a:r>
              <a:rPr lang="en-US" sz="1600" dirty="0" err="1">
                <a:latin typeface="Arial" pitchFamily="34" charset="0"/>
                <a:cs typeface="Arial" pitchFamily="34" charset="0"/>
              </a:rPr>
              <a:t>tâm</a:t>
            </a:r>
            <a:r>
              <a:rPr lang="en-US" sz="1600" dirty="0">
                <a:latin typeface="Arial" pitchFamily="34" charset="0"/>
                <a:cs typeface="Arial" pitchFamily="34" charset="0"/>
              </a:rPr>
              <a:t> </a:t>
            </a:r>
            <a:r>
              <a:rPr lang="en-US" sz="1600" dirty="0" err="1">
                <a:latin typeface="Arial" pitchFamily="34" charset="0"/>
                <a:cs typeface="Arial" pitchFamily="34" charset="0"/>
              </a:rPr>
              <a:t>lý</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dân</a:t>
            </a:r>
            <a:r>
              <a:rPr lang="en-US" sz="1600" dirty="0">
                <a:latin typeface="Arial" pitchFamily="34" charset="0"/>
                <a:cs typeface="Arial" pitchFamily="34" charset="0"/>
              </a:rPr>
              <a:t> </a:t>
            </a:r>
            <a:r>
              <a:rPr lang="en-US" sz="1600" dirty="0" err="1">
                <a:latin typeface="Arial" pitchFamily="34" charset="0"/>
                <a:cs typeface="Arial" pitchFamily="34" charset="0"/>
              </a:rPr>
              <a:t>hiện</a:t>
            </a:r>
            <a:r>
              <a:rPr lang="en-US" sz="1600" dirty="0">
                <a:latin typeface="Arial" pitchFamily="34" charset="0"/>
                <a:cs typeface="Arial" pitchFamily="34" charset="0"/>
              </a:rPr>
              <a:t> nay </a:t>
            </a:r>
            <a:r>
              <a:rPr lang="en-US" sz="1600" dirty="0" err="1">
                <a:latin typeface="Arial" pitchFamily="34" charset="0"/>
                <a:cs typeface="Arial" pitchFamily="34" charset="0"/>
              </a:rPr>
              <a:t>đã</a:t>
            </a:r>
            <a:r>
              <a:rPr lang="en-US" sz="1600" dirty="0">
                <a:latin typeface="Arial" pitchFamily="34" charset="0"/>
                <a:cs typeface="Arial" pitchFamily="34" charset="0"/>
              </a:rPr>
              <a:t> </a:t>
            </a:r>
            <a:r>
              <a:rPr lang="en-US" sz="1600" dirty="0" err="1">
                <a:latin typeface="Arial" pitchFamily="34" charset="0"/>
                <a:cs typeface="Arial" pitchFamily="34" charset="0"/>
              </a:rPr>
              <a:t>cảnh</a:t>
            </a:r>
            <a:r>
              <a:rPr lang="en-US" sz="1600" dirty="0">
                <a:latin typeface="Arial" pitchFamily="34" charset="0"/>
                <a:cs typeface="Arial" pitchFamily="34" charset="0"/>
              </a:rPr>
              <a:t> </a:t>
            </a:r>
            <a:r>
              <a:rPr lang="en-US" sz="1600" dirty="0" err="1" smtClean="0">
                <a:latin typeface="Arial" pitchFamily="34" charset="0"/>
                <a:cs typeface="Arial" pitchFamily="34" charset="0"/>
              </a:rPr>
              <a:t>giác</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các</a:t>
            </a:r>
            <a:r>
              <a:rPr lang="en-US" sz="1600" dirty="0" smtClean="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đã</a:t>
            </a:r>
            <a:r>
              <a:rPr lang="en-US" sz="1600" dirty="0">
                <a:latin typeface="Arial" pitchFamily="34" charset="0"/>
                <a:cs typeface="Arial" pitchFamily="34" charset="0"/>
              </a:rPr>
              <a:t> </a:t>
            </a:r>
            <a:r>
              <a:rPr lang="en-US" sz="1600" dirty="0" err="1">
                <a:latin typeface="Arial" pitchFamily="34" charset="0"/>
                <a:cs typeface="Arial" pitchFamily="34" charset="0"/>
              </a:rPr>
              <a:t>sử</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thủ</a:t>
            </a:r>
            <a:r>
              <a:rPr lang="en-US" sz="1600" dirty="0">
                <a:latin typeface="Arial" pitchFamily="34" charset="0"/>
                <a:cs typeface="Arial" pitchFamily="34" charset="0"/>
              </a:rPr>
              <a:t> </a:t>
            </a:r>
            <a:r>
              <a:rPr lang="en-US" sz="1600" dirty="0" err="1">
                <a:latin typeface="Arial" pitchFamily="34" charset="0"/>
                <a:cs typeface="Arial" pitchFamily="34" charset="0"/>
              </a:rPr>
              <a:t>đoạn</a:t>
            </a:r>
            <a:r>
              <a:rPr lang="en-US" sz="1600" dirty="0">
                <a:latin typeface="Arial" pitchFamily="34" charset="0"/>
                <a:cs typeface="Arial" pitchFamily="34" charset="0"/>
              </a:rPr>
              <a:t> </a:t>
            </a:r>
            <a:r>
              <a:rPr lang="en-US" sz="1600" dirty="0" err="1">
                <a:latin typeface="Arial" pitchFamily="34" charset="0"/>
                <a:cs typeface="Arial" pitchFamily="34" charset="0"/>
              </a:rPr>
              <a:t>lừa</a:t>
            </a:r>
            <a:r>
              <a:rPr lang="en-US" sz="1600" dirty="0">
                <a:latin typeface="Arial" pitchFamily="34" charset="0"/>
                <a:cs typeface="Arial" pitchFamily="34" charset="0"/>
              </a:rPr>
              <a:t> </a:t>
            </a:r>
            <a:r>
              <a:rPr lang="en-US" sz="1600" dirty="0" err="1">
                <a:latin typeface="Arial" pitchFamily="34" charset="0"/>
                <a:cs typeface="Arial" pitchFamily="34" charset="0"/>
              </a:rPr>
              <a:t>đảo</a:t>
            </a:r>
            <a:r>
              <a:rPr lang="en-US" sz="1600" dirty="0">
                <a:latin typeface="Arial" pitchFamily="34" charset="0"/>
                <a:cs typeface="Arial" pitchFamily="34" charset="0"/>
              </a:rPr>
              <a:t> </a:t>
            </a:r>
            <a:r>
              <a:rPr lang="en-US" sz="1600" dirty="0" err="1">
                <a:latin typeface="Arial" pitchFamily="34" charset="0"/>
                <a:cs typeface="Arial" pitchFamily="34" charset="0"/>
              </a:rPr>
              <a:t>tinh</a:t>
            </a:r>
            <a:r>
              <a:rPr lang="en-US" sz="1600" dirty="0">
                <a:latin typeface="Arial" pitchFamily="34" charset="0"/>
                <a:cs typeface="Arial" pitchFamily="34" charset="0"/>
              </a:rPr>
              <a:t> vi </a:t>
            </a:r>
            <a:r>
              <a:rPr lang="en-US" sz="1600" dirty="0" err="1">
                <a:latin typeface="Arial" pitchFamily="34" charset="0"/>
                <a:cs typeface="Arial" pitchFamily="34" charset="0"/>
              </a:rPr>
              <a:t>hơn</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vay</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qua </a:t>
            </a:r>
            <a:r>
              <a:rPr lang="en-US" sz="1600" dirty="0" err="1">
                <a:latin typeface="Arial" pitchFamily="34" charset="0"/>
                <a:cs typeface="Arial" pitchFamily="34" charset="0"/>
              </a:rPr>
              <a:t>hình</a:t>
            </a:r>
            <a:r>
              <a:rPr lang="en-US" sz="1600" dirty="0">
                <a:latin typeface="Arial" pitchFamily="34" charset="0"/>
                <a:cs typeface="Arial" pitchFamily="34" charset="0"/>
              </a:rPr>
              <a:t> </a:t>
            </a:r>
            <a:r>
              <a:rPr lang="en-US" sz="1600" dirty="0" err="1">
                <a:latin typeface="Arial" pitchFamily="34" charset="0"/>
                <a:cs typeface="Arial" pitchFamily="34" charset="0"/>
              </a:rPr>
              <a:t>thức</a:t>
            </a:r>
            <a:r>
              <a:rPr lang="en-US" sz="1600" dirty="0">
                <a:latin typeface="Arial" pitchFamily="34" charset="0"/>
                <a:cs typeface="Arial" pitchFamily="34" charset="0"/>
              </a:rPr>
              <a:t>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cuộc</a:t>
            </a:r>
            <a:r>
              <a:rPr lang="en-US" sz="1600" dirty="0">
                <a:latin typeface="Arial" pitchFamily="34" charset="0"/>
                <a:cs typeface="Arial" pitchFamily="34" charset="0"/>
              </a:rPr>
              <a:t> </a:t>
            </a:r>
            <a:r>
              <a:rPr lang="en-US" sz="1600" dirty="0" err="1">
                <a:latin typeface="Arial" pitchFamily="34" charset="0"/>
                <a:cs typeface="Arial" pitchFamily="34" charset="0"/>
              </a:rPr>
              <a:t>gọi</a:t>
            </a:r>
            <a:r>
              <a:rPr lang="en-US" sz="1600" dirty="0">
                <a:latin typeface="Arial" pitchFamily="34" charset="0"/>
                <a:cs typeface="Arial" pitchFamily="34" charset="0"/>
              </a:rPr>
              <a:t> video. </a:t>
            </a:r>
            <a:endParaRPr lang="en-US" sz="1600" dirty="0" smtClean="0">
              <a:latin typeface="Arial" pitchFamily="34" charset="0"/>
              <a:cs typeface="Arial" pitchFamily="34" charset="0"/>
            </a:endParaRPr>
          </a:p>
          <a:p>
            <a:pPr algn="just">
              <a:spcBef>
                <a:spcPts val="600"/>
              </a:spcBef>
            </a:pPr>
            <a:r>
              <a:rPr lang="en-US" sz="1600" dirty="0" err="1" smtClean="0">
                <a:latin typeface="Arial" pitchFamily="34" charset="0"/>
                <a:cs typeface="Arial" pitchFamily="34" charset="0"/>
              </a:rPr>
              <a:t>Thủ</a:t>
            </a:r>
            <a:r>
              <a:rPr lang="en-US" sz="1600" dirty="0" smtClean="0">
                <a:latin typeface="Arial" pitchFamily="34" charset="0"/>
                <a:cs typeface="Arial" pitchFamily="34" charset="0"/>
              </a:rPr>
              <a:t> </a:t>
            </a:r>
            <a:r>
              <a:rPr lang="en-US" sz="1600" dirty="0" err="1">
                <a:latin typeface="Arial" pitchFamily="34" charset="0"/>
                <a:cs typeface="Arial" pitchFamily="34" charset="0"/>
              </a:rPr>
              <a:t>đoạn</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lừa</a:t>
            </a:r>
            <a:r>
              <a:rPr lang="en-US" sz="1600" dirty="0">
                <a:latin typeface="Arial" pitchFamily="34" charset="0"/>
                <a:cs typeface="Arial" pitchFamily="34" charset="0"/>
              </a:rPr>
              <a:t> </a:t>
            </a:r>
            <a:r>
              <a:rPr lang="en-US" sz="1600" dirty="0" err="1">
                <a:latin typeface="Arial" pitchFamily="34" charset="0"/>
                <a:cs typeface="Arial" pitchFamily="34" charset="0"/>
              </a:rPr>
              <a:t>đảo</a:t>
            </a:r>
            <a:r>
              <a:rPr lang="en-US" sz="1600" dirty="0">
                <a:latin typeface="Arial" pitchFamily="34" charset="0"/>
                <a:cs typeface="Arial" pitchFamily="34" charset="0"/>
              </a:rPr>
              <a:t> </a:t>
            </a:r>
            <a:r>
              <a:rPr lang="en-US" sz="1600" dirty="0" err="1">
                <a:latin typeface="Arial" pitchFamily="34" charset="0"/>
                <a:cs typeface="Arial" pitchFamily="34" charset="0"/>
              </a:rPr>
              <a:t>là</a:t>
            </a:r>
            <a:r>
              <a:rPr lang="en-US" sz="1600" dirty="0">
                <a:latin typeface="Arial" pitchFamily="34" charset="0"/>
                <a:cs typeface="Arial" pitchFamily="34" charset="0"/>
              </a:rPr>
              <a:t>: </a:t>
            </a:r>
            <a:r>
              <a:rPr lang="en-US" sz="1600" dirty="0" err="1">
                <a:latin typeface="Arial" pitchFamily="34" charset="0"/>
                <a:cs typeface="Arial" pitchFamily="34" charset="0"/>
              </a:rPr>
              <a:t>tìm</a:t>
            </a:r>
            <a:r>
              <a:rPr lang="en-US" sz="1600" dirty="0">
                <a:latin typeface="Arial" pitchFamily="34" charset="0"/>
                <a:cs typeface="Arial" pitchFamily="34" charset="0"/>
              </a:rPr>
              <a:t> </a:t>
            </a:r>
            <a:r>
              <a:rPr lang="en-US" sz="1600" dirty="0" err="1">
                <a:latin typeface="Arial" pitchFamily="34" charset="0"/>
                <a:cs typeface="Arial" pitchFamily="34" charset="0"/>
              </a:rPr>
              <a:t>kiếm</a:t>
            </a:r>
            <a:r>
              <a:rPr lang="en-US" sz="1600" dirty="0">
                <a:latin typeface="Arial" pitchFamily="34" charset="0"/>
                <a:cs typeface="Arial" pitchFamily="34" charset="0"/>
              </a:rPr>
              <a:t> </a:t>
            </a:r>
            <a:r>
              <a:rPr lang="en-US" sz="1600" dirty="0" err="1">
                <a:latin typeface="Arial" pitchFamily="34" charset="0"/>
                <a:cs typeface="Arial" pitchFamily="34" charset="0"/>
              </a:rPr>
              <a:t>thu</a:t>
            </a:r>
            <a:r>
              <a:rPr lang="en-US" sz="1600" dirty="0">
                <a:latin typeface="Arial" pitchFamily="34" charset="0"/>
                <a:cs typeface="Arial" pitchFamily="34" charset="0"/>
              </a:rPr>
              <a:t> </a:t>
            </a:r>
            <a:r>
              <a:rPr lang="en-US" sz="1600" dirty="0" err="1">
                <a:latin typeface="Arial" pitchFamily="34" charset="0"/>
                <a:cs typeface="Arial" pitchFamily="34" charset="0"/>
              </a:rPr>
              <a:t>thập</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cá</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mối</a:t>
            </a:r>
            <a:r>
              <a:rPr lang="en-US" sz="1600" dirty="0">
                <a:latin typeface="Arial" pitchFamily="34" charset="0"/>
                <a:cs typeface="Arial" pitchFamily="34" charset="0"/>
              </a:rPr>
              <a:t> </a:t>
            </a:r>
            <a:r>
              <a:rPr lang="en-US" sz="1600" dirty="0" err="1">
                <a:latin typeface="Arial" pitchFamily="34" charset="0"/>
                <a:cs typeface="Arial" pitchFamily="34" charset="0"/>
              </a:rPr>
              <a:t>quan</a:t>
            </a:r>
            <a:r>
              <a:rPr lang="en-US" sz="1600" dirty="0">
                <a:latin typeface="Arial" pitchFamily="34" charset="0"/>
                <a:cs typeface="Arial" pitchFamily="34" charset="0"/>
              </a:rPr>
              <a:t> </a:t>
            </a:r>
            <a:r>
              <a:rPr lang="en-US" sz="1600" dirty="0" err="1">
                <a:latin typeface="Arial" pitchFamily="34" charset="0"/>
                <a:cs typeface="Arial" pitchFamily="34" charset="0"/>
              </a:rPr>
              <a:t>hệ</a:t>
            </a:r>
            <a:r>
              <a:rPr lang="en-US" sz="1600" dirty="0">
                <a:latin typeface="Arial" pitchFamily="34" charset="0"/>
                <a:cs typeface="Arial" pitchFamily="34" charset="0"/>
              </a:rPr>
              <a:t> </a:t>
            </a:r>
            <a:r>
              <a:rPr lang="en-US" sz="1600" dirty="0" err="1">
                <a:latin typeface="Arial" pitchFamily="34" charset="0"/>
                <a:cs typeface="Arial" pitchFamily="34" charset="0"/>
              </a:rPr>
              <a:t>cá</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được</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tải</a:t>
            </a:r>
            <a:r>
              <a:rPr lang="en-US" sz="1600" dirty="0">
                <a:latin typeface="Arial" pitchFamily="34" charset="0"/>
                <a:cs typeface="Arial" pitchFamily="34" charset="0"/>
              </a:rPr>
              <a:t> </a:t>
            </a:r>
            <a:r>
              <a:rPr lang="en-US" sz="1600" dirty="0" err="1">
                <a:latin typeface="Arial" pitchFamily="34" charset="0"/>
                <a:cs typeface="Arial" pitchFamily="34" charset="0"/>
              </a:rPr>
              <a:t>công</a:t>
            </a:r>
            <a:r>
              <a:rPr lang="en-US" sz="1600" dirty="0">
                <a:latin typeface="Arial" pitchFamily="34" charset="0"/>
                <a:cs typeface="Arial" pitchFamily="34" charset="0"/>
              </a:rPr>
              <a:t> </a:t>
            </a:r>
            <a:r>
              <a:rPr lang="en-US" sz="1600" dirty="0" err="1">
                <a:latin typeface="Arial" pitchFamily="34" charset="0"/>
                <a:cs typeface="Arial" pitchFamily="34" charset="0"/>
              </a:rPr>
              <a:t>khai</a:t>
            </a:r>
            <a:r>
              <a:rPr lang="en-US" sz="1600" dirty="0">
                <a:latin typeface="Arial" pitchFamily="34" charset="0"/>
                <a:cs typeface="Arial" pitchFamily="34" charset="0"/>
              </a:rPr>
              <a:t> </a:t>
            </a:r>
            <a:r>
              <a:rPr lang="en-US" sz="1600" dirty="0" err="1">
                <a:latin typeface="Arial" pitchFamily="34" charset="0"/>
                <a:cs typeface="Arial" pitchFamily="34" charset="0"/>
              </a:rPr>
              <a:t>trên</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mạng</a:t>
            </a:r>
            <a:r>
              <a:rPr lang="en-US" sz="1600" dirty="0">
                <a:latin typeface="Arial" pitchFamily="34" charset="0"/>
                <a:cs typeface="Arial" pitchFamily="34" charset="0"/>
              </a:rPr>
              <a:t> </a:t>
            </a:r>
            <a:r>
              <a:rPr lang="en-US" sz="1600" dirty="0" err="1">
                <a:latin typeface="Arial" pitchFamily="34" charset="0"/>
                <a:cs typeface="Arial" pitchFamily="34" charset="0"/>
              </a:rPr>
              <a:t>xã</a:t>
            </a:r>
            <a:r>
              <a:rPr lang="en-US" sz="1600" dirty="0">
                <a:latin typeface="Arial" pitchFamily="34" charset="0"/>
                <a:cs typeface="Arial" pitchFamily="34" charset="0"/>
              </a:rPr>
              <a:t> </a:t>
            </a:r>
            <a:r>
              <a:rPr lang="en-US" sz="1600" dirty="0" err="1">
                <a:latin typeface="Arial" pitchFamily="34" charset="0"/>
                <a:cs typeface="Arial" pitchFamily="34" charset="0"/>
              </a:rPr>
              <a:t>hội</a:t>
            </a:r>
            <a:r>
              <a:rPr lang="en-US" sz="1600" dirty="0">
                <a:latin typeface="Arial" pitchFamily="34" charset="0"/>
                <a:cs typeface="Arial" pitchFamily="34" charset="0"/>
              </a:rPr>
              <a:t>… </a:t>
            </a:r>
            <a:r>
              <a:rPr lang="en-US" sz="1600" dirty="0" err="1">
                <a:latin typeface="Arial" pitchFamily="34" charset="0"/>
                <a:cs typeface="Arial" pitchFamily="34" charset="0"/>
              </a:rPr>
              <a:t>lấy</a:t>
            </a:r>
            <a:r>
              <a:rPr lang="en-US" sz="1600" dirty="0">
                <a:latin typeface="Arial" pitchFamily="34" charset="0"/>
                <a:cs typeface="Arial" pitchFamily="34" charset="0"/>
              </a:rPr>
              <a:t> </a:t>
            </a:r>
            <a:r>
              <a:rPr lang="en-US" sz="1600" dirty="0" err="1">
                <a:latin typeface="Arial" pitchFamily="34" charset="0"/>
                <a:cs typeface="Arial" pitchFamily="34" charset="0"/>
              </a:rPr>
              <a:t>những</a:t>
            </a:r>
            <a:r>
              <a:rPr lang="en-US" sz="1600" dirty="0">
                <a:latin typeface="Arial" pitchFamily="34" charset="0"/>
                <a:cs typeface="Arial" pitchFamily="34" charset="0"/>
              </a:rPr>
              <a:t> </a:t>
            </a:r>
            <a:r>
              <a:rPr lang="en-US" sz="1600" dirty="0" err="1">
                <a:latin typeface="Arial" pitchFamily="34" charset="0"/>
                <a:cs typeface="Arial" pitchFamily="34" charset="0"/>
              </a:rPr>
              <a:t>hình</a:t>
            </a:r>
            <a:r>
              <a:rPr lang="en-US" sz="1600" dirty="0">
                <a:latin typeface="Arial" pitchFamily="34" charset="0"/>
                <a:cs typeface="Arial" pitchFamily="34" charset="0"/>
              </a:rPr>
              <a:t> </a:t>
            </a:r>
            <a:r>
              <a:rPr lang="en-US" sz="1600" dirty="0" err="1">
                <a:latin typeface="Arial" pitchFamily="34" charset="0"/>
                <a:cs typeface="Arial" pitchFamily="34" charset="0"/>
              </a:rPr>
              <a:t>ảnh</a:t>
            </a:r>
            <a:r>
              <a:rPr lang="en-US" sz="1600" dirty="0">
                <a:latin typeface="Arial" pitchFamily="34" charset="0"/>
                <a:cs typeface="Arial" pitchFamily="34" charset="0"/>
              </a:rPr>
              <a:t>, video </a:t>
            </a:r>
            <a:r>
              <a:rPr lang="en-US" sz="1600" dirty="0" err="1">
                <a:latin typeface="Arial" pitchFamily="34" charset="0"/>
                <a:cs typeface="Arial" pitchFamily="34" charset="0"/>
              </a:rPr>
              <a:t>cũ</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dân</a:t>
            </a:r>
            <a:r>
              <a:rPr lang="en-US" sz="1600" dirty="0">
                <a:latin typeface="Arial" pitchFamily="34" charset="0"/>
                <a:cs typeface="Arial" pitchFamily="34" charset="0"/>
              </a:rPr>
              <a:t>. </a:t>
            </a:r>
            <a:endParaRPr lang="en-US" sz="1600" dirty="0" smtClean="0">
              <a:latin typeface="Arial" pitchFamily="34" charset="0"/>
              <a:cs typeface="Arial" pitchFamily="34" charset="0"/>
            </a:endParaRPr>
          </a:p>
          <a:p>
            <a:pPr algn="just">
              <a:spcBef>
                <a:spcPts val="600"/>
              </a:spcBef>
            </a:pPr>
            <a:r>
              <a:rPr lang="en-US" sz="1600" dirty="0" err="1" smtClean="0">
                <a:latin typeface="Arial" pitchFamily="34" charset="0"/>
                <a:cs typeface="Arial" pitchFamily="34" charset="0"/>
              </a:rPr>
              <a:t>Sau</a:t>
            </a:r>
            <a:r>
              <a:rPr lang="en-US" sz="1600" dirty="0" smtClean="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sử</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công</a:t>
            </a:r>
            <a:r>
              <a:rPr lang="en-US" sz="1600" dirty="0">
                <a:latin typeface="Arial" pitchFamily="34" charset="0"/>
                <a:cs typeface="Arial" pitchFamily="34" charset="0"/>
              </a:rPr>
              <a:t> </a:t>
            </a:r>
            <a:r>
              <a:rPr lang="en-US" sz="1600" dirty="0" err="1">
                <a:latin typeface="Arial" pitchFamily="34" charset="0"/>
                <a:cs typeface="Arial" pitchFamily="34" charset="0"/>
              </a:rPr>
              <a:t>nghệ</a:t>
            </a:r>
            <a:r>
              <a:rPr lang="en-US" sz="1600" dirty="0">
                <a:latin typeface="Arial" pitchFamily="34" charset="0"/>
                <a:cs typeface="Arial" pitchFamily="34" charset="0"/>
              </a:rPr>
              <a:t> </a:t>
            </a:r>
            <a:r>
              <a:rPr lang="en-US" sz="1600" b="1" dirty="0">
                <a:solidFill>
                  <a:srgbClr val="FF0000"/>
                </a:solidFill>
                <a:latin typeface="Arial" pitchFamily="34" charset="0"/>
                <a:cs typeface="Arial" pitchFamily="34" charset="0"/>
              </a:rPr>
              <a:t>“</a:t>
            </a:r>
            <a:r>
              <a:rPr lang="en-US" sz="1600" b="1" dirty="0" err="1">
                <a:solidFill>
                  <a:srgbClr val="FF0000"/>
                </a:solidFill>
                <a:latin typeface="Arial" pitchFamily="34" charset="0"/>
                <a:cs typeface="Arial" pitchFamily="34" charset="0"/>
              </a:rPr>
              <a:t>Deepfake</a:t>
            </a:r>
            <a:r>
              <a:rPr lang="en-US" sz="1600" b="1" dirty="0">
                <a:solidFill>
                  <a:srgbClr val="FF0000"/>
                </a:solidFill>
                <a:latin typeface="Arial" pitchFamily="34" charset="0"/>
                <a:cs typeface="Arial" pitchFamily="34" charset="0"/>
              </a:rPr>
              <a:t>” </a:t>
            </a:r>
            <a:r>
              <a:rPr lang="en-US" sz="1600" dirty="0">
                <a:latin typeface="Arial" pitchFamily="34" charset="0"/>
                <a:cs typeface="Arial" pitchFamily="34" charset="0"/>
              </a:rPr>
              <a:t>(</a:t>
            </a:r>
            <a:r>
              <a:rPr lang="en-US" sz="1600" dirty="0" err="1">
                <a:latin typeface="Arial" pitchFamily="34" charset="0"/>
                <a:cs typeface="Arial" pitchFamily="34" charset="0"/>
              </a:rPr>
              <a:t>công</a:t>
            </a:r>
            <a:r>
              <a:rPr lang="en-US" sz="1600" dirty="0">
                <a:latin typeface="Arial" pitchFamily="34" charset="0"/>
                <a:cs typeface="Arial" pitchFamily="34" charset="0"/>
              </a:rPr>
              <a:t> </a:t>
            </a:r>
            <a:r>
              <a:rPr lang="en-US" sz="1600" dirty="0" err="1">
                <a:latin typeface="Arial" pitchFamily="34" charset="0"/>
                <a:cs typeface="Arial" pitchFamily="34" charset="0"/>
              </a:rPr>
              <a:t>nghệ</a:t>
            </a:r>
            <a:r>
              <a:rPr lang="en-US" sz="1600" dirty="0">
                <a:latin typeface="Arial" pitchFamily="34" charset="0"/>
                <a:cs typeface="Arial" pitchFamily="34" charset="0"/>
              </a:rPr>
              <a:t> </a:t>
            </a:r>
            <a:r>
              <a:rPr lang="en-US" sz="1600" dirty="0" err="1">
                <a:latin typeface="Arial" pitchFamily="34" charset="0"/>
                <a:cs typeface="Arial" pitchFamily="34" charset="0"/>
              </a:rPr>
              <a:t>ứng</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trí</a:t>
            </a:r>
            <a:r>
              <a:rPr lang="en-US" sz="1600" dirty="0">
                <a:latin typeface="Arial" pitchFamily="34" charset="0"/>
                <a:cs typeface="Arial" pitchFamily="34" charset="0"/>
              </a:rPr>
              <a:t> </a:t>
            </a:r>
            <a:r>
              <a:rPr lang="en-US" sz="1600" dirty="0" err="1">
                <a:latin typeface="Arial" pitchFamily="34" charset="0"/>
                <a:cs typeface="Arial" pitchFamily="34" charset="0"/>
              </a:rPr>
              <a:t>tuệ</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tạo</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tạo</a:t>
            </a:r>
            <a:r>
              <a:rPr lang="en-US" sz="1600" dirty="0">
                <a:latin typeface="Arial" pitchFamily="34" charset="0"/>
                <a:cs typeface="Arial" pitchFamily="34" charset="0"/>
              </a:rPr>
              <a:t> </a:t>
            </a:r>
            <a:r>
              <a:rPr lang="en-US" sz="1600" dirty="0" err="1">
                <a:latin typeface="Arial" pitchFamily="34" charset="0"/>
                <a:cs typeface="Arial" pitchFamily="34" charset="0"/>
              </a:rPr>
              <a:t>ra</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sản</a:t>
            </a:r>
            <a:r>
              <a:rPr lang="en-US" sz="1600" dirty="0">
                <a:latin typeface="Arial" pitchFamily="34" charset="0"/>
                <a:cs typeface="Arial" pitchFamily="34" charset="0"/>
              </a:rPr>
              <a:t> </a:t>
            </a:r>
            <a:r>
              <a:rPr lang="en-US" sz="1600" dirty="0" err="1">
                <a:latin typeface="Arial" pitchFamily="34" charset="0"/>
                <a:cs typeface="Arial" pitchFamily="34" charset="0"/>
              </a:rPr>
              <a:t>phẩm</a:t>
            </a:r>
            <a:r>
              <a:rPr lang="en-US" sz="1600" dirty="0">
                <a:latin typeface="Arial" pitchFamily="34" charset="0"/>
                <a:cs typeface="Arial" pitchFamily="34" charset="0"/>
              </a:rPr>
              <a:t> </a:t>
            </a:r>
            <a:r>
              <a:rPr lang="en-US" sz="1600" dirty="0" err="1">
                <a:latin typeface="Arial" pitchFamily="34" charset="0"/>
                <a:cs typeface="Arial" pitchFamily="34" charset="0"/>
              </a:rPr>
              <a:t>công</a:t>
            </a:r>
            <a:r>
              <a:rPr lang="en-US" sz="1600" dirty="0">
                <a:latin typeface="Arial" pitchFamily="34" charset="0"/>
                <a:cs typeface="Arial" pitchFamily="34" charset="0"/>
              </a:rPr>
              <a:t> </a:t>
            </a:r>
            <a:r>
              <a:rPr lang="en-US" sz="1600" dirty="0" err="1">
                <a:latin typeface="Arial" pitchFamily="34" charset="0"/>
                <a:cs typeface="Arial" pitchFamily="34" charset="0"/>
              </a:rPr>
              <a:t>nghệ</a:t>
            </a:r>
            <a:r>
              <a:rPr lang="en-US" sz="1600" dirty="0">
                <a:latin typeface="Arial" pitchFamily="34" charset="0"/>
                <a:cs typeface="Arial" pitchFamily="34" charset="0"/>
              </a:rPr>
              <a:t>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dưới</a:t>
            </a:r>
            <a:r>
              <a:rPr lang="en-US" sz="1600" dirty="0">
                <a:latin typeface="Arial" pitchFamily="34" charset="0"/>
                <a:cs typeface="Arial" pitchFamily="34" charset="0"/>
              </a:rPr>
              <a:t> </a:t>
            </a:r>
            <a:r>
              <a:rPr lang="en-US" sz="1600" dirty="0" err="1">
                <a:latin typeface="Arial" pitchFamily="34" charset="0"/>
                <a:cs typeface="Arial" pitchFamily="34" charset="0"/>
              </a:rPr>
              <a:t>dạng</a:t>
            </a:r>
            <a:r>
              <a:rPr lang="en-US" sz="1600" dirty="0">
                <a:latin typeface="Arial" pitchFamily="34" charset="0"/>
                <a:cs typeface="Arial" pitchFamily="34" charset="0"/>
              </a:rPr>
              <a:t> </a:t>
            </a:r>
            <a:r>
              <a:rPr lang="en-US" sz="1600" dirty="0" err="1">
                <a:latin typeface="Arial" pitchFamily="34" charset="0"/>
                <a:cs typeface="Arial" pitchFamily="34" charset="0"/>
              </a:rPr>
              <a:t>âm</a:t>
            </a:r>
            <a:r>
              <a:rPr lang="en-US" sz="1600" dirty="0">
                <a:latin typeface="Arial" pitchFamily="34" charset="0"/>
                <a:cs typeface="Arial" pitchFamily="34" charset="0"/>
              </a:rPr>
              <a:t> </a:t>
            </a:r>
            <a:r>
              <a:rPr lang="en-US" sz="1600" dirty="0" err="1">
                <a:latin typeface="Arial" pitchFamily="34" charset="0"/>
                <a:cs typeface="Arial" pitchFamily="34" charset="0"/>
              </a:rPr>
              <a:t>thanh</a:t>
            </a:r>
            <a:r>
              <a:rPr lang="en-US" sz="1600" dirty="0">
                <a:latin typeface="Arial" pitchFamily="34" charset="0"/>
                <a:cs typeface="Arial" pitchFamily="34" charset="0"/>
              </a:rPr>
              <a:t>, </a:t>
            </a:r>
            <a:r>
              <a:rPr lang="en-US" sz="1600" dirty="0" err="1">
                <a:latin typeface="Arial" pitchFamily="34" charset="0"/>
                <a:cs typeface="Arial" pitchFamily="34" charset="0"/>
              </a:rPr>
              <a:t>hình</a:t>
            </a:r>
            <a:r>
              <a:rPr lang="en-US" sz="1600" dirty="0">
                <a:latin typeface="Arial" pitchFamily="34" charset="0"/>
                <a:cs typeface="Arial" pitchFamily="34" charset="0"/>
              </a:rPr>
              <a:t> </a:t>
            </a:r>
            <a:r>
              <a:rPr lang="en-US" sz="1600" dirty="0" err="1">
                <a:latin typeface="Arial" pitchFamily="34" charset="0"/>
                <a:cs typeface="Arial" pitchFamily="34" charset="0"/>
              </a:rPr>
              <a:t>ảnh</a:t>
            </a:r>
            <a:r>
              <a:rPr lang="en-US" sz="1600" dirty="0">
                <a:latin typeface="Arial" pitchFamily="34" charset="0"/>
                <a:cs typeface="Arial" pitchFamily="34" charset="0"/>
              </a:rPr>
              <a:t>, video. </a:t>
            </a:r>
            <a:endParaRPr lang="en-US" sz="1600" dirty="0" smtClean="0">
              <a:latin typeface="Arial" pitchFamily="34" charset="0"/>
              <a:cs typeface="Arial" pitchFamily="34" charset="0"/>
            </a:endParaRPr>
          </a:p>
          <a:p>
            <a:pPr algn="just">
              <a:spcBef>
                <a:spcPts val="600"/>
              </a:spcBef>
            </a:pPr>
            <a:r>
              <a:rPr lang="en-US" sz="1600" dirty="0" err="1" smtClean="0">
                <a:latin typeface="Arial" pitchFamily="34" charset="0"/>
                <a:cs typeface="Arial" pitchFamily="34" charset="0"/>
              </a:rPr>
              <a:t>Từ</a:t>
            </a:r>
            <a:r>
              <a:rPr lang="en-US" sz="1600" dirty="0" smtClean="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sử</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hình</a:t>
            </a:r>
            <a:r>
              <a:rPr lang="en-US" sz="1600" dirty="0">
                <a:latin typeface="Arial" pitchFamily="34" charset="0"/>
                <a:cs typeface="Arial" pitchFamily="34" charset="0"/>
              </a:rPr>
              <a:t> </a:t>
            </a:r>
            <a:r>
              <a:rPr lang="en-US" sz="1600" dirty="0" err="1">
                <a:latin typeface="Arial" pitchFamily="34" charset="0"/>
                <a:cs typeface="Arial" pitchFamily="34" charset="0"/>
              </a:rPr>
              <a:t>ảnh</a:t>
            </a:r>
            <a:r>
              <a:rPr lang="en-US" sz="1600" dirty="0">
                <a:latin typeface="Arial" pitchFamily="34" charset="0"/>
                <a:cs typeface="Arial" pitchFamily="34" charset="0"/>
              </a:rPr>
              <a:t>, video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gọi</a:t>
            </a:r>
            <a:r>
              <a:rPr lang="en-US" sz="1600" dirty="0">
                <a:latin typeface="Arial" pitchFamily="34" charset="0"/>
                <a:cs typeface="Arial" pitchFamily="34" charset="0"/>
              </a:rPr>
              <a:t> </a:t>
            </a:r>
            <a:r>
              <a:rPr lang="en-US" sz="1600" dirty="0" err="1">
                <a:latin typeface="Arial" pitchFamily="34" charset="0"/>
                <a:cs typeface="Arial" pitchFamily="34" charset="0"/>
              </a:rPr>
              <a:t>cuộc</a:t>
            </a:r>
            <a:r>
              <a:rPr lang="en-US" sz="1600" dirty="0">
                <a:latin typeface="Arial" pitchFamily="34" charset="0"/>
                <a:cs typeface="Arial" pitchFamily="34" charset="0"/>
              </a:rPr>
              <a:t> </a:t>
            </a:r>
            <a:r>
              <a:rPr lang="en-US" sz="1600" dirty="0" err="1">
                <a:latin typeface="Arial" pitchFamily="34" charset="0"/>
                <a:cs typeface="Arial" pitchFamily="34" charset="0"/>
              </a:rPr>
              <a:t>gọi</a:t>
            </a:r>
            <a:r>
              <a:rPr lang="en-US" sz="1600" dirty="0">
                <a:latin typeface="Arial" pitchFamily="34" charset="0"/>
                <a:cs typeface="Arial" pitchFamily="34" charset="0"/>
              </a:rPr>
              <a:t> “video call”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làm</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thân</a:t>
            </a:r>
            <a:r>
              <a:rPr lang="en-US" sz="1600" dirty="0">
                <a:latin typeface="Arial" pitchFamily="34" charset="0"/>
                <a:cs typeface="Arial" pitchFamily="34" charset="0"/>
              </a:rPr>
              <a:t> </a:t>
            </a:r>
            <a:r>
              <a:rPr lang="en-US" sz="1600" dirty="0" err="1">
                <a:latin typeface="Arial" pitchFamily="34" charset="0"/>
                <a:cs typeface="Arial" pitchFamily="34" charset="0"/>
              </a:rPr>
              <a:t>vay</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làm</a:t>
            </a:r>
            <a:r>
              <a:rPr lang="en-US" sz="1600" dirty="0">
                <a:latin typeface="Arial" pitchFamily="34" charset="0"/>
                <a:cs typeface="Arial" pitchFamily="34" charset="0"/>
              </a:rPr>
              <a:t> con </a:t>
            </a:r>
            <a:r>
              <a:rPr lang="en-US" sz="1600" dirty="0" err="1">
                <a:latin typeface="Arial" pitchFamily="34" charset="0"/>
                <a:cs typeface="Arial" pitchFamily="34" charset="0"/>
              </a:rPr>
              <a:t>cái</a:t>
            </a:r>
            <a:r>
              <a:rPr lang="en-US" sz="1600" dirty="0">
                <a:latin typeface="Arial" pitchFamily="34" charset="0"/>
                <a:cs typeface="Arial" pitchFamily="34" charset="0"/>
              </a:rPr>
              <a:t> </a:t>
            </a:r>
            <a:r>
              <a:rPr lang="en-US" sz="1600" dirty="0" err="1">
                <a:latin typeface="Arial" pitchFamily="34" charset="0"/>
                <a:cs typeface="Arial" pitchFamily="34" charset="0"/>
              </a:rPr>
              <a:t>đang</a:t>
            </a:r>
            <a:r>
              <a:rPr lang="en-US" sz="1600" dirty="0">
                <a:latin typeface="Arial" pitchFamily="34" charset="0"/>
                <a:cs typeface="Arial" pitchFamily="34" charset="0"/>
              </a:rPr>
              <a:t> du </a:t>
            </a:r>
            <a:r>
              <a:rPr lang="en-US" sz="1600" dirty="0" err="1">
                <a:latin typeface="Arial" pitchFamily="34" charset="0"/>
                <a:cs typeface="Arial" pitchFamily="34" charset="0"/>
              </a:rPr>
              <a:t>học</a:t>
            </a:r>
            <a:r>
              <a:rPr lang="en-US" sz="1600" dirty="0">
                <a:latin typeface="Arial" pitchFamily="34" charset="0"/>
                <a:cs typeface="Arial" pitchFamily="34" charset="0"/>
              </a:rPr>
              <a:t> </a:t>
            </a:r>
            <a:r>
              <a:rPr lang="en-US" sz="1600" dirty="0" err="1">
                <a:latin typeface="Arial" pitchFamily="34" charset="0"/>
                <a:cs typeface="Arial" pitchFamily="34" charset="0"/>
              </a:rPr>
              <a:t>nước</a:t>
            </a:r>
            <a:r>
              <a:rPr lang="en-US" sz="1600" dirty="0">
                <a:latin typeface="Arial" pitchFamily="34" charset="0"/>
                <a:cs typeface="Arial" pitchFamily="34" charset="0"/>
              </a:rPr>
              <a:t> </a:t>
            </a:r>
            <a:r>
              <a:rPr lang="en-US" sz="1600" dirty="0" err="1">
                <a:latin typeface="Arial" pitchFamily="34" charset="0"/>
                <a:cs typeface="Arial" pitchFamily="34" charset="0"/>
              </a:rPr>
              <a:t>ngoài</a:t>
            </a:r>
            <a:r>
              <a:rPr lang="en-US" sz="1600" dirty="0">
                <a:latin typeface="Arial" pitchFamily="34" charset="0"/>
                <a:cs typeface="Arial" pitchFamily="34" charset="0"/>
              </a:rPr>
              <a:t> </a:t>
            </a:r>
            <a:r>
              <a:rPr lang="en-US" sz="1600" dirty="0" err="1">
                <a:latin typeface="Arial" pitchFamily="34" charset="0"/>
                <a:cs typeface="Arial" pitchFamily="34" charset="0"/>
              </a:rPr>
              <a:t>gọi</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bố</a:t>
            </a:r>
            <a:r>
              <a:rPr lang="en-US" sz="1600" dirty="0">
                <a:latin typeface="Arial" pitchFamily="34" charset="0"/>
                <a:cs typeface="Arial" pitchFamily="34" charset="0"/>
              </a:rPr>
              <a:t> </a:t>
            </a:r>
            <a:r>
              <a:rPr lang="en-US" sz="1600" dirty="0" err="1">
                <a:latin typeface="Arial" pitchFamily="34" charset="0"/>
                <a:cs typeface="Arial" pitchFamily="34" charset="0"/>
              </a:rPr>
              <a:t>mẹ</a:t>
            </a:r>
            <a:r>
              <a:rPr lang="en-US" sz="1600" dirty="0">
                <a:latin typeface="Arial" pitchFamily="34" charset="0"/>
                <a:cs typeface="Arial" pitchFamily="34" charset="0"/>
              </a:rPr>
              <a:t> </a:t>
            </a:r>
            <a:r>
              <a:rPr lang="en-US" sz="1600" dirty="0" err="1">
                <a:latin typeface="Arial" pitchFamily="34" charset="0"/>
                <a:cs typeface="Arial" pitchFamily="34" charset="0"/>
              </a:rPr>
              <a:t>nhờ</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đóng</a:t>
            </a:r>
            <a:r>
              <a:rPr lang="en-US" sz="1600" dirty="0">
                <a:latin typeface="Arial" pitchFamily="34" charset="0"/>
                <a:cs typeface="Arial" pitchFamily="34" charset="0"/>
              </a:rPr>
              <a:t> </a:t>
            </a:r>
            <a:r>
              <a:rPr lang="en-US" sz="1600" dirty="0" err="1">
                <a:latin typeface="Arial" pitchFamily="34" charset="0"/>
                <a:cs typeface="Arial" pitchFamily="34" charset="0"/>
              </a:rPr>
              <a:t>học</a:t>
            </a:r>
            <a:r>
              <a:rPr lang="en-US" sz="1600" dirty="0">
                <a:latin typeface="Arial" pitchFamily="34" charset="0"/>
                <a:cs typeface="Arial" pitchFamily="34" charset="0"/>
              </a:rPr>
              <a:t> </a:t>
            </a:r>
            <a:r>
              <a:rPr lang="en-US" sz="1600" dirty="0" err="1">
                <a:latin typeface="Arial" pitchFamily="34" charset="0"/>
                <a:cs typeface="Arial" pitchFamily="34" charset="0"/>
              </a:rPr>
              <a:t>phí</a:t>
            </a:r>
            <a:r>
              <a:rPr lang="en-US" sz="1600" dirty="0">
                <a:latin typeface="Arial" pitchFamily="34" charset="0"/>
                <a:cs typeface="Arial" pitchFamily="34" charset="0"/>
              </a:rPr>
              <a:t>,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tạo</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tình</a:t>
            </a:r>
            <a:r>
              <a:rPr lang="en-US" sz="1600" dirty="0">
                <a:latin typeface="Arial" pitchFamily="34" charset="0"/>
                <a:cs typeface="Arial" pitchFamily="34" charset="0"/>
              </a:rPr>
              <a:t> </a:t>
            </a:r>
            <a:r>
              <a:rPr lang="en-US" sz="1600" dirty="0" err="1">
                <a:latin typeface="Arial" pitchFamily="34" charset="0"/>
                <a:cs typeface="Arial" pitchFamily="34" charset="0"/>
              </a:rPr>
              <a:t>huống</a:t>
            </a:r>
            <a:r>
              <a:rPr lang="en-US" sz="1600" dirty="0">
                <a:latin typeface="Arial" pitchFamily="34" charset="0"/>
                <a:cs typeface="Arial" pitchFamily="34" charset="0"/>
              </a:rPr>
              <a:t> </a:t>
            </a:r>
            <a:r>
              <a:rPr lang="en-US" sz="1600" dirty="0" err="1">
                <a:latin typeface="Arial" pitchFamily="34" charset="0"/>
                <a:cs typeface="Arial" pitchFamily="34" charset="0"/>
              </a:rPr>
              <a:t>khẩn</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a:t>
            </a:r>
            <a:r>
              <a:rPr lang="en-US" sz="1600" dirty="0" err="1">
                <a:latin typeface="Arial" pitchFamily="34" charset="0"/>
                <a:cs typeface="Arial" pitchFamily="34" charset="0"/>
              </a:rPr>
              <a:t>cần</a:t>
            </a:r>
            <a:r>
              <a:rPr lang="en-US" sz="1600" dirty="0">
                <a:latin typeface="Arial" pitchFamily="34" charset="0"/>
                <a:cs typeface="Arial" pitchFamily="34" charset="0"/>
              </a:rPr>
              <a:t> </a:t>
            </a:r>
            <a:r>
              <a:rPr lang="en-US" sz="1600" dirty="0" err="1">
                <a:latin typeface="Arial" pitchFamily="34" charset="0"/>
                <a:cs typeface="Arial" pitchFamily="34" charset="0"/>
              </a:rPr>
              <a:t>phải</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tiếp</a:t>
            </a:r>
            <a:r>
              <a:rPr lang="en-US" sz="1600" dirty="0">
                <a:latin typeface="Arial" pitchFamily="34" charset="0"/>
                <a:cs typeface="Arial" pitchFamily="34" charset="0"/>
              </a:rPr>
              <a:t> </a:t>
            </a:r>
            <a:r>
              <a:rPr lang="en-US" sz="1600" dirty="0" err="1">
                <a:latin typeface="Arial" pitchFamily="34" charset="0"/>
                <a:cs typeface="Arial" pitchFamily="34" charset="0"/>
              </a:rPr>
              <a:t>gấp</a:t>
            </a:r>
            <a:r>
              <a:rPr lang="en-US" sz="1600" dirty="0">
                <a:latin typeface="Arial" pitchFamily="34" charset="0"/>
                <a:cs typeface="Arial" pitchFamily="34" charset="0"/>
              </a:rPr>
              <a:t>... </a:t>
            </a:r>
            <a:endParaRPr lang="en-US" sz="1600" dirty="0" smtClean="0">
              <a:latin typeface="Arial" pitchFamily="34" charset="0"/>
              <a:cs typeface="Arial" pitchFamily="34" charset="0"/>
            </a:endParaRPr>
          </a:p>
          <a:p>
            <a:pPr algn="just">
              <a:spcBef>
                <a:spcPts val="600"/>
              </a:spcBef>
            </a:pPr>
            <a:r>
              <a:rPr lang="en-US" sz="1600" dirty="0" err="1" smtClean="0">
                <a:latin typeface="Arial" pitchFamily="34" charset="0"/>
                <a:cs typeface="Arial" pitchFamily="34" charset="0"/>
              </a:rPr>
              <a:t>Khi</a:t>
            </a:r>
            <a:r>
              <a:rPr lang="en-US" sz="1600" dirty="0" smtClean="0">
                <a:latin typeface="Arial" pitchFamily="34" charset="0"/>
                <a:cs typeface="Arial" pitchFamily="34" charset="0"/>
              </a:rPr>
              <a:t> </a:t>
            </a:r>
            <a:r>
              <a:rPr lang="en-US" sz="1600" dirty="0" err="1">
                <a:latin typeface="Arial" pitchFamily="34" charset="0"/>
                <a:cs typeface="Arial" pitchFamily="34" charset="0"/>
              </a:rPr>
              <a:t>thực</a:t>
            </a:r>
            <a:r>
              <a:rPr lang="en-US" sz="1600" dirty="0">
                <a:latin typeface="Arial" pitchFamily="34" charset="0"/>
                <a:cs typeface="Arial" pitchFamily="34" charset="0"/>
              </a:rPr>
              <a:t> </a:t>
            </a:r>
            <a:r>
              <a:rPr lang="en-US" sz="1600" dirty="0" err="1">
                <a:latin typeface="Arial" pitchFamily="34" charset="0"/>
                <a:cs typeface="Arial" pitchFamily="34" charset="0"/>
              </a:rPr>
              <a:t>hiện</a:t>
            </a:r>
            <a:r>
              <a:rPr lang="en-US" sz="1600" dirty="0">
                <a:latin typeface="Arial" pitchFamily="34" charset="0"/>
                <a:cs typeface="Arial" pitchFamily="34" charset="0"/>
              </a:rPr>
              <a:t> </a:t>
            </a:r>
            <a:r>
              <a:rPr lang="en-US" sz="1600" dirty="0" err="1">
                <a:latin typeface="Arial" pitchFamily="34" charset="0"/>
                <a:cs typeface="Arial" pitchFamily="34" charset="0"/>
              </a:rPr>
              <a:t>hành</a:t>
            </a:r>
            <a:r>
              <a:rPr lang="en-US" sz="1600" dirty="0">
                <a:latin typeface="Arial" pitchFamily="34" charset="0"/>
                <a:cs typeface="Arial" pitchFamily="34" charset="0"/>
              </a:rPr>
              <a:t> vi </a:t>
            </a:r>
            <a:r>
              <a:rPr lang="en-US" sz="1600" dirty="0" err="1">
                <a:latin typeface="Arial" pitchFamily="34" charset="0"/>
                <a:cs typeface="Arial" pitchFamily="34" charset="0"/>
              </a:rPr>
              <a:t>lừa</a:t>
            </a:r>
            <a:r>
              <a:rPr lang="en-US" sz="1600" dirty="0">
                <a:latin typeface="Arial" pitchFamily="34" charset="0"/>
                <a:cs typeface="Arial" pitchFamily="34" charset="0"/>
              </a:rPr>
              <a:t> </a:t>
            </a:r>
            <a:r>
              <a:rPr lang="en-US" sz="1600" dirty="0" err="1">
                <a:latin typeface="Arial" pitchFamily="34" charset="0"/>
                <a:cs typeface="Arial" pitchFamily="34" charset="0"/>
              </a:rPr>
              <a:t>đảo</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sẽ</a:t>
            </a:r>
            <a:r>
              <a:rPr lang="en-US" sz="1600" dirty="0">
                <a:latin typeface="Arial" pitchFamily="34" charset="0"/>
                <a:cs typeface="Arial" pitchFamily="34" charset="0"/>
              </a:rPr>
              <a:t> </a:t>
            </a:r>
            <a:r>
              <a:rPr lang="en-US" sz="1600" dirty="0" err="1">
                <a:latin typeface="Arial" pitchFamily="34" charset="0"/>
                <a:cs typeface="Arial" pitchFamily="34" charset="0"/>
              </a:rPr>
              <a:t>phát</a:t>
            </a:r>
            <a:r>
              <a:rPr lang="en-US" sz="1600" dirty="0">
                <a:latin typeface="Arial" pitchFamily="34" charset="0"/>
                <a:cs typeface="Arial" pitchFamily="34" charset="0"/>
              </a:rPr>
              <a:t> </a:t>
            </a:r>
            <a:r>
              <a:rPr lang="en-US" sz="1600" dirty="0" err="1">
                <a:latin typeface="Arial" pitchFamily="34" charset="0"/>
                <a:cs typeface="Arial" pitchFamily="34" charset="0"/>
              </a:rPr>
              <a:t>lại</a:t>
            </a:r>
            <a:r>
              <a:rPr lang="en-US" sz="1600" dirty="0">
                <a:latin typeface="Arial" pitchFamily="34" charset="0"/>
                <a:cs typeface="Arial" pitchFamily="34" charset="0"/>
              </a:rPr>
              <a:t> video </a:t>
            </a:r>
            <a:r>
              <a:rPr lang="en-US" sz="1600" dirty="0" err="1">
                <a:latin typeface="Arial" pitchFamily="34" charset="0"/>
                <a:cs typeface="Arial" pitchFamily="34" charset="0"/>
              </a:rPr>
              <a:t>dưới</a:t>
            </a:r>
            <a:r>
              <a:rPr lang="en-US" sz="1600" dirty="0">
                <a:latin typeface="Arial" pitchFamily="34" charset="0"/>
                <a:cs typeface="Arial" pitchFamily="34" charset="0"/>
              </a:rPr>
              <a:t> </a:t>
            </a:r>
            <a:r>
              <a:rPr lang="en-US" sz="1600" dirty="0" err="1">
                <a:latin typeface="Arial" pitchFamily="34" charset="0"/>
                <a:cs typeface="Arial" pitchFamily="34" charset="0"/>
              </a:rPr>
              <a:t>hình</a:t>
            </a:r>
            <a:r>
              <a:rPr lang="en-US" sz="1600" dirty="0">
                <a:latin typeface="Arial" pitchFamily="34" charset="0"/>
                <a:cs typeface="Arial" pitchFamily="34" charset="0"/>
              </a:rPr>
              <a:t> </a:t>
            </a:r>
            <a:r>
              <a:rPr lang="en-US" sz="1600" dirty="0" err="1">
                <a:latin typeface="Arial" pitchFamily="34" charset="0"/>
                <a:cs typeface="Arial" pitchFamily="34" charset="0"/>
              </a:rPr>
              <a:t>thức</a:t>
            </a:r>
            <a:r>
              <a:rPr lang="en-US" sz="1600" dirty="0">
                <a:latin typeface="Arial" pitchFamily="34" charset="0"/>
                <a:cs typeface="Arial" pitchFamily="34" charset="0"/>
              </a:rPr>
              <a:t> </a:t>
            </a:r>
            <a:r>
              <a:rPr lang="en-US" sz="1600" dirty="0" err="1">
                <a:latin typeface="Arial" pitchFamily="34" charset="0"/>
                <a:cs typeface="Arial" pitchFamily="34" charset="0"/>
              </a:rPr>
              <a:t>mờ</a:t>
            </a:r>
            <a:r>
              <a:rPr lang="en-US" sz="1600" dirty="0">
                <a:latin typeface="Arial" pitchFamily="34" charset="0"/>
                <a:cs typeface="Arial" pitchFamily="34" charset="0"/>
              </a:rPr>
              <a:t> </a:t>
            </a:r>
            <a:r>
              <a:rPr lang="en-US" sz="1600" dirty="0" err="1">
                <a:latin typeface="Arial" pitchFamily="34" charset="0"/>
                <a:cs typeface="Arial" pitchFamily="34" charset="0"/>
              </a:rPr>
              <a:t>ảo</a:t>
            </a:r>
            <a:r>
              <a:rPr lang="en-US" sz="1600" dirty="0">
                <a:latin typeface="Arial" pitchFamily="34" charset="0"/>
                <a:cs typeface="Arial" pitchFamily="34" charset="0"/>
              </a:rPr>
              <a:t>, </a:t>
            </a:r>
            <a:r>
              <a:rPr lang="en-US" sz="1600" dirty="0" err="1">
                <a:latin typeface="Arial" pitchFamily="34" charset="0"/>
                <a:cs typeface="Arial" pitchFamily="34" charset="0"/>
              </a:rPr>
              <a:t>chập</a:t>
            </a:r>
            <a:r>
              <a:rPr lang="en-US" sz="1600" dirty="0">
                <a:latin typeface="Arial" pitchFamily="34" charset="0"/>
                <a:cs typeface="Arial" pitchFamily="34" charset="0"/>
              </a:rPr>
              <a:t> </a:t>
            </a:r>
            <a:r>
              <a:rPr lang="en-US" sz="1600" dirty="0" err="1">
                <a:latin typeface="Arial" pitchFamily="34" charset="0"/>
                <a:cs typeface="Arial" pitchFamily="34" charset="0"/>
              </a:rPr>
              <a:t>chờn</a:t>
            </a:r>
            <a:r>
              <a:rPr lang="en-US" sz="1600" dirty="0">
                <a:latin typeface="Arial" pitchFamily="34" charset="0"/>
                <a:cs typeface="Arial" pitchFamily="34" charset="0"/>
              </a:rPr>
              <a:t> </a:t>
            </a:r>
            <a:r>
              <a:rPr lang="en-US" sz="1600" dirty="0" err="1">
                <a:latin typeface="Arial" pitchFamily="34" charset="0"/>
                <a:cs typeface="Arial" pitchFamily="34" charset="0"/>
              </a:rPr>
              <a:t>như</a:t>
            </a:r>
            <a:r>
              <a:rPr lang="en-US" sz="1600" dirty="0">
                <a:latin typeface="Arial" pitchFamily="34" charset="0"/>
                <a:cs typeface="Arial" pitchFamily="34" charset="0"/>
              </a:rPr>
              <a:t> </a:t>
            </a:r>
            <a:r>
              <a:rPr lang="en-US" sz="1600" dirty="0" err="1">
                <a:latin typeface="Arial" pitchFamily="34" charset="0"/>
                <a:cs typeface="Arial" pitchFamily="34" charset="0"/>
              </a:rPr>
              <a:t>đang</a:t>
            </a:r>
            <a:r>
              <a:rPr lang="en-US" sz="1600" dirty="0">
                <a:latin typeface="Arial" pitchFamily="34" charset="0"/>
                <a:cs typeface="Arial" pitchFamily="34" charset="0"/>
              </a:rPr>
              <a:t> ở </a:t>
            </a:r>
            <a:r>
              <a:rPr lang="en-US" sz="1600" dirty="0" err="1">
                <a:latin typeface="Arial" pitchFamily="34" charset="0"/>
                <a:cs typeface="Arial" pitchFamily="34" charset="0"/>
              </a:rPr>
              <a:t>nơi</a:t>
            </a:r>
            <a:r>
              <a:rPr lang="en-US" sz="1600" dirty="0">
                <a:latin typeface="Arial" pitchFamily="34" charset="0"/>
                <a:cs typeface="Arial" pitchFamily="34" charset="0"/>
              </a:rPr>
              <a:t> </a:t>
            </a:r>
            <a:r>
              <a:rPr lang="en-US" sz="1600" dirty="0" err="1">
                <a:latin typeface="Arial" pitchFamily="34" charset="0"/>
                <a:cs typeface="Arial" pitchFamily="34" charset="0"/>
              </a:rPr>
              <a:t>sóng</a:t>
            </a:r>
            <a:r>
              <a:rPr lang="en-US" sz="1600" dirty="0">
                <a:latin typeface="Arial" pitchFamily="34" charset="0"/>
                <a:cs typeface="Arial" pitchFamily="34" charset="0"/>
              </a:rPr>
              <a:t> </a:t>
            </a:r>
            <a:r>
              <a:rPr lang="en-US" sz="1600" dirty="0" err="1">
                <a:latin typeface="Arial" pitchFamily="34" charset="0"/>
                <a:cs typeface="Arial" pitchFamily="34" charset="0"/>
              </a:rPr>
              <a:t>yếu</a:t>
            </a:r>
            <a:r>
              <a:rPr lang="en-US" sz="1600" dirty="0">
                <a:latin typeface="Arial" pitchFamily="34" charset="0"/>
                <a:cs typeface="Arial" pitchFamily="34" charset="0"/>
              </a:rPr>
              <a:t> </a:t>
            </a:r>
            <a:r>
              <a:rPr lang="en-US" sz="1600" dirty="0" err="1">
                <a:latin typeface="Arial" pitchFamily="34" charset="0"/>
                <a:cs typeface="Arial" pitchFamily="34" charset="0"/>
              </a:rPr>
              <a:t>làm</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dân</a:t>
            </a:r>
            <a:r>
              <a:rPr lang="en-US" sz="1600" dirty="0">
                <a:latin typeface="Arial" pitchFamily="34" charset="0"/>
                <a:cs typeface="Arial" pitchFamily="34" charset="0"/>
              </a:rPr>
              <a:t> tin </a:t>
            </a:r>
            <a:r>
              <a:rPr lang="en-US" sz="1600" dirty="0" err="1">
                <a:latin typeface="Arial" pitchFamily="34" charset="0"/>
                <a:cs typeface="Arial" pitchFamily="34" charset="0"/>
              </a:rPr>
              <a:t>tưởng</a:t>
            </a:r>
            <a:r>
              <a:rPr lang="en-US" sz="1600" dirty="0">
                <a:latin typeface="Arial" pitchFamily="34" charset="0"/>
                <a:cs typeface="Arial" pitchFamily="34" charset="0"/>
              </a:rPr>
              <a:t> </a:t>
            </a:r>
            <a:r>
              <a:rPr lang="en-US" sz="1600" dirty="0" err="1">
                <a:latin typeface="Arial" pitchFamily="34" charset="0"/>
                <a:cs typeface="Arial" pitchFamily="34" charset="0"/>
              </a:rPr>
              <a:t>là</a:t>
            </a:r>
            <a:r>
              <a:rPr lang="en-US" sz="1600" dirty="0">
                <a:latin typeface="Arial" pitchFamily="34" charset="0"/>
                <a:cs typeface="Arial" pitchFamily="34" charset="0"/>
              </a:rPr>
              <a:t> </a:t>
            </a:r>
            <a:r>
              <a:rPr lang="en-US" sz="1600" dirty="0" err="1">
                <a:latin typeface="Arial" pitchFamily="34" charset="0"/>
                <a:cs typeface="Arial" pitchFamily="34" charset="0"/>
              </a:rPr>
              <a:t>thật</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smtClean="0">
                <a:latin typeface="Arial" pitchFamily="34" charset="0"/>
                <a:cs typeface="Arial" pitchFamily="34" charset="0"/>
              </a:rPr>
              <a:t>. </a:t>
            </a:r>
            <a:endParaRPr lang="en-US" sz="1600" dirty="0">
              <a:latin typeface="Arial" pitchFamily="34" charset="0"/>
              <a:cs typeface="Arial" pitchFamily="34" charset="0"/>
            </a:endParaRPr>
          </a:p>
        </p:txBody>
      </p:sp>
      <p:sp>
        <p:nvSpPr>
          <p:cNvPr id="10" name="object 10"/>
          <p:cNvSpPr/>
          <p:nvPr/>
        </p:nvSpPr>
        <p:spPr>
          <a:xfrm>
            <a:off x="-1143000" y="4467225"/>
            <a:ext cx="136309" cy="11878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flipV="1">
            <a:off x="-457200" y="581025"/>
            <a:ext cx="68154" cy="7013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276600" y="5883480"/>
            <a:ext cx="136309" cy="11878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628222" y="6372225"/>
            <a:ext cx="136309" cy="11878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4766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5328285" cy="13335"/>
            <a:chOff x="0" y="0"/>
            <a:chExt cx="5328285" cy="13335"/>
          </a:xfrm>
        </p:grpSpPr>
        <p:sp>
          <p:nvSpPr>
            <p:cNvPr id="3" name="object 3"/>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sp>
          <p:nvSpPr>
            <p:cNvPr id="4" name="object 4"/>
            <p:cNvSpPr/>
            <p:nvPr/>
          </p:nvSpPr>
          <p:spPr>
            <a:xfrm>
              <a:off x="0" y="0"/>
              <a:ext cx="5328285" cy="635"/>
            </a:xfrm>
            <a:custGeom>
              <a:avLst/>
              <a:gdLst/>
              <a:ahLst/>
              <a:cxnLst/>
              <a:rect l="l" t="t" r="r" b="b"/>
              <a:pathLst>
                <a:path w="5328285" h="635">
                  <a:moveTo>
                    <a:pt x="0" y="0"/>
                  </a:moveTo>
                  <a:lnTo>
                    <a:pt x="5328005" y="0"/>
                  </a:lnTo>
                  <a:lnTo>
                    <a:pt x="0" y="12"/>
                  </a:lnTo>
                </a:path>
              </a:pathLst>
            </a:custGeom>
            <a:ln w="12700">
              <a:solidFill>
                <a:srgbClr val="000000"/>
              </a:solidFill>
            </a:ln>
          </p:spPr>
          <p:txBody>
            <a:bodyPr wrap="square" lIns="0" tIns="0" rIns="0" bIns="0" rtlCol="0"/>
            <a:lstStyle/>
            <a:p>
              <a:endParaRPr/>
            </a:p>
          </p:txBody>
        </p:sp>
        <p:sp>
          <p:nvSpPr>
            <p:cNvPr id="5" name="object 5"/>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grpSp>
      <p:sp>
        <p:nvSpPr>
          <p:cNvPr id="8" name="object 8"/>
          <p:cNvSpPr/>
          <p:nvPr/>
        </p:nvSpPr>
        <p:spPr>
          <a:xfrm>
            <a:off x="165110" y="200025"/>
            <a:ext cx="136309" cy="118783"/>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990600" y="4314825"/>
            <a:ext cx="136309" cy="11878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flipV="1">
            <a:off x="-1219200" y="962025"/>
            <a:ext cx="68154" cy="7013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276600" y="5883480"/>
            <a:ext cx="136309" cy="11878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628222" y="6372225"/>
            <a:ext cx="136309" cy="118783"/>
          </a:xfrm>
          <a:prstGeom prst="rect">
            <a:avLst/>
          </a:prstGeom>
          <a:blipFill>
            <a:blip r:embed="rId4" cstate="print"/>
            <a:stretch>
              <a:fillRect/>
            </a:stretch>
          </a:blipFill>
        </p:spPr>
        <p:txBody>
          <a:bodyPr wrap="square" lIns="0" tIns="0" rIns="0" bIns="0" rtlCol="0"/>
          <a:lstStyle/>
          <a:p>
            <a:endParaRPr/>
          </a:p>
        </p:txBody>
      </p:sp>
      <p:sp>
        <p:nvSpPr>
          <p:cNvPr id="6" name="Rectangle 5"/>
          <p:cNvSpPr/>
          <p:nvPr/>
        </p:nvSpPr>
        <p:spPr>
          <a:xfrm>
            <a:off x="304800" y="112681"/>
            <a:ext cx="4876800" cy="5170646"/>
          </a:xfrm>
          <a:prstGeom prst="rect">
            <a:avLst/>
          </a:prstGeom>
        </p:spPr>
        <p:txBody>
          <a:bodyPr wrap="square">
            <a:spAutoFit/>
          </a:bodyPr>
          <a:lstStyle/>
          <a:p>
            <a:pPr algn="just">
              <a:spcBef>
                <a:spcPts val="600"/>
              </a:spcBef>
            </a:pPr>
            <a:r>
              <a:rPr lang="en-US" sz="1600" b="1" dirty="0" err="1">
                <a:solidFill>
                  <a:srgbClr val="0070C0"/>
                </a:solidFill>
                <a:latin typeface="Arial" pitchFamily="34" charset="0"/>
                <a:cs typeface="Arial" pitchFamily="34" charset="0"/>
              </a:rPr>
              <a:t>Thủ</a:t>
            </a:r>
            <a:r>
              <a:rPr lang="en-US" sz="1600" b="1" dirty="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4</a:t>
            </a:r>
            <a:r>
              <a:rPr lang="en-US" sz="1600" b="1" dirty="0">
                <a:solidFill>
                  <a:srgbClr val="0070C0"/>
                </a:solidFill>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tin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nội</a:t>
            </a:r>
            <a:r>
              <a:rPr lang="en-US" sz="1600" dirty="0">
                <a:latin typeface="Arial" pitchFamily="34" charset="0"/>
                <a:cs typeface="Arial" pitchFamily="34" charset="0"/>
              </a:rPr>
              <a:t> dung </a:t>
            </a:r>
            <a:r>
              <a:rPr lang="en-US" sz="1600" dirty="0" err="1">
                <a:latin typeface="Arial" pitchFamily="34" charset="0"/>
                <a:cs typeface="Arial" pitchFamily="34" charset="0"/>
              </a:rPr>
              <a:t>tuyển</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việc</a:t>
            </a:r>
            <a:r>
              <a:rPr lang="en-US" sz="1600" dirty="0">
                <a:latin typeface="Arial" pitchFamily="34" charset="0"/>
                <a:cs typeface="Arial" pitchFamily="34" charset="0"/>
              </a:rPr>
              <a:t> </a:t>
            </a:r>
            <a:r>
              <a:rPr lang="en-US" sz="1600" dirty="0" err="1">
                <a:latin typeface="Arial" pitchFamily="34" charset="0"/>
                <a:cs typeface="Arial" pitchFamily="34" charset="0"/>
              </a:rPr>
              <a:t>làm</a:t>
            </a:r>
            <a:r>
              <a:rPr lang="en-US" sz="1600" dirty="0">
                <a:latin typeface="Arial" pitchFamily="34" charset="0"/>
                <a:cs typeface="Arial" pitchFamily="34" charset="0"/>
              </a:rPr>
              <a:t> online,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thu</a:t>
            </a:r>
            <a:r>
              <a:rPr lang="en-US" sz="1600" dirty="0">
                <a:latin typeface="Arial" pitchFamily="34" charset="0"/>
                <a:cs typeface="Arial" pitchFamily="34" charset="0"/>
              </a:rPr>
              <a:t> </a:t>
            </a:r>
            <a:r>
              <a:rPr lang="en-US" sz="1600" dirty="0" err="1">
                <a:latin typeface="Arial" pitchFamily="34" charset="0"/>
                <a:cs typeface="Arial" pitchFamily="34" charset="0"/>
              </a:rPr>
              <a:t>nhập</a:t>
            </a:r>
            <a:r>
              <a:rPr lang="en-US" sz="1600" dirty="0">
                <a:latin typeface="Arial" pitchFamily="34" charset="0"/>
                <a:cs typeface="Arial" pitchFamily="34" charset="0"/>
              </a:rPr>
              <a:t> </a:t>
            </a:r>
            <a:r>
              <a:rPr lang="en-US" sz="1600" dirty="0" err="1">
                <a:latin typeface="Arial" pitchFamily="34" charset="0"/>
                <a:cs typeface="Arial" pitchFamily="34" charset="0"/>
              </a:rPr>
              <a:t>cao</a:t>
            </a:r>
            <a:r>
              <a:rPr lang="en-US" sz="1600" dirty="0">
                <a:latin typeface="Arial" pitchFamily="34" charset="0"/>
                <a:cs typeface="Arial" pitchFamily="34" charset="0"/>
              </a:rPr>
              <a:t> </a:t>
            </a:r>
            <a:r>
              <a:rPr lang="en-US" sz="1600" dirty="0" err="1">
                <a:latin typeface="Arial" pitchFamily="34" charset="0"/>
                <a:cs typeface="Arial" pitchFamily="34" charset="0"/>
              </a:rPr>
              <a:t>trong</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hội</a:t>
            </a:r>
            <a:r>
              <a:rPr lang="en-US" sz="1600" dirty="0">
                <a:latin typeface="Arial" pitchFamily="34" charset="0"/>
                <a:cs typeface="Arial" pitchFamily="34" charset="0"/>
              </a:rPr>
              <a:t>, </a:t>
            </a:r>
            <a:r>
              <a:rPr lang="en-US" sz="1600" dirty="0" err="1">
                <a:latin typeface="Arial" pitchFamily="34" charset="0"/>
                <a:cs typeface="Arial" pitchFamily="34" charset="0"/>
              </a:rPr>
              <a:t>nhóm</a:t>
            </a:r>
            <a:r>
              <a:rPr lang="en-US" sz="1600" dirty="0">
                <a:latin typeface="Arial" pitchFamily="34" charset="0"/>
                <a:cs typeface="Arial" pitchFamily="34" charset="0"/>
              </a:rPr>
              <a:t> </a:t>
            </a:r>
            <a:r>
              <a:rPr lang="en-US" sz="1600" dirty="0" err="1">
                <a:latin typeface="Arial" pitchFamily="34" charset="0"/>
                <a:cs typeface="Arial" pitchFamily="34" charset="0"/>
              </a:rPr>
              <a:t>trên</a:t>
            </a:r>
            <a:r>
              <a:rPr lang="en-US" sz="1600" dirty="0">
                <a:latin typeface="Arial" pitchFamily="34" charset="0"/>
                <a:cs typeface="Arial" pitchFamily="34" charset="0"/>
              </a:rPr>
              <a:t> </a:t>
            </a:r>
            <a:r>
              <a:rPr lang="en-US" sz="1600" dirty="0" err="1">
                <a:latin typeface="Arial" pitchFamily="34" charset="0"/>
                <a:cs typeface="Arial" pitchFamily="34" charset="0"/>
              </a:rPr>
              <a:t>mạng</a:t>
            </a:r>
            <a:r>
              <a:rPr lang="en-US" sz="1600" dirty="0">
                <a:latin typeface="Arial" pitchFamily="34" charset="0"/>
                <a:cs typeface="Arial" pitchFamily="34" charset="0"/>
              </a:rPr>
              <a:t> </a:t>
            </a:r>
            <a:r>
              <a:rPr lang="en-US" sz="1600" dirty="0" err="1">
                <a:latin typeface="Arial" pitchFamily="34" charset="0"/>
                <a:cs typeface="Arial" pitchFamily="34" charset="0"/>
              </a:rPr>
              <a:t>xã</a:t>
            </a:r>
            <a:r>
              <a:rPr lang="en-US" sz="1600" dirty="0">
                <a:latin typeface="Arial" pitchFamily="34" charset="0"/>
                <a:cs typeface="Arial" pitchFamily="34" charset="0"/>
              </a:rPr>
              <a:t> </a:t>
            </a:r>
            <a:r>
              <a:rPr lang="en-US" sz="1600" dirty="0" err="1">
                <a:latin typeface="Arial" pitchFamily="34" charset="0"/>
                <a:cs typeface="Arial" pitchFamily="34" charset="0"/>
              </a:rPr>
              <a:t>hội</a:t>
            </a:r>
            <a:r>
              <a:rPr lang="en-US" sz="1600" dirty="0">
                <a:latin typeface="Arial" pitchFamily="34" charset="0"/>
                <a:cs typeface="Arial" pitchFamily="34" charset="0"/>
              </a:rPr>
              <a:t> Facebook, Telegram...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nhắn</a:t>
            </a:r>
            <a:r>
              <a:rPr lang="en-US" sz="1600" dirty="0">
                <a:latin typeface="Arial" pitchFamily="34" charset="0"/>
                <a:cs typeface="Arial" pitchFamily="34" charset="0"/>
              </a:rPr>
              <a:t> tin </a:t>
            </a:r>
            <a:r>
              <a:rPr lang="en-US" sz="1600" dirty="0" err="1">
                <a:latin typeface="Arial" pitchFamily="34" charset="0"/>
                <a:cs typeface="Arial" pitchFamily="34" charset="0"/>
              </a:rPr>
              <a:t>đến</a:t>
            </a:r>
            <a:r>
              <a:rPr lang="en-US" sz="1600" dirty="0">
                <a:latin typeface="Arial" pitchFamily="34" charset="0"/>
                <a:cs typeface="Arial" pitchFamily="34" charset="0"/>
              </a:rPr>
              <a:t> </a:t>
            </a:r>
            <a:r>
              <a:rPr lang="en-US" sz="1600" dirty="0" err="1">
                <a:latin typeface="Arial" pitchFamily="34" charset="0"/>
                <a:cs typeface="Arial" pitchFamily="34" charset="0"/>
              </a:rPr>
              <a:t>máy</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thoại</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nếu</a:t>
            </a:r>
            <a:r>
              <a:rPr lang="en-US" sz="1600" dirty="0">
                <a:latin typeface="Arial" pitchFamily="34" charset="0"/>
                <a:cs typeface="Arial" pitchFamily="34" charset="0"/>
              </a:rPr>
              <a:t> </a:t>
            </a:r>
            <a:r>
              <a:rPr lang="en-US" sz="1600" dirty="0" err="1">
                <a:latin typeface="Arial" pitchFamily="34" charset="0"/>
                <a:cs typeface="Arial" pitchFamily="34" charset="0"/>
              </a:rPr>
              <a:t>đồng</a:t>
            </a:r>
            <a:r>
              <a:rPr lang="en-US" sz="1600" dirty="0">
                <a:latin typeface="Arial" pitchFamily="34" charset="0"/>
                <a:cs typeface="Arial" pitchFamily="34" charset="0"/>
              </a:rPr>
              <a:t> ý </a:t>
            </a:r>
            <a:r>
              <a:rPr lang="en-US" sz="1600" dirty="0" err="1">
                <a:latin typeface="Arial" pitchFamily="34" charset="0"/>
                <a:cs typeface="Arial" pitchFamily="34" charset="0"/>
              </a:rPr>
              <a:t>tham</a:t>
            </a:r>
            <a:r>
              <a:rPr lang="en-US" sz="1600" dirty="0">
                <a:latin typeface="Arial" pitchFamily="34" charset="0"/>
                <a:cs typeface="Arial" pitchFamily="34" charset="0"/>
              </a:rPr>
              <a:t> </a:t>
            </a:r>
            <a:r>
              <a:rPr lang="en-US" sz="1600" dirty="0" err="1">
                <a:latin typeface="Arial" pitchFamily="34" charset="0"/>
                <a:cs typeface="Arial" pitchFamily="34" charset="0"/>
              </a:rPr>
              <a:t>gia</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sẽ</a:t>
            </a:r>
            <a:r>
              <a:rPr lang="en-US" sz="1600" dirty="0">
                <a:latin typeface="Arial" pitchFamily="34" charset="0"/>
                <a:cs typeface="Arial" pitchFamily="34" charset="0"/>
              </a:rPr>
              <a:t> </a:t>
            </a:r>
            <a:r>
              <a:rPr lang="en-US" sz="1600" dirty="0" err="1">
                <a:latin typeface="Arial" pitchFamily="34" charset="0"/>
                <a:cs typeface="Arial" pitchFamily="34" charset="0"/>
              </a:rPr>
              <a:t>liên</a:t>
            </a:r>
            <a:r>
              <a:rPr lang="en-US" sz="1600" dirty="0">
                <a:latin typeface="Arial" pitchFamily="34" charset="0"/>
                <a:cs typeface="Arial" pitchFamily="34" charset="0"/>
              </a:rPr>
              <a:t> </a:t>
            </a:r>
            <a:r>
              <a:rPr lang="en-US" sz="1600" dirty="0" err="1">
                <a:latin typeface="Arial" pitchFamily="34" charset="0"/>
                <a:cs typeface="Arial" pitchFamily="34" charset="0"/>
              </a:rPr>
              <a:t>lạc</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Zalo</a:t>
            </a:r>
            <a:r>
              <a:rPr lang="en-US" sz="1600" dirty="0">
                <a:latin typeface="Arial" pitchFamily="34" charset="0"/>
                <a:cs typeface="Arial" pitchFamily="34" charset="0"/>
              </a:rPr>
              <a:t>, Telegram... </a:t>
            </a:r>
            <a:endParaRPr lang="en-US" sz="1600" dirty="0" smtClean="0">
              <a:latin typeface="Arial" pitchFamily="34" charset="0"/>
              <a:cs typeface="Arial" pitchFamily="34" charset="0"/>
            </a:endParaRPr>
          </a:p>
          <a:p>
            <a:pPr algn="just">
              <a:spcBef>
                <a:spcPts val="600"/>
              </a:spcBef>
            </a:pPr>
            <a:r>
              <a:rPr lang="en-US" sz="1600" dirty="0" err="1" smtClean="0">
                <a:latin typeface="Arial" pitchFamily="34" charset="0"/>
                <a:cs typeface="Arial" pitchFamily="34" charset="0"/>
              </a:rPr>
              <a:t>Sau</a:t>
            </a:r>
            <a:r>
              <a:rPr lang="en-US" sz="1600" dirty="0" smtClean="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danh</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viên</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sàn</a:t>
            </a:r>
            <a:r>
              <a:rPr lang="en-US" sz="1600" dirty="0">
                <a:latin typeface="Arial" pitchFamily="34" charset="0"/>
                <a:cs typeface="Arial" pitchFamily="34" charset="0"/>
              </a:rPr>
              <a:t> </a:t>
            </a:r>
            <a:r>
              <a:rPr lang="en-US" sz="1600" dirty="0" err="1">
                <a:latin typeface="Arial" pitchFamily="34" charset="0"/>
                <a:cs typeface="Arial" pitchFamily="34" charset="0"/>
              </a:rPr>
              <a:t>thương</a:t>
            </a:r>
            <a:r>
              <a:rPr lang="en-US" sz="1600" dirty="0">
                <a:latin typeface="Arial" pitchFamily="34" charset="0"/>
                <a:cs typeface="Arial" pitchFamily="34" charset="0"/>
              </a:rPr>
              <a:t> </a:t>
            </a:r>
            <a:r>
              <a:rPr lang="en-US" sz="1600" dirty="0" err="1">
                <a:latin typeface="Arial" pitchFamily="34" charset="0"/>
                <a:cs typeface="Arial" pitchFamily="34" charset="0"/>
              </a:rPr>
              <a:t>mại</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tử</a:t>
            </a:r>
            <a:r>
              <a:rPr lang="en-US" sz="1600" dirty="0">
                <a:latin typeface="Arial" pitchFamily="34" charset="0"/>
                <a:cs typeface="Arial" pitchFamily="34" charset="0"/>
              </a:rPr>
              <a:t> </a:t>
            </a:r>
            <a:r>
              <a:rPr lang="en-US" sz="1600" dirty="0" err="1">
                <a:latin typeface="Arial" pitchFamily="34" charset="0"/>
                <a:cs typeface="Arial" pitchFamily="34" charset="0"/>
              </a:rPr>
              <a:t>Shopee</a:t>
            </a:r>
            <a:r>
              <a:rPr lang="en-US" sz="1600" dirty="0">
                <a:latin typeface="Arial" pitchFamily="34" charset="0"/>
                <a:cs typeface="Arial" pitchFamily="34" charset="0"/>
              </a:rPr>
              <a:t>, </a:t>
            </a:r>
            <a:r>
              <a:rPr lang="en-US" sz="1600" dirty="0" err="1">
                <a:latin typeface="Arial" pitchFamily="34" charset="0"/>
                <a:cs typeface="Arial" pitchFamily="34" charset="0"/>
              </a:rPr>
              <a:t>Lazada</a:t>
            </a:r>
            <a:r>
              <a:rPr lang="en-US" sz="1600" dirty="0">
                <a:latin typeface="Arial" pitchFamily="34" charset="0"/>
                <a:cs typeface="Arial" pitchFamily="34" charset="0"/>
              </a:rPr>
              <a:t>, </a:t>
            </a:r>
            <a:r>
              <a:rPr lang="en-US" sz="1600" dirty="0" err="1">
                <a:latin typeface="Arial" pitchFamily="34" charset="0"/>
                <a:cs typeface="Arial" pitchFamily="34" charset="0"/>
              </a:rPr>
              <a:t>Tiki</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tuyển</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giao</a:t>
            </a:r>
            <a:r>
              <a:rPr lang="en-US" sz="1600" dirty="0">
                <a:latin typeface="Arial" pitchFamily="34" charset="0"/>
                <a:cs typeface="Arial" pitchFamily="34" charset="0"/>
              </a:rPr>
              <a:t> </a:t>
            </a:r>
            <a:r>
              <a:rPr lang="en-US" sz="1600" dirty="0" err="1">
                <a:latin typeface="Arial" pitchFamily="34" charset="0"/>
                <a:cs typeface="Arial" pitchFamily="34" charset="0"/>
              </a:rPr>
              <a:t>việc</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ứng</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thanh</a:t>
            </a:r>
            <a:r>
              <a:rPr lang="en-US" sz="1600" dirty="0">
                <a:latin typeface="Arial" pitchFamily="34" charset="0"/>
                <a:cs typeface="Arial" pitchFamily="34" charset="0"/>
              </a:rPr>
              <a:t> </a:t>
            </a:r>
            <a:r>
              <a:rPr lang="en-US" sz="1600" dirty="0" err="1">
                <a:latin typeface="Arial" pitchFamily="34" charset="0"/>
                <a:cs typeface="Arial" pitchFamily="34" charset="0"/>
              </a:rPr>
              <a:t>toán</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đơn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trên</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sàn</a:t>
            </a:r>
            <a:r>
              <a:rPr lang="en-US" sz="1600" dirty="0">
                <a:latin typeface="Arial" pitchFamily="34" charset="0"/>
                <a:cs typeface="Arial" pitchFamily="34" charset="0"/>
              </a:rPr>
              <a:t> </a:t>
            </a:r>
            <a:r>
              <a:rPr lang="en-US" sz="1600" dirty="0" err="1">
                <a:latin typeface="Arial" pitchFamily="34" charset="0"/>
                <a:cs typeface="Arial" pitchFamily="34" charset="0"/>
              </a:rPr>
              <a:t>thương</a:t>
            </a:r>
            <a:r>
              <a:rPr lang="en-US" sz="1600" dirty="0">
                <a:latin typeface="Arial" pitchFamily="34" charset="0"/>
                <a:cs typeface="Arial" pitchFamily="34" charset="0"/>
              </a:rPr>
              <a:t> </a:t>
            </a:r>
            <a:r>
              <a:rPr lang="en-US" sz="1600" dirty="0" err="1">
                <a:latin typeface="Arial" pitchFamily="34" charset="0"/>
                <a:cs typeface="Arial" pitchFamily="34" charset="0"/>
              </a:rPr>
              <a:t>mại</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tử</a:t>
            </a:r>
            <a:r>
              <a:rPr lang="en-US" sz="1600" dirty="0">
                <a:latin typeface="Arial" pitchFamily="34" charset="0"/>
                <a:cs typeface="Arial" pitchFamily="34" charset="0"/>
              </a:rPr>
              <a:t> </a:t>
            </a:r>
            <a:r>
              <a:rPr lang="en-US" sz="1600" dirty="0" err="1">
                <a:latin typeface="Arial" pitchFamily="34" charset="0"/>
                <a:cs typeface="Arial" pitchFamily="34" charset="0"/>
              </a:rPr>
              <a:t>trên</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sẽ</a:t>
            </a:r>
            <a:r>
              <a:rPr lang="en-US" sz="1600" dirty="0">
                <a:latin typeface="Arial" pitchFamily="34" charset="0"/>
                <a:cs typeface="Arial" pitchFamily="34" charset="0"/>
              </a:rPr>
              <a:t> </a:t>
            </a:r>
            <a:r>
              <a:rPr lang="en-US" sz="1600" dirty="0" err="1">
                <a:latin typeface="Arial" pitchFamily="34" charset="0"/>
                <a:cs typeface="Arial" pitchFamily="34" charset="0"/>
              </a:rPr>
              <a:t>được</a:t>
            </a:r>
            <a:r>
              <a:rPr lang="en-US" sz="1600" dirty="0">
                <a:latin typeface="Arial" pitchFamily="34" charset="0"/>
                <a:cs typeface="Arial" pitchFamily="34" charset="0"/>
              </a:rPr>
              <a:t> </a:t>
            </a:r>
            <a:r>
              <a:rPr lang="en-US" sz="1600" dirty="0" err="1">
                <a:latin typeface="Arial" pitchFamily="34" charset="0"/>
                <a:cs typeface="Arial" pitchFamily="34" charset="0"/>
              </a:rPr>
              <a:t>thanh</a:t>
            </a:r>
            <a:r>
              <a:rPr lang="en-US" sz="1600" dirty="0">
                <a:latin typeface="Arial" pitchFamily="34" charset="0"/>
                <a:cs typeface="Arial" pitchFamily="34" charset="0"/>
              </a:rPr>
              <a:t> </a:t>
            </a:r>
            <a:r>
              <a:rPr lang="en-US" sz="1600" dirty="0" err="1">
                <a:latin typeface="Arial" pitchFamily="34" charset="0"/>
                <a:cs typeface="Arial" pitchFamily="34" charset="0"/>
              </a:rPr>
              <a:t>toán</a:t>
            </a:r>
            <a:r>
              <a:rPr lang="en-US" sz="1600" dirty="0">
                <a:latin typeface="Arial" pitchFamily="34" charset="0"/>
                <a:cs typeface="Arial" pitchFamily="34" charset="0"/>
              </a:rPr>
              <a:t> </a:t>
            </a:r>
            <a:r>
              <a:rPr lang="en-US" sz="1600" dirty="0" err="1">
                <a:latin typeface="Arial" pitchFamily="34" charset="0"/>
                <a:cs typeface="Arial" pitchFamily="34" charset="0"/>
              </a:rPr>
              <a:t>hoàn</a:t>
            </a:r>
            <a:r>
              <a:rPr lang="en-US" sz="1600" dirty="0">
                <a:latin typeface="Arial" pitchFamily="34" charset="0"/>
                <a:cs typeface="Arial" pitchFamily="34" charset="0"/>
              </a:rPr>
              <a:t> </a:t>
            </a:r>
            <a:r>
              <a:rPr lang="en-US" sz="1600" dirty="0" err="1">
                <a:latin typeface="Arial" pitchFamily="34" charset="0"/>
                <a:cs typeface="Arial" pitchFamily="34" charset="0"/>
              </a:rPr>
              <a:t>trả</a:t>
            </a:r>
            <a:r>
              <a:rPr lang="en-US" sz="1600" dirty="0">
                <a:latin typeface="Arial" pitchFamily="34" charset="0"/>
                <a:cs typeface="Arial" pitchFamily="34" charset="0"/>
              </a:rPr>
              <a:t> </a:t>
            </a:r>
            <a:r>
              <a:rPr lang="en-US" sz="1600" dirty="0" err="1">
                <a:latin typeface="Arial" pitchFamily="34" charset="0"/>
                <a:cs typeface="Arial" pitchFamily="34" charset="0"/>
              </a:rPr>
              <a:t>lại</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lợi</a:t>
            </a:r>
            <a:r>
              <a:rPr lang="en-US" sz="1600" dirty="0">
                <a:latin typeface="Arial" pitchFamily="34" charset="0"/>
                <a:cs typeface="Arial" pitchFamily="34" charset="0"/>
              </a:rPr>
              <a:t> </a:t>
            </a:r>
            <a:r>
              <a:rPr lang="en-US" sz="1600" dirty="0" err="1">
                <a:latin typeface="Arial" pitchFamily="34" charset="0"/>
                <a:cs typeface="Arial" pitchFamily="34" charset="0"/>
              </a:rPr>
              <a:t>nhuận</a:t>
            </a:r>
            <a:r>
              <a:rPr lang="en-US" sz="1600" dirty="0">
                <a:latin typeface="Arial" pitchFamily="34" charset="0"/>
                <a:cs typeface="Arial" pitchFamily="34" charset="0"/>
              </a:rPr>
              <a:t> </a:t>
            </a:r>
            <a:r>
              <a:rPr lang="en-US" sz="1600" dirty="0" err="1">
                <a:latin typeface="Arial" pitchFamily="34" charset="0"/>
                <a:cs typeface="Arial" pitchFamily="34" charset="0"/>
              </a:rPr>
              <a:t>từ</a:t>
            </a:r>
            <a:r>
              <a:rPr lang="en-US" sz="1600" dirty="0">
                <a:latin typeface="Arial" pitchFamily="34" charset="0"/>
                <a:cs typeface="Arial" pitchFamily="34" charset="0"/>
              </a:rPr>
              <a:t> 10 - 15%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thực</a:t>
            </a:r>
            <a:r>
              <a:rPr lang="en-US" sz="1600" dirty="0">
                <a:latin typeface="Arial" pitchFamily="34" charset="0"/>
                <a:cs typeface="Arial" pitchFamily="34" charset="0"/>
              </a:rPr>
              <a:t> </a:t>
            </a:r>
            <a:r>
              <a:rPr lang="en-US" sz="1600" dirty="0" err="1">
                <a:latin typeface="Arial" pitchFamily="34" charset="0"/>
                <a:cs typeface="Arial" pitchFamily="34" charset="0"/>
              </a:rPr>
              <a:t>hiện</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endParaRPr lang="en-US" sz="1600" dirty="0">
              <a:latin typeface="Arial" pitchFamily="34" charset="0"/>
              <a:cs typeface="Arial" pitchFamily="34" charset="0"/>
            </a:endParaRPr>
          </a:p>
          <a:p>
            <a:pPr algn="just">
              <a:spcBef>
                <a:spcPts val="600"/>
              </a:spcBef>
            </a:pPr>
            <a:r>
              <a:rPr lang="en-US" sz="1600" dirty="0" err="1" smtClean="0">
                <a:latin typeface="Arial" pitchFamily="34" charset="0"/>
                <a:cs typeface="Arial" pitchFamily="34" charset="0"/>
              </a:rPr>
              <a:t>Sau</a:t>
            </a:r>
            <a:r>
              <a:rPr lang="en-US" sz="1600" dirty="0" smtClean="0">
                <a:latin typeface="Arial" pitchFamily="34" charset="0"/>
                <a:cs typeface="Arial" pitchFamily="34" charset="0"/>
              </a:rPr>
              <a:t> </a:t>
            </a:r>
            <a:r>
              <a:rPr lang="en-US" sz="1600" dirty="0" err="1">
                <a:latin typeface="Arial" pitchFamily="34" charset="0"/>
                <a:cs typeface="Arial" pitchFamily="34" charset="0"/>
              </a:rPr>
              <a:t>một</a:t>
            </a:r>
            <a:r>
              <a:rPr lang="en-US" sz="1600" dirty="0">
                <a:latin typeface="Arial" pitchFamily="34" charset="0"/>
                <a:cs typeface="Arial" pitchFamily="34" charset="0"/>
              </a:rPr>
              <a:t> </a:t>
            </a:r>
            <a:r>
              <a:rPr lang="en-US" sz="1600" dirty="0" err="1">
                <a:latin typeface="Arial" pitchFamily="34" charset="0"/>
                <a:cs typeface="Arial" pitchFamily="34" charset="0"/>
              </a:rPr>
              <a:t>vài</a:t>
            </a:r>
            <a:r>
              <a:rPr lang="en-US" sz="1600" dirty="0">
                <a:latin typeface="Arial" pitchFamily="34" charset="0"/>
                <a:cs typeface="Arial" pitchFamily="34" charset="0"/>
              </a:rPr>
              <a:t> </a:t>
            </a:r>
            <a:r>
              <a:rPr lang="en-US" sz="1600" dirty="0" err="1">
                <a:latin typeface="Arial" pitchFamily="34" charset="0"/>
                <a:cs typeface="Arial" pitchFamily="34" charset="0"/>
              </a:rPr>
              <a:t>đơn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giá</a:t>
            </a:r>
            <a:r>
              <a:rPr lang="en-US" sz="1600" dirty="0">
                <a:latin typeface="Arial" pitchFamily="34" charset="0"/>
                <a:cs typeface="Arial" pitchFamily="34" charset="0"/>
              </a:rPr>
              <a:t> </a:t>
            </a:r>
            <a:r>
              <a:rPr lang="en-US" sz="1600" dirty="0" err="1">
                <a:latin typeface="Arial" pitchFamily="34" charset="0"/>
                <a:cs typeface="Arial" pitchFamily="34" charset="0"/>
              </a:rPr>
              <a:t>trị</a:t>
            </a:r>
            <a:r>
              <a:rPr lang="en-US" sz="1600" dirty="0">
                <a:latin typeface="Arial" pitchFamily="34" charset="0"/>
                <a:cs typeface="Arial" pitchFamily="34" charset="0"/>
              </a:rPr>
              <a:t> </a:t>
            </a:r>
            <a:r>
              <a:rPr lang="en-US" sz="1600" dirty="0" err="1">
                <a:latin typeface="Arial" pitchFamily="34" charset="0"/>
                <a:cs typeface="Arial" pitchFamily="34" charset="0"/>
              </a:rPr>
              <a:t>thấp</a:t>
            </a:r>
            <a:r>
              <a:rPr lang="en-US" sz="1600" dirty="0">
                <a:latin typeface="Arial" pitchFamily="34" charset="0"/>
                <a:cs typeface="Arial" pitchFamily="34" charset="0"/>
              </a:rPr>
              <a:t>) </a:t>
            </a:r>
            <a:r>
              <a:rPr lang="en-US" sz="1600" dirty="0" err="1">
                <a:latin typeface="Arial" pitchFamily="34" charset="0"/>
                <a:cs typeface="Arial" pitchFamily="34" charset="0"/>
              </a:rPr>
              <a:t>thành</a:t>
            </a:r>
            <a:r>
              <a:rPr lang="en-US" sz="1600" dirty="0">
                <a:latin typeface="Arial" pitchFamily="34" charset="0"/>
                <a:cs typeface="Arial" pitchFamily="34" charset="0"/>
              </a:rPr>
              <a:t> </a:t>
            </a:r>
            <a:r>
              <a:rPr lang="en-US" sz="1600" dirty="0" err="1">
                <a:latin typeface="Arial" pitchFamily="34" charset="0"/>
                <a:cs typeface="Arial" pitchFamily="34" charset="0"/>
              </a:rPr>
              <a:t>công</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thực</a:t>
            </a:r>
            <a:r>
              <a:rPr lang="en-US" sz="1600" dirty="0">
                <a:latin typeface="Arial" pitchFamily="34" charset="0"/>
                <a:cs typeface="Arial" pitchFamily="34" charset="0"/>
              </a:rPr>
              <a:t> </a:t>
            </a:r>
            <a:r>
              <a:rPr lang="en-US" sz="1600" dirty="0" err="1">
                <a:latin typeface="Arial" pitchFamily="34" charset="0"/>
                <a:cs typeface="Arial" pitchFamily="34" charset="0"/>
              </a:rPr>
              <a:t>hiện</a:t>
            </a:r>
            <a:r>
              <a:rPr lang="en-US" sz="1600" dirty="0">
                <a:latin typeface="Arial" pitchFamily="34" charset="0"/>
                <a:cs typeface="Arial" pitchFamily="34" charset="0"/>
              </a:rPr>
              <a:t> </a:t>
            </a:r>
            <a:r>
              <a:rPr lang="en-US" sz="1600" dirty="0" err="1">
                <a:latin typeface="Arial" pitchFamily="34" charset="0"/>
                <a:cs typeface="Arial" pitchFamily="34" charset="0"/>
              </a:rPr>
              <a:t>thanh</a:t>
            </a:r>
            <a:r>
              <a:rPr lang="en-US" sz="1600" dirty="0">
                <a:latin typeface="Arial" pitchFamily="34" charset="0"/>
                <a:cs typeface="Arial" pitchFamily="34" charset="0"/>
              </a:rPr>
              <a:t> </a:t>
            </a:r>
            <a:r>
              <a:rPr lang="en-US" sz="1600" dirty="0" err="1">
                <a:latin typeface="Arial" pitchFamily="34" charset="0"/>
                <a:cs typeface="Arial" pitchFamily="34" charset="0"/>
              </a:rPr>
              <a:t>toán</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đơn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giá</a:t>
            </a:r>
            <a:r>
              <a:rPr lang="en-US" sz="1600" dirty="0">
                <a:latin typeface="Arial" pitchFamily="34" charset="0"/>
                <a:cs typeface="Arial" pitchFamily="34" charset="0"/>
              </a:rPr>
              <a:t> </a:t>
            </a:r>
            <a:r>
              <a:rPr lang="en-US" sz="1600" dirty="0" err="1">
                <a:latin typeface="Arial" pitchFamily="34" charset="0"/>
                <a:cs typeface="Arial" pitchFamily="34" charset="0"/>
              </a:rPr>
              <a:t>trị</a:t>
            </a:r>
            <a:r>
              <a:rPr lang="en-US" sz="1600" dirty="0">
                <a:latin typeface="Arial" pitchFamily="34" charset="0"/>
                <a:cs typeface="Arial" pitchFamily="34" charset="0"/>
              </a:rPr>
              <a:t> </a:t>
            </a:r>
            <a:r>
              <a:rPr lang="en-US" sz="1600" dirty="0" err="1">
                <a:latin typeface="Arial" pitchFamily="34" charset="0"/>
                <a:cs typeface="Arial" pitchFamily="34" charset="0"/>
              </a:rPr>
              <a:t>cao</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lấy</a:t>
            </a:r>
            <a:r>
              <a:rPr lang="en-US" sz="1600" dirty="0">
                <a:latin typeface="Arial" pitchFamily="34" charset="0"/>
                <a:cs typeface="Arial" pitchFamily="34" charset="0"/>
              </a:rPr>
              <a:t> </a:t>
            </a:r>
            <a:r>
              <a:rPr lang="en-US" sz="1600" dirty="0" err="1">
                <a:latin typeface="Arial" pitchFamily="34" charset="0"/>
                <a:cs typeface="Arial" pitchFamily="34" charset="0"/>
              </a:rPr>
              <a:t>nhiều</a:t>
            </a:r>
            <a:r>
              <a:rPr lang="en-US" sz="1600" dirty="0">
                <a:latin typeface="Arial" pitchFamily="34" charset="0"/>
                <a:cs typeface="Arial" pitchFamily="34" charset="0"/>
              </a:rPr>
              <a:t> </a:t>
            </a:r>
            <a:r>
              <a:rPr lang="en-US" sz="1600" dirty="0" err="1">
                <a:latin typeface="Arial" pitchFamily="34" charset="0"/>
                <a:cs typeface="Arial" pitchFamily="34" charset="0"/>
              </a:rPr>
              <a:t>lý</a:t>
            </a:r>
            <a:r>
              <a:rPr lang="en-US" sz="1600" dirty="0">
                <a:latin typeface="Arial" pitchFamily="34" charset="0"/>
                <a:cs typeface="Arial" pitchFamily="34" charset="0"/>
              </a:rPr>
              <a:t> do </a:t>
            </a:r>
            <a:r>
              <a:rPr lang="en-US" sz="1600" dirty="0" err="1">
                <a:latin typeface="Arial" pitchFamily="34" charset="0"/>
                <a:cs typeface="Arial" pitchFamily="34" charset="0"/>
              </a:rPr>
              <a:t>thông</a:t>
            </a:r>
            <a:r>
              <a:rPr lang="en-US" sz="1600" dirty="0">
                <a:latin typeface="Arial" pitchFamily="34" charset="0"/>
                <a:cs typeface="Arial" pitchFamily="34" charset="0"/>
              </a:rPr>
              <a:t> </a:t>
            </a:r>
            <a:r>
              <a:rPr lang="en-US" sz="1600" dirty="0" err="1">
                <a:latin typeface="Arial" pitchFamily="34" charset="0"/>
                <a:cs typeface="Arial" pitchFamily="34" charset="0"/>
              </a:rPr>
              <a:t>báo</a:t>
            </a:r>
            <a:r>
              <a:rPr lang="en-US" sz="1600" dirty="0">
                <a:latin typeface="Arial" pitchFamily="34" charset="0"/>
                <a:cs typeface="Arial" pitchFamily="34" charset="0"/>
              </a:rPr>
              <a:t> </a:t>
            </a:r>
            <a:r>
              <a:rPr lang="en-US" sz="1600" dirty="0" err="1">
                <a:latin typeface="Arial" pitchFamily="34" charset="0"/>
                <a:cs typeface="Arial" pitchFamily="34" charset="0"/>
              </a:rPr>
              <a:t>đơn</a:t>
            </a:r>
            <a:r>
              <a:rPr lang="en-US" sz="1600" dirty="0">
                <a:latin typeface="Arial" pitchFamily="34" charset="0"/>
                <a:cs typeface="Arial" pitchFamily="34" charset="0"/>
              </a:rPr>
              <a:t> </a:t>
            </a:r>
            <a:r>
              <a:rPr lang="en-US" sz="1600" dirty="0" err="1">
                <a:latin typeface="Arial" pitchFamily="34" charset="0"/>
                <a:cs typeface="Arial" pitchFamily="34" charset="0"/>
              </a:rPr>
              <a:t>hành</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lỗi</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thực</a:t>
            </a:r>
            <a:r>
              <a:rPr lang="en-US" sz="1600" dirty="0">
                <a:latin typeface="Arial" pitchFamily="34" charset="0"/>
                <a:cs typeface="Arial" pitchFamily="34" charset="0"/>
              </a:rPr>
              <a:t> </a:t>
            </a:r>
            <a:r>
              <a:rPr lang="en-US" sz="1600" dirty="0" err="1">
                <a:latin typeface="Arial" pitchFamily="34" charset="0"/>
                <a:cs typeface="Arial" pitchFamily="34" charset="0"/>
              </a:rPr>
              <a:t>hiện</a:t>
            </a:r>
            <a:r>
              <a:rPr lang="en-US" sz="1600" dirty="0">
                <a:latin typeface="Arial" pitchFamily="34" charset="0"/>
                <a:cs typeface="Arial" pitchFamily="34" charset="0"/>
              </a:rPr>
              <a:t> </a:t>
            </a:r>
            <a:r>
              <a:rPr lang="en-US" sz="1600" dirty="0" err="1">
                <a:latin typeface="Arial" pitchFamily="34" charset="0"/>
                <a:cs typeface="Arial" pitchFamily="34" charset="0"/>
              </a:rPr>
              <a:t>lại</a:t>
            </a:r>
            <a:r>
              <a:rPr lang="en-US" sz="1600" dirty="0">
                <a:latin typeface="Arial" pitchFamily="34" charset="0"/>
                <a:cs typeface="Arial" pitchFamily="34" charset="0"/>
              </a:rPr>
              <a:t> </a:t>
            </a:r>
            <a:r>
              <a:rPr lang="en-US" sz="1600" dirty="0" err="1">
                <a:latin typeface="Arial" pitchFamily="34" charset="0"/>
                <a:cs typeface="Arial" pitchFamily="34" charset="0"/>
              </a:rPr>
              <a:t>nhiều</a:t>
            </a:r>
            <a:r>
              <a:rPr lang="en-US" sz="1600" dirty="0">
                <a:latin typeface="Arial" pitchFamily="34" charset="0"/>
                <a:cs typeface="Arial" pitchFamily="34" charset="0"/>
              </a:rPr>
              <a:t> </a:t>
            </a:r>
            <a:r>
              <a:rPr lang="en-US" sz="1600" dirty="0" err="1">
                <a:latin typeface="Arial" pitchFamily="34" charset="0"/>
                <a:cs typeface="Arial" pitchFamily="34" charset="0"/>
              </a:rPr>
              <a:t>lần</a:t>
            </a:r>
            <a:r>
              <a:rPr lang="en-US" sz="1600" dirty="0">
                <a:latin typeface="Arial" pitchFamily="34" charset="0"/>
                <a:cs typeface="Arial" pitchFamily="34" charset="0"/>
              </a:rPr>
              <a:t>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đổi</a:t>
            </a:r>
            <a:r>
              <a:rPr lang="en-US" sz="1600" dirty="0">
                <a:latin typeface="Arial" pitchFamily="34" charset="0"/>
                <a:cs typeface="Arial" pitchFamily="34" charset="0"/>
              </a:rPr>
              <a:t> sang </a:t>
            </a:r>
            <a:r>
              <a:rPr lang="en-US" sz="1600" dirty="0" err="1">
                <a:latin typeface="Arial" pitchFamily="34" charset="0"/>
                <a:cs typeface="Arial" pitchFamily="34" charset="0"/>
              </a:rPr>
              <a:t>thực</a:t>
            </a:r>
            <a:r>
              <a:rPr lang="en-US" sz="1600" dirty="0">
                <a:latin typeface="Arial" pitchFamily="34" charset="0"/>
                <a:cs typeface="Arial" pitchFamily="34" charset="0"/>
              </a:rPr>
              <a:t> </a:t>
            </a:r>
            <a:r>
              <a:rPr lang="en-US" sz="1600" dirty="0" err="1">
                <a:latin typeface="Arial" pitchFamily="34" charset="0"/>
                <a:cs typeface="Arial" pitchFamily="34" charset="0"/>
              </a:rPr>
              <a:t>hiện</a:t>
            </a:r>
            <a:r>
              <a:rPr lang="en-US" sz="1600" dirty="0">
                <a:latin typeface="Arial" pitchFamily="34" charset="0"/>
                <a:cs typeface="Arial" pitchFamily="34" charset="0"/>
              </a:rPr>
              <a:t> </a:t>
            </a:r>
            <a:r>
              <a:rPr lang="en-US" sz="1600" dirty="0" err="1">
                <a:latin typeface="Arial" pitchFamily="34" charset="0"/>
                <a:cs typeface="Arial" pitchFamily="34" charset="0"/>
              </a:rPr>
              <a:t>đơn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giá</a:t>
            </a:r>
            <a:r>
              <a:rPr lang="en-US" sz="1600" dirty="0">
                <a:latin typeface="Arial" pitchFamily="34" charset="0"/>
                <a:cs typeface="Arial" pitchFamily="34" charset="0"/>
              </a:rPr>
              <a:t> </a:t>
            </a:r>
            <a:r>
              <a:rPr lang="en-US" sz="1600" dirty="0" err="1">
                <a:latin typeface="Arial" pitchFamily="34" charset="0"/>
                <a:cs typeface="Arial" pitchFamily="34" charset="0"/>
              </a:rPr>
              <a:t>trị</a:t>
            </a:r>
            <a:r>
              <a:rPr lang="en-US" sz="1600" dirty="0">
                <a:latin typeface="Arial" pitchFamily="34" charset="0"/>
                <a:cs typeface="Arial" pitchFamily="34" charset="0"/>
              </a:rPr>
              <a:t> </a:t>
            </a:r>
            <a:r>
              <a:rPr lang="en-US" sz="1600" dirty="0" err="1">
                <a:latin typeface="Arial" pitchFamily="34" charset="0"/>
                <a:cs typeface="Arial" pitchFamily="34" charset="0"/>
              </a:rPr>
              <a:t>cao</a:t>
            </a:r>
            <a:r>
              <a:rPr lang="en-US" sz="1600" dirty="0">
                <a:latin typeface="Arial" pitchFamily="34" charset="0"/>
                <a:cs typeface="Arial" pitchFamily="34" charset="0"/>
              </a:rPr>
              <a:t> </a:t>
            </a:r>
            <a:r>
              <a:rPr lang="en-US" sz="1600" dirty="0" err="1">
                <a:latin typeface="Arial" pitchFamily="34" charset="0"/>
                <a:cs typeface="Arial" pitchFamily="34" charset="0"/>
              </a:rPr>
              <a:t>hơn</a:t>
            </a:r>
            <a:r>
              <a:rPr lang="en-US" sz="1600" dirty="0">
                <a:latin typeface="Arial" pitchFamily="34" charset="0"/>
                <a:cs typeface="Arial" pitchFamily="34" charset="0"/>
              </a:rPr>
              <a:t>, </a:t>
            </a:r>
            <a:r>
              <a:rPr lang="en-US" sz="1600" dirty="0" err="1">
                <a:latin typeface="Arial" pitchFamily="34" charset="0"/>
                <a:cs typeface="Arial" pitchFamily="34" charset="0"/>
              </a:rPr>
              <a:t>rồi</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đã</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cắt</a:t>
            </a:r>
            <a:r>
              <a:rPr lang="en-US" sz="1600" dirty="0">
                <a:latin typeface="Arial" pitchFamily="34" charset="0"/>
                <a:cs typeface="Arial" pitchFamily="34" charset="0"/>
              </a:rPr>
              <a:t> </a:t>
            </a:r>
            <a:r>
              <a:rPr lang="en-US" sz="1600" dirty="0" err="1">
                <a:latin typeface="Arial" pitchFamily="34" charset="0"/>
                <a:cs typeface="Arial" pitchFamily="34" charset="0"/>
              </a:rPr>
              <a:t>liên</a:t>
            </a:r>
            <a:r>
              <a:rPr lang="en-US" sz="1600" dirty="0">
                <a:latin typeface="Arial" pitchFamily="34" charset="0"/>
                <a:cs typeface="Arial" pitchFamily="34" charset="0"/>
              </a:rPr>
              <a:t> </a:t>
            </a:r>
            <a:r>
              <a:rPr lang="en-US" sz="1600" dirty="0" err="1">
                <a:latin typeface="Arial" pitchFamily="34" charset="0"/>
                <a:cs typeface="Arial" pitchFamily="34" charset="0"/>
              </a:rPr>
              <a:t>lạc</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smtClean="0">
                <a:latin typeface="Arial" pitchFamily="34" charset="0"/>
                <a:cs typeface="Arial" pitchFamily="34" charset="0"/>
              </a:rPr>
              <a:t>.</a:t>
            </a:r>
          </a:p>
        </p:txBody>
      </p:sp>
      <p:sp>
        <p:nvSpPr>
          <p:cNvPr id="15" name="object 7"/>
          <p:cNvSpPr/>
          <p:nvPr/>
        </p:nvSpPr>
        <p:spPr>
          <a:xfrm>
            <a:off x="1981200" y="5381625"/>
            <a:ext cx="1265372" cy="1881320"/>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05956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5328285" cy="13335"/>
            <a:chOff x="0" y="0"/>
            <a:chExt cx="5328285" cy="13335"/>
          </a:xfrm>
        </p:grpSpPr>
        <p:sp>
          <p:nvSpPr>
            <p:cNvPr id="3" name="object 3"/>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sp>
          <p:nvSpPr>
            <p:cNvPr id="4" name="object 4"/>
            <p:cNvSpPr/>
            <p:nvPr/>
          </p:nvSpPr>
          <p:spPr>
            <a:xfrm>
              <a:off x="0" y="0"/>
              <a:ext cx="5328285" cy="635"/>
            </a:xfrm>
            <a:custGeom>
              <a:avLst/>
              <a:gdLst/>
              <a:ahLst/>
              <a:cxnLst/>
              <a:rect l="l" t="t" r="r" b="b"/>
              <a:pathLst>
                <a:path w="5328285" h="635">
                  <a:moveTo>
                    <a:pt x="0" y="0"/>
                  </a:moveTo>
                  <a:lnTo>
                    <a:pt x="5328005" y="0"/>
                  </a:lnTo>
                  <a:lnTo>
                    <a:pt x="0" y="12"/>
                  </a:lnTo>
                </a:path>
              </a:pathLst>
            </a:custGeom>
            <a:ln w="12700">
              <a:solidFill>
                <a:srgbClr val="000000"/>
              </a:solidFill>
            </a:ln>
          </p:spPr>
          <p:txBody>
            <a:bodyPr wrap="square" lIns="0" tIns="0" rIns="0" bIns="0" rtlCol="0"/>
            <a:lstStyle/>
            <a:p>
              <a:endParaRPr/>
            </a:p>
          </p:txBody>
        </p:sp>
        <p:sp>
          <p:nvSpPr>
            <p:cNvPr id="5" name="object 5"/>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grpSp>
      <p:sp>
        <p:nvSpPr>
          <p:cNvPr id="8" name="object 8"/>
          <p:cNvSpPr/>
          <p:nvPr/>
        </p:nvSpPr>
        <p:spPr>
          <a:xfrm>
            <a:off x="-1676400" y="2257425"/>
            <a:ext cx="136309" cy="118783"/>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273526" y="200025"/>
            <a:ext cx="4875501" cy="5752857"/>
          </a:xfrm>
          <a:prstGeom prst="rect">
            <a:avLst/>
          </a:prstGeom>
        </p:spPr>
        <p:txBody>
          <a:bodyPr vert="horz" wrap="square" lIns="0" tIns="12700" rIns="0" bIns="0" rtlCol="0">
            <a:spAutoFit/>
          </a:bodyPr>
          <a:lstStyle/>
          <a:p>
            <a:pPr algn="just">
              <a:spcBef>
                <a:spcPts val="600"/>
              </a:spcBef>
            </a:pPr>
            <a:r>
              <a:rPr lang="en-US" sz="1600" b="1" dirty="0" err="1" smtClean="0">
                <a:solidFill>
                  <a:srgbClr val="0070C0"/>
                </a:solidFill>
                <a:latin typeface="Arial" pitchFamily="34" charset="0"/>
                <a:cs typeface="Arial" pitchFamily="34" charset="0"/>
              </a:rPr>
              <a:t>Thủ</a:t>
            </a:r>
            <a:r>
              <a:rPr lang="en-US" sz="1600" b="1" dirty="0" smtClean="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5: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smtClean="0">
                <a:latin typeface="Arial" pitchFamily="34" charset="0"/>
                <a:cs typeface="Arial" pitchFamily="34" charset="0"/>
              </a:rPr>
              <a:t>tự</a:t>
            </a:r>
            <a:r>
              <a:rPr lang="en-US" sz="1600" dirty="0" smtClean="0">
                <a:latin typeface="Arial" pitchFamily="34" charset="0"/>
                <a:cs typeface="Arial" pitchFamily="34" charset="0"/>
              </a:rPr>
              <a:t> </a:t>
            </a:r>
            <a:r>
              <a:rPr lang="en-US" sz="1600" dirty="0" err="1">
                <a:latin typeface="Arial" pitchFamily="34" charset="0"/>
                <a:cs typeface="Arial" pitchFamily="34" charset="0"/>
              </a:rPr>
              <a:t>lập</a:t>
            </a:r>
            <a:r>
              <a:rPr lang="en-US" sz="1600" dirty="0">
                <a:latin typeface="Arial" pitchFamily="34" charset="0"/>
                <a:cs typeface="Arial" pitchFamily="34" charset="0"/>
              </a:rPr>
              <a:t> </a:t>
            </a:r>
            <a:r>
              <a:rPr lang="en-US" sz="1600" dirty="0" err="1">
                <a:latin typeface="Arial" pitchFamily="34" charset="0"/>
                <a:cs typeface="Arial" pitchFamily="34" charset="0"/>
              </a:rPr>
              <a:t>công</a:t>
            </a:r>
            <a:r>
              <a:rPr lang="en-US" sz="1600" dirty="0">
                <a:latin typeface="Arial" pitchFamily="34" charset="0"/>
                <a:cs typeface="Arial" pitchFamily="34" charset="0"/>
              </a:rPr>
              <a:t> </a:t>
            </a:r>
            <a:r>
              <a:rPr lang="en-US" sz="1600" dirty="0" err="1">
                <a:latin typeface="Arial" pitchFamily="34" charset="0"/>
                <a:cs typeface="Arial" pitchFamily="34" charset="0"/>
              </a:rPr>
              <a:t>ty</a:t>
            </a:r>
            <a:r>
              <a:rPr lang="en-US" sz="1600" dirty="0">
                <a:latin typeface="Arial" pitchFamily="34" charset="0"/>
                <a:cs typeface="Arial" pitchFamily="34" charset="0"/>
              </a:rPr>
              <a:t> </a:t>
            </a:r>
            <a:r>
              <a:rPr lang="en-US" sz="1600" dirty="0" err="1">
                <a:latin typeface="Arial" pitchFamily="34" charset="0"/>
                <a:cs typeface="Arial" pitchFamily="34" charset="0"/>
              </a:rPr>
              <a:t>chứng</a:t>
            </a:r>
            <a:r>
              <a:rPr lang="en-US" sz="1600" dirty="0">
                <a:latin typeface="Arial" pitchFamily="34" charset="0"/>
                <a:cs typeface="Arial" pitchFamily="34" charset="0"/>
              </a:rPr>
              <a:t> </a:t>
            </a:r>
            <a:r>
              <a:rPr lang="en-US" sz="1600" dirty="0" err="1">
                <a:latin typeface="Arial" pitchFamily="34" charset="0"/>
                <a:cs typeface="Arial" pitchFamily="34" charset="0"/>
              </a:rPr>
              <a:t>khoán</a:t>
            </a:r>
            <a:r>
              <a:rPr lang="en-US" sz="1600" dirty="0">
                <a:latin typeface="Arial" pitchFamily="34" charset="0"/>
                <a:cs typeface="Arial" pitchFamily="34" charset="0"/>
              </a:rPr>
              <a:t>, website </a:t>
            </a:r>
            <a:r>
              <a:rPr lang="en-US" sz="1600" dirty="0" err="1">
                <a:latin typeface="Arial" pitchFamily="34" charset="0"/>
                <a:cs typeface="Arial" pitchFamily="34" charset="0"/>
              </a:rPr>
              <a:t>tổ</a:t>
            </a:r>
            <a:r>
              <a:rPr lang="en-US" sz="1600" dirty="0">
                <a:latin typeface="Arial" pitchFamily="34" charset="0"/>
                <a:cs typeface="Arial" pitchFamily="34" charset="0"/>
              </a:rPr>
              <a:t> </a:t>
            </a:r>
            <a:r>
              <a:rPr lang="en-US" sz="1600" dirty="0" err="1">
                <a:latin typeface="Arial" pitchFamily="34" charset="0"/>
                <a:cs typeface="Arial" pitchFamily="34" charset="0"/>
              </a:rPr>
              <a:t>chức</a:t>
            </a:r>
            <a:r>
              <a:rPr lang="en-US" sz="1600" dirty="0">
                <a:latin typeface="Arial" pitchFamily="34" charset="0"/>
                <a:cs typeface="Arial" pitchFamily="34" charset="0"/>
              </a:rPr>
              <a:t> </a:t>
            </a:r>
            <a:r>
              <a:rPr lang="en-US" sz="1600" dirty="0" err="1">
                <a:latin typeface="Arial" pitchFamily="34" charset="0"/>
                <a:cs typeface="Arial" pitchFamily="34" charset="0"/>
              </a:rPr>
              <a:t>kinh</a:t>
            </a:r>
            <a:r>
              <a:rPr lang="en-US" sz="1600" dirty="0">
                <a:latin typeface="Arial" pitchFamily="34" charset="0"/>
                <a:cs typeface="Arial" pitchFamily="34" charset="0"/>
              </a:rPr>
              <a:t> </a:t>
            </a:r>
            <a:r>
              <a:rPr lang="en-US" sz="1600" dirty="0" err="1">
                <a:latin typeface="Arial" pitchFamily="34" charset="0"/>
                <a:cs typeface="Arial" pitchFamily="34" charset="0"/>
              </a:rPr>
              <a:t>doanh</a:t>
            </a:r>
            <a:r>
              <a:rPr lang="en-US" sz="1600" dirty="0">
                <a:latin typeface="Arial" pitchFamily="34" charset="0"/>
                <a:cs typeface="Arial" pitchFamily="34" charset="0"/>
              </a:rPr>
              <a:t> </a:t>
            </a:r>
            <a:r>
              <a:rPr lang="en-US" sz="1600" dirty="0" err="1">
                <a:latin typeface="Arial" pitchFamily="34" charset="0"/>
                <a:cs typeface="Arial" pitchFamily="34" charset="0"/>
              </a:rPr>
              <a:t>sàn</a:t>
            </a:r>
            <a:r>
              <a:rPr lang="en-US" sz="1600" dirty="0">
                <a:latin typeface="Arial" pitchFamily="34" charset="0"/>
                <a:cs typeface="Arial" pitchFamily="34" charset="0"/>
              </a:rPr>
              <a:t> </a:t>
            </a:r>
            <a:r>
              <a:rPr lang="en-US" sz="1600" dirty="0" err="1">
                <a:latin typeface="Arial" pitchFamily="34" charset="0"/>
                <a:cs typeface="Arial" pitchFamily="34" charset="0"/>
              </a:rPr>
              <a:t>ngoại</a:t>
            </a:r>
            <a:r>
              <a:rPr lang="en-US" sz="1600" dirty="0">
                <a:latin typeface="Arial" pitchFamily="34" charset="0"/>
                <a:cs typeface="Arial" pitchFamily="34" charset="0"/>
              </a:rPr>
              <a:t> </a:t>
            </a:r>
            <a:r>
              <a:rPr lang="en-US" sz="1600" dirty="0" err="1">
                <a:latin typeface="Arial" pitchFamily="34" charset="0"/>
                <a:cs typeface="Arial" pitchFamily="34" charset="0"/>
              </a:rPr>
              <a:t>hối</a:t>
            </a:r>
            <a:r>
              <a:rPr lang="en-US" sz="1600" dirty="0">
                <a:latin typeface="Arial" pitchFamily="34" charset="0"/>
                <a:cs typeface="Arial" pitchFamily="34" charset="0"/>
              </a:rPr>
              <a:t> (</a:t>
            </a:r>
            <a:r>
              <a:rPr lang="en-US" sz="1600" dirty="0" err="1">
                <a:latin typeface="Arial" pitchFamily="34" charset="0"/>
                <a:cs typeface="Arial" pitchFamily="34" charset="0"/>
              </a:rPr>
              <a:t>forex</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tử</a:t>
            </a:r>
            <a:r>
              <a:rPr lang="en-US" sz="1600" dirty="0">
                <a:latin typeface="Arial" pitchFamily="34" charset="0"/>
                <a:cs typeface="Arial" pitchFamily="34" charset="0"/>
              </a:rPr>
              <a:t> (</a:t>
            </a:r>
            <a:r>
              <a:rPr lang="en-US" sz="1600" dirty="0" err="1">
                <a:latin typeface="Arial" pitchFamily="34" charset="0"/>
                <a:cs typeface="Arial" pitchFamily="34" charset="0"/>
              </a:rPr>
              <a:t>altcoin</a:t>
            </a:r>
            <a:r>
              <a:rPr lang="en-US" sz="1600" dirty="0">
                <a:latin typeface="Arial" pitchFamily="34" charset="0"/>
                <a:cs typeface="Arial" pitchFamily="34" charset="0"/>
              </a:rPr>
              <a:t>)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thực</a:t>
            </a:r>
            <a:r>
              <a:rPr lang="en-US" sz="1600" dirty="0">
                <a:latin typeface="Arial" pitchFamily="34" charset="0"/>
                <a:cs typeface="Arial" pitchFamily="34" charset="0"/>
              </a:rPr>
              <a:t> </a:t>
            </a:r>
            <a:r>
              <a:rPr lang="en-US" sz="1600" dirty="0" err="1">
                <a:latin typeface="Arial" pitchFamily="34" charset="0"/>
                <a:cs typeface="Arial" pitchFamily="34" charset="0"/>
              </a:rPr>
              <a:t>tế</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hoạt</a:t>
            </a:r>
            <a:r>
              <a:rPr lang="en-US" sz="1600" dirty="0">
                <a:latin typeface="Arial" pitchFamily="34" charset="0"/>
                <a:cs typeface="Arial" pitchFamily="34" charset="0"/>
              </a:rPr>
              <a:t> </a:t>
            </a:r>
            <a:r>
              <a:rPr lang="en-US" sz="1600" dirty="0" err="1">
                <a:latin typeface="Arial" pitchFamily="34" charset="0"/>
                <a:cs typeface="Arial" pitchFamily="34" charset="0"/>
              </a:rPr>
              <a:t>động</a:t>
            </a:r>
            <a:r>
              <a:rPr lang="en-US" sz="1600" dirty="0">
                <a:latin typeface="Arial" pitchFamily="34" charset="0"/>
                <a:cs typeface="Arial" pitchFamily="34" charset="0"/>
              </a:rPr>
              <a:t> </a:t>
            </a:r>
            <a:r>
              <a:rPr lang="en-US" sz="1600" dirty="0" err="1">
                <a:latin typeface="Arial" pitchFamily="34" charset="0"/>
                <a:cs typeface="Arial" pitchFamily="34" charset="0"/>
              </a:rPr>
              <a:t>kinh</a:t>
            </a:r>
            <a:r>
              <a:rPr lang="en-US" sz="1600" dirty="0">
                <a:latin typeface="Arial" pitchFamily="34" charset="0"/>
                <a:cs typeface="Arial" pitchFamily="34" charset="0"/>
              </a:rPr>
              <a:t> </a:t>
            </a:r>
            <a:r>
              <a:rPr lang="en-US" sz="1600" dirty="0" err="1">
                <a:latin typeface="Arial" pitchFamily="34" charset="0"/>
                <a:cs typeface="Arial" pitchFamily="34" charset="0"/>
              </a:rPr>
              <a:t>doanh</a:t>
            </a:r>
            <a:r>
              <a:rPr lang="en-US" sz="1600" dirty="0">
                <a:latin typeface="Arial" pitchFamily="34" charset="0"/>
                <a:cs typeface="Arial" pitchFamily="34" charset="0"/>
              </a:rPr>
              <a:t> </a:t>
            </a:r>
            <a:r>
              <a:rPr lang="en-US" sz="1600" dirty="0" err="1">
                <a:latin typeface="Arial" pitchFamily="34" charset="0"/>
                <a:cs typeface="Arial" pitchFamily="34" charset="0"/>
              </a:rPr>
              <a:t>gì</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sử</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mạng</a:t>
            </a:r>
            <a:r>
              <a:rPr lang="en-US" sz="1600" dirty="0">
                <a:latin typeface="Arial" pitchFamily="34" charset="0"/>
                <a:cs typeface="Arial" pitchFamily="34" charset="0"/>
              </a:rPr>
              <a:t> </a:t>
            </a:r>
            <a:r>
              <a:rPr lang="en-US" sz="1600" dirty="0" err="1">
                <a:latin typeface="Arial" pitchFamily="34" charset="0"/>
                <a:cs typeface="Arial" pitchFamily="34" charset="0"/>
              </a:rPr>
              <a:t>xã</a:t>
            </a:r>
            <a:r>
              <a:rPr lang="en-US" sz="1600" dirty="0">
                <a:latin typeface="Arial" pitchFamily="34" charset="0"/>
                <a:cs typeface="Arial" pitchFamily="34" charset="0"/>
              </a:rPr>
              <a:t> </a:t>
            </a:r>
            <a:r>
              <a:rPr lang="en-US" sz="1600" dirty="0" err="1">
                <a:latin typeface="Arial" pitchFamily="34" charset="0"/>
                <a:cs typeface="Arial" pitchFamily="34" charset="0"/>
              </a:rPr>
              <a:t>hội</a:t>
            </a:r>
            <a:r>
              <a:rPr lang="en-US" sz="1600" dirty="0">
                <a:latin typeface="Arial" pitchFamily="34" charset="0"/>
                <a:cs typeface="Arial" pitchFamily="34" charset="0"/>
              </a:rPr>
              <a:t> </a:t>
            </a:r>
            <a:r>
              <a:rPr lang="en-US" sz="1600" dirty="0" err="1">
                <a:latin typeface="Arial" pitchFamily="34" charset="0"/>
                <a:cs typeface="Arial" pitchFamily="34" charset="0"/>
              </a:rPr>
              <a:t>như</a:t>
            </a:r>
            <a:r>
              <a:rPr lang="en-US" sz="1600" dirty="0">
                <a:latin typeface="Arial" pitchFamily="34" charset="0"/>
                <a:cs typeface="Arial" pitchFamily="34" charset="0"/>
              </a:rPr>
              <a:t> </a:t>
            </a:r>
            <a:r>
              <a:rPr lang="en-US" sz="1600" dirty="0" err="1">
                <a:latin typeface="Arial" pitchFamily="34" charset="0"/>
                <a:cs typeface="Arial" pitchFamily="34" charset="0"/>
              </a:rPr>
              <a:t>Zalo</a:t>
            </a:r>
            <a:r>
              <a:rPr lang="en-US" sz="1600" dirty="0">
                <a:latin typeface="Arial" pitchFamily="34" charset="0"/>
                <a:cs typeface="Arial" pitchFamily="34" charset="0"/>
              </a:rPr>
              <a:t>, Facebook, Telegram, Tinder...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bài</a:t>
            </a:r>
            <a:r>
              <a:rPr lang="en-US" sz="1600" dirty="0">
                <a:latin typeface="Arial" pitchFamily="34" charset="0"/>
                <a:cs typeface="Arial" pitchFamily="34" charset="0"/>
              </a:rPr>
              <a:t>, </a:t>
            </a:r>
            <a:r>
              <a:rPr lang="en-US" sz="1600" dirty="0" err="1">
                <a:latin typeface="Arial" pitchFamily="34" charset="0"/>
                <a:cs typeface="Arial" pitchFamily="34" charset="0"/>
              </a:rPr>
              <a:t>rồi</a:t>
            </a:r>
            <a:r>
              <a:rPr lang="en-US" sz="1600" dirty="0">
                <a:latin typeface="Arial" pitchFamily="34" charset="0"/>
                <a:cs typeface="Arial" pitchFamily="34" charset="0"/>
              </a:rPr>
              <a:t> </a:t>
            </a:r>
            <a:r>
              <a:rPr lang="en-US" sz="1600" dirty="0" err="1">
                <a:latin typeface="Arial" pitchFamily="34" charset="0"/>
                <a:cs typeface="Arial" pitchFamily="34" charset="0"/>
              </a:rPr>
              <a:t>kết</a:t>
            </a:r>
            <a:r>
              <a:rPr lang="en-US" sz="1600" dirty="0">
                <a:latin typeface="Arial" pitchFamily="34" charset="0"/>
                <a:cs typeface="Arial" pitchFamily="34" charset="0"/>
              </a:rPr>
              <a:t> </a:t>
            </a:r>
            <a:r>
              <a:rPr lang="en-US" sz="1600" dirty="0" err="1">
                <a:latin typeface="Arial" pitchFamily="34" charset="0"/>
                <a:cs typeface="Arial" pitchFamily="34" charset="0"/>
              </a:rPr>
              <a:t>bạn</a:t>
            </a:r>
            <a:r>
              <a:rPr lang="en-US" sz="1600" dirty="0">
                <a:latin typeface="Arial" pitchFamily="34" charset="0"/>
                <a:cs typeface="Arial" pitchFamily="34" charset="0"/>
              </a:rPr>
              <a:t> </a:t>
            </a:r>
            <a:r>
              <a:rPr lang="en-US" sz="1600" dirty="0" err="1">
                <a:latin typeface="Arial" pitchFamily="34" charset="0"/>
                <a:cs typeface="Arial" pitchFamily="34" charset="0"/>
              </a:rPr>
              <a:t>làm</a:t>
            </a:r>
            <a:r>
              <a:rPr lang="en-US" sz="1600" dirty="0">
                <a:latin typeface="Arial" pitchFamily="34" charset="0"/>
                <a:cs typeface="Arial" pitchFamily="34" charset="0"/>
              </a:rPr>
              <a:t> </a:t>
            </a:r>
            <a:r>
              <a:rPr lang="en-US" sz="1600" dirty="0" err="1">
                <a:latin typeface="Arial" pitchFamily="34" charset="0"/>
                <a:cs typeface="Arial" pitchFamily="34" charset="0"/>
              </a:rPr>
              <a:t>quen</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endParaRPr lang="en-US" sz="1600" dirty="0" smtClean="0">
              <a:latin typeface="Arial" pitchFamily="34" charset="0"/>
              <a:cs typeface="Arial" pitchFamily="34" charset="0"/>
            </a:endParaRPr>
          </a:p>
          <a:p>
            <a:pPr algn="just">
              <a:spcBef>
                <a:spcPts val="600"/>
              </a:spcBef>
            </a:pPr>
            <a:r>
              <a:rPr lang="en-US" sz="1600" dirty="0" err="1" smtClean="0">
                <a:latin typeface="Arial" pitchFamily="34" charset="0"/>
                <a:cs typeface="Arial" pitchFamily="34" charset="0"/>
              </a:rPr>
              <a:t>Sau</a:t>
            </a:r>
            <a:r>
              <a:rPr lang="en-US" sz="1600" dirty="0" smtClean="0">
                <a:latin typeface="Arial" pitchFamily="34" charset="0"/>
                <a:cs typeface="Arial" pitchFamily="34" charset="0"/>
              </a:rPr>
              <a:t> </a:t>
            </a:r>
            <a:r>
              <a:rPr lang="en-US" sz="1600" dirty="0" err="1">
                <a:latin typeface="Arial" pitchFamily="34" charset="0"/>
                <a:cs typeface="Arial" pitchFamily="34" charset="0"/>
              </a:rPr>
              <a:t>một</a:t>
            </a:r>
            <a:r>
              <a:rPr lang="en-US" sz="1600" dirty="0">
                <a:latin typeface="Arial" pitchFamily="34" charset="0"/>
                <a:cs typeface="Arial" pitchFamily="34" charset="0"/>
              </a:rPr>
              <a:t> </a:t>
            </a:r>
            <a:r>
              <a:rPr lang="en-US" sz="1600" dirty="0" err="1">
                <a:latin typeface="Arial" pitchFamily="34" charset="0"/>
                <a:cs typeface="Arial" pitchFamily="34" charset="0"/>
              </a:rPr>
              <a:t>thời</a:t>
            </a:r>
            <a:r>
              <a:rPr lang="en-US" sz="1600" dirty="0">
                <a:latin typeface="Arial" pitchFamily="34" charset="0"/>
                <a:cs typeface="Arial" pitchFamily="34" charset="0"/>
              </a:rPr>
              <a:t> </a:t>
            </a:r>
            <a:r>
              <a:rPr lang="en-US" sz="1600" dirty="0" err="1">
                <a:latin typeface="Arial" pitchFamily="34" charset="0"/>
                <a:cs typeface="Arial" pitchFamily="34" charset="0"/>
              </a:rPr>
              <a:t>gian</a:t>
            </a:r>
            <a:r>
              <a:rPr lang="en-US" sz="1600" dirty="0">
                <a:latin typeface="Arial" pitchFamily="34" charset="0"/>
                <a:cs typeface="Arial" pitchFamily="34" charset="0"/>
              </a:rPr>
              <a:t> </a:t>
            </a:r>
            <a:r>
              <a:rPr lang="en-US" sz="1600" dirty="0" err="1">
                <a:latin typeface="Arial" pitchFamily="34" charset="0"/>
                <a:cs typeface="Arial" pitchFamily="34" charset="0"/>
              </a:rPr>
              <a:t>quen</a:t>
            </a:r>
            <a:r>
              <a:rPr lang="en-US" sz="1600" dirty="0">
                <a:latin typeface="Arial" pitchFamily="34" charset="0"/>
                <a:cs typeface="Arial" pitchFamily="34" charset="0"/>
              </a:rPr>
              <a:t> </a:t>
            </a:r>
            <a:r>
              <a:rPr lang="en-US" sz="1600" dirty="0" err="1">
                <a:latin typeface="Arial" pitchFamily="34" charset="0"/>
                <a:cs typeface="Arial" pitchFamily="34" charset="0"/>
              </a:rPr>
              <a:t>biết</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giới</a:t>
            </a:r>
            <a:r>
              <a:rPr lang="en-US" sz="1600" dirty="0">
                <a:latin typeface="Arial" pitchFamily="34" charset="0"/>
                <a:cs typeface="Arial" pitchFamily="34" charset="0"/>
              </a:rPr>
              <a:t> </a:t>
            </a:r>
            <a:r>
              <a:rPr lang="en-US" sz="1600" dirty="0" err="1">
                <a:latin typeface="Arial" pitchFamily="34" charset="0"/>
                <a:cs typeface="Arial" pitchFamily="34" charset="0"/>
              </a:rPr>
              <a:t>thiệu</a:t>
            </a:r>
            <a:r>
              <a:rPr lang="en-US" sz="1600" dirty="0">
                <a:latin typeface="Arial" pitchFamily="34" charset="0"/>
                <a:cs typeface="Arial" pitchFamily="34" charset="0"/>
              </a:rPr>
              <a:t>, </a:t>
            </a:r>
            <a:r>
              <a:rPr lang="en-US" sz="1600" dirty="0" err="1">
                <a:latin typeface="Arial" pitchFamily="34" charset="0"/>
                <a:cs typeface="Arial" pitchFamily="34" charset="0"/>
              </a:rPr>
              <a:t>dụ</a:t>
            </a:r>
            <a:r>
              <a:rPr lang="en-US" sz="1600" dirty="0">
                <a:latin typeface="Arial" pitchFamily="34" charset="0"/>
                <a:cs typeface="Arial" pitchFamily="34" charset="0"/>
              </a:rPr>
              <a:t> </a:t>
            </a:r>
            <a:r>
              <a:rPr lang="en-US" sz="1600" dirty="0" err="1">
                <a:latin typeface="Arial" pitchFamily="34" charset="0"/>
                <a:cs typeface="Arial" pitchFamily="34" charset="0"/>
              </a:rPr>
              <a:t>dỗ</a:t>
            </a:r>
            <a:r>
              <a:rPr lang="en-US" sz="1600" dirty="0">
                <a:latin typeface="Arial" pitchFamily="34" charset="0"/>
                <a:cs typeface="Arial" pitchFamily="34" charset="0"/>
              </a:rPr>
              <a:t>, </a:t>
            </a:r>
            <a:r>
              <a:rPr lang="en-US" sz="1600" dirty="0" err="1">
                <a:latin typeface="Arial" pitchFamily="34" charset="0"/>
                <a:cs typeface="Arial" pitchFamily="34" charset="0"/>
              </a:rPr>
              <a:t>lôi</a:t>
            </a:r>
            <a:r>
              <a:rPr lang="en-US" sz="1600" dirty="0">
                <a:latin typeface="Arial" pitchFamily="34" charset="0"/>
                <a:cs typeface="Arial" pitchFamily="34" charset="0"/>
              </a:rPr>
              <a:t> </a:t>
            </a:r>
            <a:r>
              <a:rPr lang="en-US" sz="1600" dirty="0" err="1">
                <a:latin typeface="Arial" pitchFamily="34" charset="0"/>
                <a:cs typeface="Arial" pitchFamily="34" charset="0"/>
              </a:rPr>
              <a:t>kéo</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tham</a:t>
            </a:r>
            <a:r>
              <a:rPr lang="en-US" sz="1600" dirty="0">
                <a:latin typeface="Arial" pitchFamily="34" charset="0"/>
                <a:cs typeface="Arial" pitchFamily="34" charset="0"/>
              </a:rPr>
              <a:t> </a:t>
            </a:r>
            <a:r>
              <a:rPr lang="en-US" sz="1600" dirty="0" err="1">
                <a:latin typeface="Arial" pitchFamily="34" charset="0"/>
                <a:cs typeface="Arial" pitchFamily="34" charset="0"/>
              </a:rPr>
              <a:t>gia</a:t>
            </a:r>
            <a:r>
              <a:rPr lang="en-US" sz="1600" dirty="0">
                <a:latin typeface="Arial" pitchFamily="34" charset="0"/>
                <a:cs typeface="Arial" pitchFamily="34" charset="0"/>
              </a:rPr>
              <a:t> </a:t>
            </a:r>
            <a:r>
              <a:rPr lang="en-US" sz="1600" dirty="0" err="1">
                <a:latin typeface="Arial" pitchFamily="34" charset="0"/>
                <a:cs typeface="Arial" pitchFamily="34" charset="0"/>
              </a:rPr>
              <a:t>đầu</a:t>
            </a:r>
            <a:r>
              <a:rPr lang="en-US" sz="1600" dirty="0">
                <a:latin typeface="Arial" pitchFamily="34" charset="0"/>
                <a:cs typeface="Arial" pitchFamily="34" charset="0"/>
              </a:rPr>
              <a:t> </a:t>
            </a:r>
            <a:r>
              <a:rPr lang="en-US" sz="1600" dirty="0" err="1">
                <a:latin typeface="Arial" pitchFamily="34" charset="0"/>
                <a:cs typeface="Arial" pitchFamily="34" charset="0"/>
              </a:rPr>
              <a:t>tư</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vào</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sàn</a:t>
            </a:r>
            <a:r>
              <a:rPr lang="en-US" sz="1600" dirty="0">
                <a:latin typeface="Arial" pitchFamily="34" charset="0"/>
                <a:cs typeface="Arial" pitchFamily="34" charset="0"/>
              </a:rPr>
              <a:t> </a:t>
            </a:r>
            <a:r>
              <a:rPr lang="en-US" sz="1600" dirty="0" err="1">
                <a:latin typeface="Arial" pitchFamily="34" charset="0"/>
                <a:cs typeface="Arial" pitchFamily="34" charset="0"/>
              </a:rPr>
              <a:t>giao</a:t>
            </a:r>
            <a:r>
              <a:rPr lang="en-US" sz="1600" dirty="0">
                <a:latin typeface="Arial" pitchFamily="34" charset="0"/>
                <a:cs typeface="Arial" pitchFamily="34" charset="0"/>
              </a:rPr>
              <a:t> </a:t>
            </a:r>
            <a:r>
              <a:rPr lang="en-US" sz="1600" dirty="0" err="1">
                <a:latin typeface="Arial" pitchFamily="34" charset="0"/>
                <a:cs typeface="Arial" pitchFamily="34" charset="0"/>
              </a:rPr>
              <a:t>dịch</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tử</a:t>
            </a:r>
            <a:r>
              <a:rPr lang="en-US" sz="1600" dirty="0">
                <a:latin typeface="Arial" pitchFamily="34" charset="0"/>
                <a:cs typeface="Arial" pitchFamily="34" charset="0"/>
              </a:rPr>
              <a:t>, </a:t>
            </a:r>
            <a:r>
              <a:rPr lang="en-US" sz="1600" dirty="0" err="1">
                <a:latin typeface="Arial" pitchFamily="34" charset="0"/>
                <a:cs typeface="Arial" pitchFamily="34" charset="0"/>
              </a:rPr>
              <a:t>theo</a:t>
            </a:r>
            <a:r>
              <a:rPr lang="en-US" sz="1600" dirty="0">
                <a:latin typeface="Arial" pitchFamily="34" charset="0"/>
                <a:cs typeface="Arial" pitchFamily="34" charset="0"/>
              </a:rPr>
              <a:t> </a:t>
            </a:r>
            <a:r>
              <a:rPr lang="en-US" sz="1600" dirty="0" err="1">
                <a:latin typeface="Arial" pitchFamily="34" charset="0"/>
                <a:cs typeface="Arial" pitchFamily="34" charset="0"/>
              </a:rPr>
              <a:t>giới</a:t>
            </a:r>
            <a:r>
              <a:rPr lang="en-US" sz="1600" dirty="0">
                <a:latin typeface="Arial" pitchFamily="34" charset="0"/>
                <a:cs typeface="Arial" pitchFamily="34" charset="0"/>
              </a:rPr>
              <a:t> </a:t>
            </a:r>
            <a:r>
              <a:rPr lang="en-US" sz="1600" dirty="0" err="1">
                <a:latin typeface="Arial" pitchFamily="34" charset="0"/>
                <a:cs typeface="Arial" pitchFamily="34" charset="0"/>
              </a:rPr>
              <a:t>thiệu</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sàn</a:t>
            </a:r>
            <a:r>
              <a:rPr lang="en-US" sz="1600" dirty="0">
                <a:latin typeface="Arial" pitchFamily="34" charset="0"/>
                <a:cs typeface="Arial" pitchFamily="34" charset="0"/>
              </a:rPr>
              <a:t> </a:t>
            </a:r>
            <a:r>
              <a:rPr lang="en-US" sz="1600" dirty="0" err="1">
                <a:latin typeface="Arial" pitchFamily="34" charset="0"/>
                <a:cs typeface="Arial" pitchFamily="34" charset="0"/>
              </a:rPr>
              <a:t>đều</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nguồn</a:t>
            </a:r>
            <a:r>
              <a:rPr lang="en-US" sz="1600" dirty="0">
                <a:latin typeface="Arial" pitchFamily="34" charset="0"/>
                <a:cs typeface="Arial" pitchFamily="34" charset="0"/>
              </a:rPr>
              <a:t> </a:t>
            </a:r>
            <a:r>
              <a:rPr lang="en-US" sz="1600" dirty="0" err="1">
                <a:latin typeface="Arial" pitchFamily="34" charset="0"/>
                <a:cs typeface="Arial" pitchFamily="34" charset="0"/>
              </a:rPr>
              <a:t>gốc</a:t>
            </a:r>
            <a:r>
              <a:rPr lang="en-US" sz="1600" dirty="0">
                <a:latin typeface="Arial" pitchFamily="34" charset="0"/>
                <a:cs typeface="Arial" pitchFamily="34" charset="0"/>
              </a:rPr>
              <a:t> </a:t>
            </a:r>
            <a:r>
              <a:rPr lang="en-US" sz="1600" dirty="0" err="1">
                <a:latin typeface="Arial" pitchFamily="34" charset="0"/>
                <a:cs typeface="Arial" pitchFamily="34" charset="0"/>
              </a:rPr>
              <a:t>từ</a:t>
            </a:r>
            <a:r>
              <a:rPr lang="en-US" sz="1600" dirty="0">
                <a:latin typeface="Arial" pitchFamily="34" charset="0"/>
                <a:cs typeface="Arial" pitchFamily="34" charset="0"/>
              </a:rPr>
              <a:t> </a:t>
            </a:r>
            <a:r>
              <a:rPr lang="en-US" sz="1600" dirty="0" err="1">
                <a:latin typeface="Arial" pitchFamily="34" charset="0"/>
                <a:cs typeface="Arial" pitchFamily="34" charset="0"/>
              </a:rPr>
              <a:t>nước</a:t>
            </a:r>
            <a:r>
              <a:rPr lang="en-US" sz="1600" dirty="0">
                <a:latin typeface="Arial" pitchFamily="34" charset="0"/>
                <a:cs typeface="Arial" pitchFamily="34" charset="0"/>
              </a:rPr>
              <a:t> </a:t>
            </a:r>
            <a:r>
              <a:rPr lang="en-US" sz="1600" dirty="0" err="1">
                <a:latin typeface="Arial" pitchFamily="34" charset="0"/>
                <a:cs typeface="Arial" pitchFamily="34" charset="0"/>
              </a:rPr>
              <a:t>ngoài</a:t>
            </a:r>
            <a:r>
              <a:rPr lang="en-US" sz="1600" dirty="0">
                <a:latin typeface="Arial" pitchFamily="34" charset="0"/>
                <a:cs typeface="Arial" pitchFamily="34" charset="0"/>
              </a:rPr>
              <a:t>, </a:t>
            </a:r>
            <a:r>
              <a:rPr lang="en-US" sz="1600" dirty="0" err="1">
                <a:latin typeface="Arial" pitchFamily="34" charset="0"/>
                <a:cs typeface="Arial" pitchFamily="34" charset="0"/>
              </a:rPr>
              <a:t>liên</a:t>
            </a:r>
            <a:r>
              <a:rPr lang="en-US" sz="1600" dirty="0">
                <a:latin typeface="Arial" pitchFamily="34" charset="0"/>
                <a:cs typeface="Arial" pitchFamily="34" charset="0"/>
              </a:rPr>
              <a:t> </a:t>
            </a:r>
            <a:r>
              <a:rPr lang="en-US" sz="1600" dirty="0" err="1">
                <a:latin typeface="Arial" pitchFamily="34" charset="0"/>
                <a:cs typeface="Arial" pitchFamily="34" charset="0"/>
              </a:rPr>
              <a:t>kết</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nền</a:t>
            </a:r>
            <a:r>
              <a:rPr lang="en-US" sz="1600" dirty="0">
                <a:latin typeface="Arial" pitchFamily="34" charset="0"/>
                <a:cs typeface="Arial" pitchFamily="34" charset="0"/>
              </a:rPr>
              <a:t> </a:t>
            </a:r>
            <a:r>
              <a:rPr lang="en-US" sz="1600" dirty="0" err="1">
                <a:latin typeface="Arial" pitchFamily="34" charset="0"/>
                <a:cs typeface="Arial" pitchFamily="34" charset="0"/>
              </a:rPr>
              <a:t>tảng</a:t>
            </a:r>
            <a:r>
              <a:rPr lang="en-US" sz="1600" dirty="0">
                <a:latin typeface="Arial" pitchFamily="34" charset="0"/>
                <a:cs typeface="Arial" pitchFamily="34" charset="0"/>
              </a:rPr>
              <a:t> </a:t>
            </a:r>
            <a:r>
              <a:rPr lang="en-US" sz="1600" dirty="0" err="1">
                <a:latin typeface="Arial" pitchFamily="34" charset="0"/>
                <a:cs typeface="Arial" pitchFamily="34" charset="0"/>
              </a:rPr>
              <a:t>giao</a:t>
            </a:r>
            <a:r>
              <a:rPr lang="en-US" sz="1600" dirty="0">
                <a:latin typeface="Arial" pitchFamily="34" charset="0"/>
                <a:cs typeface="Arial" pitchFamily="34" charset="0"/>
              </a:rPr>
              <a:t> </a:t>
            </a:r>
            <a:r>
              <a:rPr lang="en-US" sz="1600" dirty="0" err="1">
                <a:latin typeface="Arial" pitchFamily="34" charset="0"/>
                <a:cs typeface="Arial" pitchFamily="34" charset="0"/>
              </a:rPr>
              <a:t>dịch</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tử</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đầu</a:t>
            </a:r>
            <a:r>
              <a:rPr lang="en-US" sz="1600" dirty="0">
                <a:latin typeface="Arial" pitchFamily="34" charset="0"/>
                <a:cs typeface="Arial" pitchFamily="34" charset="0"/>
              </a:rPr>
              <a:t> </a:t>
            </a:r>
            <a:r>
              <a:rPr lang="en-US" sz="1600" dirty="0" err="1">
                <a:latin typeface="Arial" pitchFamily="34" charset="0"/>
                <a:cs typeface="Arial" pitchFamily="34" charset="0"/>
              </a:rPr>
              <a:t>thế</a:t>
            </a:r>
            <a:r>
              <a:rPr lang="en-US" sz="1600" dirty="0">
                <a:latin typeface="Arial" pitchFamily="34" charset="0"/>
                <a:cs typeface="Arial" pitchFamily="34" charset="0"/>
              </a:rPr>
              <a:t> </a:t>
            </a:r>
            <a:r>
              <a:rPr lang="en-US" sz="1600" dirty="0" err="1">
                <a:latin typeface="Arial" pitchFamily="34" charset="0"/>
                <a:cs typeface="Arial" pitchFamily="34" charset="0"/>
              </a:rPr>
              <a:t>giới</a:t>
            </a:r>
            <a:r>
              <a:rPr lang="en-US" sz="1600" dirty="0">
                <a:latin typeface="Arial" pitchFamily="34" charset="0"/>
                <a:cs typeface="Arial" pitchFamily="34" charset="0"/>
              </a:rPr>
              <a:t>, cam </a:t>
            </a:r>
            <a:r>
              <a:rPr lang="en-US" sz="1600" dirty="0" err="1">
                <a:latin typeface="Arial" pitchFamily="34" charset="0"/>
                <a:cs typeface="Arial" pitchFamily="34" charset="0"/>
              </a:rPr>
              <a:t>kết</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chơi</a:t>
            </a:r>
            <a:r>
              <a:rPr lang="en-US" sz="1600" dirty="0">
                <a:latin typeface="Arial" pitchFamily="34" charset="0"/>
                <a:cs typeface="Arial" pitchFamily="34" charset="0"/>
              </a:rPr>
              <a:t> </a:t>
            </a:r>
            <a:r>
              <a:rPr lang="en-US" sz="1600" dirty="0" err="1">
                <a:latin typeface="Arial" pitchFamily="34" charset="0"/>
                <a:cs typeface="Arial" pitchFamily="34" charset="0"/>
              </a:rPr>
              <a:t>sẽ</a:t>
            </a:r>
            <a:r>
              <a:rPr lang="en-US" sz="1600" dirty="0">
                <a:latin typeface="Arial" pitchFamily="34" charset="0"/>
                <a:cs typeface="Arial" pitchFamily="34" charset="0"/>
              </a:rPr>
              <a:t> </a:t>
            </a:r>
            <a:r>
              <a:rPr lang="en-US" sz="1600" dirty="0" err="1">
                <a:latin typeface="Arial" pitchFamily="34" charset="0"/>
                <a:cs typeface="Arial" pitchFamily="34" charset="0"/>
              </a:rPr>
              <a:t>được</a:t>
            </a:r>
            <a:r>
              <a:rPr lang="en-US" sz="1600" dirty="0">
                <a:latin typeface="Arial" pitchFamily="34" charset="0"/>
                <a:cs typeface="Arial" pitchFamily="34" charset="0"/>
              </a:rPr>
              <a:t> </a:t>
            </a:r>
            <a:r>
              <a:rPr lang="en-US" sz="1600" dirty="0" err="1">
                <a:latin typeface="Arial" pitchFamily="34" charset="0"/>
                <a:cs typeface="Arial" pitchFamily="34" charset="0"/>
              </a:rPr>
              <a:t>hưởng</a:t>
            </a:r>
            <a:r>
              <a:rPr lang="en-US" sz="1600" dirty="0">
                <a:latin typeface="Arial" pitchFamily="34" charset="0"/>
                <a:cs typeface="Arial" pitchFamily="34" charset="0"/>
              </a:rPr>
              <a:t> </a:t>
            </a:r>
            <a:r>
              <a:rPr lang="en-US" sz="1600" dirty="0" err="1">
                <a:latin typeface="Arial" pitchFamily="34" charset="0"/>
                <a:cs typeface="Arial" pitchFamily="34" charset="0"/>
              </a:rPr>
              <a:t>mức</a:t>
            </a:r>
            <a:r>
              <a:rPr lang="en-US" sz="1600" dirty="0">
                <a:latin typeface="Arial" pitchFamily="34" charset="0"/>
                <a:cs typeface="Arial" pitchFamily="34" charset="0"/>
              </a:rPr>
              <a:t> </a:t>
            </a:r>
            <a:r>
              <a:rPr lang="en-US" sz="1600" dirty="0" err="1">
                <a:latin typeface="Arial" pitchFamily="34" charset="0"/>
                <a:cs typeface="Arial" pitchFamily="34" charset="0"/>
              </a:rPr>
              <a:t>lãi</a:t>
            </a:r>
            <a:r>
              <a:rPr lang="en-US" sz="1600" dirty="0">
                <a:latin typeface="Arial" pitchFamily="34" charset="0"/>
                <a:cs typeface="Arial" pitchFamily="34" charset="0"/>
              </a:rPr>
              <a:t> </a:t>
            </a:r>
            <a:r>
              <a:rPr lang="en-US" sz="1600" dirty="0" err="1">
                <a:latin typeface="Arial" pitchFamily="34" charset="0"/>
                <a:cs typeface="Arial" pitchFamily="34" charset="0"/>
              </a:rPr>
              <a:t>suất</a:t>
            </a:r>
            <a:r>
              <a:rPr lang="en-US" sz="1600" dirty="0">
                <a:latin typeface="Arial" pitchFamily="34" charset="0"/>
                <a:cs typeface="Arial" pitchFamily="34" charset="0"/>
              </a:rPr>
              <a:t> </a:t>
            </a:r>
            <a:r>
              <a:rPr lang="en-US" sz="1600" dirty="0" err="1">
                <a:latin typeface="Arial" pitchFamily="34" charset="0"/>
                <a:cs typeface="Arial" pitchFamily="34" charset="0"/>
              </a:rPr>
              <a:t>cao</a:t>
            </a:r>
            <a:r>
              <a:rPr lang="en-US" sz="1600" dirty="0">
                <a:latin typeface="Arial" pitchFamily="34" charset="0"/>
                <a:cs typeface="Arial" pitchFamily="34" charset="0"/>
              </a:rPr>
              <a:t> </a:t>
            </a:r>
            <a:r>
              <a:rPr lang="en-US" sz="1600" dirty="0" err="1">
                <a:latin typeface="Arial" pitchFamily="34" charset="0"/>
                <a:cs typeface="Arial" pitchFamily="34" charset="0"/>
              </a:rPr>
              <a:t>nhưng</a:t>
            </a:r>
            <a:r>
              <a:rPr lang="en-US" sz="1600" dirty="0">
                <a:latin typeface="Arial" pitchFamily="34" charset="0"/>
                <a:cs typeface="Arial" pitchFamily="34" charset="0"/>
              </a:rPr>
              <a:t> </a:t>
            </a:r>
            <a:r>
              <a:rPr lang="en-US" sz="1600" dirty="0" err="1">
                <a:latin typeface="Arial" pitchFamily="34" charset="0"/>
                <a:cs typeface="Arial" pitchFamily="34" charset="0"/>
              </a:rPr>
              <a:t>lại</a:t>
            </a:r>
            <a:r>
              <a:rPr lang="en-US" sz="1600" dirty="0">
                <a:latin typeface="Arial" pitchFamily="34" charset="0"/>
                <a:cs typeface="Arial" pitchFamily="34" charset="0"/>
              </a:rPr>
              <a:t> an </a:t>
            </a:r>
            <a:r>
              <a:rPr lang="en-US" sz="1600" dirty="0" err="1">
                <a:latin typeface="Arial" pitchFamily="34" charset="0"/>
                <a:cs typeface="Arial" pitchFamily="34" charset="0"/>
              </a:rPr>
              <a:t>toàn</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thể</a:t>
            </a:r>
            <a:r>
              <a:rPr lang="en-US" sz="1600" dirty="0">
                <a:latin typeface="Arial" pitchFamily="34" charset="0"/>
                <a:cs typeface="Arial" pitchFamily="34" charset="0"/>
              </a:rPr>
              <a:t> </a:t>
            </a:r>
            <a:r>
              <a:rPr lang="en-US" sz="1600" dirty="0" err="1">
                <a:latin typeface="Arial" pitchFamily="34" charset="0"/>
                <a:cs typeface="Arial" pitchFamily="34" charset="0"/>
              </a:rPr>
              <a:t>rút</a:t>
            </a:r>
            <a:r>
              <a:rPr lang="en-US" sz="1600" dirty="0">
                <a:latin typeface="Arial" pitchFamily="34" charset="0"/>
                <a:cs typeface="Arial" pitchFamily="34" charset="0"/>
              </a:rPr>
              <a:t> </a:t>
            </a:r>
            <a:r>
              <a:rPr lang="en-US" sz="1600" dirty="0" err="1">
                <a:latin typeface="Arial" pitchFamily="34" charset="0"/>
                <a:cs typeface="Arial" pitchFamily="34" charset="0"/>
              </a:rPr>
              <a:t>vốn</a:t>
            </a:r>
            <a:r>
              <a:rPr lang="en-US" sz="1600" dirty="0">
                <a:latin typeface="Arial" pitchFamily="34" charset="0"/>
                <a:cs typeface="Arial" pitchFamily="34" charset="0"/>
              </a:rPr>
              <a:t> </a:t>
            </a:r>
            <a:r>
              <a:rPr lang="en-US" sz="1600" dirty="0" err="1">
                <a:latin typeface="Arial" pitchFamily="34" charset="0"/>
                <a:cs typeface="Arial" pitchFamily="34" charset="0"/>
              </a:rPr>
              <a:t>bất</a:t>
            </a:r>
            <a:r>
              <a:rPr lang="en-US" sz="1600" dirty="0">
                <a:latin typeface="Arial" pitchFamily="34" charset="0"/>
                <a:cs typeface="Arial" pitchFamily="34" charset="0"/>
              </a:rPr>
              <a:t> </a:t>
            </a:r>
            <a:r>
              <a:rPr lang="en-US" sz="1600" dirty="0" err="1">
                <a:latin typeface="Arial" pitchFamily="34" charset="0"/>
                <a:cs typeface="Arial" pitchFamily="34" charset="0"/>
              </a:rPr>
              <a:t>kỳ</a:t>
            </a:r>
            <a:r>
              <a:rPr lang="en-US" sz="1600" dirty="0">
                <a:latin typeface="Arial" pitchFamily="34" charset="0"/>
                <a:cs typeface="Arial" pitchFamily="34" charset="0"/>
              </a:rPr>
              <a:t> </a:t>
            </a:r>
            <a:r>
              <a:rPr lang="en-US" sz="1600" dirty="0" err="1">
                <a:latin typeface="Arial" pitchFamily="34" charset="0"/>
                <a:cs typeface="Arial" pitchFamily="34" charset="0"/>
              </a:rPr>
              <a:t>lúc</a:t>
            </a:r>
            <a:r>
              <a:rPr lang="en-US" sz="1600" dirty="0">
                <a:latin typeface="Arial" pitchFamily="34" charset="0"/>
                <a:cs typeface="Arial" pitchFamily="34" charset="0"/>
              </a:rPr>
              <a:t> </a:t>
            </a:r>
            <a:r>
              <a:rPr lang="en-US" sz="1600" dirty="0" err="1">
                <a:latin typeface="Arial" pitchFamily="34" charset="0"/>
                <a:cs typeface="Arial" pitchFamily="34" charset="0"/>
              </a:rPr>
              <a:t>nào</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cần</a:t>
            </a:r>
            <a:r>
              <a:rPr lang="en-US" sz="1600" dirty="0">
                <a:latin typeface="Arial" pitchFamily="34" charset="0"/>
                <a:cs typeface="Arial" pitchFamily="34" charset="0"/>
              </a:rPr>
              <a:t> </a:t>
            </a:r>
            <a:r>
              <a:rPr lang="en-US" sz="1600" dirty="0" err="1">
                <a:latin typeface="Arial" pitchFamily="34" charset="0"/>
                <a:cs typeface="Arial" pitchFamily="34" charset="0"/>
              </a:rPr>
              <a:t>đầu</a:t>
            </a:r>
            <a:r>
              <a:rPr lang="en-US" sz="1600" dirty="0">
                <a:latin typeface="Arial" pitchFamily="34" charset="0"/>
                <a:cs typeface="Arial" pitchFamily="34" charset="0"/>
              </a:rPr>
              <a:t> </a:t>
            </a:r>
            <a:r>
              <a:rPr lang="en-US" sz="1600" dirty="0" err="1">
                <a:latin typeface="Arial" pitchFamily="34" charset="0"/>
                <a:cs typeface="Arial" pitchFamily="34" charset="0"/>
              </a:rPr>
              <a:t>tư</a:t>
            </a:r>
            <a:r>
              <a:rPr lang="en-US" sz="1600" dirty="0">
                <a:latin typeface="Arial" pitchFamily="34" charset="0"/>
                <a:cs typeface="Arial" pitchFamily="34" charset="0"/>
              </a:rPr>
              <a:t> </a:t>
            </a:r>
            <a:r>
              <a:rPr lang="en-US" sz="1600" dirty="0" err="1">
                <a:latin typeface="Arial" pitchFamily="34" charset="0"/>
                <a:cs typeface="Arial" pitchFamily="34" charset="0"/>
              </a:rPr>
              <a:t>trí</a:t>
            </a:r>
            <a:r>
              <a:rPr lang="en-US" sz="1600" dirty="0">
                <a:latin typeface="Arial" pitchFamily="34" charset="0"/>
                <a:cs typeface="Arial" pitchFamily="34" charset="0"/>
              </a:rPr>
              <a:t> </a:t>
            </a:r>
            <a:r>
              <a:rPr lang="en-US" sz="1600" dirty="0" err="1">
                <a:latin typeface="Arial" pitchFamily="34" charset="0"/>
                <a:cs typeface="Arial" pitchFamily="34" charset="0"/>
              </a:rPr>
              <a:t>tuệ</a:t>
            </a:r>
            <a:r>
              <a:rPr lang="en-US" sz="1600" dirty="0">
                <a:latin typeface="Arial" pitchFamily="34" charset="0"/>
                <a:cs typeface="Arial" pitchFamily="34" charset="0"/>
              </a:rPr>
              <a:t>, </a:t>
            </a:r>
            <a:r>
              <a:rPr lang="en-US" sz="1600" dirty="0" err="1">
                <a:latin typeface="Arial" pitchFamily="34" charset="0"/>
                <a:cs typeface="Arial" pitchFamily="34" charset="0"/>
              </a:rPr>
              <a:t>thời</a:t>
            </a:r>
            <a:r>
              <a:rPr lang="en-US" sz="1600" dirty="0">
                <a:latin typeface="Arial" pitchFamily="34" charset="0"/>
                <a:cs typeface="Arial" pitchFamily="34" charset="0"/>
              </a:rPr>
              <a:t> </a:t>
            </a:r>
            <a:r>
              <a:rPr lang="en-US" sz="1600" dirty="0" err="1">
                <a:latin typeface="Arial" pitchFamily="34" charset="0"/>
                <a:cs typeface="Arial" pitchFamily="34" charset="0"/>
              </a:rPr>
              <a:t>gian</a:t>
            </a:r>
            <a:r>
              <a:rPr lang="en-US" sz="1600" dirty="0">
                <a:latin typeface="Arial" pitchFamily="34" charset="0"/>
                <a:cs typeface="Arial" pitchFamily="34" charset="0"/>
              </a:rPr>
              <a:t>, </a:t>
            </a:r>
            <a:r>
              <a:rPr lang="en-US" sz="1600" dirty="0" err="1">
                <a:latin typeface="Arial" pitchFamily="34" charset="0"/>
                <a:cs typeface="Arial" pitchFamily="34" charset="0"/>
              </a:rPr>
              <a:t>thậm</a:t>
            </a:r>
            <a:r>
              <a:rPr lang="en-US" sz="1600" dirty="0">
                <a:latin typeface="Arial" pitchFamily="34" charset="0"/>
                <a:cs typeface="Arial" pitchFamily="34" charset="0"/>
              </a:rPr>
              <a:t> </a:t>
            </a:r>
            <a:r>
              <a:rPr lang="en-US" sz="1600" dirty="0" err="1">
                <a:latin typeface="Arial" pitchFamily="34" charset="0"/>
                <a:cs typeface="Arial" pitchFamily="34" charset="0"/>
              </a:rPr>
              <a:t>chí</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chơi</a:t>
            </a:r>
            <a:r>
              <a:rPr lang="en-US" sz="1600" dirty="0">
                <a:latin typeface="Arial" pitchFamily="34" charset="0"/>
                <a:cs typeface="Arial" pitchFamily="34" charset="0"/>
              </a:rPr>
              <a:t> </a:t>
            </a:r>
            <a:r>
              <a:rPr lang="en-US" sz="1600" dirty="0" err="1">
                <a:latin typeface="Arial" pitchFamily="34" charset="0"/>
                <a:cs typeface="Arial" pitchFamily="34" charset="0"/>
              </a:rPr>
              <a:t>còn</a:t>
            </a:r>
            <a:r>
              <a:rPr lang="en-US" sz="1600" dirty="0">
                <a:latin typeface="Arial" pitchFamily="34" charset="0"/>
                <a:cs typeface="Arial" pitchFamily="34" charset="0"/>
              </a:rPr>
              <a:t> </a:t>
            </a:r>
            <a:r>
              <a:rPr lang="en-US" sz="1600" dirty="0" err="1">
                <a:latin typeface="Arial" pitchFamily="34" charset="0"/>
                <a:cs typeface="Arial" pitchFamily="34" charset="0"/>
              </a:rPr>
              <a:t>được</a:t>
            </a:r>
            <a:r>
              <a:rPr lang="en-US" sz="1600" dirty="0">
                <a:latin typeface="Arial" pitchFamily="34" charset="0"/>
                <a:cs typeface="Arial" pitchFamily="34" charset="0"/>
              </a:rPr>
              <a:t> </a:t>
            </a:r>
            <a:r>
              <a:rPr lang="en-US" sz="1600" dirty="0" err="1">
                <a:latin typeface="Arial" pitchFamily="34" charset="0"/>
                <a:cs typeface="Arial" pitchFamily="34" charset="0"/>
              </a:rPr>
              <a:t>đội</a:t>
            </a:r>
            <a:r>
              <a:rPr lang="en-US" sz="1600" dirty="0">
                <a:latin typeface="Arial" pitchFamily="34" charset="0"/>
                <a:cs typeface="Arial" pitchFamily="34" charset="0"/>
              </a:rPr>
              <a:t> </a:t>
            </a:r>
            <a:r>
              <a:rPr lang="en-US" sz="1600" dirty="0" err="1">
                <a:latin typeface="Arial" pitchFamily="34" charset="0"/>
                <a:cs typeface="Arial" pitchFamily="34" charset="0"/>
              </a:rPr>
              <a:t>ngũ</a:t>
            </a:r>
            <a:r>
              <a:rPr lang="en-US" sz="1600" dirty="0">
                <a:latin typeface="Arial" pitchFamily="34" charset="0"/>
                <a:cs typeface="Arial" pitchFamily="34" charset="0"/>
              </a:rPr>
              <a:t> </a:t>
            </a:r>
            <a:r>
              <a:rPr lang="en-US" sz="1600" dirty="0" err="1">
                <a:latin typeface="Arial" pitchFamily="34" charset="0"/>
                <a:cs typeface="Arial" pitchFamily="34" charset="0"/>
              </a:rPr>
              <a:t>chuyên</a:t>
            </a:r>
            <a:r>
              <a:rPr lang="en-US" sz="1600" dirty="0">
                <a:latin typeface="Arial" pitchFamily="34" charset="0"/>
                <a:cs typeface="Arial" pitchFamily="34" charset="0"/>
              </a:rPr>
              <a:t> </a:t>
            </a:r>
            <a:r>
              <a:rPr lang="en-US" sz="1600" dirty="0" err="1">
                <a:latin typeface="Arial" pitchFamily="34" charset="0"/>
                <a:cs typeface="Arial" pitchFamily="34" charset="0"/>
              </a:rPr>
              <a:t>gia</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sàn</a:t>
            </a:r>
            <a:r>
              <a:rPr lang="en-US" sz="1600" dirty="0">
                <a:latin typeface="Arial" pitchFamily="34" charset="0"/>
                <a:cs typeface="Arial" pitchFamily="34" charset="0"/>
              </a:rPr>
              <a:t> </a:t>
            </a:r>
            <a:r>
              <a:rPr lang="en-US" sz="1600" dirty="0" err="1">
                <a:latin typeface="Arial" pitchFamily="34" charset="0"/>
                <a:cs typeface="Arial" pitchFamily="34" charset="0"/>
              </a:rPr>
              <a:t>hướng</a:t>
            </a:r>
            <a:r>
              <a:rPr lang="en-US" sz="1600" dirty="0">
                <a:latin typeface="Arial" pitchFamily="34" charset="0"/>
                <a:cs typeface="Arial" pitchFamily="34" charset="0"/>
              </a:rPr>
              <a:t> </a:t>
            </a:r>
            <a:r>
              <a:rPr lang="en-US" sz="1600" dirty="0" err="1">
                <a:latin typeface="Arial" pitchFamily="34" charset="0"/>
                <a:cs typeface="Arial" pitchFamily="34" charset="0"/>
              </a:rPr>
              <a:t>dẫn</a:t>
            </a:r>
            <a:r>
              <a:rPr lang="en-US" sz="1600" dirty="0">
                <a:latin typeface="Arial" pitchFamily="34" charset="0"/>
                <a:cs typeface="Arial" pitchFamily="34" charset="0"/>
              </a:rPr>
              <a:t> </a:t>
            </a:r>
            <a:r>
              <a:rPr lang="en-US" sz="1600" dirty="0" err="1">
                <a:latin typeface="Arial" pitchFamily="34" charset="0"/>
                <a:cs typeface="Arial" pitchFamily="34" charset="0"/>
              </a:rPr>
              <a:t>đặt</a:t>
            </a:r>
            <a:r>
              <a:rPr lang="en-US" sz="1600" dirty="0">
                <a:latin typeface="Arial" pitchFamily="34" charset="0"/>
                <a:cs typeface="Arial" pitchFamily="34" charset="0"/>
              </a:rPr>
              <a:t> </a:t>
            </a:r>
            <a:r>
              <a:rPr lang="en-US" sz="1600" dirty="0" err="1">
                <a:latin typeface="Arial" pitchFamily="34" charset="0"/>
                <a:cs typeface="Arial" pitchFamily="34" charset="0"/>
              </a:rPr>
              <a:t>lệnh</a:t>
            </a:r>
            <a:r>
              <a:rPr lang="en-US" sz="1600" dirty="0">
                <a:latin typeface="Arial" pitchFamily="34" charset="0"/>
                <a:cs typeface="Arial" pitchFamily="34" charset="0"/>
              </a:rPr>
              <a:t> </a:t>
            </a:r>
            <a:r>
              <a:rPr lang="en-US" sz="1600" dirty="0" err="1">
                <a:latin typeface="Arial" pitchFamily="34" charset="0"/>
                <a:cs typeface="Arial" pitchFamily="34" charset="0"/>
              </a:rPr>
              <a:t>giúp</a:t>
            </a:r>
            <a:r>
              <a:rPr lang="en-US" sz="1600" dirty="0">
                <a:latin typeface="Arial" pitchFamily="34" charset="0"/>
                <a:cs typeface="Arial" pitchFamily="34" charset="0"/>
              </a:rPr>
              <a:t> </a:t>
            </a:r>
            <a:r>
              <a:rPr lang="en-US" sz="1600" dirty="0" err="1">
                <a:latin typeface="Arial" pitchFamily="34" charset="0"/>
                <a:cs typeface="Arial" pitchFamily="34" charset="0"/>
              </a:rPr>
              <a:t>chắc</a:t>
            </a:r>
            <a:r>
              <a:rPr lang="en-US" sz="1600" dirty="0">
                <a:latin typeface="Arial" pitchFamily="34" charset="0"/>
                <a:cs typeface="Arial" pitchFamily="34" charset="0"/>
              </a:rPr>
              <a:t> </a:t>
            </a:r>
            <a:r>
              <a:rPr lang="en-US" sz="1600" dirty="0" err="1">
                <a:latin typeface="Arial" pitchFamily="34" charset="0"/>
                <a:cs typeface="Arial" pitchFamily="34" charset="0"/>
              </a:rPr>
              <a:t>chắn</a:t>
            </a:r>
            <a:r>
              <a:rPr lang="en-US" sz="1600" dirty="0">
                <a:latin typeface="Arial" pitchFamily="34" charset="0"/>
                <a:cs typeface="Arial" pitchFamily="34" charset="0"/>
              </a:rPr>
              <a:t> </a:t>
            </a:r>
            <a:r>
              <a:rPr lang="en-US" sz="1600" dirty="0" err="1">
                <a:latin typeface="Arial" pitchFamily="34" charset="0"/>
                <a:cs typeface="Arial" pitchFamily="34" charset="0"/>
              </a:rPr>
              <a:t>thắng</a:t>
            </a:r>
            <a:r>
              <a:rPr lang="en-US" sz="1600" dirty="0">
                <a:latin typeface="Arial" pitchFamily="34" charset="0"/>
                <a:cs typeface="Arial" pitchFamily="34" charset="0"/>
              </a:rPr>
              <a:t>, </a:t>
            </a:r>
            <a:r>
              <a:rPr lang="en-US" sz="1600" dirty="0" err="1">
                <a:latin typeface="Arial" pitchFamily="34" charset="0"/>
                <a:cs typeface="Arial" pitchFamily="34" charset="0"/>
              </a:rPr>
              <a:t>nhưng</a:t>
            </a:r>
            <a:r>
              <a:rPr lang="en-US" sz="1600" dirty="0">
                <a:latin typeface="Arial" pitchFamily="34" charset="0"/>
                <a:cs typeface="Arial" pitchFamily="34" charset="0"/>
              </a:rPr>
              <a:t> </a:t>
            </a:r>
            <a:r>
              <a:rPr lang="en-US" sz="1600" dirty="0" err="1">
                <a:latin typeface="Arial" pitchFamily="34" charset="0"/>
                <a:cs typeface="Arial" pitchFamily="34" charset="0"/>
              </a:rPr>
              <a:t>bản</a:t>
            </a:r>
            <a:r>
              <a:rPr lang="en-US" sz="1600" dirty="0">
                <a:latin typeface="Arial" pitchFamily="34" charset="0"/>
                <a:cs typeface="Arial" pitchFamily="34" charset="0"/>
              </a:rPr>
              <a:t> </a:t>
            </a:r>
            <a:r>
              <a:rPr lang="en-US" sz="1600" dirty="0" err="1">
                <a:latin typeface="Arial" pitchFamily="34" charset="0"/>
                <a:cs typeface="Arial" pitchFamily="34" charset="0"/>
              </a:rPr>
              <a:t>chất</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sàn</a:t>
            </a:r>
            <a:r>
              <a:rPr lang="en-US" sz="1600" dirty="0">
                <a:latin typeface="Arial" pitchFamily="34" charset="0"/>
                <a:cs typeface="Arial" pitchFamily="34" charset="0"/>
              </a:rPr>
              <a:t> </a:t>
            </a:r>
            <a:r>
              <a:rPr lang="en-US" sz="1600" dirty="0" err="1">
                <a:latin typeface="Arial" pitchFamily="34" charset="0"/>
                <a:cs typeface="Arial" pitchFamily="34" charset="0"/>
              </a:rPr>
              <a:t>này</a:t>
            </a:r>
            <a:r>
              <a:rPr lang="en-US" sz="1600" dirty="0">
                <a:latin typeface="Arial" pitchFamily="34" charset="0"/>
                <a:cs typeface="Arial" pitchFamily="34" charset="0"/>
              </a:rPr>
              <a:t> </a:t>
            </a:r>
            <a:r>
              <a:rPr lang="en-US" sz="1600" dirty="0" err="1">
                <a:latin typeface="Arial" pitchFamily="34" charset="0"/>
                <a:cs typeface="Arial" pitchFamily="34" charset="0"/>
              </a:rPr>
              <a:t>đều</a:t>
            </a:r>
            <a:r>
              <a:rPr lang="en-US" sz="1600" dirty="0">
                <a:latin typeface="Arial" pitchFamily="34" charset="0"/>
                <a:cs typeface="Arial" pitchFamily="34" charset="0"/>
              </a:rPr>
              <a:t> </a:t>
            </a:r>
            <a:r>
              <a:rPr lang="en-US" sz="1600" dirty="0" err="1">
                <a:latin typeface="Arial" pitchFamily="34" charset="0"/>
                <a:cs typeface="Arial" pitchFamily="34" charset="0"/>
              </a:rPr>
              <a:t>là</a:t>
            </a:r>
            <a:r>
              <a:rPr lang="en-US" sz="1600" dirty="0">
                <a:latin typeface="Arial" pitchFamily="34" charset="0"/>
                <a:cs typeface="Arial" pitchFamily="34" charset="0"/>
              </a:rPr>
              <a:t> </a:t>
            </a:r>
            <a:r>
              <a:rPr lang="en-US" sz="1600" dirty="0" err="1">
                <a:latin typeface="Arial" pitchFamily="34" charset="0"/>
                <a:cs typeface="Arial" pitchFamily="34" charset="0"/>
              </a:rPr>
              <a:t>phần</a:t>
            </a:r>
            <a:r>
              <a:rPr lang="en-US" sz="1600" dirty="0">
                <a:latin typeface="Arial" pitchFamily="34" charset="0"/>
                <a:cs typeface="Arial" pitchFamily="34" charset="0"/>
              </a:rPr>
              <a:t> </a:t>
            </a:r>
            <a:r>
              <a:rPr lang="en-US" sz="1600" dirty="0" err="1">
                <a:latin typeface="Arial" pitchFamily="34" charset="0"/>
                <a:cs typeface="Arial" pitchFamily="34" charset="0"/>
              </a:rPr>
              <a:t>mềm</a:t>
            </a:r>
            <a:r>
              <a:rPr lang="en-US" sz="1600" dirty="0">
                <a:latin typeface="Arial" pitchFamily="34" charset="0"/>
                <a:cs typeface="Arial" pitchFamily="34" charset="0"/>
              </a:rPr>
              <a:t> do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lập</a:t>
            </a:r>
            <a:r>
              <a:rPr lang="en-US" sz="1600" dirty="0">
                <a:latin typeface="Arial" pitchFamily="34" charset="0"/>
                <a:cs typeface="Arial" pitchFamily="34" charset="0"/>
              </a:rPr>
              <a:t> </a:t>
            </a:r>
            <a:r>
              <a:rPr lang="en-US" sz="1600" dirty="0" err="1">
                <a:latin typeface="Arial" pitchFamily="34" charset="0"/>
                <a:cs typeface="Arial" pitchFamily="34" charset="0"/>
              </a:rPr>
              <a:t>ra.</a:t>
            </a:r>
            <a:r>
              <a:rPr lang="en-US" sz="1600" dirty="0">
                <a:latin typeface="Arial" pitchFamily="34" charset="0"/>
                <a:cs typeface="Arial" pitchFamily="34" charset="0"/>
              </a:rPr>
              <a:t> </a:t>
            </a:r>
            <a:r>
              <a:rPr lang="en-US" sz="1600" dirty="0" err="1" smtClean="0">
                <a:latin typeface="Arial" pitchFamily="34" charset="0"/>
                <a:cs typeface="Arial" pitchFamily="34" charset="0"/>
              </a:rPr>
              <a:t>Sau</a:t>
            </a:r>
            <a:r>
              <a:rPr lang="en-US" sz="1600" dirty="0" smtClean="0">
                <a:latin typeface="Arial" pitchFamily="34" charset="0"/>
                <a:cs typeface="Arial" pitchFamily="34" charset="0"/>
              </a:rPr>
              <a:t> </a:t>
            </a:r>
            <a:r>
              <a:rPr lang="en-US" sz="1600" dirty="0" err="1">
                <a:latin typeface="Arial" pitchFamily="34" charset="0"/>
                <a:cs typeface="Arial" pitchFamily="34" charset="0"/>
              </a:rPr>
              <a:t>một</a:t>
            </a:r>
            <a:r>
              <a:rPr lang="en-US" sz="1600" dirty="0">
                <a:latin typeface="Arial" pitchFamily="34" charset="0"/>
                <a:cs typeface="Arial" pitchFamily="34" charset="0"/>
              </a:rPr>
              <a:t> </a:t>
            </a:r>
            <a:r>
              <a:rPr lang="en-US" sz="1600" dirty="0" err="1">
                <a:latin typeface="Arial" pitchFamily="34" charset="0"/>
                <a:cs typeface="Arial" pitchFamily="34" charset="0"/>
              </a:rPr>
              <a:t>thời</a:t>
            </a:r>
            <a:r>
              <a:rPr lang="en-US" sz="1600" dirty="0">
                <a:latin typeface="Arial" pitchFamily="34" charset="0"/>
                <a:cs typeface="Arial" pitchFamily="34" charset="0"/>
              </a:rPr>
              <a:t> </a:t>
            </a:r>
            <a:r>
              <a:rPr lang="en-US" sz="1600" dirty="0" err="1">
                <a:latin typeface="Arial" pitchFamily="34" charset="0"/>
                <a:cs typeface="Arial" pitchFamily="34" charset="0"/>
              </a:rPr>
              <a:t>gian</a:t>
            </a:r>
            <a:r>
              <a:rPr lang="en-US" sz="1600" dirty="0">
                <a:latin typeface="Arial" pitchFamily="34" charset="0"/>
                <a:cs typeface="Arial" pitchFamily="34" charset="0"/>
              </a:rPr>
              <a:t>, </a:t>
            </a:r>
            <a:r>
              <a:rPr lang="en-US" sz="1600" dirty="0" err="1">
                <a:latin typeface="Arial" pitchFamily="34" charset="0"/>
                <a:cs typeface="Arial" pitchFamily="34" charset="0"/>
              </a:rPr>
              <a:t>sàn</a:t>
            </a:r>
            <a:r>
              <a:rPr lang="en-US" sz="1600" dirty="0">
                <a:latin typeface="Arial" pitchFamily="34" charset="0"/>
                <a:cs typeface="Arial" pitchFamily="34" charset="0"/>
              </a:rPr>
              <a:t> </a:t>
            </a:r>
            <a:r>
              <a:rPr lang="en-US" sz="1600" dirty="0" err="1">
                <a:latin typeface="Arial" pitchFamily="34" charset="0"/>
                <a:cs typeface="Arial" pitchFamily="34" charset="0"/>
              </a:rPr>
              <a:t>giao</a:t>
            </a:r>
            <a:r>
              <a:rPr lang="en-US" sz="1600" dirty="0">
                <a:latin typeface="Arial" pitchFamily="34" charset="0"/>
                <a:cs typeface="Arial" pitchFamily="34" charset="0"/>
              </a:rPr>
              <a:t> </a:t>
            </a:r>
            <a:r>
              <a:rPr lang="en-US" sz="1600" dirty="0" err="1">
                <a:latin typeface="Arial" pitchFamily="34" charset="0"/>
                <a:cs typeface="Arial" pitchFamily="34" charset="0"/>
              </a:rPr>
              <a:t>dịch</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a:t>
            </a:r>
            <a:r>
              <a:rPr lang="en-US" sz="1600" dirty="0" err="1">
                <a:latin typeface="Arial" pitchFamily="34" charset="0"/>
                <a:cs typeface="Arial" pitchFamily="34" charset="0"/>
              </a:rPr>
              <a:t>báo</a:t>
            </a:r>
            <a:r>
              <a:rPr lang="en-US" sz="1600" dirty="0">
                <a:latin typeface="Arial" pitchFamily="34" charset="0"/>
                <a:cs typeface="Arial" pitchFamily="34" charset="0"/>
              </a:rPr>
              <a:t> </a:t>
            </a:r>
            <a:r>
              <a:rPr lang="en-US" sz="1600" dirty="0" err="1">
                <a:latin typeface="Arial" pitchFamily="34" charset="0"/>
                <a:cs typeface="Arial" pitchFamily="34" charset="0"/>
              </a:rPr>
              <a:t>dừng</a:t>
            </a:r>
            <a:r>
              <a:rPr lang="en-US" sz="1600" dirty="0">
                <a:latin typeface="Arial" pitchFamily="34" charset="0"/>
                <a:cs typeface="Arial" pitchFamily="34" charset="0"/>
              </a:rPr>
              <a:t> </a:t>
            </a:r>
            <a:r>
              <a:rPr lang="en-US" sz="1600" dirty="0" err="1">
                <a:latin typeface="Arial" pitchFamily="34" charset="0"/>
                <a:cs typeface="Arial" pitchFamily="34" charset="0"/>
              </a:rPr>
              <a:t>hoạt</a:t>
            </a:r>
            <a:r>
              <a:rPr lang="en-US" sz="1600" dirty="0">
                <a:latin typeface="Arial" pitchFamily="34" charset="0"/>
                <a:cs typeface="Arial" pitchFamily="34" charset="0"/>
              </a:rPr>
              <a:t> </a:t>
            </a:r>
            <a:r>
              <a:rPr lang="en-US" sz="1600" dirty="0" err="1">
                <a:latin typeface="Arial" pitchFamily="34" charset="0"/>
                <a:cs typeface="Arial" pitchFamily="34" charset="0"/>
              </a:rPr>
              <a:t>động</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bảo</a:t>
            </a:r>
            <a:r>
              <a:rPr lang="en-US" sz="1600" dirty="0">
                <a:latin typeface="Arial" pitchFamily="34" charset="0"/>
                <a:cs typeface="Arial" pitchFamily="34" charset="0"/>
              </a:rPr>
              <a:t> </a:t>
            </a:r>
            <a:r>
              <a:rPr lang="en-US" sz="1600" dirty="0" err="1">
                <a:latin typeface="Arial" pitchFamily="34" charset="0"/>
                <a:cs typeface="Arial" pitchFamily="34" charset="0"/>
              </a:rPr>
              <a:t>trì</a:t>
            </a:r>
            <a:r>
              <a:rPr lang="en-US" sz="1600" dirty="0">
                <a:latin typeface="Arial" pitchFamily="34" charset="0"/>
                <a:cs typeface="Arial" pitchFamily="34" charset="0"/>
              </a:rPr>
              <a:t>,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lỗi</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truy</a:t>
            </a:r>
            <a:r>
              <a:rPr lang="en-US" sz="1600" dirty="0">
                <a:latin typeface="Arial" pitchFamily="34" charset="0"/>
                <a:cs typeface="Arial" pitchFamily="34" charset="0"/>
              </a:rPr>
              <a:t> </a:t>
            </a:r>
            <a:r>
              <a:rPr lang="en-US" sz="1600" dirty="0" err="1">
                <a:latin typeface="Arial" pitchFamily="34" charset="0"/>
                <a:cs typeface="Arial" pitchFamily="34" charset="0"/>
              </a:rPr>
              <a:t>cập</a:t>
            </a:r>
            <a:r>
              <a:rPr lang="en-US" sz="1600" dirty="0">
                <a:latin typeface="Arial" pitchFamily="34" charset="0"/>
                <a:cs typeface="Arial" pitchFamily="34" charset="0"/>
              </a:rPr>
              <a:t> </a:t>
            </a:r>
            <a:r>
              <a:rPr lang="en-US" sz="1600" dirty="0" err="1">
                <a:latin typeface="Arial" pitchFamily="34" charset="0"/>
                <a:cs typeface="Arial" pitchFamily="34" charset="0"/>
              </a:rPr>
              <a:t>được</a:t>
            </a:r>
            <a:r>
              <a:rPr lang="en-US" sz="1600" dirty="0">
                <a:latin typeface="Arial" pitchFamily="34" charset="0"/>
                <a:cs typeface="Arial" pitchFamily="34" charset="0"/>
              </a:rPr>
              <a:t>, </a:t>
            </a:r>
            <a:r>
              <a:rPr lang="en-US" sz="1600" dirty="0" err="1">
                <a:latin typeface="Arial" pitchFamily="34" charset="0"/>
                <a:cs typeface="Arial" pitchFamily="34" charset="0"/>
              </a:rPr>
              <a:t>khách</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nhập</a:t>
            </a:r>
            <a:r>
              <a:rPr lang="en-US" sz="1600" dirty="0">
                <a:latin typeface="Arial" pitchFamily="34" charset="0"/>
                <a:cs typeface="Arial" pitchFamily="34" charset="0"/>
              </a:rPr>
              <a:t> </a:t>
            </a:r>
            <a:r>
              <a:rPr lang="en-US" sz="1600" dirty="0" err="1">
                <a:latin typeface="Arial" pitchFamily="34" charset="0"/>
                <a:cs typeface="Arial" pitchFamily="34" charset="0"/>
              </a:rPr>
              <a:t>được</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rút</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mất</a:t>
            </a:r>
            <a:r>
              <a:rPr lang="en-US" sz="1600" dirty="0">
                <a:latin typeface="Arial" pitchFamily="34" charset="0"/>
                <a:cs typeface="Arial" pitchFamily="34" charset="0"/>
              </a:rPr>
              <a:t> </a:t>
            </a:r>
            <a:r>
              <a:rPr lang="en-US" sz="1600" dirty="0" err="1">
                <a:latin typeface="Arial" pitchFamily="34" charset="0"/>
                <a:cs typeface="Arial" pitchFamily="34" charset="0"/>
              </a:rPr>
              <a:t>hết</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kỹ</a:t>
            </a:r>
            <a:r>
              <a:rPr lang="en-US" sz="1600" dirty="0">
                <a:latin typeface="Arial" pitchFamily="34" charset="0"/>
                <a:cs typeface="Arial" pitchFamily="34" charset="0"/>
              </a:rPr>
              <a:t> </a:t>
            </a:r>
            <a:r>
              <a:rPr lang="en-US" sz="1600" dirty="0" err="1">
                <a:latin typeface="Arial" pitchFamily="34" charset="0"/>
                <a:cs typeface="Arial" pitchFamily="34" charset="0"/>
              </a:rPr>
              <a:t>thuật</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trong</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đồng</a:t>
            </a:r>
            <a:r>
              <a:rPr lang="en-US" sz="1600" dirty="0">
                <a:latin typeface="Arial" pitchFamily="34" charset="0"/>
                <a:cs typeface="Arial" pitchFamily="34" charset="0"/>
              </a:rPr>
              <a:t> </a:t>
            </a:r>
            <a:r>
              <a:rPr lang="en-US" sz="1600" dirty="0" err="1">
                <a:latin typeface="Arial" pitchFamily="34" charset="0"/>
                <a:cs typeface="Arial" pitchFamily="34" charset="0"/>
              </a:rPr>
              <a:t>thời</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cũng</a:t>
            </a:r>
            <a:r>
              <a:rPr lang="en-US" sz="1600" dirty="0">
                <a:latin typeface="Arial" pitchFamily="34" charset="0"/>
                <a:cs typeface="Arial" pitchFamily="34" charset="0"/>
              </a:rPr>
              <a:t> </a:t>
            </a:r>
            <a:r>
              <a:rPr lang="en-US" sz="1600" dirty="0" err="1">
                <a:latin typeface="Arial" pitchFamily="34" charset="0"/>
                <a:cs typeface="Arial" pitchFamily="34" charset="0"/>
              </a:rPr>
              <a:t>khóa</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Facebook, </a:t>
            </a:r>
            <a:r>
              <a:rPr lang="en-US" sz="1600" dirty="0" err="1">
                <a:latin typeface="Arial" pitchFamily="34" charset="0"/>
                <a:cs typeface="Arial" pitchFamily="34" charset="0"/>
              </a:rPr>
              <a:t>Zalo</a:t>
            </a:r>
            <a:r>
              <a:rPr lang="en-US" sz="1600" dirty="0">
                <a:latin typeface="Arial" pitchFamily="34" charset="0"/>
                <a:cs typeface="Arial" pitchFamily="34" charset="0"/>
              </a:rPr>
              <a:t>, Telegram, Tinder... </a:t>
            </a:r>
            <a:r>
              <a:rPr lang="en-US" sz="1600" dirty="0" err="1">
                <a:latin typeface="Arial" pitchFamily="34" charset="0"/>
                <a:cs typeface="Arial" pitchFamily="34" charset="0"/>
              </a:rPr>
              <a:t>cắt</a:t>
            </a:r>
            <a:r>
              <a:rPr lang="en-US" sz="1600" dirty="0">
                <a:latin typeface="Arial" pitchFamily="34" charset="0"/>
                <a:cs typeface="Arial" pitchFamily="34" charset="0"/>
              </a:rPr>
              <a:t> </a:t>
            </a:r>
            <a:r>
              <a:rPr lang="en-US" sz="1600" dirty="0" err="1">
                <a:latin typeface="Arial" pitchFamily="34" charset="0"/>
                <a:cs typeface="Arial" pitchFamily="34" charset="0"/>
              </a:rPr>
              <a:t>liên</a:t>
            </a:r>
            <a:r>
              <a:rPr lang="en-US" sz="1600" dirty="0">
                <a:latin typeface="Arial" pitchFamily="34" charset="0"/>
                <a:cs typeface="Arial" pitchFamily="34" charset="0"/>
              </a:rPr>
              <a:t> </a:t>
            </a:r>
            <a:r>
              <a:rPr lang="en-US" sz="1600" dirty="0" err="1">
                <a:latin typeface="Arial" pitchFamily="34" charset="0"/>
                <a:cs typeface="Arial" pitchFamily="34" charset="0"/>
              </a:rPr>
              <a:t>lạc</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smtClean="0">
                <a:latin typeface="Arial" pitchFamily="34" charset="0"/>
                <a:cs typeface="Arial" pitchFamily="34" charset="0"/>
              </a:rPr>
              <a:t>hại</a:t>
            </a:r>
            <a:r>
              <a:rPr lang="en-US" sz="1600" dirty="0" smtClean="0">
                <a:latin typeface="Arial" pitchFamily="34" charset="0"/>
                <a:cs typeface="Arial" pitchFamily="34" charset="0"/>
              </a:rPr>
              <a:t>. </a:t>
            </a:r>
            <a:r>
              <a:rPr lang="en-US" sz="1600" dirty="0" smtClean="0">
                <a:solidFill>
                  <a:prstClr val="black"/>
                </a:solidFill>
                <a:latin typeface="Arial" pitchFamily="34" charset="0"/>
                <a:cs typeface="Arial" pitchFamily="34" charset="0"/>
              </a:rPr>
              <a:t> </a:t>
            </a:r>
            <a:endParaRPr lang="en-US" sz="1600" dirty="0">
              <a:latin typeface="Arial" pitchFamily="34" charset="0"/>
              <a:cs typeface="Arial" pitchFamily="34" charset="0"/>
            </a:endParaRPr>
          </a:p>
        </p:txBody>
      </p:sp>
      <p:sp>
        <p:nvSpPr>
          <p:cNvPr id="10" name="object 10"/>
          <p:cNvSpPr/>
          <p:nvPr/>
        </p:nvSpPr>
        <p:spPr>
          <a:xfrm>
            <a:off x="120856" y="276225"/>
            <a:ext cx="136309" cy="11878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flipV="1">
            <a:off x="-1393850" y="809625"/>
            <a:ext cx="68154" cy="7013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276600" y="5883480"/>
            <a:ext cx="136309" cy="11878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628222" y="6372225"/>
            <a:ext cx="136309" cy="118783"/>
          </a:xfrm>
          <a:prstGeom prst="rect">
            <a:avLst/>
          </a:prstGeom>
          <a:blipFill>
            <a:blip r:embed="rId4" cstate="print"/>
            <a:stretch>
              <a:fillRect/>
            </a:stretch>
          </a:blipFill>
        </p:spPr>
        <p:txBody>
          <a:bodyPr wrap="square" lIns="0" tIns="0" rIns="0" bIns="0" rtlCol="0"/>
          <a:lstStyle/>
          <a:p>
            <a:endParaRPr/>
          </a:p>
        </p:txBody>
      </p:sp>
      <p:grpSp>
        <p:nvGrpSpPr>
          <p:cNvPr id="15" name="object 12"/>
          <p:cNvGrpSpPr/>
          <p:nvPr/>
        </p:nvGrpSpPr>
        <p:grpSpPr>
          <a:xfrm>
            <a:off x="1657861" y="6051793"/>
            <a:ext cx="2012562" cy="1209025"/>
            <a:chOff x="2110739" y="4553800"/>
            <a:chExt cx="3175635" cy="2988310"/>
          </a:xfrm>
        </p:grpSpPr>
        <p:sp>
          <p:nvSpPr>
            <p:cNvPr id="16" name="object 13"/>
            <p:cNvSpPr/>
            <p:nvPr/>
          </p:nvSpPr>
          <p:spPr>
            <a:xfrm>
              <a:off x="3461211" y="6124336"/>
              <a:ext cx="211247" cy="210531"/>
            </a:xfrm>
            <a:prstGeom prst="rect">
              <a:avLst/>
            </a:prstGeom>
            <a:blipFill>
              <a:blip r:embed="rId6" cstate="print"/>
              <a:stretch>
                <a:fillRect/>
              </a:stretch>
            </a:blipFill>
          </p:spPr>
          <p:txBody>
            <a:bodyPr wrap="square" lIns="0" tIns="0" rIns="0" bIns="0" rtlCol="0"/>
            <a:lstStyle/>
            <a:p>
              <a:endParaRPr/>
            </a:p>
          </p:txBody>
        </p:sp>
        <p:sp>
          <p:nvSpPr>
            <p:cNvPr id="17" name="object 14"/>
            <p:cNvSpPr/>
            <p:nvPr/>
          </p:nvSpPr>
          <p:spPr>
            <a:xfrm>
              <a:off x="2970957" y="6262113"/>
              <a:ext cx="746125" cy="920750"/>
            </a:xfrm>
            <a:custGeom>
              <a:avLst/>
              <a:gdLst/>
              <a:ahLst/>
              <a:cxnLst/>
              <a:rect l="l" t="t" r="r" b="b"/>
              <a:pathLst>
                <a:path w="746125" h="920750">
                  <a:moveTo>
                    <a:pt x="345913" y="0"/>
                  </a:moveTo>
                  <a:lnTo>
                    <a:pt x="292050" y="3171"/>
                  </a:lnTo>
                  <a:lnTo>
                    <a:pt x="243402" y="13880"/>
                  </a:lnTo>
                  <a:lnTo>
                    <a:pt x="204436" y="28414"/>
                  </a:lnTo>
                  <a:lnTo>
                    <a:pt x="152694" y="62044"/>
                  </a:lnTo>
                  <a:lnTo>
                    <a:pt x="108324" y="110543"/>
                  </a:lnTo>
                  <a:lnTo>
                    <a:pt x="71413" y="172814"/>
                  </a:lnTo>
                  <a:lnTo>
                    <a:pt x="55782" y="208770"/>
                  </a:lnTo>
                  <a:lnTo>
                    <a:pt x="42050" y="247756"/>
                  </a:lnTo>
                  <a:lnTo>
                    <a:pt x="30227" y="289636"/>
                  </a:lnTo>
                  <a:lnTo>
                    <a:pt x="20324" y="334272"/>
                  </a:lnTo>
                  <a:lnTo>
                    <a:pt x="12352" y="381526"/>
                  </a:lnTo>
                  <a:lnTo>
                    <a:pt x="6323" y="431261"/>
                  </a:lnTo>
                  <a:lnTo>
                    <a:pt x="2247" y="483339"/>
                  </a:lnTo>
                  <a:lnTo>
                    <a:pt x="135" y="537624"/>
                  </a:lnTo>
                  <a:lnTo>
                    <a:pt x="0" y="593978"/>
                  </a:lnTo>
                  <a:lnTo>
                    <a:pt x="1850" y="652263"/>
                  </a:lnTo>
                  <a:lnTo>
                    <a:pt x="5699" y="712343"/>
                  </a:lnTo>
                  <a:lnTo>
                    <a:pt x="11556" y="774079"/>
                  </a:lnTo>
                  <a:lnTo>
                    <a:pt x="19433" y="837334"/>
                  </a:lnTo>
                  <a:lnTo>
                    <a:pt x="29341" y="901971"/>
                  </a:lnTo>
                  <a:lnTo>
                    <a:pt x="68908" y="907448"/>
                  </a:lnTo>
                  <a:lnTo>
                    <a:pt x="111028" y="912212"/>
                  </a:lnTo>
                  <a:lnTo>
                    <a:pt x="155598" y="916064"/>
                  </a:lnTo>
                  <a:lnTo>
                    <a:pt x="202518" y="918805"/>
                  </a:lnTo>
                  <a:lnTo>
                    <a:pt x="251686" y="920236"/>
                  </a:lnTo>
                  <a:lnTo>
                    <a:pt x="303000" y="920159"/>
                  </a:lnTo>
                  <a:lnTo>
                    <a:pt x="356359" y="918375"/>
                  </a:lnTo>
                  <a:lnTo>
                    <a:pt x="411662" y="914684"/>
                  </a:lnTo>
                  <a:lnTo>
                    <a:pt x="460725" y="909978"/>
                  </a:lnTo>
                  <a:lnTo>
                    <a:pt x="512144" y="903930"/>
                  </a:lnTo>
                  <a:lnTo>
                    <a:pt x="564242" y="896777"/>
                  </a:lnTo>
                  <a:lnTo>
                    <a:pt x="615340" y="888753"/>
                  </a:lnTo>
                  <a:lnTo>
                    <a:pt x="663761" y="880094"/>
                  </a:lnTo>
                  <a:lnTo>
                    <a:pt x="707828" y="871036"/>
                  </a:lnTo>
                  <a:lnTo>
                    <a:pt x="745862" y="861814"/>
                  </a:lnTo>
                  <a:lnTo>
                    <a:pt x="730016" y="806295"/>
                  </a:lnTo>
                  <a:lnTo>
                    <a:pt x="719156" y="751883"/>
                  </a:lnTo>
                  <a:lnTo>
                    <a:pt x="712181" y="699203"/>
                  </a:lnTo>
                  <a:lnTo>
                    <a:pt x="707988" y="648879"/>
                  </a:lnTo>
                  <a:lnTo>
                    <a:pt x="705474" y="601537"/>
                  </a:lnTo>
                  <a:lnTo>
                    <a:pt x="703539" y="557801"/>
                  </a:lnTo>
                  <a:lnTo>
                    <a:pt x="701079" y="518296"/>
                  </a:lnTo>
                  <a:lnTo>
                    <a:pt x="696993" y="483646"/>
                  </a:lnTo>
                  <a:lnTo>
                    <a:pt x="690592" y="440176"/>
                  </a:lnTo>
                  <a:lnTo>
                    <a:pt x="684994" y="397166"/>
                  </a:lnTo>
                  <a:lnTo>
                    <a:pt x="678774" y="352946"/>
                  </a:lnTo>
                  <a:lnTo>
                    <a:pt x="670506" y="305846"/>
                  </a:lnTo>
                  <a:lnTo>
                    <a:pt x="658766" y="254195"/>
                  </a:lnTo>
                  <a:lnTo>
                    <a:pt x="639210" y="199689"/>
                  </a:lnTo>
                  <a:lnTo>
                    <a:pt x="612857" y="155712"/>
                  </a:lnTo>
                  <a:lnTo>
                    <a:pt x="581772" y="120473"/>
                  </a:lnTo>
                  <a:lnTo>
                    <a:pt x="548019" y="92184"/>
                  </a:lnTo>
                  <a:lnTo>
                    <a:pt x="513665" y="69055"/>
                  </a:lnTo>
                  <a:lnTo>
                    <a:pt x="480775" y="49297"/>
                  </a:lnTo>
                  <a:lnTo>
                    <a:pt x="451413" y="31120"/>
                  </a:lnTo>
                  <a:lnTo>
                    <a:pt x="400523" y="8078"/>
                  </a:lnTo>
                  <a:lnTo>
                    <a:pt x="345913" y="0"/>
                  </a:lnTo>
                  <a:close/>
                </a:path>
              </a:pathLst>
            </a:custGeom>
            <a:solidFill>
              <a:srgbClr val="3B4043"/>
            </a:solidFill>
          </p:spPr>
          <p:txBody>
            <a:bodyPr wrap="square" lIns="0" tIns="0" rIns="0" bIns="0" rtlCol="0"/>
            <a:lstStyle/>
            <a:p>
              <a:endParaRPr/>
            </a:p>
          </p:txBody>
        </p:sp>
        <p:sp>
          <p:nvSpPr>
            <p:cNvPr id="18" name="object 15"/>
            <p:cNvSpPr/>
            <p:nvPr/>
          </p:nvSpPr>
          <p:spPr>
            <a:xfrm>
              <a:off x="3172701" y="6180962"/>
              <a:ext cx="171094" cy="183427"/>
            </a:xfrm>
            <a:prstGeom prst="rect">
              <a:avLst/>
            </a:prstGeom>
            <a:blipFill>
              <a:blip r:embed="rId7" cstate="print"/>
              <a:stretch>
                <a:fillRect/>
              </a:stretch>
            </a:blipFill>
          </p:spPr>
          <p:txBody>
            <a:bodyPr wrap="square" lIns="0" tIns="0" rIns="0" bIns="0" rtlCol="0"/>
            <a:lstStyle/>
            <a:p>
              <a:endParaRPr/>
            </a:p>
          </p:txBody>
        </p:sp>
        <p:sp>
          <p:nvSpPr>
            <p:cNvPr id="19" name="object 16"/>
            <p:cNvSpPr/>
            <p:nvPr/>
          </p:nvSpPr>
          <p:spPr>
            <a:xfrm>
              <a:off x="2485773" y="6302810"/>
              <a:ext cx="708660" cy="900430"/>
            </a:xfrm>
            <a:custGeom>
              <a:avLst/>
              <a:gdLst/>
              <a:ahLst/>
              <a:cxnLst/>
              <a:rect l="l" t="t" r="r" b="b"/>
              <a:pathLst>
                <a:path w="708660" h="900429">
                  <a:moveTo>
                    <a:pt x="653065" y="0"/>
                  </a:moveTo>
                  <a:lnTo>
                    <a:pt x="576694" y="18093"/>
                  </a:lnTo>
                  <a:lnTo>
                    <a:pt x="533216" y="36334"/>
                  </a:lnTo>
                  <a:lnTo>
                    <a:pt x="487660" y="58823"/>
                  </a:lnTo>
                  <a:lnTo>
                    <a:pt x="441112" y="84149"/>
                  </a:lnTo>
                  <a:lnTo>
                    <a:pt x="394660" y="110902"/>
                  </a:lnTo>
                  <a:lnTo>
                    <a:pt x="306392" y="163045"/>
                  </a:lnTo>
                  <a:lnTo>
                    <a:pt x="266752" y="185613"/>
                  </a:lnTo>
                  <a:lnTo>
                    <a:pt x="231556" y="203965"/>
                  </a:lnTo>
                  <a:lnTo>
                    <a:pt x="193664" y="223296"/>
                  </a:lnTo>
                  <a:lnTo>
                    <a:pt x="149701" y="247862"/>
                  </a:lnTo>
                  <a:lnTo>
                    <a:pt x="104432" y="275780"/>
                  </a:lnTo>
                  <a:lnTo>
                    <a:pt x="62625" y="305165"/>
                  </a:lnTo>
                  <a:lnTo>
                    <a:pt x="29044" y="334132"/>
                  </a:lnTo>
                  <a:lnTo>
                    <a:pt x="0" y="393552"/>
                  </a:lnTo>
                  <a:lnTo>
                    <a:pt x="4942" y="428361"/>
                  </a:lnTo>
                  <a:lnTo>
                    <a:pt x="21101" y="464853"/>
                  </a:lnTo>
                  <a:lnTo>
                    <a:pt x="46293" y="502658"/>
                  </a:lnTo>
                  <a:lnTo>
                    <a:pt x="78336" y="541404"/>
                  </a:lnTo>
                  <a:lnTo>
                    <a:pt x="115046" y="580719"/>
                  </a:lnTo>
                  <a:lnTo>
                    <a:pt x="154240" y="620234"/>
                  </a:lnTo>
                  <a:lnTo>
                    <a:pt x="193736" y="659578"/>
                  </a:lnTo>
                  <a:lnTo>
                    <a:pt x="236849" y="701127"/>
                  </a:lnTo>
                  <a:lnTo>
                    <a:pt x="279662" y="739105"/>
                  </a:lnTo>
                  <a:lnTo>
                    <a:pt x="321846" y="773653"/>
                  </a:lnTo>
                  <a:lnTo>
                    <a:pt x="363071" y="804913"/>
                  </a:lnTo>
                  <a:lnTo>
                    <a:pt x="403008" y="833027"/>
                  </a:lnTo>
                  <a:lnTo>
                    <a:pt x="441327" y="858134"/>
                  </a:lnTo>
                  <a:lnTo>
                    <a:pt x="477699" y="880378"/>
                  </a:lnTo>
                  <a:lnTo>
                    <a:pt x="511794" y="899900"/>
                  </a:lnTo>
                  <a:lnTo>
                    <a:pt x="530779" y="891398"/>
                  </a:lnTo>
                  <a:lnTo>
                    <a:pt x="568462" y="867404"/>
                  </a:lnTo>
                  <a:lnTo>
                    <a:pt x="608507" y="825669"/>
                  </a:lnTo>
                  <a:lnTo>
                    <a:pt x="634578" y="763946"/>
                  </a:lnTo>
                  <a:lnTo>
                    <a:pt x="637202" y="727435"/>
                  </a:lnTo>
                  <a:lnTo>
                    <a:pt x="632935" y="695998"/>
                  </a:lnTo>
                  <a:lnTo>
                    <a:pt x="625318" y="671138"/>
                  </a:lnTo>
                  <a:lnTo>
                    <a:pt x="617890" y="654358"/>
                  </a:lnTo>
                  <a:lnTo>
                    <a:pt x="586491" y="636378"/>
                  </a:lnTo>
                  <a:lnTo>
                    <a:pt x="553873" y="616599"/>
                  </a:lnTo>
                  <a:lnTo>
                    <a:pt x="520192" y="594941"/>
                  </a:lnTo>
                  <a:lnTo>
                    <a:pt x="485607" y="571325"/>
                  </a:lnTo>
                  <a:lnTo>
                    <a:pt x="450111" y="545519"/>
                  </a:lnTo>
                  <a:lnTo>
                    <a:pt x="407273" y="512166"/>
                  </a:lnTo>
                  <a:lnTo>
                    <a:pt x="367813" y="479099"/>
                  </a:lnTo>
                  <a:lnTo>
                    <a:pt x="331665" y="446655"/>
                  </a:lnTo>
                  <a:lnTo>
                    <a:pt x="298765" y="415166"/>
                  </a:lnTo>
                  <a:lnTo>
                    <a:pt x="505660" y="323497"/>
                  </a:lnTo>
                  <a:lnTo>
                    <a:pt x="708073" y="15827"/>
                  </a:lnTo>
                  <a:lnTo>
                    <a:pt x="683783" y="2968"/>
                  </a:lnTo>
                  <a:lnTo>
                    <a:pt x="653065" y="0"/>
                  </a:lnTo>
                  <a:close/>
                </a:path>
              </a:pathLst>
            </a:custGeom>
            <a:solidFill>
              <a:srgbClr val="3B4043"/>
            </a:solidFill>
          </p:spPr>
          <p:txBody>
            <a:bodyPr wrap="square" lIns="0" tIns="0" rIns="0" bIns="0" rtlCol="0"/>
            <a:lstStyle/>
            <a:p>
              <a:endParaRPr/>
            </a:p>
          </p:txBody>
        </p:sp>
        <p:sp>
          <p:nvSpPr>
            <p:cNvPr id="20" name="object 17"/>
            <p:cNvSpPr/>
            <p:nvPr/>
          </p:nvSpPr>
          <p:spPr>
            <a:xfrm>
              <a:off x="2839173" y="5885682"/>
              <a:ext cx="200774" cy="195509"/>
            </a:xfrm>
            <a:prstGeom prst="rect">
              <a:avLst/>
            </a:prstGeom>
            <a:blipFill>
              <a:blip r:embed="rId8" cstate="print"/>
              <a:stretch>
                <a:fillRect/>
              </a:stretch>
            </a:blipFill>
          </p:spPr>
          <p:txBody>
            <a:bodyPr wrap="square" lIns="0" tIns="0" rIns="0" bIns="0" rtlCol="0"/>
            <a:lstStyle/>
            <a:p>
              <a:endParaRPr/>
            </a:p>
          </p:txBody>
        </p:sp>
        <p:sp>
          <p:nvSpPr>
            <p:cNvPr id="21" name="object 18"/>
            <p:cNvSpPr/>
            <p:nvPr/>
          </p:nvSpPr>
          <p:spPr>
            <a:xfrm>
              <a:off x="2983907" y="5664672"/>
              <a:ext cx="530860" cy="579120"/>
            </a:xfrm>
            <a:custGeom>
              <a:avLst/>
              <a:gdLst/>
              <a:ahLst/>
              <a:cxnLst/>
              <a:rect l="l" t="t" r="r" b="b"/>
              <a:pathLst>
                <a:path w="530860" h="579120">
                  <a:moveTo>
                    <a:pt x="312984" y="0"/>
                  </a:moveTo>
                  <a:lnTo>
                    <a:pt x="267588" y="33"/>
                  </a:lnTo>
                  <a:lnTo>
                    <a:pt x="221630" y="5976"/>
                  </a:lnTo>
                  <a:lnTo>
                    <a:pt x="176498" y="17778"/>
                  </a:lnTo>
                  <a:lnTo>
                    <a:pt x="133579" y="35390"/>
                  </a:lnTo>
                  <a:lnTo>
                    <a:pt x="94262" y="58762"/>
                  </a:lnTo>
                  <a:lnTo>
                    <a:pt x="59933" y="87846"/>
                  </a:lnTo>
                  <a:lnTo>
                    <a:pt x="31981" y="122592"/>
                  </a:lnTo>
                  <a:lnTo>
                    <a:pt x="11793" y="162951"/>
                  </a:lnTo>
                  <a:lnTo>
                    <a:pt x="0" y="221359"/>
                  </a:lnTo>
                  <a:lnTo>
                    <a:pt x="4046" y="278795"/>
                  </a:lnTo>
                  <a:lnTo>
                    <a:pt x="19086" y="332791"/>
                  </a:lnTo>
                  <a:lnTo>
                    <a:pt x="40270" y="380880"/>
                  </a:lnTo>
                  <a:lnTo>
                    <a:pt x="62751" y="420593"/>
                  </a:lnTo>
                  <a:lnTo>
                    <a:pt x="107187" y="485222"/>
                  </a:lnTo>
                  <a:lnTo>
                    <a:pt x="137910" y="520329"/>
                  </a:lnTo>
                  <a:lnTo>
                    <a:pt x="176597" y="550540"/>
                  </a:lnTo>
                  <a:lnTo>
                    <a:pt x="225991" y="571611"/>
                  </a:lnTo>
                  <a:lnTo>
                    <a:pt x="270658" y="578657"/>
                  </a:lnTo>
                  <a:lnTo>
                    <a:pt x="316164" y="576567"/>
                  </a:lnTo>
                  <a:lnTo>
                    <a:pt x="360927" y="566052"/>
                  </a:lnTo>
                  <a:lnTo>
                    <a:pt x="403365" y="547822"/>
                  </a:lnTo>
                  <a:lnTo>
                    <a:pt x="441896" y="522587"/>
                  </a:lnTo>
                  <a:lnTo>
                    <a:pt x="474937" y="491055"/>
                  </a:lnTo>
                  <a:lnTo>
                    <a:pt x="503490" y="449155"/>
                  </a:lnTo>
                  <a:lnTo>
                    <a:pt x="520694" y="405209"/>
                  </a:lnTo>
                  <a:lnTo>
                    <a:pt x="528908" y="360355"/>
                  </a:lnTo>
                  <a:lnTo>
                    <a:pt x="530491" y="315726"/>
                  </a:lnTo>
                  <a:lnTo>
                    <a:pt x="527801" y="272457"/>
                  </a:lnTo>
                  <a:lnTo>
                    <a:pt x="523197" y="231683"/>
                  </a:lnTo>
                  <a:lnTo>
                    <a:pt x="516313" y="184083"/>
                  </a:lnTo>
                  <a:lnTo>
                    <a:pt x="505579" y="138845"/>
                  </a:lnTo>
                  <a:lnTo>
                    <a:pt x="488153" y="97090"/>
                  </a:lnTo>
                  <a:lnTo>
                    <a:pt x="461195" y="59941"/>
                  </a:lnTo>
                  <a:lnTo>
                    <a:pt x="396540" y="17856"/>
                  </a:lnTo>
                  <a:lnTo>
                    <a:pt x="356431" y="5924"/>
                  </a:lnTo>
                  <a:lnTo>
                    <a:pt x="312984" y="0"/>
                  </a:lnTo>
                  <a:close/>
                </a:path>
              </a:pathLst>
            </a:custGeom>
            <a:solidFill>
              <a:srgbClr val="D2B5A0"/>
            </a:solidFill>
          </p:spPr>
          <p:txBody>
            <a:bodyPr wrap="square" lIns="0" tIns="0" rIns="0" bIns="0" rtlCol="0"/>
            <a:lstStyle/>
            <a:p>
              <a:endParaRPr/>
            </a:p>
          </p:txBody>
        </p:sp>
        <p:sp>
          <p:nvSpPr>
            <p:cNvPr id="22" name="object 19"/>
            <p:cNvSpPr/>
            <p:nvPr/>
          </p:nvSpPr>
          <p:spPr>
            <a:xfrm>
              <a:off x="3245396" y="6141892"/>
              <a:ext cx="83185" cy="38100"/>
            </a:xfrm>
            <a:custGeom>
              <a:avLst/>
              <a:gdLst/>
              <a:ahLst/>
              <a:cxnLst/>
              <a:rect l="l" t="t" r="r" b="b"/>
              <a:pathLst>
                <a:path w="83185" h="38100">
                  <a:moveTo>
                    <a:pt x="36534" y="0"/>
                  </a:moveTo>
                  <a:lnTo>
                    <a:pt x="0" y="11193"/>
                  </a:lnTo>
                  <a:lnTo>
                    <a:pt x="12237" y="10206"/>
                  </a:lnTo>
                  <a:lnTo>
                    <a:pt x="23956" y="9996"/>
                  </a:lnTo>
                  <a:lnTo>
                    <a:pt x="71564" y="26496"/>
                  </a:lnTo>
                  <a:lnTo>
                    <a:pt x="82816" y="37672"/>
                  </a:lnTo>
                  <a:lnTo>
                    <a:pt x="81470" y="29430"/>
                  </a:lnTo>
                  <a:lnTo>
                    <a:pt x="49491" y="2112"/>
                  </a:lnTo>
                  <a:lnTo>
                    <a:pt x="43072" y="647"/>
                  </a:lnTo>
                  <a:lnTo>
                    <a:pt x="36534" y="0"/>
                  </a:lnTo>
                  <a:close/>
                </a:path>
              </a:pathLst>
            </a:custGeom>
            <a:solidFill>
              <a:srgbClr val="AC8D7A"/>
            </a:solidFill>
          </p:spPr>
          <p:txBody>
            <a:bodyPr wrap="square" lIns="0" tIns="0" rIns="0" bIns="0" rtlCol="0"/>
            <a:lstStyle/>
            <a:p>
              <a:endParaRPr/>
            </a:p>
          </p:txBody>
        </p:sp>
        <p:sp>
          <p:nvSpPr>
            <p:cNvPr id="23" name="object 20"/>
            <p:cNvSpPr/>
            <p:nvPr/>
          </p:nvSpPr>
          <p:spPr>
            <a:xfrm>
              <a:off x="2985427" y="5915926"/>
              <a:ext cx="532765" cy="155575"/>
            </a:xfrm>
            <a:custGeom>
              <a:avLst/>
              <a:gdLst/>
              <a:ahLst/>
              <a:cxnLst/>
              <a:rect l="l" t="t" r="r" b="b"/>
              <a:pathLst>
                <a:path w="532764" h="155575">
                  <a:moveTo>
                    <a:pt x="517537" y="0"/>
                  </a:moveTo>
                  <a:lnTo>
                    <a:pt x="7749" y="41928"/>
                  </a:lnTo>
                  <a:lnTo>
                    <a:pt x="3744" y="28474"/>
                  </a:lnTo>
                  <a:lnTo>
                    <a:pt x="300" y="15756"/>
                  </a:lnTo>
                  <a:lnTo>
                    <a:pt x="0" y="18199"/>
                  </a:lnTo>
                  <a:lnTo>
                    <a:pt x="7875" y="57140"/>
                  </a:lnTo>
                  <a:lnTo>
                    <a:pt x="89039" y="96456"/>
                  </a:lnTo>
                  <a:lnTo>
                    <a:pt x="122212" y="113619"/>
                  </a:lnTo>
                  <a:lnTo>
                    <a:pt x="167720" y="131802"/>
                  </a:lnTo>
                  <a:lnTo>
                    <a:pt x="224704" y="146939"/>
                  </a:lnTo>
                  <a:lnTo>
                    <a:pt x="292303" y="154965"/>
                  </a:lnTo>
                  <a:lnTo>
                    <a:pt x="357589" y="153083"/>
                  </a:lnTo>
                  <a:lnTo>
                    <a:pt x="415331" y="143612"/>
                  </a:lnTo>
                  <a:lnTo>
                    <a:pt x="464459" y="129616"/>
                  </a:lnTo>
                  <a:lnTo>
                    <a:pt x="503901" y="114159"/>
                  </a:lnTo>
                  <a:lnTo>
                    <a:pt x="532587" y="100304"/>
                  </a:lnTo>
                  <a:lnTo>
                    <a:pt x="531541" y="80614"/>
                  </a:lnTo>
                  <a:lnTo>
                    <a:pt x="529899" y="59985"/>
                  </a:lnTo>
                  <a:lnTo>
                    <a:pt x="527588" y="38475"/>
                  </a:lnTo>
                  <a:lnTo>
                    <a:pt x="524535" y="16141"/>
                  </a:lnTo>
                  <a:lnTo>
                    <a:pt x="522302" y="2789"/>
                  </a:lnTo>
                  <a:lnTo>
                    <a:pt x="521170" y="9165"/>
                  </a:lnTo>
                  <a:lnTo>
                    <a:pt x="517537" y="0"/>
                  </a:lnTo>
                  <a:close/>
                </a:path>
              </a:pathLst>
            </a:custGeom>
            <a:solidFill>
              <a:srgbClr val="BDC1C5"/>
            </a:solidFill>
          </p:spPr>
          <p:txBody>
            <a:bodyPr wrap="square" lIns="0" tIns="0" rIns="0" bIns="0" rtlCol="0"/>
            <a:lstStyle/>
            <a:p>
              <a:endParaRPr/>
            </a:p>
          </p:txBody>
        </p:sp>
        <p:sp>
          <p:nvSpPr>
            <p:cNvPr id="24" name="object 21"/>
            <p:cNvSpPr/>
            <p:nvPr/>
          </p:nvSpPr>
          <p:spPr>
            <a:xfrm>
              <a:off x="2966673" y="5993752"/>
              <a:ext cx="142501" cy="170624"/>
            </a:xfrm>
            <a:prstGeom prst="rect">
              <a:avLst/>
            </a:prstGeom>
            <a:blipFill>
              <a:blip r:embed="rId9" cstate="print"/>
              <a:stretch>
                <a:fillRect/>
              </a:stretch>
            </a:blipFill>
          </p:spPr>
          <p:txBody>
            <a:bodyPr wrap="square" lIns="0" tIns="0" rIns="0" bIns="0" rtlCol="0"/>
            <a:lstStyle/>
            <a:p>
              <a:endParaRPr/>
            </a:p>
          </p:txBody>
        </p:sp>
        <p:sp>
          <p:nvSpPr>
            <p:cNvPr id="25" name="object 22"/>
            <p:cNvSpPr/>
            <p:nvPr/>
          </p:nvSpPr>
          <p:spPr>
            <a:xfrm>
              <a:off x="3219970" y="5952502"/>
              <a:ext cx="186055" cy="93345"/>
            </a:xfrm>
            <a:custGeom>
              <a:avLst/>
              <a:gdLst/>
              <a:ahLst/>
              <a:cxnLst/>
              <a:rect l="l" t="t" r="r" b="b"/>
              <a:pathLst>
                <a:path w="186054" h="93345">
                  <a:moveTo>
                    <a:pt x="8191" y="59397"/>
                  </a:moveTo>
                  <a:lnTo>
                    <a:pt x="8051" y="58394"/>
                  </a:lnTo>
                  <a:lnTo>
                    <a:pt x="8115" y="60261"/>
                  </a:lnTo>
                  <a:lnTo>
                    <a:pt x="8191" y="59397"/>
                  </a:lnTo>
                  <a:close/>
                </a:path>
                <a:path w="186054" h="93345">
                  <a:moveTo>
                    <a:pt x="28511" y="70091"/>
                  </a:moveTo>
                  <a:lnTo>
                    <a:pt x="21069" y="24511"/>
                  </a:lnTo>
                  <a:lnTo>
                    <a:pt x="11976" y="17399"/>
                  </a:lnTo>
                  <a:lnTo>
                    <a:pt x="1981" y="23088"/>
                  </a:lnTo>
                  <a:lnTo>
                    <a:pt x="0" y="28854"/>
                  </a:lnTo>
                  <a:lnTo>
                    <a:pt x="3098" y="36245"/>
                  </a:lnTo>
                  <a:lnTo>
                    <a:pt x="3632" y="37655"/>
                  </a:lnTo>
                  <a:lnTo>
                    <a:pt x="7962" y="58051"/>
                  </a:lnTo>
                  <a:lnTo>
                    <a:pt x="8051" y="58394"/>
                  </a:lnTo>
                  <a:lnTo>
                    <a:pt x="8331" y="59397"/>
                  </a:lnTo>
                  <a:lnTo>
                    <a:pt x="8128" y="60261"/>
                  </a:lnTo>
                  <a:lnTo>
                    <a:pt x="6426" y="80810"/>
                  </a:lnTo>
                  <a:lnTo>
                    <a:pt x="6769" y="79197"/>
                  </a:lnTo>
                  <a:lnTo>
                    <a:pt x="6184" y="82067"/>
                  </a:lnTo>
                  <a:lnTo>
                    <a:pt x="5943" y="84378"/>
                  </a:lnTo>
                  <a:lnTo>
                    <a:pt x="7226" y="86982"/>
                  </a:lnTo>
                  <a:lnTo>
                    <a:pt x="8318" y="89268"/>
                  </a:lnTo>
                  <a:lnTo>
                    <a:pt x="10731" y="91465"/>
                  </a:lnTo>
                  <a:lnTo>
                    <a:pt x="18110" y="93345"/>
                  </a:lnTo>
                  <a:lnTo>
                    <a:pt x="25311" y="90868"/>
                  </a:lnTo>
                  <a:lnTo>
                    <a:pt x="26492" y="85140"/>
                  </a:lnTo>
                  <a:lnTo>
                    <a:pt x="27292" y="79197"/>
                  </a:lnTo>
                  <a:lnTo>
                    <a:pt x="28511" y="70091"/>
                  </a:lnTo>
                  <a:close/>
                </a:path>
                <a:path w="186054" h="93345">
                  <a:moveTo>
                    <a:pt x="185750" y="42545"/>
                  </a:moveTo>
                  <a:lnTo>
                    <a:pt x="182359" y="3911"/>
                  </a:lnTo>
                  <a:lnTo>
                    <a:pt x="176339" y="0"/>
                  </a:lnTo>
                  <a:lnTo>
                    <a:pt x="165315" y="2946"/>
                  </a:lnTo>
                  <a:lnTo>
                    <a:pt x="161810" y="8140"/>
                  </a:lnTo>
                  <a:lnTo>
                    <a:pt x="163195" y="17589"/>
                  </a:lnTo>
                  <a:lnTo>
                    <a:pt x="163664" y="21526"/>
                  </a:lnTo>
                  <a:lnTo>
                    <a:pt x="164223" y="27012"/>
                  </a:lnTo>
                  <a:lnTo>
                    <a:pt x="164388" y="28892"/>
                  </a:lnTo>
                  <a:lnTo>
                    <a:pt x="164744" y="33985"/>
                  </a:lnTo>
                  <a:lnTo>
                    <a:pt x="164795" y="35140"/>
                  </a:lnTo>
                  <a:lnTo>
                    <a:pt x="165150" y="42545"/>
                  </a:lnTo>
                  <a:lnTo>
                    <a:pt x="165125" y="50266"/>
                  </a:lnTo>
                  <a:lnTo>
                    <a:pt x="164490" y="63436"/>
                  </a:lnTo>
                  <a:lnTo>
                    <a:pt x="168643" y="68783"/>
                  </a:lnTo>
                  <a:lnTo>
                    <a:pt x="179895" y="68681"/>
                  </a:lnTo>
                  <a:lnTo>
                    <a:pt x="185254" y="64503"/>
                  </a:lnTo>
                  <a:lnTo>
                    <a:pt x="185547" y="58712"/>
                  </a:lnTo>
                  <a:lnTo>
                    <a:pt x="185737" y="50266"/>
                  </a:lnTo>
                  <a:lnTo>
                    <a:pt x="185750" y="42545"/>
                  </a:lnTo>
                  <a:close/>
                </a:path>
              </a:pathLst>
            </a:custGeom>
            <a:solidFill>
              <a:srgbClr val="000000"/>
            </a:solidFill>
          </p:spPr>
          <p:txBody>
            <a:bodyPr wrap="square" lIns="0" tIns="0" rIns="0" bIns="0" rtlCol="0"/>
            <a:lstStyle/>
            <a:p>
              <a:endParaRPr/>
            </a:p>
          </p:txBody>
        </p:sp>
        <p:sp>
          <p:nvSpPr>
            <p:cNvPr id="26" name="object 23"/>
            <p:cNvSpPr/>
            <p:nvPr/>
          </p:nvSpPr>
          <p:spPr>
            <a:xfrm>
              <a:off x="2966986" y="5578462"/>
              <a:ext cx="540385" cy="323850"/>
            </a:xfrm>
            <a:custGeom>
              <a:avLst/>
              <a:gdLst/>
              <a:ahLst/>
              <a:cxnLst/>
              <a:rect l="l" t="t" r="r" b="b"/>
              <a:pathLst>
                <a:path w="540385" h="323850">
                  <a:moveTo>
                    <a:pt x="322689" y="0"/>
                  </a:moveTo>
                  <a:lnTo>
                    <a:pt x="275295" y="995"/>
                  </a:lnTo>
                  <a:lnTo>
                    <a:pt x="227966" y="10225"/>
                  </a:lnTo>
                  <a:lnTo>
                    <a:pt x="182082" y="27067"/>
                  </a:lnTo>
                  <a:lnTo>
                    <a:pt x="139022" y="50900"/>
                  </a:lnTo>
                  <a:lnTo>
                    <a:pt x="100164" y="81102"/>
                  </a:lnTo>
                  <a:lnTo>
                    <a:pt x="56816" y="130590"/>
                  </a:lnTo>
                  <a:lnTo>
                    <a:pt x="28117" y="181873"/>
                  </a:lnTo>
                  <a:lnTo>
                    <a:pt x="11077" y="230885"/>
                  </a:lnTo>
                  <a:lnTo>
                    <a:pt x="2705" y="273565"/>
                  </a:lnTo>
                  <a:lnTo>
                    <a:pt x="0" y="323672"/>
                  </a:lnTo>
                  <a:lnTo>
                    <a:pt x="539940" y="250316"/>
                  </a:lnTo>
                  <a:lnTo>
                    <a:pt x="530042" y="178903"/>
                  </a:lnTo>
                  <a:lnTo>
                    <a:pt x="509884" y="127153"/>
                  </a:lnTo>
                  <a:lnTo>
                    <a:pt x="472490" y="74028"/>
                  </a:lnTo>
                  <a:lnTo>
                    <a:pt x="439073" y="44046"/>
                  </a:lnTo>
                  <a:lnTo>
                    <a:pt x="382877" y="12661"/>
                  </a:lnTo>
                  <a:lnTo>
                    <a:pt x="322689" y="0"/>
                  </a:lnTo>
                  <a:close/>
                </a:path>
              </a:pathLst>
            </a:custGeom>
            <a:solidFill>
              <a:srgbClr val="1F2023"/>
            </a:solidFill>
          </p:spPr>
          <p:txBody>
            <a:bodyPr wrap="square" lIns="0" tIns="0" rIns="0" bIns="0" rtlCol="0"/>
            <a:lstStyle/>
            <a:p>
              <a:endParaRPr/>
            </a:p>
          </p:txBody>
        </p:sp>
        <p:sp>
          <p:nvSpPr>
            <p:cNvPr id="27" name="object 24"/>
            <p:cNvSpPr/>
            <p:nvPr/>
          </p:nvSpPr>
          <p:spPr>
            <a:xfrm>
              <a:off x="2964027" y="5763831"/>
              <a:ext cx="1017905" cy="1285875"/>
            </a:xfrm>
            <a:custGeom>
              <a:avLst/>
              <a:gdLst/>
              <a:ahLst/>
              <a:cxnLst/>
              <a:rect l="l" t="t" r="r" b="b"/>
              <a:pathLst>
                <a:path w="1017904" h="1285875">
                  <a:moveTo>
                    <a:pt x="546201" y="96735"/>
                  </a:moveTo>
                  <a:lnTo>
                    <a:pt x="537413" y="12306"/>
                  </a:lnTo>
                  <a:lnTo>
                    <a:pt x="504964" y="6743"/>
                  </a:lnTo>
                  <a:lnTo>
                    <a:pt x="464959" y="2197"/>
                  </a:lnTo>
                  <a:lnTo>
                    <a:pt x="418172" y="0"/>
                  </a:lnTo>
                  <a:lnTo>
                    <a:pt x="365379" y="1524"/>
                  </a:lnTo>
                  <a:lnTo>
                    <a:pt x="307365" y="8089"/>
                  </a:lnTo>
                  <a:lnTo>
                    <a:pt x="244906" y="21069"/>
                  </a:lnTo>
                  <a:lnTo>
                    <a:pt x="180340" y="41236"/>
                  </a:lnTo>
                  <a:lnTo>
                    <a:pt x="123659" y="65074"/>
                  </a:lnTo>
                  <a:lnTo>
                    <a:pt x="75069" y="90551"/>
                  </a:lnTo>
                  <a:lnTo>
                    <a:pt x="34759" y="115633"/>
                  </a:lnTo>
                  <a:lnTo>
                    <a:pt x="2959" y="138303"/>
                  </a:lnTo>
                  <a:lnTo>
                    <a:pt x="0" y="152742"/>
                  </a:lnTo>
                  <a:lnTo>
                    <a:pt x="546" y="161975"/>
                  </a:lnTo>
                  <a:lnTo>
                    <a:pt x="4254" y="180987"/>
                  </a:lnTo>
                  <a:lnTo>
                    <a:pt x="11328" y="196126"/>
                  </a:lnTo>
                  <a:lnTo>
                    <a:pt x="19253" y="207149"/>
                  </a:lnTo>
                  <a:lnTo>
                    <a:pt x="25565" y="213842"/>
                  </a:lnTo>
                  <a:lnTo>
                    <a:pt x="60744" y="195795"/>
                  </a:lnTo>
                  <a:lnTo>
                    <a:pt x="100088" y="177609"/>
                  </a:lnTo>
                  <a:lnTo>
                    <a:pt x="143510" y="159867"/>
                  </a:lnTo>
                  <a:lnTo>
                    <a:pt x="190893" y="143141"/>
                  </a:lnTo>
                  <a:lnTo>
                    <a:pt x="242176" y="128016"/>
                  </a:lnTo>
                  <a:lnTo>
                    <a:pt x="302234" y="114071"/>
                  </a:lnTo>
                  <a:lnTo>
                    <a:pt x="359117" y="104470"/>
                  </a:lnTo>
                  <a:lnTo>
                    <a:pt x="412381" y="98577"/>
                  </a:lnTo>
                  <a:lnTo>
                    <a:pt x="461606" y="95758"/>
                  </a:lnTo>
                  <a:lnTo>
                    <a:pt x="506349" y="95351"/>
                  </a:lnTo>
                  <a:lnTo>
                    <a:pt x="546201" y="96735"/>
                  </a:lnTo>
                  <a:close/>
                </a:path>
                <a:path w="1017904" h="1285875">
                  <a:moveTo>
                    <a:pt x="1017562" y="1254785"/>
                  </a:moveTo>
                  <a:lnTo>
                    <a:pt x="1012952" y="1155801"/>
                  </a:lnTo>
                  <a:lnTo>
                    <a:pt x="951979" y="958430"/>
                  </a:lnTo>
                  <a:lnTo>
                    <a:pt x="701281" y="480796"/>
                  </a:lnTo>
                  <a:lnTo>
                    <a:pt x="607796" y="559231"/>
                  </a:lnTo>
                  <a:lnTo>
                    <a:pt x="717105" y="1240993"/>
                  </a:lnTo>
                  <a:lnTo>
                    <a:pt x="742848" y="1266647"/>
                  </a:lnTo>
                  <a:lnTo>
                    <a:pt x="760183" y="1278966"/>
                  </a:lnTo>
                  <a:lnTo>
                    <a:pt x="776986" y="1281315"/>
                  </a:lnTo>
                  <a:lnTo>
                    <a:pt x="801141" y="1277099"/>
                  </a:lnTo>
                  <a:lnTo>
                    <a:pt x="951674" y="1285265"/>
                  </a:lnTo>
                  <a:lnTo>
                    <a:pt x="1017562" y="1254785"/>
                  </a:lnTo>
                  <a:close/>
                </a:path>
              </a:pathLst>
            </a:custGeom>
            <a:solidFill>
              <a:srgbClr val="3B4043"/>
            </a:solidFill>
          </p:spPr>
          <p:txBody>
            <a:bodyPr wrap="square" lIns="0" tIns="0" rIns="0" bIns="0" rtlCol="0"/>
            <a:lstStyle/>
            <a:p>
              <a:endParaRPr/>
            </a:p>
          </p:txBody>
        </p:sp>
        <p:sp>
          <p:nvSpPr>
            <p:cNvPr id="28" name="object 25"/>
            <p:cNvSpPr/>
            <p:nvPr/>
          </p:nvSpPr>
          <p:spPr>
            <a:xfrm>
              <a:off x="3589375" y="6429023"/>
              <a:ext cx="86995" cy="405765"/>
            </a:xfrm>
            <a:custGeom>
              <a:avLst/>
              <a:gdLst/>
              <a:ahLst/>
              <a:cxnLst/>
              <a:rect l="l" t="t" r="r" b="b"/>
              <a:pathLst>
                <a:path w="86995" h="405765">
                  <a:moveTo>
                    <a:pt x="6121" y="0"/>
                  </a:moveTo>
                  <a:lnTo>
                    <a:pt x="0" y="1689"/>
                  </a:lnTo>
                  <a:lnTo>
                    <a:pt x="80835" y="405447"/>
                  </a:lnTo>
                  <a:lnTo>
                    <a:pt x="86944" y="403758"/>
                  </a:lnTo>
                  <a:close/>
                </a:path>
              </a:pathLst>
            </a:custGeom>
            <a:solidFill>
              <a:srgbClr val="1F2023"/>
            </a:solidFill>
          </p:spPr>
          <p:txBody>
            <a:bodyPr wrap="square" lIns="0" tIns="0" rIns="0" bIns="0" rtlCol="0"/>
            <a:lstStyle/>
            <a:p>
              <a:endParaRPr/>
            </a:p>
          </p:txBody>
        </p:sp>
        <p:sp>
          <p:nvSpPr>
            <p:cNvPr id="29" name="object 26"/>
            <p:cNvSpPr/>
            <p:nvPr/>
          </p:nvSpPr>
          <p:spPr>
            <a:xfrm>
              <a:off x="3584041" y="6474136"/>
              <a:ext cx="727075" cy="446405"/>
            </a:xfrm>
            <a:custGeom>
              <a:avLst/>
              <a:gdLst/>
              <a:ahLst/>
              <a:cxnLst/>
              <a:rect l="l" t="t" r="r" b="b"/>
              <a:pathLst>
                <a:path w="727075" h="446404">
                  <a:moveTo>
                    <a:pt x="726668" y="0"/>
                  </a:moveTo>
                  <a:lnTo>
                    <a:pt x="109156" y="0"/>
                  </a:lnTo>
                  <a:lnTo>
                    <a:pt x="0" y="445973"/>
                  </a:lnTo>
                  <a:lnTo>
                    <a:pt x="617499" y="445973"/>
                  </a:lnTo>
                  <a:lnTo>
                    <a:pt x="726668" y="0"/>
                  </a:lnTo>
                  <a:close/>
                </a:path>
              </a:pathLst>
            </a:custGeom>
            <a:solidFill>
              <a:srgbClr val="D7DADE"/>
            </a:solidFill>
          </p:spPr>
          <p:txBody>
            <a:bodyPr wrap="square" lIns="0" tIns="0" rIns="0" bIns="0" rtlCol="0"/>
            <a:lstStyle/>
            <a:p>
              <a:endParaRPr/>
            </a:p>
          </p:txBody>
        </p:sp>
        <p:sp>
          <p:nvSpPr>
            <p:cNvPr id="30" name="object 27"/>
            <p:cNvSpPr/>
            <p:nvPr/>
          </p:nvSpPr>
          <p:spPr>
            <a:xfrm>
              <a:off x="3623017" y="6474136"/>
              <a:ext cx="727075" cy="446405"/>
            </a:xfrm>
            <a:custGeom>
              <a:avLst/>
              <a:gdLst/>
              <a:ahLst/>
              <a:cxnLst/>
              <a:rect l="l" t="t" r="r" b="b"/>
              <a:pathLst>
                <a:path w="727075" h="446404">
                  <a:moveTo>
                    <a:pt x="726668" y="0"/>
                  </a:moveTo>
                  <a:lnTo>
                    <a:pt x="109156" y="0"/>
                  </a:lnTo>
                  <a:lnTo>
                    <a:pt x="0" y="445973"/>
                  </a:lnTo>
                  <a:lnTo>
                    <a:pt x="617512" y="445973"/>
                  </a:lnTo>
                  <a:lnTo>
                    <a:pt x="726668" y="0"/>
                  </a:lnTo>
                  <a:close/>
                </a:path>
              </a:pathLst>
            </a:custGeom>
            <a:solidFill>
              <a:srgbClr val="B8BDC4"/>
            </a:solidFill>
          </p:spPr>
          <p:txBody>
            <a:bodyPr wrap="square" lIns="0" tIns="0" rIns="0" bIns="0" rtlCol="0"/>
            <a:lstStyle/>
            <a:p>
              <a:endParaRPr/>
            </a:p>
          </p:txBody>
        </p:sp>
        <p:sp>
          <p:nvSpPr>
            <p:cNvPr id="31" name="object 28"/>
            <p:cNvSpPr/>
            <p:nvPr/>
          </p:nvSpPr>
          <p:spPr>
            <a:xfrm>
              <a:off x="3783043" y="6675044"/>
              <a:ext cx="290195" cy="490220"/>
            </a:xfrm>
            <a:custGeom>
              <a:avLst/>
              <a:gdLst/>
              <a:ahLst/>
              <a:cxnLst/>
              <a:rect l="l" t="t" r="r" b="b"/>
              <a:pathLst>
                <a:path w="290195" h="490220">
                  <a:moveTo>
                    <a:pt x="155526" y="0"/>
                  </a:moveTo>
                  <a:lnTo>
                    <a:pt x="113889" y="15941"/>
                  </a:lnTo>
                  <a:lnTo>
                    <a:pt x="81208" y="46265"/>
                  </a:lnTo>
                  <a:lnTo>
                    <a:pt x="62059" y="88121"/>
                  </a:lnTo>
                  <a:lnTo>
                    <a:pt x="1290" y="349360"/>
                  </a:lnTo>
                  <a:lnTo>
                    <a:pt x="0" y="395370"/>
                  </a:lnTo>
                  <a:lnTo>
                    <a:pt x="15944" y="437003"/>
                  </a:lnTo>
                  <a:lnTo>
                    <a:pt x="46268" y="469682"/>
                  </a:lnTo>
                  <a:lnTo>
                    <a:pt x="88119" y="488832"/>
                  </a:lnTo>
                  <a:lnTo>
                    <a:pt x="134131" y="490123"/>
                  </a:lnTo>
                  <a:lnTo>
                    <a:pt x="175767" y="474182"/>
                  </a:lnTo>
                  <a:lnTo>
                    <a:pt x="208447" y="443858"/>
                  </a:lnTo>
                  <a:lnTo>
                    <a:pt x="227591" y="402002"/>
                  </a:lnTo>
                  <a:lnTo>
                    <a:pt x="288373" y="140775"/>
                  </a:lnTo>
                  <a:lnTo>
                    <a:pt x="289660" y="94758"/>
                  </a:lnTo>
                  <a:lnTo>
                    <a:pt x="273719" y="53122"/>
                  </a:lnTo>
                  <a:lnTo>
                    <a:pt x="243398" y="20441"/>
                  </a:lnTo>
                  <a:lnTo>
                    <a:pt x="201543" y="1291"/>
                  </a:lnTo>
                  <a:lnTo>
                    <a:pt x="155526" y="0"/>
                  </a:lnTo>
                  <a:close/>
                </a:path>
              </a:pathLst>
            </a:custGeom>
            <a:solidFill>
              <a:srgbClr val="D7DADE"/>
            </a:solidFill>
          </p:spPr>
          <p:txBody>
            <a:bodyPr wrap="square" lIns="0" tIns="0" rIns="0" bIns="0" rtlCol="0"/>
            <a:lstStyle/>
            <a:p>
              <a:endParaRPr/>
            </a:p>
          </p:txBody>
        </p:sp>
        <p:sp>
          <p:nvSpPr>
            <p:cNvPr id="32" name="object 29"/>
            <p:cNvSpPr/>
            <p:nvPr/>
          </p:nvSpPr>
          <p:spPr>
            <a:xfrm>
              <a:off x="3697135" y="6983746"/>
              <a:ext cx="416559" cy="299720"/>
            </a:xfrm>
            <a:custGeom>
              <a:avLst/>
              <a:gdLst/>
              <a:ahLst/>
              <a:cxnLst/>
              <a:rect l="l" t="t" r="r" b="b"/>
              <a:pathLst>
                <a:path w="416560" h="299720">
                  <a:moveTo>
                    <a:pt x="208165" y="0"/>
                  </a:moveTo>
                  <a:lnTo>
                    <a:pt x="152829" y="5347"/>
                  </a:lnTo>
                  <a:lnTo>
                    <a:pt x="103103" y="20437"/>
                  </a:lnTo>
                  <a:lnTo>
                    <a:pt x="60972" y="43843"/>
                  </a:lnTo>
                  <a:lnTo>
                    <a:pt x="28422" y="74139"/>
                  </a:lnTo>
                  <a:lnTo>
                    <a:pt x="7436" y="109899"/>
                  </a:lnTo>
                  <a:lnTo>
                    <a:pt x="0" y="149694"/>
                  </a:lnTo>
                  <a:lnTo>
                    <a:pt x="7436" y="189490"/>
                  </a:lnTo>
                  <a:lnTo>
                    <a:pt x="28422" y="225250"/>
                  </a:lnTo>
                  <a:lnTo>
                    <a:pt x="60972" y="255546"/>
                  </a:lnTo>
                  <a:lnTo>
                    <a:pt x="103103" y="278952"/>
                  </a:lnTo>
                  <a:lnTo>
                    <a:pt x="152829" y="294042"/>
                  </a:lnTo>
                  <a:lnTo>
                    <a:pt x="208165" y="299389"/>
                  </a:lnTo>
                  <a:lnTo>
                    <a:pt x="263507" y="294042"/>
                  </a:lnTo>
                  <a:lnTo>
                    <a:pt x="313237" y="278952"/>
                  </a:lnTo>
                  <a:lnTo>
                    <a:pt x="355369" y="255546"/>
                  </a:lnTo>
                  <a:lnTo>
                    <a:pt x="387921" y="225250"/>
                  </a:lnTo>
                  <a:lnTo>
                    <a:pt x="408907" y="189490"/>
                  </a:lnTo>
                  <a:lnTo>
                    <a:pt x="416344" y="149694"/>
                  </a:lnTo>
                  <a:lnTo>
                    <a:pt x="408907" y="109899"/>
                  </a:lnTo>
                  <a:lnTo>
                    <a:pt x="387921" y="74139"/>
                  </a:lnTo>
                  <a:lnTo>
                    <a:pt x="355369" y="43843"/>
                  </a:lnTo>
                  <a:lnTo>
                    <a:pt x="313237" y="20437"/>
                  </a:lnTo>
                  <a:lnTo>
                    <a:pt x="263507" y="5347"/>
                  </a:lnTo>
                  <a:lnTo>
                    <a:pt x="208165" y="0"/>
                  </a:lnTo>
                  <a:close/>
                </a:path>
              </a:pathLst>
            </a:custGeom>
            <a:solidFill>
              <a:srgbClr val="B8BDC4"/>
            </a:solidFill>
          </p:spPr>
          <p:txBody>
            <a:bodyPr wrap="square" lIns="0" tIns="0" rIns="0" bIns="0" rtlCol="0"/>
            <a:lstStyle/>
            <a:p>
              <a:endParaRPr/>
            </a:p>
          </p:txBody>
        </p:sp>
        <p:sp>
          <p:nvSpPr>
            <p:cNvPr id="33" name="object 30"/>
            <p:cNvSpPr/>
            <p:nvPr/>
          </p:nvSpPr>
          <p:spPr>
            <a:xfrm>
              <a:off x="2318931" y="7200899"/>
              <a:ext cx="1909445" cy="340995"/>
            </a:xfrm>
            <a:custGeom>
              <a:avLst/>
              <a:gdLst/>
              <a:ahLst/>
              <a:cxnLst/>
              <a:rect l="l" t="t" r="r" b="b"/>
              <a:pathLst>
                <a:path w="1909445" h="340995">
                  <a:moveTo>
                    <a:pt x="714717" y="0"/>
                  </a:moveTo>
                  <a:lnTo>
                    <a:pt x="0" y="0"/>
                  </a:lnTo>
                  <a:lnTo>
                    <a:pt x="0" y="340791"/>
                  </a:lnTo>
                  <a:lnTo>
                    <a:pt x="714717" y="340791"/>
                  </a:lnTo>
                  <a:lnTo>
                    <a:pt x="714717" y="0"/>
                  </a:lnTo>
                  <a:close/>
                </a:path>
                <a:path w="1909445" h="340995">
                  <a:moveTo>
                    <a:pt x="1027379" y="0"/>
                  </a:moveTo>
                  <a:lnTo>
                    <a:pt x="944816" y="0"/>
                  </a:lnTo>
                  <a:lnTo>
                    <a:pt x="944816" y="340791"/>
                  </a:lnTo>
                  <a:lnTo>
                    <a:pt x="1027379" y="340791"/>
                  </a:lnTo>
                  <a:lnTo>
                    <a:pt x="1027379" y="0"/>
                  </a:lnTo>
                  <a:close/>
                </a:path>
                <a:path w="1909445" h="340995">
                  <a:moveTo>
                    <a:pt x="1909419" y="0"/>
                  </a:moveTo>
                  <a:lnTo>
                    <a:pt x="1257477" y="0"/>
                  </a:lnTo>
                  <a:lnTo>
                    <a:pt x="1257477" y="340791"/>
                  </a:lnTo>
                  <a:lnTo>
                    <a:pt x="1909419" y="340791"/>
                  </a:lnTo>
                  <a:lnTo>
                    <a:pt x="1909419" y="0"/>
                  </a:lnTo>
                  <a:close/>
                </a:path>
              </a:pathLst>
            </a:custGeom>
            <a:solidFill>
              <a:srgbClr val="D7DADE"/>
            </a:solidFill>
          </p:spPr>
          <p:txBody>
            <a:bodyPr wrap="square" lIns="0" tIns="0" rIns="0" bIns="0" rtlCol="0"/>
            <a:lstStyle/>
            <a:p>
              <a:endParaRPr/>
            </a:p>
          </p:txBody>
        </p:sp>
        <p:sp>
          <p:nvSpPr>
            <p:cNvPr id="34" name="object 31"/>
            <p:cNvSpPr/>
            <p:nvPr/>
          </p:nvSpPr>
          <p:spPr>
            <a:xfrm>
              <a:off x="3033649" y="7187399"/>
              <a:ext cx="1424940" cy="354330"/>
            </a:xfrm>
            <a:custGeom>
              <a:avLst/>
              <a:gdLst/>
              <a:ahLst/>
              <a:cxnLst/>
              <a:rect l="l" t="t" r="r" b="b"/>
              <a:pathLst>
                <a:path w="1424939" h="354329">
                  <a:moveTo>
                    <a:pt x="230098" y="0"/>
                  </a:moveTo>
                  <a:lnTo>
                    <a:pt x="0" y="0"/>
                  </a:lnTo>
                  <a:lnTo>
                    <a:pt x="0" y="354291"/>
                  </a:lnTo>
                  <a:lnTo>
                    <a:pt x="230098" y="354291"/>
                  </a:lnTo>
                  <a:lnTo>
                    <a:pt x="230098" y="0"/>
                  </a:lnTo>
                  <a:close/>
                </a:path>
                <a:path w="1424939" h="354329">
                  <a:moveTo>
                    <a:pt x="542759" y="0"/>
                  </a:moveTo>
                  <a:lnTo>
                    <a:pt x="312661" y="0"/>
                  </a:lnTo>
                  <a:lnTo>
                    <a:pt x="312661" y="354291"/>
                  </a:lnTo>
                  <a:lnTo>
                    <a:pt x="542759" y="354291"/>
                  </a:lnTo>
                  <a:lnTo>
                    <a:pt x="542759" y="0"/>
                  </a:lnTo>
                  <a:close/>
                </a:path>
                <a:path w="1424939" h="354329">
                  <a:moveTo>
                    <a:pt x="1424800" y="0"/>
                  </a:moveTo>
                  <a:lnTo>
                    <a:pt x="1194701" y="0"/>
                  </a:lnTo>
                  <a:lnTo>
                    <a:pt x="1194701" y="354291"/>
                  </a:lnTo>
                  <a:lnTo>
                    <a:pt x="1424800" y="354291"/>
                  </a:lnTo>
                  <a:lnTo>
                    <a:pt x="1424800" y="0"/>
                  </a:lnTo>
                  <a:close/>
                </a:path>
              </a:pathLst>
            </a:custGeom>
            <a:solidFill>
              <a:srgbClr val="B8BDC4"/>
            </a:solidFill>
          </p:spPr>
          <p:txBody>
            <a:bodyPr wrap="square" lIns="0" tIns="0" rIns="0" bIns="0" rtlCol="0"/>
            <a:lstStyle/>
            <a:p>
              <a:endParaRPr/>
            </a:p>
          </p:txBody>
        </p:sp>
        <p:sp>
          <p:nvSpPr>
            <p:cNvPr id="35" name="object 32"/>
            <p:cNvSpPr/>
            <p:nvPr/>
          </p:nvSpPr>
          <p:spPr>
            <a:xfrm>
              <a:off x="2117089" y="7070332"/>
              <a:ext cx="2458720" cy="130810"/>
            </a:xfrm>
            <a:custGeom>
              <a:avLst/>
              <a:gdLst/>
              <a:ahLst/>
              <a:cxnLst/>
              <a:rect l="l" t="t" r="r" b="b"/>
              <a:pathLst>
                <a:path w="2458720" h="130809">
                  <a:moveTo>
                    <a:pt x="2393162" y="0"/>
                  </a:moveTo>
                  <a:lnTo>
                    <a:pt x="65290" y="0"/>
                  </a:lnTo>
                  <a:lnTo>
                    <a:pt x="39942" y="5151"/>
                  </a:lnTo>
                  <a:lnTo>
                    <a:pt x="19181" y="19177"/>
                  </a:lnTo>
                  <a:lnTo>
                    <a:pt x="5152" y="39937"/>
                  </a:lnTo>
                  <a:lnTo>
                    <a:pt x="0" y="65290"/>
                  </a:lnTo>
                  <a:lnTo>
                    <a:pt x="5152" y="90636"/>
                  </a:lnTo>
                  <a:lnTo>
                    <a:pt x="19181" y="111393"/>
                  </a:lnTo>
                  <a:lnTo>
                    <a:pt x="39942" y="125417"/>
                  </a:lnTo>
                  <a:lnTo>
                    <a:pt x="65290" y="130568"/>
                  </a:ln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close/>
                </a:path>
              </a:pathLst>
            </a:custGeom>
            <a:solidFill>
              <a:srgbClr val="D7DADE"/>
            </a:solidFill>
          </p:spPr>
          <p:txBody>
            <a:bodyPr wrap="square" lIns="0" tIns="0" rIns="0" bIns="0" rtlCol="0"/>
            <a:lstStyle/>
            <a:p>
              <a:endParaRPr/>
            </a:p>
          </p:txBody>
        </p:sp>
        <p:sp>
          <p:nvSpPr>
            <p:cNvPr id="36" name="object 33"/>
            <p:cNvSpPr/>
            <p:nvPr/>
          </p:nvSpPr>
          <p:spPr>
            <a:xfrm>
              <a:off x="2117089" y="7070332"/>
              <a:ext cx="2458720" cy="130810"/>
            </a:xfrm>
            <a:custGeom>
              <a:avLst/>
              <a:gdLst/>
              <a:ahLst/>
              <a:cxnLst/>
              <a:rect l="l" t="t" r="r" b="b"/>
              <a:pathLst>
                <a:path w="2458720" h="130809">
                  <a:moveTo>
                    <a:pt x="65290" y="130568"/>
                  </a:move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lnTo>
                    <a:pt x="65290" y="0"/>
                  </a:lnTo>
                  <a:lnTo>
                    <a:pt x="39942" y="5151"/>
                  </a:lnTo>
                  <a:lnTo>
                    <a:pt x="19181" y="19177"/>
                  </a:lnTo>
                  <a:lnTo>
                    <a:pt x="5152" y="39937"/>
                  </a:lnTo>
                  <a:lnTo>
                    <a:pt x="0" y="65290"/>
                  </a:lnTo>
                  <a:lnTo>
                    <a:pt x="5152" y="90636"/>
                  </a:lnTo>
                  <a:lnTo>
                    <a:pt x="19181" y="111393"/>
                  </a:lnTo>
                  <a:lnTo>
                    <a:pt x="39942" y="125417"/>
                  </a:lnTo>
                  <a:lnTo>
                    <a:pt x="65290" y="130568"/>
                  </a:lnTo>
                  <a:close/>
                </a:path>
              </a:pathLst>
            </a:custGeom>
            <a:ln w="12699">
              <a:solidFill>
                <a:srgbClr val="B8BDC4"/>
              </a:solidFill>
            </a:ln>
          </p:spPr>
          <p:txBody>
            <a:bodyPr wrap="square" lIns="0" tIns="0" rIns="0" bIns="0" rtlCol="0"/>
            <a:lstStyle/>
            <a:p>
              <a:endParaRPr/>
            </a:p>
          </p:txBody>
        </p:sp>
        <p:sp>
          <p:nvSpPr>
            <p:cNvPr id="37" name="object 34"/>
            <p:cNvSpPr/>
            <p:nvPr/>
          </p:nvSpPr>
          <p:spPr>
            <a:xfrm>
              <a:off x="3173526" y="5882233"/>
              <a:ext cx="339725" cy="346075"/>
            </a:xfrm>
            <a:custGeom>
              <a:avLst/>
              <a:gdLst/>
              <a:ahLst/>
              <a:cxnLst/>
              <a:rect l="l" t="t" r="r" b="b"/>
              <a:pathLst>
                <a:path w="339725" h="346075">
                  <a:moveTo>
                    <a:pt x="114427" y="44640"/>
                  </a:moveTo>
                  <a:lnTo>
                    <a:pt x="82219" y="22771"/>
                  </a:lnTo>
                  <a:lnTo>
                    <a:pt x="48615" y="19380"/>
                  </a:lnTo>
                  <a:lnTo>
                    <a:pt x="37884" y="19888"/>
                  </a:lnTo>
                  <a:lnTo>
                    <a:pt x="27127" y="20955"/>
                  </a:lnTo>
                  <a:lnTo>
                    <a:pt x="16446" y="22606"/>
                  </a:lnTo>
                  <a:lnTo>
                    <a:pt x="5943" y="24892"/>
                  </a:lnTo>
                  <a:lnTo>
                    <a:pt x="0" y="26390"/>
                  </a:lnTo>
                  <a:lnTo>
                    <a:pt x="2514" y="35572"/>
                  </a:lnTo>
                  <a:lnTo>
                    <a:pt x="17830" y="32029"/>
                  </a:lnTo>
                  <a:lnTo>
                    <a:pt x="27343" y="30518"/>
                  </a:lnTo>
                  <a:lnTo>
                    <a:pt x="36906" y="29514"/>
                  </a:lnTo>
                  <a:lnTo>
                    <a:pt x="46482" y="28968"/>
                  </a:lnTo>
                  <a:lnTo>
                    <a:pt x="61899" y="29121"/>
                  </a:lnTo>
                  <a:lnTo>
                    <a:pt x="77533" y="31356"/>
                  </a:lnTo>
                  <a:lnTo>
                    <a:pt x="91986" y="36830"/>
                  </a:lnTo>
                  <a:lnTo>
                    <a:pt x="103847" y="46659"/>
                  </a:lnTo>
                  <a:lnTo>
                    <a:pt x="107708" y="51409"/>
                  </a:lnTo>
                  <a:lnTo>
                    <a:pt x="114427" y="44640"/>
                  </a:lnTo>
                  <a:close/>
                </a:path>
                <a:path w="339725" h="346075">
                  <a:moveTo>
                    <a:pt x="275437" y="10617"/>
                  </a:moveTo>
                  <a:lnTo>
                    <a:pt x="275412" y="1092"/>
                  </a:lnTo>
                  <a:lnTo>
                    <a:pt x="262267" y="127"/>
                  </a:lnTo>
                  <a:lnTo>
                    <a:pt x="255168" y="0"/>
                  </a:lnTo>
                  <a:lnTo>
                    <a:pt x="241007" y="508"/>
                  </a:lnTo>
                  <a:lnTo>
                    <a:pt x="201764" y="7683"/>
                  </a:lnTo>
                  <a:lnTo>
                    <a:pt x="168668" y="32423"/>
                  </a:lnTo>
                  <a:lnTo>
                    <a:pt x="165608" y="37744"/>
                  </a:lnTo>
                  <a:lnTo>
                    <a:pt x="173837" y="42545"/>
                  </a:lnTo>
                  <a:lnTo>
                    <a:pt x="176898" y="37236"/>
                  </a:lnTo>
                  <a:lnTo>
                    <a:pt x="186994" y="25793"/>
                  </a:lnTo>
                  <a:lnTo>
                    <a:pt x="230619" y="10998"/>
                  </a:lnTo>
                  <a:lnTo>
                    <a:pt x="259664" y="9537"/>
                  </a:lnTo>
                  <a:lnTo>
                    <a:pt x="275437" y="10617"/>
                  </a:lnTo>
                  <a:close/>
                </a:path>
                <a:path w="339725" h="346075">
                  <a:moveTo>
                    <a:pt x="329958" y="313283"/>
                  </a:moveTo>
                  <a:lnTo>
                    <a:pt x="327647" y="310083"/>
                  </a:lnTo>
                  <a:lnTo>
                    <a:pt x="324967" y="308305"/>
                  </a:lnTo>
                  <a:lnTo>
                    <a:pt x="319100" y="305714"/>
                  </a:lnTo>
                  <a:lnTo>
                    <a:pt x="316712" y="305130"/>
                  </a:lnTo>
                  <a:lnTo>
                    <a:pt x="316382" y="306362"/>
                  </a:lnTo>
                  <a:lnTo>
                    <a:pt x="320052" y="307441"/>
                  </a:lnTo>
                  <a:lnTo>
                    <a:pt x="324040" y="309257"/>
                  </a:lnTo>
                  <a:lnTo>
                    <a:pt x="326656" y="310883"/>
                  </a:lnTo>
                  <a:lnTo>
                    <a:pt x="328866" y="313918"/>
                  </a:lnTo>
                  <a:lnTo>
                    <a:pt x="329958" y="313283"/>
                  </a:lnTo>
                  <a:close/>
                </a:path>
                <a:path w="339725" h="346075">
                  <a:moveTo>
                    <a:pt x="333883" y="344881"/>
                  </a:moveTo>
                  <a:lnTo>
                    <a:pt x="331571" y="341693"/>
                  </a:lnTo>
                  <a:lnTo>
                    <a:pt x="328891" y="339902"/>
                  </a:lnTo>
                  <a:lnTo>
                    <a:pt x="323024" y="337312"/>
                  </a:lnTo>
                  <a:lnTo>
                    <a:pt x="320636" y="336727"/>
                  </a:lnTo>
                  <a:lnTo>
                    <a:pt x="320306" y="337959"/>
                  </a:lnTo>
                  <a:lnTo>
                    <a:pt x="323977" y="339039"/>
                  </a:lnTo>
                  <a:lnTo>
                    <a:pt x="327964" y="340855"/>
                  </a:lnTo>
                  <a:lnTo>
                    <a:pt x="330581" y="342480"/>
                  </a:lnTo>
                  <a:lnTo>
                    <a:pt x="332790" y="345516"/>
                  </a:lnTo>
                  <a:lnTo>
                    <a:pt x="333883" y="344881"/>
                  </a:lnTo>
                  <a:close/>
                </a:path>
                <a:path w="339725" h="346075">
                  <a:moveTo>
                    <a:pt x="339242" y="281343"/>
                  </a:moveTo>
                  <a:lnTo>
                    <a:pt x="336918" y="278142"/>
                  </a:lnTo>
                  <a:lnTo>
                    <a:pt x="334238" y="276364"/>
                  </a:lnTo>
                  <a:lnTo>
                    <a:pt x="328371" y="273773"/>
                  </a:lnTo>
                  <a:lnTo>
                    <a:pt x="325983" y="273189"/>
                  </a:lnTo>
                  <a:lnTo>
                    <a:pt x="325653" y="274421"/>
                  </a:lnTo>
                  <a:lnTo>
                    <a:pt x="329323" y="275501"/>
                  </a:lnTo>
                  <a:lnTo>
                    <a:pt x="333311" y="277317"/>
                  </a:lnTo>
                  <a:lnTo>
                    <a:pt x="335927" y="278942"/>
                  </a:lnTo>
                  <a:lnTo>
                    <a:pt x="338137" y="281978"/>
                  </a:lnTo>
                  <a:lnTo>
                    <a:pt x="339242" y="281343"/>
                  </a:lnTo>
                  <a:close/>
                </a:path>
              </a:pathLst>
            </a:custGeom>
            <a:solidFill>
              <a:srgbClr val="AC8D7A"/>
            </a:solidFill>
          </p:spPr>
          <p:txBody>
            <a:bodyPr wrap="square" lIns="0" tIns="0" rIns="0" bIns="0" rtlCol="0"/>
            <a:lstStyle/>
            <a:p>
              <a:endParaRPr/>
            </a:p>
          </p:txBody>
        </p:sp>
        <p:sp>
          <p:nvSpPr>
            <p:cNvPr id="38" name="object 35"/>
            <p:cNvSpPr/>
            <p:nvPr/>
          </p:nvSpPr>
          <p:spPr>
            <a:xfrm>
              <a:off x="3483876" y="4553800"/>
              <a:ext cx="1802764" cy="1454150"/>
            </a:xfrm>
            <a:custGeom>
              <a:avLst/>
              <a:gdLst/>
              <a:ahLst/>
              <a:cxnLst/>
              <a:rect l="l" t="t" r="r" b="b"/>
              <a:pathLst>
                <a:path w="1802764" h="1454150">
                  <a:moveTo>
                    <a:pt x="11620" y="882065"/>
                  </a:moveTo>
                  <a:lnTo>
                    <a:pt x="4267" y="871321"/>
                  </a:lnTo>
                  <a:lnTo>
                    <a:pt x="3124" y="867371"/>
                  </a:lnTo>
                  <a:lnTo>
                    <a:pt x="0" y="865860"/>
                  </a:lnTo>
                  <a:lnTo>
                    <a:pt x="11620" y="882065"/>
                  </a:lnTo>
                  <a:close/>
                </a:path>
                <a:path w="1802764" h="1454150">
                  <a:moveTo>
                    <a:pt x="64820" y="844410"/>
                  </a:moveTo>
                  <a:lnTo>
                    <a:pt x="60591" y="832180"/>
                  </a:lnTo>
                  <a:lnTo>
                    <a:pt x="51739" y="822883"/>
                  </a:lnTo>
                  <a:lnTo>
                    <a:pt x="39674" y="818591"/>
                  </a:lnTo>
                  <a:lnTo>
                    <a:pt x="26822" y="819378"/>
                  </a:lnTo>
                  <a:lnTo>
                    <a:pt x="14947" y="824674"/>
                  </a:lnTo>
                  <a:lnTo>
                    <a:pt x="5880" y="833894"/>
                  </a:lnTo>
                  <a:lnTo>
                    <a:pt x="1079" y="845858"/>
                  </a:lnTo>
                  <a:lnTo>
                    <a:pt x="647" y="858799"/>
                  </a:lnTo>
                  <a:lnTo>
                    <a:pt x="3124" y="867371"/>
                  </a:lnTo>
                  <a:lnTo>
                    <a:pt x="14427" y="872820"/>
                  </a:lnTo>
                  <a:lnTo>
                    <a:pt x="29959" y="876541"/>
                  </a:lnTo>
                  <a:lnTo>
                    <a:pt x="44907" y="875487"/>
                  </a:lnTo>
                  <a:lnTo>
                    <a:pt x="57607" y="868133"/>
                  </a:lnTo>
                  <a:lnTo>
                    <a:pt x="63957" y="857186"/>
                  </a:lnTo>
                  <a:lnTo>
                    <a:pt x="64820" y="844410"/>
                  </a:lnTo>
                  <a:close/>
                </a:path>
                <a:path w="1802764" h="1454150">
                  <a:moveTo>
                    <a:pt x="1802180" y="732180"/>
                  </a:moveTo>
                  <a:lnTo>
                    <a:pt x="1796884" y="680935"/>
                  </a:lnTo>
                  <a:lnTo>
                    <a:pt x="1781568" y="632155"/>
                  </a:lnTo>
                  <a:lnTo>
                    <a:pt x="1756981" y="586409"/>
                  </a:lnTo>
                  <a:lnTo>
                    <a:pt x="1723961" y="544283"/>
                  </a:lnTo>
                  <a:lnTo>
                    <a:pt x="1741487" y="510400"/>
                  </a:lnTo>
                  <a:lnTo>
                    <a:pt x="1754378" y="474738"/>
                  </a:lnTo>
                  <a:lnTo>
                    <a:pt x="1762340" y="437540"/>
                  </a:lnTo>
                  <a:lnTo>
                    <a:pt x="1765071" y="399046"/>
                  </a:lnTo>
                  <a:lnTo>
                    <a:pt x="1761858" y="357263"/>
                  </a:lnTo>
                  <a:lnTo>
                    <a:pt x="1752485" y="317030"/>
                  </a:lnTo>
                  <a:lnTo>
                    <a:pt x="1737347" y="278650"/>
                  </a:lnTo>
                  <a:lnTo>
                    <a:pt x="1716824" y="242443"/>
                  </a:lnTo>
                  <a:lnTo>
                    <a:pt x="1691297" y="208724"/>
                  </a:lnTo>
                  <a:lnTo>
                    <a:pt x="1661160" y="177812"/>
                  </a:lnTo>
                  <a:lnTo>
                    <a:pt x="1626793" y="149999"/>
                  </a:lnTo>
                  <a:lnTo>
                    <a:pt x="1588579" y="125615"/>
                  </a:lnTo>
                  <a:lnTo>
                    <a:pt x="1546898" y="104965"/>
                  </a:lnTo>
                  <a:lnTo>
                    <a:pt x="1502156" y="88353"/>
                  </a:lnTo>
                  <a:lnTo>
                    <a:pt x="1454734" y="76111"/>
                  </a:lnTo>
                  <a:lnTo>
                    <a:pt x="1405001" y="68529"/>
                  </a:lnTo>
                  <a:lnTo>
                    <a:pt x="1353362" y="65925"/>
                  </a:lnTo>
                  <a:lnTo>
                    <a:pt x="1307998" y="67945"/>
                  </a:lnTo>
                  <a:lnTo>
                    <a:pt x="1264094" y="73825"/>
                  </a:lnTo>
                  <a:lnTo>
                    <a:pt x="1221867" y="83350"/>
                  </a:lnTo>
                  <a:lnTo>
                    <a:pt x="1181608" y="96304"/>
                  </a:lnTo>
                  <a:lnTo>
                    <a:pt x="1142898" y="63563"/>
                  </a:lnTo>
                  <a:lnTo>
                    <a:pt x="1098765" y="36842"/>
                  </a:lnTo>
                  <a:lnTo>
                    <a:pt x="1049985" y="16865"/>
                  </a:lnTo>
                  <a:lnTo>
                    <a:pt x="997356" y="4343"/>
                  </a:lnTo>
                  <a:lnTo>
                    <a:pt x="941654" y="0"/>
                  </a:lnTo>
                  <a:lnTo>
                    <a:pt x="890320" y="3683"/>
                  </a:lnTo>
                  <a:lnTo>
                    <a:pt x="841540" y="14338"/>
                  </a:lnTo>
                  <a:lnTo>
                    <a:pt x="795921" y="31407"/>
                  </a:lnTo>
                  <a:lnTo>
                    <a:pt x="754075" y="54330"/>
                  </a:lnTo>
                  <a:lnTo>
                    <a:pt x="716597" y="82524"/>
                  </a:lnTo>
                  <a:lnTo>
                    <a:pt x="704316" y="81026"/>
                  </a:lnTo>
                  <a:lnTo>
                    <a:pt x="691896" y="79933"/>
                  </a:lnTo>
                  <a:lnTo>
                    <a:pt x="679348" y="79286"/>
                  </a:lnTo>
                  <a:lnTo>
                    <a:pt x="666686" y="79057"/>
                  </a:lnTo>
                  <a:lnTo>
                    <a:pt x="618553" y="82283"/>
                  </a:lnTo>
                  <a:lnTo>
                    <a:pt x="572617" y="91655"/>
                  </a:lnTo>
                  <a:lnTo>
                    <a:pt x="529374" y="106705"/>
                  </a:lnTo>
                  <a:lnTo>
                    <a:pt x="489331" y="126961"/>
                  </a:lnTo>
                  <a:lnTo>
                    <a:pt x="452996" y="151993"/>
                  </a:lnTo>
                  <a:lnTo>
                    <a:pt x="420865" y="181330"/>
                  </a:lnTo>
                  <a:lnTo>
                    <a:pt x="393446" y="214503"/>
                  </a:lnTo>
                  <a:lnTo>
                    <a:pt x="371246" y="251053"/>
                  </a:lnTo>
                  <a:lnTo>
                    <a:pt x="354761" y="290525"/>
                  </a:lnTo>
                  <a:lnTo>
                    <a:pt x="344512" y="332473"/>
                  </a:lnTo>
                  <a:lnTo>
                    <a:pt x="340982" y="376402"/>
                  </a:lnTo>
                  <a:lnTo>
                    <a:pt x="343382" y="412648"/>
                  </a:lnTo>
                  <a:lnTo>
                    <a:pt x="350418" y="447586"/>
                  </a:lnTo>
                  <a:lnTo>
                    <a:pt x="361772" y="480974"/>
                  </a:lnTo>
                  <a:lnTo>
                    <a:pt x="377164" y="512546"/>
                  </a:lnTo>
                  <a:lnTo>
                    <a:pt x="348818" y="548741"/>
                  </a:lnTo>
                  <a:lnTo>
                    <a:pt x="327748" y="587997"/>
                  </a:lnTo>
                  <a:lnTo>
                    <a:pt x="314617" y="629831"/>
                  </a:lnTo>
                  <a:lnTo>
                    <a:pt x="310095" y="673747"/>
                  </a:lnTo>
                  <a:lnTo>
                    <a:pt x="315226" y="720521"/>
                  </a:lnTo>
                  <a:lnTo>
                    <a:pt x="330098" y="764882"/>
                  </a:lnTo>
                  <a:lnTo>
                    <a:pt x="353898" y="806234"/>
                  </a:lnTo>
                  <a:lnTo>
                    <a:pt x="385800" y="843965"/>
                  </a:lnTo>
                  <a:lnTo>
                    <a:pt x="425018" y="877506"/>
                  </a:lnTo>
                  <a:lnTo>
                    <a:pt x="403313" y="910158"/>
                  </a:lnTo>
                  <a:lnTo>
                    <a:pt x="387248" y="944956"/>
                  </a:lnTo>
                  <a:lnTo>
                    <a:pt x="377278" y="981595"/>
                  </a:lnTo>
                  <a:lnTo>
                    <a:pt x="373862" y="1019759"/>
                  </a:lnTo>
                  <a:lnTo>
                    <a:pt x="378206" y="1062786"/>
                  </a:lnTo>
                  <a:lnTo>
                    <a:pt x="390804" y="1103820"/>
                  </a:lnTo>
                  <a:lnTo>
                    <a:pt x="411060" y="1142390"/>
                  </a:lnTo>
                  <a:lnTo>
                    <a:pt x="438315" y="1178039"/>
                  </a:lnTo>
                  <a:lnTo>
                    <a:pt x="471957" y="1210322"/>
                  </a:lnTo>
                  <a:lnTo>
                    <a:pt x="511340" y="1238758"/>
                  </a:lnTo>
                  <a:lnTo>
                    <a:pt x="555853" y="1262900"/>
                  </a:lnTo>
                  <a:lnTo>
                    <a:pt x="577049" y="1298790"/>
                  </a:lnTo>
                  <a:lnTo>
                    <a:pt x="604431" y="1331937"/>
                  </a:lnTo>
                  <a:lnTo>
                    <a:pt x="637425" y="1361935"/>
                  </a:lnTo>
                  <a:lnTo>
                    <a:pt x="675525" y="1388414"/>
                  </a:lnTo>
                  <a:lnTo>
                    <a:pt x="718172" y="1410970"/>
                  </a:lnTo>
                  <a:lnTo>
                    <a:pt x="764844" y="1429207"/>
                  </a:lnTo>
                  <a:lnTo>
                    <a:pt x="815009" y="1442720"/>
                  </a:lnTo>
                  <a:lnTo>
                    <a:pt x="868108" y="1451114"/>
                  </a:lnTo>
                  <a:lnTo>
                    <a:pt x="923632" y="1453997"/>
                  </a:lnTo>
                  <a:lnTo>
                    <a:pt x="983081" y="1450682"/>
                  </a:lnTo>
                  <a:lnTo>
                    <a:pt x="1039736" y="1441069"/>
                  </a:lnTo>
                  <a:lnTo>
                    <a:pt x="1092911" y="1425625"/>
                  </a:lnTo>
                  <a:lnTo>
                    <a:pt x="1141945" y="1404848"/>
                  </a:lnTo>
                  <a:lnTo>
                    <a:pt x="1180566" y="1425625"/>
                  </a:lnTo>
                  <a:lnTo>
                    <a:pt x="1222476" y="1441069"/>
                  </a:lnTo>
                  <a:lnTo>
                    <a:pt x="1267117" y="1450682"/>
                  </a:lnTo>
                  <a:lnTo>
                    <a:pt x="1313992" y="1453997"/>
                  </a:lnTo>
                  <a:lnTo>
                    <a:pt x="1361287" y="1450619"/>
                  </a:lnTo>
                  <a:lnTo>
                    <a:pt x="1406321" y="1440815"/>
                  </a:lnTo>
                  <a:lnTo>
                    <a:pt x="1448549" y="1425092"/>
                  </a:lnTo>
                  <a:lnTo>
                    <a:pt x="1487436" y="1403946"/>
                  </a:lnTo>
                  <a:lnTo>
                    <a:pt x="1522425" y="1377873"/>
                  </a:lnTo>
                  <a:lnTo>
                    <a:pt x="1553006" y="1347406"/>
                  </a:lnTo>
                  <a:lnTo>
                    <a:pt x="1578622" y="1313014"/>
                  </a:lnTo>
                  <a:lnTo>
                    <a:pt x="1598752" y="1275219"/>
                  </a:lnTo>
                  <a:lnTo>
                    <a:pt x="1612849" y="1234516"/>
                  </a:lnTo>
                  <a:lnTo>
                    <a:pt x="1620393" y="1191412"/>
                  </a:lnTo>
                  <a:lnTo>
                    <a:pt x="1655445" y="1162697"/>
                  </a:lnTo>
                  <a:lnTo>
                    <a:pt x="1685505" y="1129360"/>
                  </a:lnTo>
                  <a:lnTo>
                    <a:pt x="1709940" y="1091984"/>
                  </a:lnTo>
                  <a:lnTo>
                    <a:pt x="1728152" y="1051140"/>
                  </a:lnTo>
                  <a:lnTo>
                    <a:pt x="1739531" y="1007402"/>
                  </a:lnTo>
                  <a:lnTo>
                    <a:pt x="1743468" y="961326"/>
                  </a:lnTo>
                  <a:lnTo>
                    <a:pt x="1743075" y="946861"/>
                  </a:lnTo>
                  <a:lnTo>
                    <a:pt x="1741919" y="932573"/>
                  </a:lnTo>
                  <a:lnTo>
                    <a:pt x="1740039" y="918476"/>
                  </a:lnTo>
                  <a:lnTo>
                    <a:pt x="1737448" y="904608"/>
                  </a:lnTo>
                  <a:lnTo>
                    <a:pt x="1764893" y="865327"/>
                  </a:lnTo>
                  <a:lnTo>
                    <a:pt x="1785213" y="823201"/>
                  </a:lnTo>
                  <a:lnTo>
                    <a:pt x="1797837" y="778687"/>
                  </a:lnTo>
                  <a:lnTo>
                    <a:pt x="1802180" y="732180"/>
                  </a:lnTo>
                  <a:close/>
                </a:path>
              </a:pathLst>
            </a:custGeom>
            <a:solidFill>
              <a:srgbClr val="D7DADE"/>
            </a:solidFill>
          </p:spPr>
          <p:txBody>
            <a:bodyPr wrap="square" lIns="0" tIns="0" rIns="0" bIns="0" rtlCol="0"/>
            <a:lstStyle/>
            <a:p>
              <a:endParaRPr/>
            </a:p>
          </p:txBody>
        </p:sp>
        <p:sp>
          <p:nvSpPr>
            <p:cNvPr id="39" name="object 36"/>
            <p:cNvSpPr/>
            <p:nvPr/>
          </p:nvSpPr>
          <p:spPr>
            <a:xfrm>
              <a:off x="3670306" y="5287301"/>
              <a:ext cx="104779" cy="75653"/>
            </a:xfrm>
            <a:prstGeom prst="rect">
              <a:avLst/>
            </a:prstGeom>
            <a:blipFill>
              <a:blip r:embed="rId10"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2972183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5328285" cy="13335"/>
            <a:chOff x="0" y="0"/>
            <a:chExt cx="5328285" cy="13335"/>
          </a:xfrm>
        </p:grpSpPr>
        <p:sp>
          <p:nvSpPr>
            <p:cNvPr id="3" name="object 3"/>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sp>
          <p:nvSpPr>
            <p:cNvPr id="4" name="object 4"/>
            <p:cNvSpPr/>
            <p:nvPr/>
          </p:nvSpPr>
          <p:spPr>
            <a:xfrm>
              <a:off x="0" y="0"/>
              <a:ext cx="5328285" cy="635"/>
            </a:xfrm>
            <a:custGeom>
              <a:avLst/>
              <a:gdLst/>
              <a:ahLst/>
              <a:cxnLst/>
              <a:rect l="l" t="t" r="r" b="b"/>
              <a:pathLst>
                <a:path w="5328285" h="635">
                  <a:moveTo>
                    <a:pt x="0" y="0"/>
                  </a:moveTo>
                  <a:lnTo>
                    <a:pt x="5328005" y="0"/>
                  </a:lnTo>
                  <a:lnTo>
                    <a:pt x="0" y="12"/>
                  </a:lnTo>
                </a:path>
              </a:pathLst>
            </a:custGeom>
            <a:ln w="12700">
              <a:solidFill>
                <a:srgbClr val="000000"/>
              </a:solidFill>
            </a:ln>
          </p:spPr>
          <p:txBody>
            <a:bodyPr wrap="square" lIns="0" tIns="0" rIns="0" bIns="0" rtlCol="0"/>
            <a:lstStyle/>
            <a:p>
              <a:endParaRPr/>
            </a:p>
          </p:txBody>
        </p:sp>
        <p:sp>
          <p:nvSpPr>
            <p:cNvPr id="5" name="object 5"/>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grpSp>
      <p:sp>
        <p:nvSpPr>
          <p:cNvPr id="8" name="object 8"/>
          <p:cNvSpPr/>
          <p:nvPr/>
        </p:nvSpPr>
        <p:spPr>
          <a:xfrm>
            <a:off x="-1676400" y="2257425"/>
            <a:ext cx="136309" cy="118783"/>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273526" y="200025"/>
            <a:ext cx="4875501" cy="6722353"/>
          </a:xfrm>
          <a:prstGeom prst="rect">
            <a:avLst/>
          </a:prstGeom>
        </p:spPr>
        <p:txBody>
          <a:bodyPr vert="horz" wrap="square" lIns="0" tIns="12700" rIns="0" bIns="0" rtlCol="0">
            <a:spAutoFit/>
          </a:bodyPr>
          <a:lstStyle/>
          <a:p>
            <a:pPr algn="just">
              <a:spcBef>
                <a:spcPts val="600"/>
              </a:spcBef>
            </a:pPr>
            <a:r>
              <a:rPr lang="en-US" sz="1600" b="1" dirty="0" err="1" smtClean="0">
                <a:solidFill>
                  <a:srgbClr val="0070C0"/>
                </a:solidFill>
                <a:latin typeface="Arial" pitchFamily="34" charset="0"/>
                <a:cs typeface="Arial" pitchFamily="34" charset="0"/>
              </a:rPr>
              <a:t>Thủ</a:t>
            </a:r>
            <a:r>
              <a:rPr lang="en-US" sz="1600" b="1" dirty="0" smtClean="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6: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lừa</a:t>
            </a:r>
            <a:r>
              <a:rPr lang="en-US" sz="1600" dirty="0">
                <a:latin typeface="Arial" pitchFamily="34" charset="0"/>
                <a:cs typeface="Arial" pitchFamily="34" charset="0"/>
              </a:rPr>
              <a:t> </a:t>
            </a:r>
            <a:r>
              <a:rPr lang="en-US" sz="1600" dirty="0" err="1">
                <a:latin typeface="Arial" pitchFamily="34" charset="0"/>
                <a:cs typeface="Arial" pitchFamily="34" charset="0"/>
              </a:rPr>
              <a:t>đảo</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qua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trang</a:t>
            </a:r>
            <a:r>
              <a:rPr lang="en-US" sz="1600" dirty="0">
                <a:latin typeface="Arial" pitchFamily="34" charset="0"/>
                <a:cs typeface="Arial" pitchFamily="34" charset="0"/>
              </a:rPr>
              <a:t> </a:t>
            </a:r>
            <a:r>
              <a:rPr lang="en-US" sz="1600" dirty="0" err="1">
                <a:latin typeface="Arial" pitchFamily="34" charset="0"/>
                <a:cs typeface="Arial" pitchFamily="34" charset="0"/>
              </a:rPr>
              <a:t>mạng</a:t>
            </a:r>
            <a:r>
              <a:rPr lang="en-US" sz="1600" dirty="0">
                <a:latin typeface="Arial" pitchFamily="34" charset="0"/>
                <a:cs typeface="Arial" pitchFamily="34" charset="0"/>
              </a:rPr>
              <a:t> </a:t>
            </a:r>
            <a:r>
              <a:rPr lang="en-US" sz="1600" dirty="0" err="1">
                <a:latin typeface="Arial" pitchFamily="34" charset="0"/>
                <a:cs typeface="Arial" pitchFamily="34" charset="0"/>
              </a:rPr>
              <a:t>xã</a:t>
            </a:r>
            <a:r>
              <a:rPr lang="en-US" sz="1600" dirty="0">
                <a:latin typeface="Arial" pitchFamily="34" charset="0"/>
                <a:cs typeface="Arial" pitchFamily="34" charset="0"/>
              </a:rPr>
              <a:t> </a:t>
            </a:r>
            <a:r>
              <a:rPr lang="en-US" sz="1600" dirty="0" err="1">
                <a:latin typeface="Arial" pitchFamily="34" charset="0"/>
                <a:cs typeface="Arial" pitchFamily="34" charset="0"/>
              </a:rPr>
              <a:t>hội</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tải</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Tuyển</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mẫu</a:t>
            </a:r>
            <a:r>
              <a:rPr lang="en-US" sz="1600" dirty="0">
                <a:latin typeface="Arial" pitchFamily="34" charset="0"/>
                <a:cs typeface="Arial" pitchFamily="34" charset="0"/>
              </a:rPr>
              <a:t> </a:t>
            </a:r>
            <a:r>
              <a:rPr lang="en-US" sz="1600" dirty="0" err="1">
                <a:latin typeface="Arial" pitchFamily="34" charset="0"/>
                <a:cs typeface="Arial" pitchFamily="34" charset="0"/>
              </a:rPr>
              <a:t>nhí</a:t>
            </a:r>
            <a:r>
              <a:rPr lang="en-US" sz="1600" dirty="0">
                <a:latin typeface="Arial" pitchFamily="34" charset="0"/>
                <a:cs typeface="Arial" pitchFamily="34" charset="0"/>
              </a:rPr>
              <a:t> </a:t>
            </a:r>
            <a:r>
              <a:rPr lang="en-US" sz="1600" dirty="0" err="1">
                <a:latin typeface="Arial" pitchFamily="34" charset="0"/>
                <a:cs typeface="Arial" pitchFamily="34" charset="0"/>
              </a:rPr>
              <a:t>từ</a:t>
            </a:r>
            <a:r>
              <a:rPr lang="en-US" sz="1600" dirty="0">
                <a:latin typeface="Arial" pitchFamily="34" charset="0"/>
                <a:cs typeface="Arial" pitchFamily="34" charset="0"/>
              </a:rPr>
              <a:t> 2 - 15 </a:t>
            </a:r>
            <a:r>
              <a:rPr lang="en-US" sz="1600" dirty="0" err="1">
                <a:latin typeface="Arial" pitchFamily="34" charset="0"/>
                <a:cs typeface="Arial" pitchFamily="34" charset="0"/>
              </a:rPr>
              <a:t>tuổi</a:t>
            </a:r>
            <a:r>
              <a:rPr lang="en-US" sz="1600" dirty="0">
                <a:latin typeface="Arial" pitchFamily="34" charset="0"/>
                <a:cs typeface="Arial" pitchFamily="34" charset="0"/>
              </a:rPr>
              <a:t>. Thu </a:t>
            </a:r>
            <a:r>
              <a:rPr lang="en-US" sz="1600" dirty="0" err="1">
                <a:latin typeface="Arial" pitchFamily="34" charset="0"/>
                <a:cs typeface="Arial" pitchFamily="34" charset="0"/>
              </a:rPr>
              <a:t>nhập</a:t>
            </a:r>
            <a:r>
              <a:rPr lang="en-US" sz="1600" dirty="0">
                <a:latin typeface="Arial" pitchFamily="34" charset="0"/>
                <a:cs typeface="Arial" pitchFamily="34" charset="0"/>
              </a:rPr>
              <a:t> </a:t>
            </a:r>
            <a:r>
              <a:rPr lang="en-US" sz="1600" dirty="0" err="1">
                <a:latin typeface="Arial" pitchFamily="34" charset="0"/>
                <a:cs typeface="Arial" pitchFamily="34" charset="0"/>
              </a:rPr>
              <a:t>tại</a:t>
            </a:r>
            <a:r>
              <a:rPr lang="en-US" sz="1600" dirty="0">
                <a:latin typeface="Arial" pitchFamily="34" charset="0"/>
                <a:cs typeface="Arial" pitchFamily="34" charset="0"/>
              </a:rPr>
              <a:t> </a:t>
            </a:r>
            <a:r>
              <a:rPr lang="en-US" sz="1600" dirty="0" err="1">
                <a:latin typeface="Arial" pitchFamily="34" charset="0"/>
                <a:cs typeface="Arial" pitchFamily="34" charset="0"/>
              </a:rPr>
              <a:t>gia</a:t>
            </a:r>
            <a:r>
              <a:rPr lang="en-US" sz="1600" dirty="0">
                <a:latin typeface="Arial" pitchFamily="34" charset="0"/>
                <a:cs typeface="Arial" pitchFamily="34" charset="0"/>
              </a:rPr>
              <a:t> </a:t>
            </a:r>
            <a:r>
              <a:rPr lang="en-US" sz="1600" dirty="0" err="1">
                <a:latin typeface="Arial" pitchFamily="34" charset="0"/>
                <a:cs typeface="Arial" pitchFamily="34" charset="0"/>
              </a:rPr>
              <a:t>cùng</a:t>
            </a:r>
            <a:r>
              <a:rPr lang="en-US" sz="1600" dirty="0">
                <a:latin typeface="Arial" pitchFamily="34" charset="0"/>
                <a:cs typeface="Arial" pitchFamily="34" charset="0"/>
              </a:rPr>
              <a:t> </a:t>
            </a:r>
            <a:r>
              <a:rPr lang="en-US" sz="1600" dirty="0" err="1">
                <a:latin typeface="Arial" pitchFamily="34" charset="0"/>
                <a:cs typeface="Arial" pitchFamily="34" charset="0"/>
              </a:rPr>
              <a:t>bé</a:t>
            </a:r>
            <a:r>
              <a:rPr lang="en-US" sz="1600" dirty="0">
                <a:latin typeface="Arial" pitchFamily="34" charset="0"/>
                <a:cs typeface="Arial" pitchFamily="34" charset="0"/>
              </a:rPr>
              <a:t> </a:t>
            </a:r>
            <a:r>
              <a:rPr lang="en-US" sz="1600" dirty="0" err="1">
                <a:latin typeface="Arial" pitchFamily="34" charset="0"/>
                <a:cs typeface="Arial" pitchFamily="34" charset="0"/>
              </a:rPr>
              <a:t>từ</a:t>
            </a:r>
            <a:r>
              <a:rPr lang="en-US" sz="1600" dirty="0">
                <a:latin typeface="Arial" pitchFamily="34" charset="0"/>
                <a:cs typeface="Arial" pitchFamily="34" charset="0"/>
              </a:rPr>
              <a:t> 7 - 15 </a:t>
            </a:r>
            <a:r>
              <a:rPr lang="en-US" sz="1600" dirty="0" err="1">
                <a:latin typeface="Arial" pitchFamily="34" charset="0"/>
                <a:cs typeface="Arial" pitchFamily="34" charset="0"/>
              </a:rPr>
              <a:t>triệu</a:t>
            </a:r>
            <a:r>
              <a:rPr lang="en-US" sz="1600" dirty="0">
                <a:latin typeface="Arial" pitchFamily="34" charset="0"/>
                <a:cs typeface="Arial" pitchFamily="34" charset="0"/>
              </a:rPr>
              <a:t> </a:t>
            </a:r>
            <a:r>
              <a:rPr lang="en-US" sz="1600" dirty="0" err="1">
                <a:latin typeface="Arial" pitchFamily="34" charset="0"/>
                <a:cs typeface="Arial" pitchFamily="34" charset="0"/>
              </a:rPr>
              <a:t>đồng</a:t>
            </a:r>
            <a:r>
              <a:rPr lang="en-US" sz="1600" dirty="0">
                <a:latin typeface="Arial" pitchFamily="34" charset="0"/>
                <a:cs typeface="Arial" pitchFamily="34" charset="0"/>
              </a:rPr>
              <a:t>/</a:t>
            </a:r>
            <a:r>
              <a:rPr lang="en-US" sz="1600" dirty="0" err="1">
                <a:latin typeface="Arial" pitchFamily="34" charset="0"/>
                <a:cs typeface="Arial" pitchFamily="34" charset="0"/>
              </a:rPr>
              <a:t>tháng</a:t>
            </a:r>
            <a:r>
              <a:rPr lang="en-US" sz="1600" dirty="0">
                <a:latin typeface="Arial" pitchFamily="34" charset="0"/>
                <a:cs typeface="Arial" pitchFamily="34" charset="0"/>
              </a:rPr>
              <a:t>, </a:t>
            </a:r>
            <a:r>
              <a:rPr lang="en-US" sz="1600" dirty="0" err="1">
                <a:latin typeface="Arial" pitchFamily="34" charset="0"/>
                <a:cs typeface="Arial" pitchFamily="34" charset="0"/>
              </a:rPr>
              <a:t>hoa</a:t>
            </a:r>
            <a:r>
              <a:rPr lang="en-US" sz="1600" dirty="0">
                <a:latin typeface="Arial" pitchFamily="34" charset="0"/>
                <a:cs typeface="Arial" pitchFamily="34" charset="0"/>
              </a:rPr>
              <a:t> </a:t>
            </a:r>
            <a:r>
              <a:rPr lang="en-US" sz="1600" dirty="0" err="1">
                <a:latin typeface="Arial" pitchFamily="34" charset="0"/>
                <a:cs typeface="Arial" pitchFamily="34" charset="0"/>
              </a:rPr>
              <a:t>hồng</a:t>
            </a:r>
            <a:r>
              <a:rPr lang="en-US" sz="1600" dirty="0">
                <a:latin typeface="Arial" pitchFamily="34" charset="0"/>
                <a:cs typeface="Arial" pitchFamily="34" charset="0"/>
              </a:rPr>
              <a:t> </a:t>
            </a:r>
            <a:r>
              <a:rPr lang="en-US" sz="1600" dirty="0" err="1">
                <a:latin typeface="Arial" pitchFamily="34" charset="0"/>
                <a:cs typeface="Arial" pitchFamily="34" charset="0"/>
              </a:rPr>
              <a:t>hấp</a:t>
            </a:r>
            <a:r>
              <a:rPr lang="en-US" sz="1600" dirty="0">
                <a:latin typeface="Arial" pitchFamily="34" charset="0"/>
                <a:cs typeface="Arial" pitchFamily="34" charset="0"/>
              </a:rPr>
              <a:t> </a:t>
            </a:r>
            <a:r>
              <a:rPr lang="en-US" sz="1600" dirty="0" err="1">
                <a:latin typeface="Arial" pitchFamily="34" charset="0"/>
                <a:cs typeface="Arial" pitchFamily="34" charset="0"/>
              </a:rPr>
              <a:t>dẫn</a:t>
            </a:r>
            <a:r>
              <a:rPr lang="en-US" sz="1600" dirty="0">
                <a:latin typeface="Arial" pitchFamily="34" charset="0"/>
                <a:cs typeface="Arial" pitchFamily="34" charset="0"/>
              </a:rPr>
              <a:t>”. </a:t>
            </a:r>
            <a:endParaRPr lang="en-US" sz="1600" dirty="0" smtClean="0">
              <a:latin typeface="Arial" pitchFamily="34" charset="0"/>
              <a:cs typeface="Arial" pitchFamily="34" charset="0"/>
            </a:endParaRPr>
          </a:p>
          <a:p>
            <a:pPr algn="just">
              <a:spcBef>
                <a:spcPts val="600"/>
              </a:spcBef>
            </a:pPr>
            <a:r>
              <a:rPr lang="en-US" sz="1600" dirty="0" err="1" smtClean="0">
                <a:latin typeface="Arial" pitchFamily="34" charset="0"/>
                <a:cs typeface="Arial" pitchFamily="34" charset="0"/>
              </a:rPr>
              <a:t>Phụ</a:t>
            </a:r>
            <a:r>
              <a:rPr lang="en-US" sz="1600" dirty="0" smtClean="0">
                <a:latin typeface="Arial" pitchFamily="34" charset="0"/>
                <a:cs typeface="Arial" pitchFamily="34" charset="0"/>
              </a:rPr>
              <a:t> </a:t>
            </a:r>
            <a:r>
              <a:rPr lang="en-US" sz="1600" dirty="0" err="1">
                <a:latin typeface="Arial" pitchFamily="34" charset="0"/>
                <a:cs typeface="Arial" pitchFamily="34" charset="0"/>
              </a:rPr>
              <a:t>huynh</a:t>
            </a:r>
            <a:r>
              <a:rPr lang="en-US" sz="1600" dirty="0">
                <a:latin typeface="Arial" pitchFamily="34" charset="0"/>
                <a:cs typeface="Arial" pitchFamily="34" charset="0"/>
              </a:rPr>
              <a:t> </a:t>
            </a:r>
            <a:r>
              <a:rPr lang="en-US" sz="1600" dirty="0" err="1">
                <a:latin typeface="Arial" pitchFamily="34" charset="0"/>
                <a:cs typeface="Arial" pitchFamily="34" charset="0"/>
              </a:rPr>
              <a:t>chỉ</a:t>
            </a:r>
            <a:r>
              <a:rPr lang="en-US" sz="1600" dirty="0">
                <a:latin typeface="Arial" pitchFamily="34" charset="0"/>
                <a:cs typeface="Arial" pitchFamily="34" charset="0"/>
              </a:rPr>
              <a:t> </a:t>
            </a:r>
            <a:r>
              <a:rPr lang="en-US" sz="1600" dirty="0" err="1">
                <a:latin typeface="Arial" pitchFamily="34" charset="0"/>
                <a:cs typeface="Arial" pitchFamily="34" charset="0"/>
              </a:rPr>
              <a:t>cần</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Zalo</a:t>
            </a:r>
            <a:r>
              <a:rPr lang="en-US" sz="1600" dirty="0">
                <a:latin typeface="Arial" pitchFamily="34" charset="0"/>
                <a:cs typeface="Arial" pitchFamily="34" charset="0"/>
              </a:rPr>
              <a:t>, </a:t>
            </a:r>
            <a:r>
              <a:rPr lang="en-US" sz="1600" dirty="0" err="1">
                <a:latin typeface="Arial" pitchFamily="34" charset="0"/>
                <a:cs typeface="Arial" pitchFamily="34" charset="0"/>
              </a:rPr>
              <a:t>thẻ</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ký</a:t>
            </a:r>
            <a:r>
              <a:rPr lang="en-US" sz="1600" dirty="0">
                <a:latin typeface="Arial" pitchFamily="34" charset="0"/>
                <a:cs typeface="Arial" pitchFamily="34" charset="0"/>
              </a:rPr>
              <a:t> </a:t>
            </a:r>
            <a:r>
              <a:rPr lang="en-US" sz="1600" dirty="0" err="1">
                <a:latin typeface="Arial" pitchFamily="34" charset="0"/>
                <a:cs typeface="Arial" pitchFamily="34" charset="0"/>
              </a:rPr>
              <a:t>làm</a:t>
            </a:r>
            <a:r>
              <a:rPr lang="en-US" sz="1600" dirty="0">
                <a:latin typeface="Arial" pitchFamily="34" charset="0"/>
                <a:cs typeface="Arial" pitchFamily="34" charset="0"/>
              </a:rPr>
              <a:t> </a:t>
            </a:r>
            <a:r>
              <a:rPr lang="en-US" sz="1600" dirty="0" err="1">
                <a:latin typeface="Arial" pitchFamily="34" charset="0"/>
                <a:cs typeface="Arial" pitchFamily="34" charset="0"/>
              </a:rPr>
              <a:t>việc</a:t>
            </a:r>
            <a:r>
              <a:rPr lang="en-US" sz="1600" dirty="0">
                <a:latin typeface="Arial" pitchFamily="34" charset="0"/>
                <a:cs typeface="Arial" pitchFamily="34" charset="0"/>
              </a:rPr>
              <a:t>, </a:t>
            </a:r>
            <a:r>
              <a:rPr lang="en-US" sz="1600" dirty="0" err="1">
                <a:latin typeface="Arial" pitchFamily="34" charset="0"/>
                <a:cs typeface="Arial" pitchFamily="34" charset="0"/>
              </a:rPr>
              <a:t>nhận</a:t>
            </a:r>
            <a:r>
              <a:rPr lang="en-US" sz="1600" dirty="0">
                <a:latin typeface="Arial" pitchFamily="34" charset="0"/>
                <a:cs typeface="Arial" pitchFamily="34" charset="0"/>
              </a:rPr>
              <a:t> </a:t>
            </a:r>
            <a:r>
              <a:rPr lang="en-US" sz="1600" dirty="0" err="1">
                <a:latin typeface="Arial" pitchFamily="34" charset="0"/>
                <a:cs typeface="Arial" pitchFamily="34" charset="0"/>
              </a:rPr>
              <a:t>lương</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được</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kết</a:t>
            </a:r>
            <a:r>
              <a:rPr lang="en-US" sz="1600" dirty="0">
                <a:latin typeface="Arial" pitchFamily="34" charset="0"/>
                <a:cs typeface="Arial" pitchFamily="34" charset="0"/>
              </a:rPr>
              <a:t> </a:t>
            </a:r>
            <a:r>
              <a:rPr lang="en-US" sz="1600" dirty="0" err="1">
                <a:latin typeface="Arial" pitchFamily="34" charset="0"/>
                <a:cs typeface="Arial" pitchFamily="34" charset="0"/>
              </a:rPr>
              <a:t>bạn</a:t>
            </a:r>
            <a:r>
              <a:rPr lang="en-US" sz="1600" dirty="0">
                <a:latin typeface="Arial" pitchFamily="34" charset="0"/>
                <a:cs typeface="Arial" pitchFamily="34" charset="0"/>
              </a:rPr>
              <a:t> </a:t>
            </a:r>
            <a:r>
              <a:rPr lang="en-US" sz="1600" dirty="0" err="1">
                <a:latin typeface="Arial" pitchFamily="34" charset="0"/>
                <a:cs typeface="Arial" pitchFamily="34" charset="0"/>
              </a:rPr>
              <a:t>Zalo</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xưng</a:t>
            </a:r>
            <a:r>
              <a:rPr lang="en-US" sz="1600" dirty="0">
                <a:latin typeface="Arial" pitchFamily="34" charset="0"/>
                <a:cs typeface="Arial" pitchFamily="34" charset="0"/>
              </a:rPr>
              <a:t> </a:t>
            </a:r>
            <a:r>
              <a:rPr lang="en-US" sz="1600" dirty="0" err="1">
                <a:latin typeface="Arial" pitchFamily="34" charset="0"/>
                <a:cs typeface="Arial" pitchFamily="34" charset="0"/>
              </a:rPr>
              <a:t>là</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viên</a:t>
            </a:r>
            <a:r>
              <a:rPr lang="en-US" sz="1600" dirty="0">
                <a:latin typeface="Arial" pitchFamily="34" charset="0"/>
                <a:cs typeface="Arial" pitchFamily="34" charset="0"/>
              </a:rPr>
              <a:t> </a:t>
            </a:r>
            <a:r>
              <a:rPr lang="en-US" sz="1600" dirty="0" err="1">
                <a:latin typeface="Arial" pitchFamily="34" charset="0"/>
                <a:cs typeface="Arial" pitchFamily="34" charset="0"/>
              </a:rPr>
              <a:t>bộ</a:t>
            </a:r>
            <a:r>
              <a:rPr lang="en-US" sz="1600" dirty="0">
                <a:latin typeface="Arial" pitchFamily="34" charset="0"/>
                <a:cs typeface="Arial" pitchFamily="34" charset="0"/>
              </a:rPr>
              <a:t> </a:t>
            </a:r>
            <a:r>
              <a:rPr lang="en-US" sz="1600" dirty="0" err="1">
                <a:latin typeface="Arial" pitchFamily="34" charset="0"/>
                <a:cs typeface="Arial" pitchFamily="34" charset="0"/>
              </a:rPr>
              <a:t>phận</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sự</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ký</a:t>
            </a:r>
            <a:r>
              <a:rPr lang="en-US" sz="1600" dirty="0">
                <a:latin typeface="Arial" pitchFamily="34" charset="0"/>
                <a:cs typeface="Arial" pitchFamily="34" charset="0"/>
              </a:rPr>
              <a:t> </a:t>
            </a:r>
            <a:r>
              <a:rPr lang="en-US" sz="1600" dirty="0" err="1">
                <a:latin typeface="Arial" pitchFamily="34" charset="0"/>
                <a:cs typeface="Arial" pitchFamily="34" charset="0"/>
              </a:rPr>
              <a:t>hồ</a:t>
            </a:r>
            <a:r>
              <a:rPr lang="en-US" sz="1600" dirty="0">
                <a:latin typeface="Arial" pitchFamily="34" charset="0"/>
                <a:cs typeface="Arial" pitchFamily="34" charset="0"/>
              </a:rPr>
              <a:t> </a:t>
            </a:r>
            <a:r>
              <a:rPr lang="en-US" sz="1600" dirty="0" err="1">
                <a:latin typeface="Arial" pitchFamily="34" charset="0"/>
                <a:cs typeface="Arial" pitchFamily="34" charset="0"/>
              </a:rPr>
              <a:t>sơ</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con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tham</a:t>
            </a:r>
            <a:r>
              <a:rPr lang="en-US" sz="1600" dirty="0">
                <a:latin typeface="Arial" pitchFamily="34" charset="0"/>
                <a:cs typeface="Arial" pitchFamily="34" charset="0"/>
              </a:rPr>
              <a:t> </a:t>
            </a:r>
            <a:r>
              <a:rPr lang="en-US" sz="1600" dirty="0" err="1">
                <a:latin typeface="Arial" pitchFamily="34" charset="0"/>
                <a:cs typeface="Arial" pitchFamily="34" charset="0"/>
              </a:rPr>
              <a:t>gia</a:t>
            </a:r>
            <a:r>
              <a:rPr lang="en-US" sz="1600" dirty="0">
                <a:latin typeface="Arial" pitchFamily="34" charset="0"/>
                <a:cs typeface="Arial" pitchFamily="34" charset="0"/>
              </a:rPr>
              <a:t> </a:t>
            </a:r>
            <a:r>
              <a:rPr lang="en-US" sz="1600" dirty="0" err="1">
                <a:latin typeface="Arial" pitchFamily="34" charset="0"/>
                <a:cs typeface="Arial" pitchFamily="34" charset="0"/>
              </a:rPr>
              <a:t>nhóm</a:t>
            </a:r>
            <a:r>
              <a:rPr lang="en-US" sz="1600" dirty="0">
                <a:latin typeface="Arial" pitchFamily="34" charset="0"/>
                <a:cs typeface="Arial" pitchFamily="34" charset="0"/>
              </a:rPr>
              <a:t> Telegram.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bé</a:t>
            </a:r>
            <a:r>
              <a:rPr lang="en-US" sz="1600" dirty="0">
                <a:latin typeface="Arial" pitchFamily="34" charset="0"/>
                <a:cs typeface="Arial" pitchFamily="34" charset="0"/>
              </a:rPr>
              <a:t> </a:t>
            </a:r>
            <a:r>
              <a:rPr lang="en-US" sz="1600" dirty="0" err="1">
                <a:latin typeface="Arial" pitchFamily="34" charset="0"/>
                <a:cs typeface="Arial" pitchFamily="34" charset="0"/>
              </a:rPr>
              <a:t>được</a:t>
            </a:r>
            <a:r>
              <a:rPr lang="en-US" sz="1600" dirty="0">
                <a:latin typeface="Arial" pitchFamily="34" charset="0"/>
                <a:cs typeface="Arial" pitchFamily="34" charset="0"/>
              </a:rPr>
              <a:t> </a:t>
            </a:r>
            <a:r>
              <a:rPr lang="en-US" sz="1600" dirty="0" err="1">
                <a:latin typeface="Arial" pitchFamily="34" charset="0"/>
                <a:cs typeface="Arial" pitchFamily="34" charset="0"/>
              </a:rPr>
              <a:t>xét</a:t>
            </a:r>
            <a:r>
              <a:rPr lang="en-US" sz="1600" dirty="0">
                <a:latin typeface="Arial" pitchFamily="34" charset="0"/>
                <a:cs typeface="Arial" pitchFamily="34" charset="0"/>
              </a:rPr>
              <a:t> </a:t>
            </a:r>
            <a:r>
              <a:rPr lang="en-US" sz="1600" dirty="0" err="1">
                <a:latin typeface="Arial" pitchFamily="34" charset="0"/>
                <a:cs typeface="Arial" pitchFamily="34" charset="0"/>
              </a:rPr>
              <a:t>tuyển</a:t>
            </a:r>
            <a:r>
              <a:rPr lang="en-US" sz="1600" dirty="0">
                <a:latin typeface="Arial" pitchFamily="34" charset="0"/>
                <a:cs typeface="Arial" pitchFamily="34" charset="0"/>
              </a:rPr>
              <a:t> </a:t>
            </a:r>
            <a:r>
              <a:rPr lang="en-US" sz="1600" dirty="0" err="1">
                <a:latin typeface="Arial" pitchFamily="34" charset="0"/>
                <a:cs typeface="Arial" pitchFamily="34" charset="0"/>
              </a:rPr>
              <a:t>chính</a:t>
            </a:r>
            <a:r>
              <a:rPr lang="en-US" sz="1600" dirty="0">
                <a:latin typeface="Arial" pitchFamily="34" charset="0"/>
                <a:cs typeface="Arial" pitchFamily="34" charset="0"/>
              </a:rPr>
              <a:t> </a:t>
            </a:r>
            <a:r>
              <a:rPr lang="en-US" sz="1600" dirty="0" err="1">
                <a:latin typeface="Arial" pitchFamily="34" charset="0"/>
                <a:cs typeface="Arial" pitchFamily="34" charset="0"/>
              </a:rPr>
              <a:t>thức</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sẽ</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nạn</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lần</a:t>
            </a:r>
            <a:r>
              <a:rPr lang="en-US" sz="1600" dirty="0">
                <a:latin typeface="Arial" pitchFamily="34" charset="0"/>
                <a:cs typeface="Arial" pitchFamily="34" charset="0"/>
              </a:rPr>
              <a:t> </a:t>
            </a:r>
            <a:r>
              <a:rPr lang="en-US" sz="1600" dirty="0" err="1">
                <a:latin typeface="Arial" pitchFamily="34" charset="0"/>
                <a:cs typeface="Arial" pitchFamily="34" charset="0"/>
              </a:rPr>
              <a:t>lượt</a:t>
            </a:r>
            <a:r>
              <a:rPr lang="en-US" sz="1600" dirty="0">
                <a:latin typeface="Arial" pitchFamily="34" charset="0"/>
                <a:cs typeface="Arial" pitchFamily="34" charset="0"/>
              </a:rPr>
              <a:t> </a:t>
            </a:r>
            <a:r>
              <a:rPr lang="en-US" sz="1600" dirty="0" err="1">
                <a:latin typeface="Arial" pitchFamily="34" charset="0"/>
                <a:cs typeface="Arial" pitchFamily="34" charset="0"/>
              </a:rPr>
              <a:t>hoàn</a:t>
            </a:r>
            <a:r>
              <a:rPr lang="en-US" sz="1600" dirty="0">
                <a:latin typeface="Arial" pitchFamily="34" charset="0"/>
                <a:cs typeface="Arial" pitchFamily="34" charset="0"/>
              </a:rPr>
              <a:t> </a:t>
            </a:r>
            <a:r>
              <a:rPr lang="en-US" sz="1600" dirty="0" err="1">
                <a:latin typeface="Arial" pitchFamily="34" charset="0"/>
                <a:cs typeface="Arial" pitchFamily="34" charset="0"/>
              </a:rPr>
              <a:t>thành</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b="1" dirty="0">
                <a:solidFill>
                  <a:srgbClr val="FF0000"/>
                </a:solidFill>
                <a:latin typeface="Arial" pitchFamily="34" charset="0"/>
                <a:cs typeface="Arial" pitchFamily="34" charset="0"/>
              </a:rPr>
              <a:t>"</a:t>
            </a:r>
            <a:r>
              <a:rPr lang="en-US" sz="1600" b="1" dirty="0" err="1">
                <a:solidFill>
                  <a:srgbClr val="FF0000"/>
                </a:solidFill>
                <a:latin typeface="Arial" pitchFamily="34" charset="0"/>
                <a:cs typeface="Arial" pitchFamily="34" charset="0"/>
              </a:rPr>
              <a:t>nhiệm</a:t>
            </a:r>
            <a:r>
              <a:rPr lang="en-US" sz="1600" b="1" dirty="0">
                <a:solidFill>
                  <a:srgbClr val="FF0000"/>
                </a:solidFill>
                <a:latin typeface="Arial" pitchFamily="34" charset="0"/>
                <a:cs typeface="Arial" pitchFamily="34" charset="0"/>
              </a:rPr>
              <a:t> </a:t>
            </a:r>
            <a:r>
              <a:rPr lang="en-US" sz="1600" b="1" dirty="0" err="1">
                <a:solidFill>
                  <a:srgbClr val="FF0000"/>
                </a:solidFill>
                <a:latin typeface="Arial" pitchFamily="34" charset="0"/>
                <a:cs typeface="Arial" pitchFamily="34" charset="0"/>
              </a:rPr>
              <a:t>vụ</a:t>
            </a:r>
            <a:r>
              <a:rPr lang="en-US" sz="1600" b="1" dirty="0">
                <a:solidFill>
                  <a:srgbClr val="FF0000"/>
                </a:solidFill>
                <a:latin typeface="Arial" pitchFamily="34" charset="0"/>
                <a:cs typeface="Arial" pitchFamily="34" charset="0"/>
              </a:rPr>
              <a:t> </a:t>
            </a:r>
            <a:r>
              <a:rPr lang="en-US" sz="1600" b="1" dirty="0" err="1">
                <a:solidFill>
                  <a:srgbClr val="FF0000"/>
                </a:solidFill>
                <a:latin typeface="Arial" pitchFamily="34" charset="0"/>
                <a:cs typeface="Arial" pitchFamily="34" charset="0"/>
              </a:rPr>
              <a:t>mua</a:t>
            </a:r>
            <a:r>
              <a:rPr lang="en-US" sz="1600" b="1" dirty="0">
                <a:solidFill>
                  <a:srgbClr val="FF0000"/>
                </a:solidFill>
                <a:latin typeface="Arial" pitchFamily="34" charset="0"/>
                <a:cs typeface="Arial" pitchFamily="34" charset="0"/>
              </a:rPr>
              <a:t> </a:t>
            </a:r>
            <a:r>
              <a:rPr lang="en-US" sz="1600" b="1" dirty="0" err="1">
                <a:solidFill>
                  <a:srgbClr val="FF0000"/>
                </a:solidFill>
                <a:latin typeface="Arial" pitchFamily="34" charset="0"/>
                <a:cs typeface="Arial" pitchFamily="34" charset="0"/>
              </a:rPr>
              <a:t>sản</a:t>
            </a:r>
            <a:r>
              <a:rPr lang="en-US" sz="1600" b="1" dirty="0">
                <a:solidFill>
                  <a:srgbClr val="FF0000"/>
                </a:solidFill>
                <a:latin typeface="Arial" pitchFamily="34" charset="0"/>
                <a:cs typeface="Arial" pitchFamily="34" charset="0"/>
              </a:rPr>
              <a:t> </a:t>
            </a:r>
            <a:r>
              <a:rPr lang="en-US" sz="1600" b="1" dirty="0" err="1">
                <a:solidFill>
                  <a:srgbClr val="FF0000"/>
                </a:solidFill>
                <a:latin typeface="Arial" pitchFamily="34" charset="0"/>
                <a:cs typeface="Arial" pitchFamily="34" charset="0"/>
              </a:rPr>
              <a:t>phẩm</a:t>
            </a:r>
            <a:r>
              <a:rPr lang="en-US" sz="1600" b="1" dirty="0">
                <a:solidFill>
                  <a:srgbClr val="FF0000"/>
                </a:solidFill>
                <a:latin typeface="Arial" pitchFamily="34" charset="0"/>
                <a:cs typeface="Arial" pitchFamily="34" charset="0"/>
              </a:rPr>
              <a:t>"</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hứa</a:t>
            </a:r>
            <a:r>
              <a:rPr lang="en-US" sz="1600" dirty="0">
                <a:latin typeface="Arial" pitchFamily="34" charset="0"/>
                <a:cs typeface="Arial" pitchFamily="34" charset="0"/>
              </a:rPr>
              <a:t> </a:t>
            </a:r>
            <a:r>
              <a:rPr lang="en-US" sz="1600" dirty="0" err="1">
                <a:latin typeface="Arial" pitchFamily="34" charset="0"/>
                <a:cs typeface="Arial" pitchFamily="34" charset="0"/>
              </a:rPr>
              <a:t>hẹn</a:t>
            </a:r>
            <a:r>
              <a:rPr lang="en-US" sz="1600" dirty="0">
                <a:latin typeface="Arial" pitchFamily="34" charset="0"/>
                <a:cs typeface="Arial" pitchFamily="34" charset="0"/>
              </a:rPr>
              <a:t> </a:t>
            </a:r>
            <a:r>
              <a:rPr lang="en-US" sz="1600" dirty="0" err="1">
                <a:latin typeface="Arial" pitchFamily="34" charset="0"/>
                <a:cs typeface="Arial" pitchFamily="34" charset="0"/>
              </a:rPr>
              <a:t>sẽ</a:t>
            </a:r>
            <a:r>
              <a:rPr lang="en-US" sz="1600" dirty="0">
                <a:latin typeface="Arial" pitchFamily="34" charset="0"/>
                <a:cs typeface="Arial" pitchFamily="34" charset="0"/>
              </a:rPr>
              <a:t> </a:t>
            </a:r>
            <a:r>
              <a:rPr lang="en-US" sz="1600" dirty="0" err="1">
                <a:latin typeface="Arial" pitchFamily="34" charset="0"/>
                <a:cs typeface="Arial" pitchFamily="34" charset="0"/>
              </a:rPr>
              <a:t>được</a:t>
            </a:r>
            <a:r>
              <a:rPr lang="en-US" sz="1600" dirty="0">
                <a:latin typeface="Arial" pitchFamily="34" charset="0"/>
                <a:cs typeface="Arial" pitchFamily="34" charset="0"/>
              </a:rPr>
              <a:t> </a:t>
            </a:r>
            <a:r>
              <a:rPr lang="en-US" sz="1600" dirty="0" err="1">
                <a:latin typeface="Arial" pitchFamily="34" charset="0"/>
                <a:cs typeface="Arial" pitchFamily="34" charset="0"/>
              </a:rPr>
              <a:t>hoàn</a:t>
            </a:r>
            <a:r>
              <a:rPr lang="en-US" sz="1600" dirty="0">
                <a:latin typeface="Arial" pitchFamily="34" charset="0"/>
                <a:cs typeface="Arial" pitchFamily="34" charset="0"/>
              </a:rPr>
              <a:t> </a:t>
            </a:r>
            <a:r>
              <a:rPr lang="en-US" sz="1600" dirty="0" err="1">
                <a:latin typeface="Arial" pitchFamily="34" charset="0"/>
                <a:cs typeface="Arial" pitchFamily="34" charset="0"/>
              </a:rPr>
              <a:t>lại</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gốc</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lãi</a:t>
            </a:r>
            <a:r>
              <a:rPr lang="en-US" sz="1600" dirty="0">
                <a:latin typeface="Arial" pitchFamily="34" charset="0"/>
                <a:cs typeface="Arial" pitchFamily="34" charset="0"/>
              </a:rPr>
              <a:t> </a:t>
            </a:r>
            <a:r>
              <a:rPr lang="en-US" sz="1600" dirty="0" err="1">
                <a:latin typeface="Arial" pitchFamily="34" charset="0"/>
                <a:cs typeface="Arial" pitchFamily="34" charset="0"/>
              </a:rPr>
              <a:t>theo</a:t>
            </a:r>
            <a:r>
              <a:rPr lang="en-US" sz="1600" dirty="0">
                <a:latin typeface="Arial" pitchFamily="34" charset="0"/>
                <a:cs typeface="Arial" pitchFamily="34" charset="0"/>
              </a:rPr>
              <a:t> </a:t>
            </a:r>
            <a:r>
              <a:rPr lang="en-US" sz="1600" dirty="0" err="1">
                <a:latin typeface="Arial" pitchFamily="34" charset="0"/>
                <a:cs typeface="Arial" pitchFamily="34" charset="0"/>
              </a:rPr>
              <a:t>phần</a:t>
            </a:r>
            <a:r>
              <a:rPr lang="en-US" sz="1600" dirty="0">
                <a:latin typeface="Arial" pitchFamily="34" charset="0"/>
                <a:cs typeface="Arial" pitchFamily="34" charset="0"/>
              </a:rPr>
              <a:t> </a:t>
            </a:r>
            <a:r>
              <a:rPr lang="en-US" sz="1600" dirty="0" err="1">
                <a:latin typeface="Arial" pitchFamily="34" charset="0"/>
                <a:cs typeface="Arial" pitchFamily="34" charset="0"/>
              </a:rPr>
              <a:t>trăm</a:t>
            </a:r>
            <a:r>
              <a:rPr lang="en-US" sz="1600" dirty="0">
                <a:latin typeface="Arial" pitchFamily="34" charset="0"/>
                <a:cs typeface="Arial" pitchFamily="34" charset="0"/>
              </a:rPr>
              <a:t> </a:t>
            </a:r>
            <a:r>
              <a:rPr lang="en-US" sz="1600" dirty="0" err="1">
                <a:latin typeface="Arial" pitchFamily="34" charset="0"/>
                <a:cs typeface="Arial" pitchFamily="34" charset="0"/>
              </a:rPr>
              <a:t>hoa</a:t>
            </a:r>
            <a:r>
              <a:rPr lang="en-US" sz="1600" dirty="0">
                <a:latin typeface="Arial" pitchFamily="34" charset="0"/>
                <a:cs typeface="Arial" pitchFamily="34" charset="0"/>
              </a:rPr>
              <a:t> </a:t>
            </a:r>
            <a:r>
              <a:rPr lang="en-US" sz="1600" dirty="0" err="1">
                <a:latin typeface="Arial" pitchFamily="34" charset="0"/>
                <a:cs typeface="Arial" pitchFamily="34" charset="0"/>
              </a:rPr>
              <a:t>hồng</a:t>
            </a:r>
            <a:r>
              <a:rPr lang="en-US" sz="1600" dirty="0">
                <a:latin typeface="Arial" pitchFamily="34" charset="0"/>
                <a:cs typeface="Arial" pitchFamily="34" charset="0"/>
              </a:rPr>
              <a:t> </a:t>
            </a:r>
            <a:r>
              <a:rPr lang="en-US" sz="1600" dirty="0" err="1">
                <a:latin typeface="Arial" pitchFamily="34" charset="0"/>
                <a:cs typeface="Arial" pitchFamily="34" charset="0"/>
              </a:rPr>
              <a:t>từ</a:t>
            </a:r>
            <a:r>
              <a:rPr lang="en-US" sz="1600" dirty="0">
                <a:latin typeface="Arial" pitchFamily="34" charset="0"/>
                <a:cs typeface="Arial" pitchFamily="34" charset="0"/>
              </a:rPr>
              <a:t> </a:t>
            </a:r>
            <a:r>
              <a:rPr lang="en-US" sz="1600" dirty="0" err="1">
                <a:latin typeface="Arial" pitchFamily="34" charset="0"/>
                <a:cs typeface="Arial" pitchFamily="34" charset="0"/>
              </a:rPr>
              <a:t>giá</a:t>
            </a:r>
            <a:r>
              <a:rPr lang="en-US" sz="1600" dirty="0">
                <a:latin typeface="Arial" pitchFamily="34" charset="0"/>
                <a:cs typeface="Arial" pitchFamily="34" charset="0"/>
              </a:rPr>
              <a:t> </a:t>
            </a:r>
            <a:r>
              <a:rPr lang="en-US" sz="1600" dirty="0" err="1">
                <a:latin typeface="Arial" pitchFamily="34" charset="0"/>
                <a:cs typeface="Arial" pitchFamily="34" charset="0"/>
              </a:rPr>
              <a:t>trị</a:t>
            </a:r>
            <a:r>
              <a:rPr lang="en-US" sz="1600" dirty="0">
                <a:latin typeface="Arial" pitchFamily="34" charset="0"/>
                <a:cs typeface="Arial" pitchFamily="34" charset="0"/>
              </a:rPr>
              <a:t> </a:t>
            </a:r>
            <a:r>
              <a:rPr lang="en-US" sz="1600" dirty="0" err="1">
                <a:latin typeface="Arial" pitchFamily="34" charset="0"/>
                <a:cs typeface="Arial" pitchFamily="34" charset="0"/>
              </a:rPr>
              <a:t>sản</a:t>
            </a:r>
            <a:r>
              <a:rPr lang="en-US" sz="1600" dirty="0">
                <a:latin typeface="Arial" pitchFamily="34" charset="0"/>
                <a:cs typeface="Arial" pitchFamily="34" charset="0"/>
              </a:rPr>
              <a:t> </a:t>
            </a:r>
            <a:r>
              <a:rPr lang="en-US" sz="1600" dirty="0" err="1">
                <a:latin typeface="Arial" pitchFamily="34" charset="0"/>
                <a:cs typeface="Arial" pitchFamily="34" charset="0"/>
              </a:rPr>
              <a:t>phẩm</a:t>
            </a:r>
            <a:r>
              <a:rPr lang="en-US" sz="1600" dirty="0">
                <a:latin typeface="Arial" pitchFamily="34" charset="0"/>
                <a:cs typeface="Arial" pitchFamily="34" charset="0"/>
              </a:rPr>
              <a:t>. </a:t>
            </a:r>
            <a:endParaRPr lang="en-US" sz="1600" dirty="0" smtClean="0">
              <a:latin typeface="Arial" pitchFamily="34" charset="0"/>
              <a:cs typeface="Arial" pitchFamily="34" charset="0"/>
            </a:endParaRPr>
          </a:p>
          <a:p>
            <a:pPr algn="just">
              <a:spcBef>
                <a:spcPts val="600"/>
              </a:spcBef>
            </a:pPr>
            <a:r>
              <a:rPr lang="en-US" sz="1600" dirty="0" err="1" smtClean="0">
                <a:latin typeface="Arial" pitchFamily="34" charset="0"/>
                <a:cs typeface="Arial" pitchFamily="34" charset="0"/>
              </a:rPr>
              <a:t>Sau</a:t>
            </a:r>
            <a:r>
              <a:rPr lang="en-US" sz="1600" dirty="0" smtClean="0">
                <a:latin typeface="Arial" pitchFamily="34" charset="0"/>
                <a:cs typeface="Arial" pitchFamily="34" charset="0"/>
              </a:rPr>
              <a:t> </a:t>
            </a:r>
            <a:r>
              <a:rPr lang="en-US" sz="1600" dirty="0" err="1">
                <a:latin typeface="Arial" pitchFamily="34" charset="0"/>
                <a:cs typeface="Arial" pitchFamily="34" charset="0"/>
              </a:rPr>
              <a:t>vài</a:t>
            </a:r>
            <a:r>
              <a:rPr lang="en-US" sz="1600" dirty="0">
                <a:latin typeface="Arial" pitchFamily="34" charset="0"/>
                <a:cs typeface="Arial" pitchFamily="34" charset="0"/>
              </a:rPr>
              <a:t> </a:t>
            </a:r>
            <a:r>
              <a:rPr lang="en-US" sz="1600" dirty="0" err="1">
                <a:latin typeface="Arial" pitchFamily="34" charset="0"/>
                <a:cs typeface="Arial" pitchFamily="34" charset="0"/>
              </a:rPr>
              <a:t>nhiệm</a:t>
            </a:r>
            <a:r>
              <a:rPr lang="en-US" sz="1600" dirty="0">
                <a:latin typeface="Arial" pitchFamily="34" charset="0"/>
                <a:cs typeface="Arial" pitchFamily="34" charset="0"/>
              </a:rPr>
              <a:t> </a:t>
            </a:r>
            <a:r>
              <a:rPr lang="en-US" sz="1600" dirty="0" err="1">
                <a:latin typeface="Arial" pitchFamily="34" charset="0"/>
                <a:cs typeface="Arial" pitchFamily="34" charset="0"/>
              </a:rPr>
              <a:t>vụ</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sản</a:t>
            </a:r>
            <a:r>
              <a:rPr lang="en-US" sz="1600" dirty="0">
                <a:latin typeface="Arial" pitchFamily="34" charset="0"/>
                <a:cs typeface="Arial" pitchFamily="34" charset="0"/>
              </a:rPr>
              <a:t> </a:t>
            </a:r>
            <a:r>
              <a:rPr lang="en-US" sz="1600" dirty="0" err="1">
                <a:latin typeface="Arial" pitchFamily="34" charset="0"/>
                <a:cs typeface="Arial" pitchFamily="34" charset="0"/>
              </a:rPr>
              <a:t>phẩm</a:t>
            </a:r>
            <a:r>
              <a:rPr lang="en-US" sz="1600" dirty="0">
                <a:latin typeface="Arial" pitchFamily="34" charset="0"/>
                <a:cs typeface="Arial" pitchFamily="34" charset="0"/>
              </a:rPr>
              <a:t> </a:t>
            </a:r>
            <a:r>
              <a:rPr lang="en-US" sz="1600" dirty="0" err="1">
                <a:latin typeface="Arial" pitchFamily="34" charset="0"/>
                <a:cs typeface="Arial" pitchFamily="34" charset="0"/>
              </a:rPr>
              <a:t>phải</a:t>
            </a:r>
            <a:r>
              <a:rPr lang="en-US" sz="1600" dirty="0">
                <a:latin typeface="Arial" pitchFamily="34" charset="0"/>
                <a:cs typeface="Arial" pitchFamily="34" charset="0"/>
              </a:rPr>
              <a:t> </a:t>
            </a:r>
            <a:r>
              <a:rPr lang="en-US" sz="1600" dirty="0" err="1">
                <a:latin typeface="Arial" pitchFamily="34" charset="0"/>
                <a:cs typeface="Arial" pitchFamily="34" charset="0"/>
              </a:rPr>
              <a:t>thanh</a:t>
            </a:r>
            <a:r>
              <a:rPr lang="en-US" sz="1600" dirty="0">
                <a:latin typeface="Arial" pitchFamily="34" charset="0"/>
                <a:cs typeface="Arial" pitchFamily="34" charset="0"/>
              </a:rPr>
              <a:t> </a:t>
            </a:r>
            <a:r>
              <a:rPr lang="en-US" sz="1600" dirty="0" err="1">
                <a:latin typeface="Arial" pitchFamily="34" charset="0"/>
                <a:cs typeface="Arial" pitchFamily="34" charset="0"/>
              </a:rPr>
              <a:t>toán</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mệnh</a:t>
            </a:r>
            <a:r>
              <a:rPr lang="en-US" sz="1600" dirty="0">
                <a:latin typeface="Arial" pitchFamily="34" charset="0"/>
                <a:cs typeface="Arial" pitchFamily="34" charset="0"/>
              </a:rPr>
              <a:t> </a:t>
            </a:r>
            <a:r>
              <a:rPr lang="en-US" sz="1600" dirty="0" err="1">
                <a:latin typeface="Arial" pitchFamily="34" charset="0"/>
                <a:cs typeface="Arial" pitchFamily="34" charset="0"/>
              </a:rPr>
              <a:t>giá</a:t>
            </a:r>
            <a:r>
              <a:rPr lang="en-US" sz="1600" dirty="0">
                <a:latin typeface="Arial" pitchFamily="34" charset="0"/>
                <a:cs typeface="Arial" pitchFamily="34" charset="0"/>
              </a:rPr>
              <a:t> </a:t>
            </a:r>
            <a:r>
              <a:rPr lang="en-US" sz="1600" dirty="0" err="1">
                <a:latin typeface="Arial" pitchFamily="34" charset="0"/>
                <a:cs typeface="Arial" pitchFamily="34" charset="0"/>
              </a:rPr>
              <a:t>thấp</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sẽ</a:t>
            </a:r>
            <a:r>
              <a:rPr lang="en-US" sz="1600" dirty="0">
                <a:latin typeface="Arial" pitchFamily="34" charset="0"/>
                <a:cs typeface="Arial" pitchFamily="34" charset="0"/>
              </a:rPr>
              <a:t> </a:t>
            </a:r>
            <a:r>
              <a:rPr lang="en-US" sz="1600" dirty="0" err="1">
                <a:latin typeface="Arial" pitchFamily="34" charset="0"/>
                <a:cs typeface="Arial" pitchFamily="34" charset="0"/>
              </a:rPr>
              <a:t>được</a:t>
            </a:r>
            <a:r>
              <a:rPr lang="en-US" sz="1600" dirty="0">
                <a:latin typeface="Arial" pitchFamily="34" charset="0"/>
                <a:cs typeface="Arial" pitchFamily="34" charset="0"/>
              </a:rPr>
              <a:t> </a:t>
            </a:r>
            <a:r>
              <a:rPr lang="en-US" sz="1600" dirty="0" err="1">
                <a:latin typeface="Arial" pitchFamily="34" charset="0"/>
                <a:cs typeface="Arial" pitchFamily="34" charset="0"/>
              </a:rPr>
              <a:t>hoàn</a:t>
            </a:r>
            <a:r>
              <a:rPr lang="en-US" sz="1600" dirty="0">
                <a:latin typeface="Arial" pitchFamily="34" charset="0"/>
                <a:cs typeface="Arial" pitchFamily="34" charset="0"/>
              </a:rPr>
              <a:t> </a:t>
            </a:r>
            <a:r>
              <a:rPr lang="en-US" sz="1600" dirty="0" err="1">
                <a:latin typeface="Arial" pitchFamily="34" charset="0"/>
                <a:cs typeface="Arial" pitchFamily="34" charset="0"/>
              </a:rPr>
              <a:t>trả</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gốc</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lãi</a:t>
            </a:r>
            <a:r>
              <a:rPr lang="en-US" sz="1600" dirty="0">
                <a:latin typeface="Arial" pitchFamily="34" charset="0"/>
                <a:cs typeface="Arial" pitchFamily="34" charset="0"/>
              </a:rPr>
              <a:t> 10%. </a:t>
            </a:r>
            <a:r>
              <a:rPr lang="en-US" sz="1600" dirty="0" err="1">
                <a:latin typeface="Arial" pitchFamily="34" charset="0"/>
                <a:cs typeface="Arial" pitchFamily="34" charset="0"/>
              </a:rPr>
              <a:t>Đến</a:t>
            </a:r>
            <a:r>
              <a:rPr lang="en-US" sz="1600" dirty="0">
                <a:latin typeface="Arial" pitchFamily="34" charset="0"/>
                <a:cs typeface="Arial" pitchFamily="34" charset="0"/>
              </a:rPr>
              <a:t> </a:t>
            </a:r>
            <a:r>
              <a:rPr lang="en-US" sz="1600" dirty="0" err="1">
                <a:latin typeface="Arial" pitchFamily="34" charset="0"/>
                <a:cs typeface="Arial" pitchFamily="34" charset="0"/>
              </a:rPr>
              <a:t>nhiệm</a:t>
            </a:r>
            <a:r>
              <a:rPr lang="en-US" sz="1600" dirty="0">
                <a:latin typeface="Arial" pitchFamily="34" charset="0"/>
                <a:cs typeface="Arial" pitchFamily="34" charset="0"/>
              </a:rPr>
              <a:t> </a:t>
            </a:r>
            <a:r>
              <a:rPr lang="en-US" sz="1600" dirty="0" err="1">
                <a:latin typeface="Arial" pitchFamily="34" charset="0"/>
                <a:cs typeface="Arial" pitchFamily="34" charset="0"/>
              </a:rPr>
              <a:t>vụ</a:t>
            </a:r>
            <a:r>
              <a:rPr lang="en-US" sz="1600" dirty="0">
                <a:latin typeface="Arial" pitchFamily="34" charset="0"/>
                <a:cs typeface="Arial" pitchFamily="34" charset="0"/>
              </a:rPr>
              <a:t> </a:t>
            </a:r>
            <a:r>
              <a:rPr lang="en-US" sz="1600" dirty="0" err="1">
                <a:latin typeface="Arial" pitchFamily="34" charset="0"/>
                <a:cs typeface="Arial" pitchFamily="34" charset="0"/>
              </a:rPr>
              <a:t>tiếp</a:t>
            </a:r>
            <a:r>
              <a:rPr lang="en-US" sz="1600" dirty="0">
                <a:latin typeface="Arial" pitchFamily="34" charset="0"/>
                <a:cs typeface="Arial" pitchFamily="34" charset="0"/>
              </a:rPr>
              <a:t> </a:t>
            </a:r>
            <a:r>
              <a:rPr lang="en-US" sz="1600" dirty="0" err="1">
                <a:latin typeface="Arial" pitchFamily="34" charset="0"/>
                <a:cs typeface="Arial" pitchFamily="34" charset="0"/>
              </a:rPr>
              <a:t>theo</a:t>
            </a:r>
            <a:r>
              <a:rPr lang="en-US" sz="1600" dirty="0">
                <a:latin typeface="Arial" pitchFamily="34" charset="0"/>
                <a:cs typeface="Arial" pitchFamily="34" charset="0"/>
              </a:rPr>
              <a:t>, </a:t>
            </a:r>
            <a:r>
              <a:rPr lang="en-US" sz="1600" dirty="0" err="1">
                <a:latin typeface="Arial" pitchFamily="34" charset="0"/>
                <a:cs typeface="Arial" pitchFamily="34" charset="0"/>
              </a:rPr>
              <a:t>sản</a:t>
            </a:r>
            <a:r>
              <a:rPr lang="en-US" sz="1600" dirty="0">
                <a:latin typeface="Arial" pitchFamily="34" charset="0"/>
                <a:cs typeface="Arial" pitchFamily="34" charset="0"/>
              </a:rPr>
              <a:t> </a:t>
            </a:r>
            <a:r>
              <a:rPr lang="en-US" sz="1600" dirty="0" err="1">
                <a:latin typeface="Arial" pitchFamily="34" charset="0"/>
                <a:cs typeface="Arial" pitchFamily="34" charset="0"/>
              </a:rPr>
              <a:t>phẩm</a:t>
            </a:r>
            <a:r>
              <a:rPr lang="en-US" sz="1600" dirty="0">
                <a:latin typeface="Arial" pitchFamily="34" charset="0"/>
                <a:cs typeface="Arial" pitchFamily="34" charset="0"/>
              </a:rPr>
              <a:t> </a:t>
            </a:r>
            <a:r>
              <a:rPr lang="en-US" sz="1600" dirty="0" err="1">
                <a:latin typeface="Arial" pitchFamily="34" charset="0"/>
                <a:cs typeface="Arial" pitchFamily="34" charset="0"/>
              </a:rPr>
              <a:t>sẽ</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giá</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triệu</a:t>
            </a:r>
            <a:r>
              <a:rPr lang="en-US" sz="1600" dirty="0">
                <a:latin typeface="Arial" pitchFamily="34" charset="0"/>
                <a:cs typeface="Arial" pitchFamily="34" charset="0"/>
              </a:rPr>
              <a:t> </a:t>
            </a:r>
            <a:r>
              <a:rPr lang="en-US" sz="1600" dirty="0" err="1">
                <a:latin typeface="Arial" pitchFamily="34" charset="0"/>
                <a:cs typeface="Arial" pitchFamily="34" charset="0"/>
              </a:rPr>
              <a:t>đồng</a:t>
            </a:r>
            <a:r>
              <a:rPr lang="en-US" sz="1600" dirty="0">
                <a:latin typeface="Arial" pitchFamily="34" charset="0"/>
                <a:cs typeface="Arial" pitchFamily="34" charset="0"/>
              </a:rPr>
              <a:t>. </a:t>
            </a:r>
            <a:endParaRPr lang="en-US" sz="1600" dirty="0" smtClean="0">
              <a:latin typeface="Arial" pitchFamily="34" charset="0"/>
              <a:cs typeface="Arial" pitchFamily="34" charset="0"/>
            </a:endParaRPr>
          </a:p>
          <a:p>
            <a:pPr algn="just">
              <a:spcBef>
                <a:spcPts val="600"/>
              </a:spcBef>
            </a:pPr>
            <a:r>
              <a:rPr lang="en-US" sz="1600" dirty="0" err="1" smtClean="0">
                <a:latin typeface="Arial" pitchFamily="34" charset="0"/>
                <a:cs typeface="Arial" pitchFamily="34" charset="0"/>
              </a:rPr>
              <a:t>Khi</a:t>
            </a:r>
            <a:r>
              <a:rPr lang="en-US" sz="1600" dirty="0" smtClean="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thì</a:t>
            </a:r>
            <a:r>
              <a:rPr lang="en-US" sz="1600" dirty="0">
                <a:latin typeface="Arial" pitchFamily="34" charset="0"/>
                <a:cs typeface="Arial" pitchFamily="34" charset="0"/>
              </a:rPr>
              <a:t> </a:t>
            </a:r>
            <a:r>
              <a:rPr lang="en-US" sz="1600" dirty="0" err="1">
                <a:latin typeface="Arial" pitchFamily="34" charset="0"/>
                <a:cs typeface="Arial" pitchFamily="34" charset="0"/>
              </a:rPr>
              <a:t>sẽ</a:t>
            </a:r>
            <a:r>
              <a:rPr lang="en-US" sz="1600" dirty="0">
                <a:latin typeface="Arial" pitchFamily="34" charset="0"/>
                <a:cs typeface="Arial" pitchFamily="34" charset="0"/>
              </a:rPr>
              <a:t> </a:t>
            </a:r>
            <a:r>
              <a:rPr lang="en-US" sz="1600" dirty="0" err="1">
                <a:latin typeface="Arial" pitchFamily="34" charset="0"/>
                <a:cs typeface="Arial" pitchFamily="34" charset="0"/>
              </a:rPr>
              <a:t>được</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a:t>
            </a:r>
            <a:r>
              <a:rPr lang="en-US" sz="1600" dirty="0" err="1">
                <a:latin typeface="Arial" pitchFamily="34" charset="0"/>
                <a:cs typeface="Arial" pitchFamily="34" charset="0"/>
              </a:rPr>
              <a:t>báo</a:t>
            </a:r>
            <a:r>
              <a:rPr lang="en-US" sz="1600" dirty="0">
                <a:latin typeface="Arial" pitchFamily="34" charset="0"/>
                <a:cs typeface="Arial" pitchFamily="34" charset="0"/>
              </a:rPr>
              <a:t> </a:t>
            </a:r>
            <a:r>
              <a:rPr lang="en-US" sz="1600" dirty="0" err="1">
                <a:latin typeface="Arial" pitchFamily="34" charset="0"/>
                <a:cs typeface="Arial" pitchFamily="34" charset="0"/>
              </a:rPr>
              <a:t>sai</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lượng</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đóng</a:t>
            </a:r>
            <a:r>
              <a:rPr lang="en-US" sz="1600" dirty="0">
                <a:latin typeface="Arial" pitchFamily="34" charset="0"/>
                <a:cs typeface="Arial" pitchFamily="34" charset="0"/>
              </a:rPr>
              <a:t> </a:t>
            </a:r>
            <a:r>
              <a:rPr lang="en-US" sz="1600" dirty="0" err="1">
                <a:latin typeface="Arial" pitchFamily="34" charset="0"/>
                <a:cs typeface="Arial" pitchFamily="34" charset="0"/>
              </a:rPr>
              <a:t>băng</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phải</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lại</a:t>
            </a:r>
            <a:r>
              <a:rPr lang="en-US" sz="1600" dirty="0">
                <a:latin typeface="Arial" pitchFamily="34" charset="0"/>
                <a:cs typeface="Arial" pitchFamily="34" charset="0"/>
              </a:rPr>
              <a:t> </a:t>
            </a:r>
            <a:r>
              <a:rPr lang="en-US" sz="1600" dirty="0" err="1">
                <a:latin typeface="Arial" pitchFamily="34" charset="0"/>
                <a:cs typeface="Arial" pitchFamily="34" charset="0"/>
              </a:rPr>
              <a:t>thì</a:t>
            </a:r>
            <a:r>
              <a:rPr lang="en-US" sz="1600" dirty="0">
                <a:latin typeface="Arial" pitchFamily="34" charset="0"/>
                <a:cs typeface="Arial" pitchFamily="34" charset="0"/>
              </a:rPr>
              <a:t> </a:t>
            </a:r>
            <a:r>
              <a:rPr lang="en-US" sz="1600" dirty="0" err="1">
                <a:latin typeface="Arial" pitchFamily="34" charset="0"/>
                <a:cs typeface="Arial" pitchFamily="34" charset="0"/>
              </a:rPr>
              <a:t>sẽ</a:t>
            </a:r>
            <a:r>
              <a:rPr lang="en-US" sz="1600" dirty="0">
                <a:latin typeface="Arial" pitchFamily="34" charset="0"/>
                <a:cs typeface="Arial" pitchFamily="34" charset="0"/>
              </a:rPr>
              <a:t> </a:t>
            </a:r>
            <a:r>
              <a:rPr lang="en-US" sz="1600" dirty="0" err="1">
                <a:latin typeface="Arial" pitchFamily="34" charset="0"/>
                <a:cs typeface="Arial" pitchFamily="34" charset="0"/>
              </a:rPr>
              <a:t>được</a:t>
            </a:r>
            <a:r>
              <a:rPr lang="en-US" sz="1600" dirty="0">
                <a:latin typeface="Arial" pitchFamily="34" charset="0"/>
                <a:cs typeface="Arial" pitchFamily="34" charset="0"/>
              </a:rPr>
              <a:t> </a:t>
            </a:r>
            <a:r>
              <a:rPr lang="en-US" sz="1600" dirty="0" err="1">
                <a:latin typeface="Arial" pitchFamily="34" charset="0"/>
                <a:cs typeface="Arial" pitchFamily="34" charset="0"/>
              </a:rPr>
              <a:t>hoàn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kèm</a:t>
            </a:r>
            <a:r>
              <a:rPr lang="en-US" sz="1600" dirty="0">
                <a:latin typeface="Arial" pitchFamily="34" charset="0"/>
                <a:cs typeface="Arial" pitchFamily="34" charset="0"/>
              </a:rPr>
              <a:t> </a:t>
            </a:r>
            <a:r>
              <a:rPr lang="en-US" sz="1600" dirty="0" err="1">
                <a:latin typeface="Arial" pitchFamily="34" charset="0"/>
                <a:cs typeface="Arial" pitchFamily="34" charset="0"/>
              </a:rPr>
              <a:t>lãi</a:t>
            </a:r>
            <a:r>
              <a:rPr lang="en-US" sz="1600" dirty="0">
                <a:latin typeface="Arial" pitchFamily="34" charset="0"/>
                <a:cs typeface="Arial" pitchFamily="34" charset="0"/>
              </a:rPr>
              <a:t> </a:t>
            </a:r>
            <a:r>
              <a:rPr lang="en-US" sz="1600" dirty="0" err="1">
                <a:latin typeface="Arial" pitchFamily="34" charset="0"/>
                <a:cs typeface="Arial" pitchFamily="34" charset="0"/>
              </a:rPr>
              <a:t>suất</a:t>
            </a:r>
            <a:r>
              <a:rPr lang="en-US" sz="1600" dirty="0">
                <a:latin typeface="Arial" pitchFamily="34" charset="0"/>
                <a:cs typeface="Arial" pitchFamily="34" charset="0"/>
              </a:rPr>
              <a:t>. </a:t>
            </a:r>
            <a:r>
              <a:rPr lang="en-US" sz="1600" dirty="0" err="1">
                <a:latin typeface="Arial" pitchFamily="34" charset="0"/>
                <a:cs typeface="Arial" pitchFamily="34" charset="0"/>
              </a:rPr>
              <a:t>Khi</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muốn</a:t>
            </a:r>
            <a:r>
              <a:rPr lang="en-US" sz="1600" dirty="0">
                <a:latin typeface="Arial" pitchFamily="34" charset="0"/>
                <a:cs typeface="Arial" pitchFamily="34" charset="0"/>
              </a:rPr>
              <a:t> </a:t>
            </a:r>
            <a:r>
              <a:rPr lang="en-US" sz="1600" dirty="0" err="1">
                <a:latin typeface="Arial" pitchFamily="34" charset="0"/>
                <a:cs typeface="Arial" pitchFamily="34" charset="0"/>
              </a:rPr>
              <a:t>rút</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về</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mình,các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đưa</a:t>
            </a:r>
            <a:r>
              <a:rPr lang="en-US" sz="1600" dirty="0">
                <a:latin typeface="Arial" pitchFamily="34" charset="0"/>
                <a:cs typeface="Arial" pitchFamily="34" charset="0"/>
              </a:rPr>
              <a:t> </a:t>
            </a:r>
            <a:r>
              <a:rPr lang="en-US" sz="1600" dirty="0" err="1">
                <a:latin typeface="Arial" pitchFamily="34" charset="0"/>
                <a:cs typeface="Arial" pitchFamily="34" charset="0"/>
              </a:rPr>
              <a:t>ra</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lý</a:t>
            </a:r>
            <a:r>
              <a:rPr lang="en-US" sz="1600" dirty="0">
                <a:latin typeface="Arial" pitchFamily="34" charset="0"/>
                <a:cs typeface="Arial" pitchFamily="34" charset="0"/>
              </a:rPr>
              <a:t> do </a:t>
            </a:r>
            <a:r>
              <a:rPr lang="en-US" sz="1600" dirty="0" err="1">
                <a:latin typeface="Arial" pitchFamily="34" charset="0"/>
                <a:cs typeface="Arial" pitchFamily="34" charset="0"/>
              </a:rPr>
              <a:t>như</a:t>
            </a:r>
            <a:r>
              <a:rPr lang="en-US" sz="1600" dirty="0">
                <a:latin typeface="Arial" pitchFamily="34" charset="0"/>
                <a:cs typeface="Arial" pitchFamily="34" charset="0"/>
              </a:rPr>
              <a:t>: </a:t>
            </a:r>
            <a:r>
              <a:rPr lang="en-US" sz="1600" dirty="0" err="1">
                <a:latin typeface="Arial" pitchFamily="34" charset="0"/>
                <a:cs typeface="Arial" pitchFamily="34" charset="0"/>
              </a:rPr>
              <a:t>nộp</a:t>
            </a:r>
            <a:r>
              <a:rPr lang="en-US" sz="1600" dirty="0">
                <a:latin typeface="Arial" pitchFamily="34" charset="0"/>
                <a:cs typeface="Arial" pitchFamily="34" charset="0"/>
              </a:rPr>
              <a:t> </a:t>
            </a:r>
            <a:r>
              <a:rPr lang="en-US" sz="1600" dirty="0" err="1">
                <a:latin typeface="Arial" pitchFamily="34" charset="0"/>
                <a:cs typeface="Arial" pitchFamily="34" charset="0"/>
              </a:rPr>
              <a:t>thuế</a:t>
            </a:r>
            <a:r>
              <a:rPr lang="en-US" sz="1600" dirty="0">
                <a:latin typeface="Arial" pitchFamily="34" charset="0"/>
                <a:cs typeface="Arial" pitchFamily="34" charset="0"/>
              </a:rPr>
              <a:t> </a:t>
            </a:r>
            <a:r>
              <a:rPr lang="en-US" sz="1600" dirty="0" err="1">
                <a:latin typeface="Arial" pitchFamily="34" charset="0"/>
                <a:cs typeface="Arial" pitchFamily="34" charset="0"/>
              </a:rPr>
              <a:t>thu</a:t>
            </a:r>
            <a:r>
              <a:rPr lang="en-US" sz="1600" dirty="0">
                <a:latin typeface="Arial" pitchFamily="34" charset="0"/>
                <a:cs typeface="Arial" pitchFamily="34" charset="0"/>
              </a:rPr>
              <a:t> </a:t>
            </a:r>
            <a:r>
              <a:rPr lang="en-US" sz="1600" dirty="0" err="1">
                <a:latin typeface="Arial" pitchFamily="34" charset="0"/>
                <a:cs typeface="Arial" pitchFamily="34" charset="0"/>
              </a:rPr>
              <a:t>nhập</a:t>
            </a:r>
            <a:r>
              <a:rPr lang="en-US" sz="1600" dirty="0">
                <a:latin typeface="Arial" pitchFamily="34" charset="0"/>
                <a:cs typeface="Arial" pitchFamily="34" charset="0"/>
              </a:rPr>
              <a:t> </a:t>
            </a:r>
            <a:r>
              <a:rPr lang="en-US" sz="1600" dirty="0" err="1">
                <a:latin typeface="Arial" pitchFamily="34" charset="0"/>
                <a:cs typeface="Arial" pitchFamily="34" charset="0"/>
              </a:rPr>
              <a:t>cá</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phí</a:t>
            </a:r>
            <a:r>
              <a:rPr lang="en-US" sz="1600" dirty="0">
                <a:latin typeface="Arial" pitchFamily="34" charset="0"/>
                <a:cs typeface="Arial" pitchFamily="34" charset="0"/>
              </a:rPr>
              <a:t> </a:t>
            </a:r>
            <a:r>
              <a:rPr lang="en-US" sz="1600" dirty="0" err="1">
                <a:latin typeface="Arial" pitchFamily="34" charset="0"/>
                <a:cs typeface="Arial" pitchFamily="34" charset="0"/>
              </a:rPr>
              <a:t>rút</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phải</a:t>
            </a:r>
            <a:r>
              <a:rPr lang="en-US" sz="1600" dirty="0">
                <a:latin typeface="Arial" pitchFamily="34" charset="0"/>
                <a:cs typeface="Arial" pitchFamily="34" charset="0"/>
              </a:rPr>
              <a:t> </a:t>
            </a:r>
            <a:r>
              <a:rPr lang="en-US" sz="1600" dirty="0" err="1">
                <a:latin typeface="Arial" pitchFamily="34" charset="0"/>
                <a:cs typeface="Arial" pitchFamily="34" charset="0"/>
              </a:rPr>
              <a:t>tiếp</a:t>
            </a:r>
            <a:r>
              <a:rPr lang="en-US" sz="1600" dirty="0">
                <a:latin typeface="Arial" pitchFamily="34" charset="0"/>
                <a:cs typeface="Arial" pitchFamily="34" charset="0"/>
              </a:rPr>
              <a:t> </a:t>
            </a:r>
            <a:r>
              <a:rPr lang="en-US" sz="1600" dirty="0" err="1">
                <a:latin typeface="Arial" pitchFamily="34" charset="0"/>
                <a:cs typeface="Arial" pitchFamily="34" charset="0"/>
              </a:rPr>
              <a:t>tục</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a:latin typeface="Arial" pitchFamily="34" charset="0"/>
                <a:cs typeface="Arial" pitchFamily="34" charset="0"/>
              </a:rPr>
              <a:t>.</a:t>
            </a:r>
          </a:p>
          <a:p>
            <a:pPr algn="just">
              <a:spcBef>
                <a:spcPts val="600"/>
              </a:spcBef>
            </a:pPr>
            <a:r>
              <a:rPr lang="en-US" sz="1600" dirty="0">
                <a:latin typeface="Arial" pitchFamily="34" charset="0"/>
                <a:cs typeface="Arial" pitchFamily="34" charset="0"/>
              </a:rPr>
              <a:t>. </a:t>
            </a:r>
            <a:endParaRPr lang="en-US" sz="1600" dirty="0">
              <a:latin typeface="Arial" pitchFamily="34" charset="0"/>
              <a:cs typeface="Arial" pitchFamily="34" charset="0"/>
            </a:endParaRPr>
          </a:p>
        </p:txBody>
      </p:sp>
      <p:sp>
        <p:nvSpPr>
          <p:cNvPr id="10" name="object 10"/>
          <p:cNvSpPr/>
          <p:nvPr/>
        </p:nvSpPr>
        <p:spPr>
          <a:xfrm>
            <a:off x="120856" y="276225"/>
            <a:ext cx="136309" cy="11878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flipV="1">
            <a:off x="-1393850" y="809625"/>
            <a:ext cx="68154" cy="7013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276600" y="5883480"/>
            <a:ext cx="136309" cy="11878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628222" y="6372225"/>
            <a:ext cx="136309" cy="118783"/>
          </a:xfrm>
          <a:prstGeom prst="rect">
            <a:avLst/>
          </a:prstGeom>
          <a:blipFill>
            <a:blip r:embed="rId4" cstate="print"/>
            <a:stretch>
              <a:fillRect/>
            </a:stretch>
          </a:blipFill>
        </p:spPr>
        <p:txBody>
          <a:bodyPr wrap="square" lIns="0" tIns="0" rIns="0" bIns="0" rtlCol="0"/>
          <a:lstStyle/>
          <a:p>
            <a:endParaRPr/>
          </a:p>
        </p:txBody>
      </p:sp>
      <p:grpSp>
        <p:nvGrpSpPr>
          <p:cNvPr id="15" name="object 12"/>
          <p:cNvGrpSpPr/>
          <p:nvPr/>
        </p:nvGrpSpPr>
        <p:grpSpPr>
          <a:xfrm>
            <a:off x="2785089" y="6275688"/>
            <a:ext cx="2012562" cy="1209025"/>
            <a:chOff x="2110739" y="4553800"/>
            <a:chExt cx="3175635" cy="2988310"/>
          </a:xfrm>
        </p:grpSpPr>
        <p:sp>
          <p:nvSpPr>
            <p:cNvPr id="16" name="object 13"/>
            <p:cNvSpPr/>
            <p:nvPr/>
          </p:nvSpPr>
          <p:spPr>
            <a:xfrm>
              <a:off x="3461211" y="6124336"/>
              <a:ext cx="211247" cy="210531"/>
            </a:xfrm>
            <a:prstGeom prst="rect">
              <a:avLst/>
            </a:prstGeom>
            <a:blipFill>
              <a:blip r:embed="rId6" cstate="print"/>
              <a:stretch>
                <a:fillRect/>
              </a:stretch>
            </a:blipFill>
          </p:spPr>
          <p:txBody>
            <a:bodyPr wrap="square" lIns="0" tIns="0" rIns="0" bIns="0" rtlCol="0"/>
            <a:lstStyle/>
            <a:p>
              <a:endParaRPr/>
            </a:p>
          </p:txBody>
        </p:sp>
        <p:sp>
          <p:nvSpPr>
            <p:cNvPr id="17" name="object 14"/>
            <p:cNvSpPr/>
            <p:nvPr/>
          </p:nvSpPr>
          <p:spPr>
            <a:xfrm>
              <a:off x="2970957" y="6262113"/>
              <a:ext cx="746125" cy="920750"/>
            </a:xfrm>
            <a:custGeom>
              <a:avLst/>
              <a:gdLst/>
              <a:ahLst/>
              <a:cxnLst/>
              <a:rect l="l" t="t" r="r" b="b"/>
              <a:pathLst>
                <a:path w="746125" h="920750">
                  <a:moveTo>
                    <a:pt x="345913" y="0"/>
                  </a:moveTo>
                  <a:lnTo>
                    <a:pt x="292050" y="3171"/>
                  </a:lnTo>
                  <a:lnTo>
                    <a:pt x="243402" y="13880"/>
                  </a:lnTo>
                  <a:lnTo>
                    <a:pt x="204436" y="28414"/>
                  </a:lnTo>
                  <a:lnTo>
                    <a:pt x="152694" y="62044"/>
                  </a:lnTo>
                  <a:lnTo>
                    <a:pt x="108324" y="110543"/>
                  </a:lnTo>
                  <a:lnTo>
                    <a:pt x="71413" y="172814"/>
                  </a:lnTo>
                  <a:lnTo>
                    <a:pt x="55782" y="208770"/>
                  </a:lnTo>
                  <a:lnTo>
                    <a:pt x="42050" y="247756"/>
                  </a:lnTo>
                  <a:lnTo>
                    <a:pt x="30227" y="289636"/>
                  </a:lnTo>
                  <a:lnTo>
                    <a:pt x="20324" y="334272"/>
                  </a:lnTo>
                  <a:lnTo>
                    <a:pt x="12352" y="381526"/>
                  </a:lnTo>
                  <a:lnTo>
                    <a:pt x="6323" y="431261"/>
                  </a:lnTo>
                  <a:lnTo>
                    <a:pt x="2247" y="483339"/>
                  </a:lnTo>
                  <a:lnTo>
                    <a:pt x="135" y="537624"/>
                  </a:lnTo>
                  <a:lnTo>
                    <a:pt x="0" y="593978"/>
                  </a:lnTo>
                  <a:lnTo>
                    <a:pt x="1850" y="652263"/>
                  </a:lnTo>
                  <a:lnTo>
                    <a:pt x="5699" y="712343"/>
                  </a:lnTo>
                  <a:lnTo>
                    <a:pt x="11556" y="774079"/>
                  </a:lnTo>
                  <a:lnTo>
                    <a:pt x="19433" y="837334"/>
                  </a:lnTo>
                  <a:lnTo>
                    <a:pt x="29341" y="901971"/>
                  </a:lnTo>
                  <a:lnTo>
                    <a:pt x="68908" y="907448"/>
                  </a:lnTo>
                  <a:lnTo>
                    <a:pt x="111028" y="912212"/>
                  </a:lnTo>
                  <a:lnTo>
                    <a:pt x="155598" y="916064"/>
                  </a:lnTo>
                  <a:lnTo>
                    <a:pt x="202518" y="918805"/>
                  </a:lnTo>
                  <a:lnTo>
                    <a:pt x="251686" y="920236"/>
                  </a:lnTo>
                  <a:lnTo>
                    <a:pt x="303000" y="920159"/>
                  </a:lnTo>
                  <a:lnTo>
                    <a:pt x="356359" y="918375"/>
                  </a:lnTo>
                  <a:lnTo>
                    <a:pt x="411662" y="914684"/>
                  </a:lnTo>
                  <a:lnTo>
                    <a:pt x="460725" y="909978"/>
                  </a:lnTo>
                  <a:lnTo>
                    <a:pt x="512144" y="903930"/>
                  </a:lnTo>
                  <a:lnTo>
                    <a:pt x="564242" y="896777"/>
                  </a:lnTo>
                  <a:lnTo>
                    <a:pt x="615340" y="888753"/>
                  </a:lnTo>
                  <a:lnTo>
                    <a:pt x="663761" y="880094"/>
                  </a:lnTo>
                  <a:lnTo>
                    <a:pt x="707828" y="871036"/>
                  </a:lnTo>
                  <a:lnTo>
                    <a:pt x="745862" y="861814"/>
                  </a:lnTo>
                  <a:lnTo>
                    <a:pt x="730016" y="806295"/>
                  </a:lnTo>
                  <a:lnTo>
                    <a:pt x="719156" y="751883"/>
                  </a:lnTo>
                  <a:lnTo>
                    <a:pt x="712181" y="699203"/>
                  </a:lnTo>
                  <a:lnTo>
                    <a:pt x="707988" y="648879"/>
                  </a:lnTo>
                  <a:lnTo>
                    <a:pt x="705474" y="601537"/>
                  </a:lnTo>
                  <a:lnTo>
                    <a:pt x="703539" y="557801"/>
                  </a:lnTo>
                  <a:lnTo>
                    <a:pt x="701079" y="518296"/>
                  </a:lnTo>
                  <a:lnTo>
                    <a:pt x="696993" y="483646"/>
                  </a:lnTo>
                  <a:lnTo>
                    <a:pt x="690592" y="440176"/>
                  </a:lnTo>
                  <a:lnTo>
                    <a:pt x="684994" y="397166"/>
                  </a:lnTo>
                  <a:lnTo>
                    <a:pt x="678774" y="352946"/>
                  </a:lnTo>
                  <a:lnTo>
                    <a:pt x="670506" y="305846"/>
                  </a:lnTo>
                  <a:lnTo>
                    <a:pt x="658766" y="254195"/>
                  </a:lnTo>
                  <a:lnTo>
                    <a:pt x="639210" y="199689"/>
                  </a:lnTo>
                  <a:lnTo>
                    <a:pt x="612857" y="155712"/>
                  </a:lnTo>
                  <a:lnTo>
                    <a:pt x="581772" y="120473"/>
                  </a:lnTo>
                  <a:lnTo>
                    <a:pt x="548019" y="92184"/>
                  </a:lnTo>
                  <a:lnTo>
                    <a:pt x="513665" y="69055"/>
                  </a:lnTo>
                  <a:lnTo>
                    <a:pt x="480775" y="49297"/>
                  </a:lnTo>
                  <a:lnTo>
                    <a:pt x="451413" y="31120"/>
                  </a:lnTo>
                  <a:lnTo>
                    <a:pt x="400523" y="8078"/>
                  </a:lnTo>
                  <a:lnTo>
                    <a:pt x="345913" y="0"/>
                  </a:lnTo>
                  <a:close/>
                </a:path>
              </a:pathLst>
            </a:custGeom>
            <a:solidFill>
              <a:srgbClr val="3B4043"/>
            </a:solidFill>
          </p:spPr>
          <p:txBody>
            <a:bodyPr wrap="square" lIns="0" tIns="0" rIns="0" bIns="0" rtlCol="0"/>
            <a:lstStyle/>
            <a:p>
              <a:endParaRPr/>
            </a:p>
          </p:txBody>
        </p:sp>
        <p:sp>
          <p:nvSpPr>
            <p:cNvPr id="18" name="object 15"/>
            <p:cNvSpPr/>
            <p:nvPr/>
          </p:nvSpPr>
          <p:spPr>
            <a:xfrm>
              <a:off x="3172701" y="6180962"/>
              <a:ext cx="171094" cy="183427"/>
            </a:xfrm>
            <a:prstGeom prst="rect">
              <a:avLst/>
            </a:prstGeom>
            <a:blipFill>
              <a:blip r:embed="rId7" cstate="print"/>
              <a:stretch>
                <a:fillRect/>
              </a:stretch>
            </a:blipFill>
          </p:spPr>
          <p:txBody>
            <a:bodyPr wrap="square" lIns="0" tIns="0" rIns="0" bIns="0" rtlCol="0"/>
            <a:lstStyle/>
            <a:p>
              <a:endParaRPr/>
            </a:p>
          </p:txBody>
        </p:sp>
        <p:sp>
          <p:nvSpPr>
            <p:cNvPr id="19" name="object 16"/>
            <p:cNvSpPr/>
            <p:nvPr/>
          </p:nvSpPr>
          <p:spPr>
            <a:xfrm>
              <a:off x="2485773" y="6302810"/>
              <a:ext cx="708660" cy="900430"/>
            </a:xfrm>
            <a:custGeom>
              <a:avLst/>
              <a:gdLst/>
              <a:ahLst/>
              <a:cxnLst/>
              <a:rect l="l" t="t" r="r" b="b"/>
              <a:pathLst>
                <a:path w="708660" h="900429">
                  <a:moveTo>
                    <a:pt x="653065" y="0"/>
                  </a:moveTo>
                  <a:lnTo>
                    <a:pt x="576694" y="18093"/>
                  </a:lnTo>
                  <a:lnTo>
                    <a:pt x="533216" y="36334"/>
                  </a:lnTo>
                  <a:lnTo>
                    <a:pt x="487660" y="58823"/>
                  </a:lnTo>
                  <a:lnTo>
                    <a:pt x="441112" y="84149"/>
                  </a:lnTo>
                  <a:lnTo>
                    <a:pt x="394660" y="110902"/>
                  </a:lnTo>
                  <a:lnTo>
                    <a:pt x="306392" y="163045"/>
                  </a:lnTo>
                  <a:lnTo>
                    <a:pt x="266752" y="185613"/>
                  </a:lnTo>
                  <a:lnTo>
                    <a:pt x="231556" y="203965"/>
                  </a:lnTo>
                  <a:lnTo>
                    <a:pt x="193664" y="223296"/>
                  </a:lnTo>
                  <a:lnTo>
                    <a:pt x="149701" y="247862"/>
                  </a:lnTo>
                  <a:lnTo>
                    <a:pt x="104432" y="275780"/>
                  </a:lnTo>
                  <a:lnTo>
                    <a:pt x="62625" y="305165"/>
                  </a:lnTo>
                  <a:lnTo>
                    <a:pt x="29044" y="334132"/>
                  </a:lnTo>
                  <a:lnTo>
                    <a:pt x="0" y="393552"/>
                  </a:lnTo>
                  <a:lnTo>
                    <a:pt x="4942" y="428361"/>
                  </a:lnTo>
                  <a:lnTo>
                    <a:pt x="21101" y="464853"/>
                  </a:lnTo>
                  <a:lnTo>
                    <a:pt x="46293" y="502658"/>
                  </a:lnTo>
                  <a:lnTo>
                    <a:pt x="78336" y="541404"/>
                  </a:lnTo>
                  <a:lnTo>
                    <a:pt x="115046" y="580719"/>
                  </a:lnTo>
                  <a:lnTo>
                    <a:pt x="154240" y="620234"/>
                  </a:lnTo>
                  <a:lnTo>
                    <a:pt x="193736" y="659578"/>
                  </a:lnTo>
                  <a:lnTo>
                    <a:pt x="236849" y="701127"/>
                  </a:lnTo>
                  <a:lnTo>
                    <a:pt x="279662" y="739105"/>
                  </a:lnTo>
                  <a:lnTo>
                    <a:pt x="321846" y="773653"/>
                  </a:lnTo>
                  <a:lnTo>
                    <a:pt x="363071" y="804913"/>
                  </a:lnTo>
                  <a:lnTo>
                    <a:pt x="403008" y="833027"/>
                  </a:lnTo>
                  <a:lnTo>
                    <a:pt x="441327" y="858134"/>
                  </a:lnTo>
                  <a:lnTo>
                    <a:pt x="477699" y="880378"/>
                  </a:lnTo>
                  <a:lnTo>
                    <a:pt x="511794" y="899900"/>
                  </a:lnTo>
                  <a:lnTo>
                    <a:pt x="530779" y="891398"/>
                  </a:lnTo>
                  <a:lnTo>
                    <a:pt x="568462" y="867404"/>
                  </a:lnTo>
                  <a:lnTo>
                    <a:pt x="608507" y="825669"/>
                  </a:lnTo>
                  <a:lnTo>
                    <a:pt x="634578" y="763946"/>
                  </a:lnTo>
                  <a:lnTo>
                    <a:pt x="637202" y="727435"/>
                  </a:lnTo>
                  <a:lnTo>
                    <a:pt x="632935" y="695998"/>
                  </a:lnTo>
                  <a:lnTo>
                    <a:pt x="625318" y="671138"/>
                  </a:lnTo>
                  <a:lnTo>
                    <a:pt x="617890" y="654358"/>
                  </a:lnTo>
                  <a:lnTo>
                    <a:pt x="586491" y="636378"/>
                  </a:lnTo>
                  <a:lnTo>
                    <a:pt x="553873" y="616599"/>
                  </a:lnTo>
                  <a:lnTo>
                    <a:pt x="520192" y="594941"/>
                  </a:lnTo>
                  <a:lnTo>
                    <a:pt x="485607" y="571325"/>
                  </a:lnTo>
                  <a:lnTo>
                    <a:pt x="450111" y="545519"/>
                  </a:lnTo>
                  <a:lnTo>
                    <a:pt x="407273" y="512166"/>
                  </a:lnTo>
                  <a:lnTo>
                    <a:pt x="367813" y="479099"/>
                  </a:lnTo>
                  <a:lnTo>
                    <a:pt x="331665" y="446655"/>
                  </a:lnTo>
                  <a:lnTo>
                    <a:pt x="298765" y="415166"/>
                  </a:lnTo>
                  <a:lnTo>
                    <a:pt x="505660" y="323497"/>
                  </a:lnTo>
                  <a:lnTo>
                    <a:pt x="708073" y="15827"/>
                  </a:lnTo>
                  <a:lnTo>
                    <a:pt x="683783" y="2968"/>
                  </a:lnTo>
                  <a:lnTo>
                    <a:pt x="653065" y="0"/>
                  </a:lnTo>
                  <a:close/>
                </a:path>
              </a:pathLst>
            </a:custGeom>
            <a:solidFill>
              <a:srgbClr val="3B4043"/>
            </a:solidFill>
          </p:spPr>
          <p:txBody>
            <a:bodyPr wrap="square" lIns="0" tIns="0" rIns="0" bIns="0" rtlCol="0"/>
            <a:lstStyle/>
            <a:p>
              <a:endParaRPr/>
            </a:p>
          </p:txBody>
        </p:sp>
        <p:sp>
          <p:nvSpPr>
            <p:cNvPr id="20" name="object 17"/>
            <p:cNvSpPr/>
            <p:nvPr/>
          </p:nvSpPr>
          <p:spPr>
            <a:xfrm>
              <a:off x="2839173" y="5885682"/>
              <a:ext cx="200774" cy="195509"/>
            </a:xfrm>
            <a:prstGeom prst="rect">
              <a:avLst/>
            </a:prstGeom>
            <a:blipFill>
              <a:blip r:embed="rId8" cstate="print"/>
              <a:stretch>
                <a:fillRect/>
              </a:stretch>
            </a:blipFill>
          </p:spPr>
          <p:txBody>
            <a:bodyPr wrap="square" lIns="0" tIns="0" rIns="0" bIns="0" rtlCol="0"/>
            <a:lstStyle/>
            <a:p>
              <a:endParaRPr/>
            </a:p>
          </p:txBody>
        </p:sp>
        <p:sp>
          <p:nvSpPr>
            <p:cNvPr id="21" name="object 18"/>
            <p:cNvSpPr/>
            <p:nvPr/>
          </p:nvSpPr>
          <p:spPr>
            <a:xfrm>
              <a:off x="2983907" y="5664672"/>
              <a:ext cx="530860" cy="579120"/>
            </a:xfrm>
            <a:custGeom>
              <a:avLst/>
              <a:gdLst/>
              <a:ahLst/>
              <a:cxnLst/>
              <a:rect l="l" t="t" r="r" b="b"/>
              <a:pathLst>
                <a:path w="530860" h="579120">
                  <a:moveTo>
                    <a:pt x="312984" y="0"/>
                  </a:moveTo>
                  <a:lnTo>
                    <a:pt x="267588" y="33"/>
                  </a:lnTo>
                  <a:lnTo>
                    <a:pt x="221630" y="5976"/>
                  </a:lnTo>
                  <a:lnTo>
                    <a:pt x="176498" y="17778"/>
                  </a:lnTo>
                  <a:lnTo>
                    <a:pt x="133579" y="35390"/>
                  </a:lnTo>
                  <a:lnTo>
                    <a:pt x="94262" y="58762"/>
                  </a:lnTo>
                  <a:lnTo>
                    <a:pt x="59933" y="87846"/>
                  </a:lnTo>
                  <a:lnTo>
                    <a:pt x="31981" y="122592"/>
                  </a:lnTo>
                  <a:lnTo>
                    <a:pt x="11793" y="162951"/>
                  </a:lnTo>
                  <a:lnTo>
                    <a:pt x="0" y="221359"/>
                  </a:lnTo>
                  <a:lnTo>
                    <a:pt x="4046" y="278795"/>
                  </a:lnTo>
                  <a:lnTo>
                    <a:pt x="19086" y="332791"/>
                  </a:lnTo>
                  <a:lnTo>
                    <a:pt x="40270" y="380880"/>
                  </a:lnTo>
                  <a:lnTo>
                    <a:pt x="62751" y="420593"/>
                  </a:lnTo>
                  <a:lnTo>
                    <a:pt x="107187" y="485222"/>
                  </a:lnTo>
                  <a:lnTo>
                    <a:pt x="137910" y="520329"/>
                  </a:lnTo>
                  <a:lnTo>
                    <a:pt x="176597" y="550540"/>
                  </a:lnTo>
                  <a:lnTo>
                    <a:pt x="225991" y="571611"/>
                  </a:lnTo>
                  <a:lnTo>
                    <a:pt x="270658" y="578657"/>
                  </a:lnTo>
                  <a:lnTo>
                    <a:pt x="316164" y="576567"/>
                  </a:lnTo>
                  <a:lnTo>
                    <a:pt x="360927" y="566052"/>
                  </a:lnTo>
                  <a:lnTo>
                    <a:pt x="403365" y="547822"/>
                  </a:lnTo>
                  <a:lnTo>
                    <a:pt x="441896" y="522587"/>
                  </a:lnTo>
                  <a:lnTo>
                    <a:pt x="474937" y="491055"/>
                  </a:lnTo>
                  <a:lnTo>
                    <a:pt x="503490" y="449155"/>
                  </a:lnTo>
                  <a:lnTo>
                    <a:pt x="520694" y="405209"/>
                  </a:lnTo>
                  <a:lnTo>
                    <a:pt x="528908" y="360355"/>
                  </a:lnTo>
                  <a:lnTo>
                    <a:pt x="530491" y="315726"/>
                  </a:lnTo>
                  <a:lnTo>
                    <a:pt x="527801" y="272457"/>
                  </a:lnTo>
                  <a:lnTo>
                    <a:pt x="523197" y="231683"/>
                  </a:lnTo>
                  <a:lnTo>
                    <a:pt x="516313" y="184083"/>
                  </a:lnTo>
                  <a:lnTo>
                    <a:pt x="505579" y="138845"/>
                  </a:lnTo>
                  <a:lnTo>
                    <a:pt x="488153" y="97090"/>
                  </a:lnTo>
                  <a:lnTo>
                    <a:pt x="461195" y="59941"/>
                  </a:lnTo>
                  <a:lnTo>
                    <a:pt x="396540" y="17856"/>
                  </a:lnTo>
                  <a:lnTo>
                    <a:pt x="356431" y="5924"/>
                  </a:lnTo>
                  <a:lnTo>
                    <a:pt x="312984" y="0"/>
                  </a:lnTo>
                  <a:close/>
                </a:path>
              </a:pathLst>
            </a:custGeom>
            <a:solidFill>
              <a:srgbClr val="D2B5A0"/>
            </a:solidFill>
          </p:spPr>
          <p:txBody>
            <a:bodyPr wrap="square" lIns="0" tIns="0" rIns="0" bIns="0" rtlCol="0"/>
            <a:lstStyle/>
            <a:p>
              <a:endParaRPr/>
            </a:p>
          </p:txBody>
        </p:sp>
        <p:sp>
          <p:nvSpPr>
            <p:cNvPr id="22" name="object 19"/>
            <p:cNvSpPr/>
            <p:nvPr/>
          </p:nvSpPr>
          <p:spPr>
            <a:xfrm>
              <a:off x="3245396" y="6141892"/>
              <a:ext cx="83185" cy="38100"/>
            </a:xfrm>
            <a:custGeom>
              <a:avLst/>
              <a:gdLst/>
              <a:ahLst/>
              <a:cxnLst/>
              <a:rect l="l" t="t" r="r" b="b"/>
              <a:pathLst>
                <a:path w="83185" h="38100">
                  <a:moveTo>
                    <a:pt x="36534" y="0"/>
                  </a:moveTo>
                  <a:lnTo>
                    <a:pt x="0" y="11193"/>
                  </a:lnTo>
                  <a:lnTo>
                    <a:pt x="12237" y="10206"/>
                  </a:lnTo>
                  <a:lnTo>
                    <a:pt x="23956" y="9996"/>
                  </a:lnTo>
                  <a:lnTo>
                    <a:pt x="71564" y="26496"/>
                  </a:lnTo>
                  <a:lnTo>
                    <a:pt x="82816" y="37672"/>
                  </a:lnTo>
                  <a:lnTo>
                    <a:pt x="81470" y="29430"/>
                  </a:lnTo>
                  <a:lnTo>
                    <a:pt x="49491" y="2112"/>
                  </a:lnTo>
                  <a:lnTo>
                    <a:pt x="43072" y="647"/>
                  </a:lnTo>
                  <a:lnTo>
                    <a:pt x="36534" y="0"/>
                  </a:lnTo>
                  <a:close/>
                </a:path>
              </a:pathLst>
            </a:custGeom>
            <a:solidFill>
              <a:srgbClr val="AC8D7A"/>
            </a:solidFill>
          </p:spPr>
          <p:txBody>
            <a:bodyPr wrap="square" lIns="0" tIns="0" rIns="0" bIns="0" rtlCol="0"/>
            <a:lstStyle/>
            <a:p>
              <a:endParaRPr/>
            </a:p>
          </p:txBody>
        </p:sp>
        <p:sp>
          <p:nvSpPr>
            <p:cNvPr id="23" name="object 20"/>
            <p:cNvSpPr/>
            <p:nvPr/>
          </p:nvSpPr>
          <p:spPr>
            <a:xfrm>
              <a:off x="2985427" y="5915926"/>
              <a:ext cx="532765" cy="155575"/>
            </a:xfrm>
            <a:custGeom>
              <a:avLst/>
              <a:gdLst/>
              <a:ahLst/>
              <a:cxnLst/>
              <a:rect l="l" t="t" r="r" b="b"/>
              <a:pathLst>
                <a:path w="532764" h="155575">
                  <a:moveTo>
                    <a:pt x="517537" y="0"/>
                  </a:moveTo>
                  <a:lnTo>
                    <a:pt x="7749" y="41928"/>
                  </a:lnTo>
                  <a:lnTo>
                    <a:pt x="3744" y="28474"/>
                  </a:lnTo>
                  <a:lnTo>
                    <a:pt x="300" y="15756"/>
                  </a:lnTo>
                  <a:lnTo>
                    <a:pt x="0" y="18199"/>
                  </a:lnTo>
                  <a:lnTo>
                    <a:pt x="7875" y="57140"/>
                  </a:lnTo>
                  <a:lnTo>
                    <a:pt x="89039" y="96456"/>
                  </a:lnTo>
                  <a:lnTo>
                    <a:pt x="122212" y="113619"/>
                  </a:lnTo>
                  <a:lnTo>
                    <a:pt x="167720" y="131802"/>
                  </a:lnTo>
                  <a:lnTo>
                    <a:pt x="224704" y="146939"/>
                  </a:lnTo>
                  <a:lnTo>
                    <a:pt x="292303" y="154965"/>
                  </a:lnTo>
                  <a:lnTo>
                    <a:pt x="357589" y="153083"/>
                  </a:lnTo>
                  <a:lnTo>
                    <a:pt x="415331" y="143612"/>
                  </a:lnTo>
                  <a:lnTo>
                    <a:pt x="464459" y="129616"/>
                  </a:lnTo>
                  <a:lnTo>
                    <a:pt x="503901" y="114159"/>
                  </a:lnTo>
                  <a:lnTo>
                    <a:pt x="532587" y="100304"/>
                  </a:lnTo>
                  <a:lnTo>
                    <a:pt x="531541" y="80614"/>
                  </a:lnTo>
                  <a:lnTo>
                    <a:pt x="529899" y="59985"/>
                  </a:lnTo>
                  <a:lnTo>
                    <a:pt x="527588" y="38475"/>
                  </a:lnTo>
                  <a:lnTo>
                    <a:pt x="524535" y="16141"/>
                  </a:lnTo>
                  <a:lnTo>
                    <a:pt x="522302" y="2789"/>
                  </a:lnTo>
                  <a:lnTo>
                    <a:pt x="521170" y="9165"/>
                  </a:lnTo>
                  <a:lnTo>
                    <a:pt x="517537" y="0"/>
                  </a:lnTo>
                  <a:close/>
                </a:path>
              </a:pathLst>
            </a:custGeom>
            <a:solidFill>
              <a:srgbClr val="BDC1C5"/>
            </a:solidFill>
          </p:spPr>
          <p:txBody>
            <a:bodyPr wrap="square" lIns="0" tIns="0" rIns="0" bIns="0" rtlCol="0"/>
            <a:lstStyle/>
            <a:p>
              <a:endParaRPr/>
            </a:p>
          </p:txBody>
        </p:sp>
        <p:sp>
          <p:nvSpPr>
            <p:cNvPr id="24" name="object 21"/>
            <p:cNvSpPr/>
            <p:nvPr/>
          </p:nvSpPr>
          <p:spPr>
            <a:xfrm>
              <a:off x="2966673" y="5993752"/>
              <a:ext cx="142501" cy="170624"/>
            </a:xfrm>
            <a:prstGeom prst="rect">
              <a:avLst/>
            </a:prstGeom>
            <a:blipFill>
              <a:blip r:embed="rId9" cstate="print"/>
              <a:stretch>
                <a:fillRect/>
              </a:stretch>
            </a:blipFill>
          </p:spPr>
          <p:txBody>
            <a:bodyPr wrap="square" lIns="0" tIns="0" rIns="0" bIns="0" rtlCol="0"/>
            <a:lstStyle/>
            <a:p>
              <a:endParaRPr/>
            </a:p>
          </p:txBody>
        </p:sp>
        <p:sp>
          <p:nvSpPr>
            <p:cNvPr id="25" name="object 22"/>
            <p:cNvSpPr/>
            <p:nvPr/>
          </p:nvSpPr>
          <p:spPr>
            <a:xfrm>
              <a:off x="3219970" y="5952502"/>
              <a:ext cx="186055" cy="93345"/>
            </a:xfrm>
            <a:custGeom>
              <a:avLst/>
              <a:gdLst/>
              <a:ahLst/>
              <a:cxnLst/>
              <a:rect l="l" t="t" r="r" b="b"/>
              <a:pathLst>
                <a:path w="186054" h="93345">
                  <a:moveTo>
                    <a:pt x="8191" y="59397"/>
                  </a:moveTo>
                  <a:lnTo>
                    <a:pt x="8051" y="58394"/>
                  </a:lnTo>
                  <a:lnTo>
                    <a:pt x="8115" y="60261"/>
                  </a:lnTo>
                  <a:lnTo>
                    <a:pt x="8191" y="59397"/>
                  </a:lnTo>
                  <a:close/>
                </a:path>
                <a:path w="186054" h="93345">
                  <a:moveTo>
                    <a:pt x="28511" y="70091"/>
                  </a:moveTo>
                  <a:lnTo>
                    <a:pt x="21069" y="24511"/>
                  </a:lnTo>
                  <a:lnTo>
                    <a:pt x="11976" y="17399"/>
                  </a:lnTo>
                  <a:lnTo>
                    <a:pt x="1981" y="23088"/>
                  </a:lnTo>
                  <a:lnTo>
                    <a:pt x="0" y="28854"/>
                  </a:lnTo>
                  <a:lnTo>
                    <a:pt x="3098" y="36245"/>
                  </a:lnTo>
                  <a:lnTo>
                    <a:pt x="3632" y="37655"/>
                  </a:lnTo>
                  <a:lnTo>
                    <a:pt x="7962" y="58051"/>
                  </a:lnTo>
                  <a:lnTo>
                    <a:pt x="8051" y="58394"/>
                  </a:lnTo>
                  <a:lnTo>
                    <a:pt x="8331" y="59397"/>
                  </a:lnTo>
                  <a:lnTo>
                    <a:pt x="8128" y="60261"/>
                  </a:lnTo>
                  <a:lnTo>
                    <a:pt x="6426" y="80810"/>
                  </a:lnTo>
                  <a:lnTo>
                    <a:pt x="6769" y="79197"/>
                  </a:lnTo>
                  <a:lnTo>
                    <a:pt x="6184" y="82067"/>
                  </a:lnTo>
                  <a:lnTo>
                    <a:pt x="5943" y="84378"/>
                  </a:lnTo>
                  <a:lnTo>
                    <a:pt x="7226" y="86982"/>
                  </a:lnTo>
                  <a:lnTo>
                    <a:pt x="8318" y="89268"/>
                  </a:lnTo>
                  <a:lnTo>
                    <a:pt x="10731" y="91465"/>
                  </a:lnTo>
                  <a:lnTo>
                    <a:pt x="18110" y="93345"/>
                  </a:lnTo>
                  <a:lnTo>
                    <a:pt x="25311" y="90868"/>
                  </a:lnTo>
                  <a:lnTo>
                    <a:pt x="26492" y="85140"/>
                  </a:lnTo>
                  <a:lnTo>
                    <a:pt x="27292" y="79197"/>
                  </a:lnTo>
                  <a:lnTo>
                    <a:pt x="28511" y="70091"/>
                  </a:lnTo>
                  <a:close/>
                </a:path>
                <a:path w="186054" h="93345">
                  <a:moveTo>
                    <a:pt x="185750" y="42545"/>
                  </a:moveTo>
                  <a:lnTo>
                    <a:pt x="182359" y="3911"/>
                  </a:lnTo>
                  <a:lnTo>
                    <a:pt x="176339" y="0"/>
                  </a:lnTo>
                  <a:lnTo>
                    <a:pt x="165315" y="2946"/>
                  </a:lnTo>
                  <a:lnTo>
                    <a:pt x="161810" y="8140"/>
                  </a:lnTo>
                  <a:lnTo>
                    <a:pt x="163195" y="17589"/>
                  </a:lnTo>
                  <a:lnTo>
                    <a:pt x="163664" y="21526"/>
                  </a:lnTo>
                  <a:lnTo>
                    <a:pt x="164223" y="27012"/>
                  </a:lnTo>
                  <a:lnTo>
                    <a:pt x="164388" y="28892"/>
                  </a:lnTo>
                  <a:lnTo>
                    <a:pt x="164744" y="33985"/>
                  </a:lnTo>
                  <a:lnTo>
                    <a:pt x="164795" y="35140"/>
                  </a:lnTo>
                  <a:lnTo>
                    <a:pt x="165150" y="42545"/>
                  </a:lnTo>
                  <a:lnTo>
                    <a:pt x="165125" y="50266"/>
                  </a:lnTo>
                  <a:lnTo>
                    <a:pt x="164490" y="63436"/>
                  </a:lnTo>
                  <a:lnTo>
                    <a:pt x="168643" y="68783"/>
                  </a:lnTo>
                  <a:lnTo>
                    <a:pt x="179895" y="68681"/>
                  </a:lnTo>
                  <a:lnTo>
                    <a:pt x="185254" y="64503"/>
                  </a:lnTo>
                  <a:lnTo>
                    <a:pt x="185547" y="58712"/>
                  </a:lnTo>
                  <a:lnTo>
                    <a:pt x="185737" y="50266"/>
                  </a:lnTo>
                  <a:lnTo>
                    <a:pt x="185750" y="42545"/>
                  </a:lnTo>
                  <a:close/>
                </a:path>
              </a:pathLst>
            </a:custGeom>
            <a:solidFill>
              <a:srgbClr val="000000"/>
            </a:solidFill>
          </p:spPr>
          <p:txBody>
            <a:bodyPr wrap="square" lIns="0" tIns="0" rIns="0" bIns="0" rtlCol="0"/>
            <a:lstStyle/>
            <a:p>
              <a:endParaRPr/>
            </a:p>
          </p:txBody>
        </p:sp>
        <p:sp>
          <p:nvSpPr>
            <p:cNvPr id="26" name="object 23"/>
            <p:cNvSpPr/>
            <p:nvPr/>
          </p:nvSpPr>
          <p:spPr>
            <a:xfrm>
              <a:off x="2966986" y="5578462"/>
              <a:ext cx="540385" cy="323850"/>
            </a:xfrm>
            <a:custGeom>
              <a:avLst/>
              <a:gdLst/>
              <a:ahLst/>
              <a:cxnLst/>
              <a:rect l="l" t="t" r="r" b="b"/>
              <a:pathLst>
                <a:path w="540385" h="323850">
                  <a:moveTo>
                    <a:pt x="322689" y="0"/>
                  </a:moveTo>
                  <a:lnTo>
                    <a:pt x="275295" y="995"/>
                  </a:lnTo>
                  <a:lnTo>
                    <a:pt x="227966" y="10225"/>
                  </a:lnTo>
                  <a:lnTo>
                    <a:pt x="182082" y="27067"/>
                  </a:lnTo>
                  <a:lnTo>
                    <a:pt x="139022" y="50900"/>
                  </a:lnTo>
                  <a:lnTo>
                    <a:pt x="100164" y="81102"/>
                  </a:lnTo>
                  <a:lnTo>
                    <a:pt x="56816" y="130590"/>
                  </a:lnTo>
                  <a:lnTo>
                    <a:pt x="28117" y="181873"/>
                  </a:lnTo>
                  <a:lnTo>
                    <a:pt x="11077" y="230885"/>
                  </a:lnTo>
                  <a:lnTo>
                    <a:pt x="2705" y="273565"/>
                  </a:lnTo>
                  <a:lnTo>
                    <a:pt x="0" y="323672"/>
                  </a:lnTo>
                  <a:lnTo>
                    <a:pt x="539940" y="250316"/>
                  </a:lnTo>
                  <a:lnTo>
                    <a:pt x="530042" y="178903"/>
                  </a:lnTo>
                  <a:lnTo>
                    <a:pt x="509884" y="127153"/>
                  </a:lnTo>
                  <a:lnTo>
                    <a:pt x="472490" y="74028"/>
                  </a:lnTo>
                  <a:lnTo>
                    <a:pt x="439073" y="44046"/>
                  </a:lnTo>
                  <a:lnTo>
                    <a:pt x="382877" y="12661"/>
                  </a:lnTo>
                  <a:lnTo>
                    <a:pt x="322689" y="0"/>
                  </a:lnTo>
                  <a:close/>
                </a:path>
              </a:pathLst>
            </a:custGeom>
            <a:solidFill>
              <a:srgbClr val="1F2023"/>
            </a:solidFill>
          </p:spPr>
          <p:txBody>
            <a:bodyPr wrap="square" lIns="0" tIns="0" rIns="0" bIns="0" rtlCol="0"/>
            <a:lstStyle/>
            <a:p>
              <a:endParaRPr/>
            </a:p>
          </p:txBody>
        </p:sp>
        <p:sp>
          <p:nvSpPr>
            <p:cNvPr id="27" name="object 24"/>
            <p:cNvSpPr/>
            <p:nvPr/>
          </p:nvSpPr>
          <p:spPr>
            <a:xfrm>
              <a:off x="2964027" y="5763831"/>
              <a:ext cx="1017905" cy="1285875"/>
            </a:xfrm>
            <a:custGeom>
              <a:avLst/>
              <a:gdLst/>
              <a:ahLst/>
              <a:cxnLst/>
              <a:rect l="l" t="t" r="r" b="b"/>
              <a:pathLst>
                <a:path w="1017904" h="1285875">
                  <a:moveTo>
                    <a:pt x="546201" y="96735"/>
                  </a:moveTo>
                  <a:lnTo>
                    <a:pt x="537413" y="12306"/>
                  </a:lnTo>
                  <a:lnTo>
                    <a:pt x="504964" y="6743"/>
                  </a:lnTo>
                  <a:lnTo>
                    <a:pt x="464959" y="2197"/>
                  </a:lnTo>
                  <a:lnTo>
                    <a:pt x="418172" y="0"/>
                  </a:lnTo>
                  <a:lnTo>
                    <a:pt x="365379" y="1524"/>
                  </a:lnTo>
                  <a:lnTo>
                    <a:pt x="307365" y="8089"/>
                  </a:lnTo>
                  <a:lnTo>
                    <a:pt x="244906" y="21069"/>
                  </a:lnTo>
                  <a:lnTo>
                    <a:pt x="180340" y="41236"/>
                  </a:lnTo>
                  <a:lnTo>
                    <a:pt x="123659" y="65074"/>
                  </a:lnTo>
                  <a:lnTo>
                    <a:pt x="75069" y="90551"/>
                  </a:lnTo>
                  <a:lnTo>
                    <a:pt x="34759" y="115633"/>
                  </a:lnTo>
                  <a:lnTo>
                    <a:pt x="2959" y="138303"/>
                  </a:lnTo>
                  <a:lnTo>
                    <a:pt x="0" y="152742"/>
                  </a:lnTo>
                  <a:lnTo>
                    <a:pt x="546" y="161975"/>
                  </a:lnTo>
                  <a:lnTo>
                    <a:pt x="4254" y="180987"/>
                  </a:lnTo>
                  <a:lnTo>
                    <a:pt x="11328" y="196126"/>
                  </a:lnTo>
                  <a:lnTo>
                    <a:pt x="19253" y="207149"/>
                  </a:lnTo>
                  <a:lnTo>
                    <a:pt x="25565" y="213842"/>
                  </a:lnTo>
                  <a:lnTo>
                    <a:pt x="60744" y="195795"/>
                  </a:lnTo>
                  <a:lnTo>
                    <a:pt x="100088" y="177609"/>
                  </a:lnTo>
                  <a:lnTo>
                    <a:pt x="143510" y="159867"/>
                  </a:lnTo>
                  <a:lnTo>
                    <a:pt x="190893" y="143141"/>
                  </a:lnTo>
                  <a:lnTo>
                    <a:pt x="242176" y="128016"/>
                  </a:lnTo>
                  <a:lnTo>
                    <a:pt x="302234" y="114071"/>
                  </a:lnTo>
                  <a:lnTo>
                    <a:pt x="359117" y="104470"/>
                  </a:lnTo>
                  <a:lnTo>
                    <a:pt x="412381" y="98577"/>
                  </a:lnTo>
                  <a:lnTo>
                    <a:pt x="461606" y="95758"/>
                  </a:lnTo>
                  <a:lnTo>
                    <a:pt x="506349" y="95351"/>
                  </a:lnTo>
                  <a:lnTo>
                    <a:pt x="546201" y="96735"/>
                  </a:lnTo>
                  <a:close/>
                </a:path>
                <a:path w="1017904" h="1285875">
                  <a:moveTo>
                    <a:pt x="1017562" y="1254785"/>
                  </a:moveTo>
                  <a:lnTo>
                    <a:pt x="1012952" y="1155801"/>
                  </a:lnTo>
                  <a:lnTo>
                    <a:pt x="951979" y="958430"/>
                  </a:lnTo>
                  <a:lnTo>
                    <a:pt x="701281" y="480796"/>
                  </a:lnTo>
                  <a:lnTo>
                    <a:pt x="607796" y="559231"/>
                  </a:lnTo>
                  <a:lnTo>
                    <a:pt x="717105" y="1240993"/>
                  </a:lnTo>
                  <a:lnTo>
                    <a:pt x="742848" y="1266647"/>
                  </a:lnTo>
                  <a:lnTo>
                    <a:pt x="760183" y="1278966"/>
                  </a:lnTo>
                  <a:lnTo>
                    <a:pt x="776986" y="1281315"/>
                  </a:lnTo>
                  <a:lnTo>
                    <a:pt x="801141" y="1277099"/>
                  </a:lnTo>
                  <a:lnTo>
                    <a:pt x="951674" y="1285265"/>
                  </a:lnTo>
                  <a:lnTo>
                    <a:pt x="1017562" y="1254785"/>
                  </a:lnTo>
                  <a:close/>
                </a:path>
              </a:pathLst>
            </a:custGeom>
            <a:solidFill>
              <a:srgbClr val="3B4043"/>
            </a:solidFill>
          </p:spPr>
          <p:txBody>
            <a:bodyPr wrap="square" lIns="0" tIns="0" rIns="0" bIns="0" rtlCol="0"/>
            <a:lstStyle/>
            <a:p>
              <a:endParaRPr/>
            </a:p>
          </p:txBody>
        </p:sp>
        <p:sp>
          <p:nvSpPr>
            <p:cNvPr id="28" name="object 25"/>
            <p:cNvSpPr/>
            <p:nvPr/>
          </p:nvSpPr>
          <p:spPr>
            <a:xfrm>
              <a:off x="3589375" y="6429023"/>
              <a:ext cx="86995" cy="405765"/>
            </a:xfrm>
            <a:custGeom>
              <a:avLst/>
              <a:gdLst/>
              <a:ahLst/>
              <a:cxnLst/>
              <a:rect l="l" t="t" r="r" b="b"/>
              <a:pathLst>
                <a:path w="86995" h="405765">
                  <a:moveTo>
                    <a:pt x="6121" y="0"/>
                  </a:moveTo>
                  <a:lnTo>
                    <a:pt x="0" y="1689"/>
                  </a:lnTo>
                  <a:lnTo>
                    <a:pt x="80835" y="405447"/>
                  </a:lnTo>
                  <a:lnTo>
                    <a:pt x="86944" y="403758"/>
                  </a:lnTo>
                  <a:close/>
                </a:path>
              </a:pathLst>
            </a:custGeom>
            <a:solidFill>
              <a:srgbClr val="1F2023"/>
            </a:solidFill>
          </p:spPr>
          <p:txBody>
            <a:bodyPr wrap="square" lIns="0" tIns="0" rIns="0" bIns="0" rtlCol="0"/>
            <a:lstStyle/>
            <a:p>
              <a:endParaRPr/>
            </a:p>
          </p:txBody>
        </p:sp>
        <p:sp>
          <p:nvSpPr>
            <p:cNvPr id="29" name="object 26"/>
            <p:cNvSpPr/>
            <p:nvPr/>
          </p:nvSpPr>
          <p:spPr>
            <a:xfrm>
              <a:off x="3584041" y="6474136"/>
              <a:ext cx="727075" cy="446405"/>
            </a:xfrm>
            <a:custGeom>
              <a:avLst/>
              <a:gdLst/>
              <a:ahLst/>
              <a:cxnLst/>
              <a:rect l="l" t="t" r="r" b="b"/>
              <a:pathLst>
                <a:path w="727075" h="446404">
                  <a:moveTo>
                    <a:pt x="726668" y="0"/>
                  </a:moveTo>
                  <a:lnTo>
                    <a:pt x="109156" y="0"/>
                  </a:lnTo>
                  <a:lnTo>
                    <a:pt x="0" y="445973"/>
                  </a:lnTo>
                  <a:lnTo>
                    <a:pt x="617499" y="445973"/>
                  </a:lnTo>
                  <a:lnTo>
                    <a:pt x="726668" y="0"/>
                  </a:lnTo>
                  <a:close/>
                </a:path>
              </a:pathLst>
            </a:custGeom>
            <a:solidFill>
              <a:srgbClr val="D7DADE"/>
            </a:solidFill>
          </p:spPr>
          <p:txBody>
            <a:bodyPr wrap="square" lIns="0" tIns="0" rIns="0" bIns="0" rtlCol="0"/>
            <a:lstStyle/>
            <a:p>
              <a:endParaRPr/>
            </a:p>
          </p:txBody>
        </p:sp>
        <p:sp>
          <p:nvSpPr>
            <p:cNvPr id="30" name="object 27"/>
            <p:cNvSpPr/>
            <p:nvPr/>
          </p:nvSpPr>
          <p:spPr>
            <a:xfrm>
              <a:off x="3623017" y="6474136"/>
              <a:ext cx="727075" cy="446405"/>
            </a:xfrm>
            <a:custGeom>
              <a:avLst/>
              <a:gdLst/>
              <a:ahLst/>
              <a:cxnLst/>
              <a:rect l="l" t="t" r="r" b="b"/>
              <a:pathLst>
                <a:path w="727075" h="446404">
                  <a:moveTo>
                    <a:pt x="726668" y="0"/>
                  </a:moveTo>
                  <a:lnTo>
                    <a:pt x="109156" y="0"/>
                  </a:lnTo>
                  <a:lnTo>
                    <a:pt x="0" y="445973"/>
                  </a:lnTo>
                  <a:lnTo>
                    <a:pt x="617512" y="445973"/>
                  </a:lnTo>
                  <a:lnTo>
                    <a:pt x="726668" y="0"/>
                  </a:lnTo>
                  <a:close/>
                </a:path>
              </a:pathLst>
            </a:custGeom>
            <a:solidFill>
              <a:srgbClr val="B8BDC4"/>
            </a:solidFill>
          </p:spPr>
          <p:txBody>
            <a:bodyPr wrap="square" lIns="0" tIns="0" rIns="0" bIns="0" rtlCol="0"/>
            <a:lstStyle/>
            <a:p>
              <a:endParaRPr/>
            </a:p>
          </p:txBody>
        </p:sp>
        <p:sp>
          <p:nvSpPr>
            <p:cNvPr id="31" name="object 28"/>
            <p:cNvSpPr/>
            <p:nvPr/>
          </p:nvSpPr>
          <p:spPr>
            <a:xfrm>
              <a:off x="3783043" y="6675044"/>
              <a:ext cx="290195" cy="490220"/>
            </a:xfrm>
            <a:custGeom>
              <a:avLst/>
              <a:gdLst/>
              <a:ahLst/>
              <a:cxnLst/>
              <a:rect l="l" t="t" r="r" b="b"/>
              <a:pathLst>
                <a:path w="290195" h="490220">
                  <a:moveTo>
                    <a:pt x="155526" y="0"/>
                  </a:moveTo>
                  <a:lnTo>
                    <a:pt x="113889" y="15941"/>
                  </a:lnTo>
                  <a:lnTo>
                    <a:pt x="81208" y="46265"/>
                  </a:lnTo>
                  <a:lnTo>
                    <a:pt x="62059" y="88121"/>
                  </a:lnTo>
                  <a:lnTo>
                    <a:pt x="1290" y="349360"/>
                  </a:lnTo>
                  <a:lnTo>
                    <a:pt x="0" y="395370"/>
                  </a:lnTo>
                  <a:lnTo>
                    <a:pt x="15944" y="437003"/>
                  </a:lnTo>
                  <a:lnTo>
                    <a:pt x="46268" y="469682"/>
                  </a:lnTo>
                  <a:lnTo>
                    <a:pt x="88119" y="488832"/>
                  </a:lnTo>
                  <a:lnTo>
                    <a:pt x="134131" y="490123"/>
                  </a:lnTo>
                  <a:lnTo>
                    <a:pt x="175767" y="474182"/>
                  </a:lnTo>
                  <a:lnTo>
                    <a:pt x="208447" y="443858"/>
                  </a:lnTo>
                  <a:lnTo>
                    <a:pt x="227591" y="402002"/>
                  </a:lnTo>
                  <a:lnTo>
                    <a:pt x="288373" y="140775"/>
                  </a:lnTo>
                  <a:lnTo>
                    <a:pt x="289660" y="94758"/>
                  </a:lnTo>
                  <a:lnTo>
                    <a:pt x="273719" y="53122"/>
                  </a:lnTo>
                  <a:lnTo>
                    <a:pt x="243398" y="20441"/>
                  </a:lnTo>
                  <a:lnTo>
                    <a:pt x="201543" y="1291"/>
                  </a:lnTo>
                  <a:lnTo>
                    <a:pt x="155526" y="0"/>
                  </a:lnTo>
                  <a:close/>
                </a:path>
              </a:pathLst>
            </a:custGeom>
            <a:solidFill>
              <a:srgbClr val="D7DADE"/>
            </a:solidFill>
          </p:spPr>
          <p:txBody>
            <a:bodyPr wrap="square" lIns="0" tIns="0" rIns="0" bIns="0" rtlCol="0"/>
            <a:lstStyle/>
            <a:p>
              <a:endParaRPr/>
            </a:p>
          </p:txBody>
        </p:sp>
        <p:sp>
          <p:nvSpPr>
            <p:cNvPr id="32" name="object 29"/>
            <p:cNvSpPr/>
            <p:nvPr/>
          </p:nvSpPr>
          <p:spPr>
            <a:xfrm>
              <a:off x="3697135" y="6983746"/>
              <a:ext cx="416559" cy="299720"/>
            </a:xfrm>
            <a:custGeom>
              <a:avLst/>
              <a:gdLst/>
              <a:ahLst/>
              <a:cxnLst/>
              <a:rect l="l" t="t" r="r" b="b"/>
              <a:pathLst>
                <a:path w="416560" h="299720">
                  <a:moveTo>
                    <a:pt x="208165" y="0"/>
                  </a:moveTo>
                  <a:lnTo>
                    <a:pt x="152829" y="5347"/>
                  </a:lnTo>
                  <a:lnTo>
                    <a:pt x="103103" y="20437"/>
                  </a:lnTo>
                  <a:lnTo>
                    <a:pt x="60972" y="43843"/>
                  </a:lnTo>
                  <a:lnTo>
                    <a:pt x="28422" y="74139"/>
                  </a:lnTo>
                  <a:lnTo>
                    <a:pt x="7436" y="109899"/>
                  </a:lnTo>
                  <a:lnTo>
                    <a:pt x="0" y="149694"/>
                  </a:lnTo>
                  <a:lnTo>
                    <a:pt x="7436" y="189490"/>
                  </a:lnTo>
                  <a:lnTo>
                    <a:pt x="28422" y="225250"/>
                  </a:lnTo>
                  <a:lnTo>
                    <a:pt x="60972" y="255546"/>
                  </a:lnTo>
                  <a:lnTo>
                    <a:pt x="103103" y="278952"/>
                  </a:lnTo>
                  <a:lnTo>
                    <a:pt x="152829" y="294042"/>
                  </a:lnTo>
                  <a:lnTo>
                    <a:pt x="208165" y="299389"/>
                  </a:lnTo>
                  <a:lnTo>
                    <a:pt x="263507" y="294042"/>
                  </a:lnTo>
                  <a:lnTo>
                    <a:pt x="313237" y="278952"/>
                  </a:lnTo>
                  <a:lnTo>
                    <a:pt x="355369" y="255546"/>
                  </a:lnTo>
                  <a:lnTo>
                    <a:pt x="387921" y="225250"/>
                  </a:lnTo>
                  <a:lnTo>
                    <a:pt x="408907" y="189490"/>
                  </a:lnTo>
                  <a:lnTo>
                    <a:pt x="416344" y="149694"/>
                  </a:lnTo>
                  <a:lnTo>
                    <a:pt x="408907" y="109899"/>
                  </a:lnTo>
                  <a:lnTo>
                    <a:pt x="387921" y="74139"/>
                  </a:lnTo>
                  <a:lnTo>
                    <a:pt x="355369" y="43843"/>
                  </a:lnTo>
                  <a:lnTo>
                    <a:pt x="313237" y="20437"/>
                  </a:lnTo>
                  <a:lnTo>
                    <a:pt x="263507" y="5347"/>
                  </a:lnTo>
                  <a:lnTo>
                    <a:pt x="208165" y="0"/>
                  </a:lnTo>
                  <a:close/>
                </a:path>
              </a:pathLst>
            </a:custGeom>
            <a:solidFill>
              <a:srgbClr val="B8BDC4"/>
            </a:solidFill>
          </p:spPr>
          <p:txBody>
            <a:bodyPr wrap="square" lIns="0" tIns="0" rIns="0" bIns="0" rtlCol="0"/>
            <a:lstStyle/>
            <a:p>
              <a:endParaRPr/>
            </a:p>
          </p:txBody>
        </p:sp>
        <p:sp>
          <p:nvSpPr>
            <p:cNvPr id="33" name="object 30"/>
            <p:cNvSpPr/>
            <p:nvPr/>
          </p:nvSpPr>
          <p:spPr>
            <a:xfrm>
              <a:off x="2318931" y="7200899"/>
              <a:ext cx="1909445" cy="340995"/>
            </a:xfrm>
            <a:custGeom>
              <a:avLst/>
              <a:gdLst/>
              <a:ahLst/>
              <a:cxnLst/>
              <a:rect l="l" t="t" r="r" b="b"/>
              <a:pathLst>
                <a:path w="1909445" h="340995">
                  <a:moveTo>
                    <a:pt x="714717" y="0"/>
                  </a:moveTo>
                  <a:lnTo>
                    <a:pt x="0" y="0"/>
                  </a:lnTo>
                  <a:lnTo>
                    <a:pt x="0" y="340791"/>
                  </a:lnTo>
                  <a:lnTo>
                    <a:pt x="714717" y="340791"/>
                  </a:lnTo>
                  <a:lnTo>
                    <a:pt x="714717" y="0"/>
                  </a:lnTo>
                  <a:close/>
                </a:path>
                <a:path w="1909445" h="340995">
                  <a:moveTo>
                    <a:pt x="1027379" y="0"/>
                  </a:moveTo>
                  <a:lnTo>
                    <a:pt x="944816" y="0"/>
                  </a:lnTo>
                  <a:lnTo>
                    <a:pt x="944816" y="340791"/>
                  </a:lnTo>
                  <a:lnTo>
                    <a:pt x="1027379" y="340791"/>
                  </a:lnTo>
                  <a:lnTo>
                    <a:pt x="1027379" y="0"/>
                  </a:lnTo>
                  <a:close/>
                </a:path>
                <a:path w="1909445" h="340995">
                  <a:moveTo>
                    <a:pt x="1909419" y="0"/>
                  </a:moveTo>
                  <a:lnTo>
                    <a:pt x="1257477" y="0"/>
                  </a:lnTo>
                  <a:lnTo>
                    <a:pt x="1257477" y="340791"/>
                  </a:lnTo>
                  <a:lnTo>
                    <a:pt x="1909419" y="340791"/>
                  </a:lnTo>
                  <a:lnTo>
                    <a:pt x="1909419" y="0"/>
                  </a:lnTo>
                  <a:close/>
                </a:path>
              </a:pathLst>
            </a:custGeom>
            <a:solidFill>
              <a:srgbClr val="D7DADE"/>
            </a:solidFill>
          </p:spPr>
          <p:txBody>
            <a:bodyPr wrap="square" lIns="0" tIns="0" rIns="0" bIns="0" rtlCol="0"/>
            <a:lstStyle/>
            <a:p>
              <a:endParaRPr/>
            </a:p>
          </p:txBody>
        </p:sp>
        <p:sp>
          <p:nvSpPr>
            <p:cNvPr id="34" name="object 31"/>
            <p:cNvSpPr/>
            <p:nvPr/>
          </p:nvSpPr>
          <p:spPr>
            <a:xfrm>
              <a:off x="3033649" y="7187399"/>
              <a:ext cx="1424940" cy="354330"/>
            </a:xfrm>
            <a:custGeom>
              <a:avLst/>
              <a:gdLst/>
              <a:ahLst/>
              <a:cxnLst/>
              <a:rect l="l" t="t" r="r" b="b"/>
              <a:pathLst>
                <a:path w="1424939" h="354329">
                  <a:moveTo>
                    <a:pt x="230098" y="0"/>
                  </a:moveTo>
                  <a:lnTo>
                    <a:pt x="0" y="0"/>
                  </a:lnTo>
                  <a:lnTo>
                    <a:pt x="0" y="354291"/>
                  </a:lnTo>
                  <a:lnTo>
                    <a:pt x="230098" y="354291"/>
                  </a:lnTo>
                  <a:lnTo>
                    <a:pt x="230098" y="0"/>
                  </a:lnTo>
                  <a:close/>
                </a:path>
                <a:path w="1424939" h="354329">
                  <a:moveTo>
                    <a:pt x="542759" y="0"/>
                  </a:moveTo>
                  <a:lnTo>
                    <a:pt x="312661" y="0"/>
                  </a:lnTo>
                  <a:lnTo>
                    <a:pt x="312661" y="354291"/>
                  </a:lnTo>
                  <a:lnTo>
                    <a:pt x="542759" y="354291"/>
                  </a:lnTo>
                  <a:lnTo>
                    <a:pt x="542759" y="0"/>
                  </a:lnTo>
                  <a:close/>
                </a:path>
                <a:path w="1424939" h="354329">
                  <a:moveTo>
                    <a:pt x="1424800" y="0"/>
                  </a:moveTo>
                  <a:lnTo>
                    <a:pt x="1194701" y="0"/>
                  </a:lnTo>
                  <a:lnTo>
                    <a:pt x="1194701" y="354291"/>
                  </a:lnTo>
                  <a:lnTo>
                    <a:pt x="1424800" y="354291"/>
                  </a:lnTo>
                  <a:lnTo>
                    <a:pt x="1424800" y="0"/>
                  </a:lnTo>
                  <a:close/>
                </a:path>
              </a:pathLst>
            </a:custGeom>
            <a:solidFill>
              <a:srgbClr val="B8BDC4"/>
            </a:solidFill>
          </p:spPr>
          <p:txBody>
            <a:bodyPr wrap="square" lIns="0" tIns="0" rIns="0" bIns="0" rtlCol="0"/>
            <a:lstStyle/>
            <a:p>
              <a:endParaRPr/>
            </a:p>
          </p:txBody>
        </p:sp>
        <p:sp>
          <p:nvSpPr>
            <p:cNvPr id="35" name="object 32"/>
            <p:cNvSpPr/>
            <p:nvPr/>
          </p:nvSpPr>
          <p:spPr>
            <a:xfrm>
              <a:off x="2117089" y="7070332"/>
              <a:ext cx="2458720" cy="130810"/>
            </a:xfrm>
            <a:custGeom>
              <a:avLst/>
              <a:gdLst/>
              <a:ahLst/>
              <a:cxnLst/>
              <a:rect l="l" t="t" r="r" b="b"/>
              <a:pathLst>
                <a:path w="2458720" h="130809">
                  <a:moveTo>
                    <a:pt x="2393162" y="0"/>
                  </a:moveTo>
                  <a:lnTo>
                    <a:pt x="65290" y="0"/>
                  </a:lnTo>
                  <a:lnTo>
                    <a:pt x="39942" y="5151"/>
                  </a:lnTo>
                  <a:lnTo>
                    <a:pt x="19181" y="19177"/>
                  </a:lnTo>
                  <a:lnTo>
                    <a:pt x="5152" y="39937"/>
                  </a:lnTo>
                  <a:lnTo>
                    <a:pt x="0" y="65290"/>
                  </a:lnTo>
                  <a:lnTo>
                    <a:pt x="5152" y="90636"/>
                  </a:lnTo>
                  <a:lnTo>
                    <a:pt x="19181" y="111393"/>
                  </a:lnTo>
                  <a:lnTo>
                    <a:pt x="39942" y="125417"/>
                  </a:lnTo>
                  <a:lnTo>
                    <a:pt x="65290" y="130568"/>
                  </a:ln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close/>
                </a:path>
              </a:pathLst>
            </a:custGeom>
            <a:solidFill>
              <a:srgbClr val="D7DADE"/>
            </a:solidFill>
          </p:spPr>
          <p:txBody>
            <a:bodyPr wrap="square" lIns="0" tIns="0" rIns="0" bIns="0" rtlCol="0"/>
            <a:lstStyle/>
            <a:p>
              <a:endParaRPr/>
            </a:p>
          </p:txBody>
        </p:sp>
        <p:sp>
          <p:nvSpPr>
            <p:cNvPr id="36" name="object 33"/>
            <p:cNvSpPr/>
            <p:nvPr/>
          </p:nvSpPr>
          <p:spPr>
            <a:xfrm>
              <a:off x="2117089" y="7070332"/>
              <a:ext cx="2458720" cy="130810"/>
            </a:xfrm>
            <a:custGeom>
              <a:avLst/>
              <a:gdLst/>
              <a:ahLst/>
              <a:cxnLst/>
              <a:rect l="l" t="t" r="r" b="b"/>
              <a:pathLst>
                <a:path w="2458720" h="130809">
                  <a:moveTo>
                    <a:pt x="65290" y="130568"/>
                  </a:move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lnTo>
                    <a:pt x="65290" y="0"/>
                  </a:lnTo>
                  <a:lnTo>
                    <a:pt x="39942" y="5151"/>
                  </a:lnTo>
                  <a:lnTo>
                    <a:pt x="19181" y="19177"/>
                  </a:lnTo>
                  <a:lnTo>
                    <a:pt x="5152" y="39937"/>
                  </a:lnTo>
                  <a:lnTo>
                    <a:pt x="0" y="65290"/>
                  </a:lnTo>
                  <a:lnTo>
                    <a:pt x="5152" y="90636"/>
                  </a:lnTo>
                  <a:lnTo>
                    <a:pt x="19181" y="111393"/>
                  </a:lnTo>
                  <a:lnTo>
                    <a:pt x="39942" y="125417"/>
                  </a:lnTo>
                  <a:lnTo>
                    <a:pt x="65290" y="130568"/>
                  </a:lnTo>
                  <a:close/>
                </a:path>
              </a:pathLst>
            </a:custGeom>
            <a:ln w="12699">
              <a:solidFill>
                <a:srgbClr val="B8BDC4"/>
              </a:solidFill>
            </a:ln>
          </p:spPr>
          <p:txBody>
            <a:bodyPr wrap="square" lIns="0" tIns="0" rIns="0" bIns="0" rtlCol="0"/>
            <a:lstStyle/>
            <a:p>
              <a:endParaRPr/>
            </a:p>
          </p:txBody>
        </p:sp>
        <p:sp>
          <p:nvSpPr>
            <p:cNvPr id="37" name="object 34"/>
            <p:cNvSpPr/>
            <p:nvPr/>
          </p:nvSpPr>
          <p:spPr>
            <a:xfrm>
              <a:off x="3173526" y="5882233"/>
              <a:ext cx="339725" cy="346075"/>
            </a:xfrm>
            <a:custGeom>
              <a:avLst/>
              <a:gdLst/>
              <a:ahLst/>
              <a:cxnLst/>
              <a:rect l="l" t="t" r="r" b="b"/>
              <a:pathLst>
                <a:path w="339725" h="346075">
                  <a:moveTo>
                    <a:pt x="114427" y="44640"/>
                  </a:moveTo>
                  <a:lnTo>
                    <a:pt x="82219" y="22771"/>
                  </a:lnTo>
                  <a:lnTo>
                    <a:pt x="48615" y="19380"/>
                  </a:lnTo>
                  <a:lnTo>
                    <a:pt x="37884" y="19888"/>
                  </a:lnTo>
                  <a:lnTo>
                    <a:pt x="27127" y="20955"/>
                  </a:lnTo>
                  <a:lnTo>
                    <a:pt x="16446" y="22606"/>
                  </a:lnTo>
                  <a:lnTo>
                    <a:pt x="5943" y="24892"/>
                  </a:lnTo>
                  <a:lnTo>
                    <a:pt x="0" y="26390"/>
                  </a:lnTo>
                  <a:lnTo>
                    <a:pt x="2514" y="35572"/>
                  </a:lnTo>
                  <a:lnTo>
                    <a:pt x="17830" y="32029"/>
                  </a:lnTo>
                  <a:lnTo>
                    <a:pt x="27343" y="30518"/>
                  </a:lnTo>
                  <a:lnTo>
                    <a:pt x="36906" y="29514"/>
                  </a:lnTo>
                  <a:lnTo>
                    <a:pt x="46482" y="28968"/>
                  </a:lnTo>
                  <a:lnTo>
                    <a:pt x="61899" y="29121"/>
                  </a:lnTo>
                  <a:lnTo>
                    <a:pt x="77533" y="31356"/>
                  </a:lnTo>
                  <a:lnTo>
                    <a:pt x="91986" y="36830"/>
                  </a:lnTo>
                  <a:lnTo>
                    <a:pt x="103847" y="46659"/>
                  </a:lnTo>
                  <a:lnTo>
                    <a:pt x="107708" y="51409"/>
                  </a:lnTo>
                  <a:lnTo>
                    <a:pt x="114427" y="44640"/>
                  </a:lnTo>
                  <a:close/>
                </a:path>
                <a:path w="339725" h="346075">
                  <a:moveTo>
                    <a:pt x="275437" y="10617"/>
                  </a:moveTo>
                  <a:lnTo>
                    <a:pt x="275412" y="1092"/>
                  </a:lnTo>
                  <a:lnTo>
                    <a:pt x="262267" y="127"/>
                  </a:lnTo>
                  <a:lnTo>
                    <a:pt x="255168" y="0"/>
                  </a:lnTo>
                  <a:lnTo>
                    <a:pt x="241007" y="508"/>
                  </a:lnTo>
                  <a:lnTo>
                    <a:pt x="201764" y="7683"/>
                  </a:lnTo>
                  <a:lnTo>
                    <a:pt x="168668" y="32423"/>
                  </a:lnTo>
                  <a:lnTo>
                    <a:pt x="165608" y="37744"/>
                  </a:lnTo>
                  <a:lnTo>
                    <a:pt x="173837" y="42545"/>
                  </a:lnTo>
                  <a:lnTo>
                    <a:pt x="176898" y="37236"/>
                  </a:lnTo>
                  <a:lnTo>
                    <a:pt x="186994" y="25793"/>
                  </a:lnTo>
                  <a:lnTo>
                    <a:pt x="230619" y="10998"/>
                  </a:lnTo>
                  <a:lnTo>
                    <a:pt x="259664" y="9537"/>
                  </a:lnTo>
                  <a:lnTo>
                    <a:pt x="275437" y="10617"/>
                  </a:lnTo>
                  <a:close/>
                </a:path>
                <a:path w="339725" h="346075">
                  <a:moveTo>
                    <a:pt x="329958" y="313283"/>
                  </a:moveTo>
                  <a:lnTo>
                    <a:pt x="327647" y="310083"/>
                  </a:lnTo>
                  <a:lnTo>
                    <a:pt x="324967" y="308305"/>
                  </a:lnTo>
                  <a:lnTo>
                    <a:pt x="319100" y="305714"/>
                  </a:lnTo>
                  <a:lnTo>
                    <a:pt x="316712" y="305130"/>
                  </a:lnTo>
                  <a:lnTo>
                    <a:pt x="316382" y="306362"/>
                  </a:lnTo>
                  <a:lnTo>
                    <a:pt x="320052" y="307441"/>
                  </a:lnTo>
                  <a:lnTo>
                    <a:pt x="324040" y="309257"/>
                  </a:lnTo>
                  <a:lnTo>
                    <a:pt x="326656" y="310883"/>
                  </a:lnTo>
                  <a:lnTo>
                    <a:pt x="328866" y="313918"/>
                  </a:lnTo>
                  <a:lnTo>
                    <a:pt x="329958" y="313283"/>
                  </a:lnTo>
                  <a:close/>
                </a:path>
                <a:path w="339725" h="346075">
                  <a:moveTo>
                    <a:pt x="333883" y="344881"/>
                  </a:moveTo>
                  <a:lnTo>
                    <a:pt x="331571" y="341693"/>
                  </a:lnTo>
                  <a:lnTo>
                    <a:pt x="328891" y="339902"/>
                  </a:lnTo>
                  <a:lnTo>
                    <a:pt x="323024" y="337312"/>
                  </a:lnTo>
                  <a:lnTo>
                    <a:pt x="320636" y="336727"/>
                  </a:lnTo>
                  <a:lnTo>
                    <a:pt x="320306" y="337959"/>
                  </a:lnTo>
                  <a:lnTo>
                    <a:pt x="323977" y="339039"/>
                  </a:lnTo>
                  <a:lnTo>
                    <a:pt x="327964" y="340855"/>
                  </a:lnTo>
                  <a:lnTo>
                    <a:pt x="330581" y="342480"/>
                  </a:lnTo>
                  <a:lnTo>
                    <a:pt x="332790" y="345516"/>
                  </a:lnTo>
                  <a:lnTo>
                    <a:pt x="333883" y="344881"/>
                  </a:lnTo>
                  <a:close/>
                </a:path>
                <a:path w="339725" h="346075">
                  <a:moveTo>
                    <a:pt x="339242" y="281343"/>
                  </a:moveTo>
                  <a:lnTo>
                    <a:pt x="336918" y="278142"/>
                  </a:lnTo>
                  <a:lnTo>
                    <a:pt x="334238" y="276364"/>
                  </a:lnTo>
                  <a:lnTo>
                    <a:pt x="328371" y="273773"/>
                  </a:lnTo>
                  <a:lnTo>
                    <a:pt x="325983" y="273189"/>
                  </a:lnTo>
                  <a:lnTo>
                    <a:pt x="325653" y="274421"/>
                  </a:lnTo>
                  <a:lnTo>
                    <a:pt x="329323" y="275501"/>
                  </a:lnTo>
                  <a:lnTo>
                    <a:pt x="333311" y="277317"/>
                  </a:lnTo>
                  <a:lnTo>
                    <a:pt x="335927" y="278942"/>
                  </a:lnTo>
                  <a:lnTo>
                    <a:pt x="338137" y="281978"/>
                  </a:lnTo>
                  <a:lnTo>
                    <a:pt x="339242" y="281343"/>
                  </a:lnTo>
                  <a:close/>
                </a:path>
              </a:pathLst>
            </a:custGeom>
            <a:solidFill>
              <a:srgbClr val="AC8D7A"/>
            </a:solidFill>
          </p:spPr>
          <p:txBody>
            <a:bodyPr wrap="square" lIns="0" tIns="0" rIns="0" bIns="0" rtlCol="0"/>
            <a:lstStyle/>
            <a:p>
              <a:endParaRPr/>
            </a:p>
          </p:txBody>
        </p:sp>
        <p:sp>
          <p:nvSpPr>
            <p:cNvPr id="38" name="object 35"/>
            <p:cNvSpPr/>
            <p:nvPr/>
          </p:nvSpPr>
          <p:spPr>
            <a:xfrm>
              <a:off x="3483876" y="4553800"/>
              <a:ext cx="1802764" cy="1454150"/>
            </a:xfrm>
            <a:custGeom>
              <a:avLst/>
              <a:gdLst/>
              <a:ahLst/>
              <a:cxnLst/>
              <a:rect l="l" t="t" r="r" b="b"/>
              <a:pathLst>
                <a:path w="1802764" h="1454150">
                  <a:moveTo>
                    <a:pt x="11620" y="882065"/>
                  </a:moveTo>
                  <a:lnTo>
                    <a:pt x="4267" y="871321"/>
                  </a:lnTo>
                  <a:lnTo>
                    <a:pt x="3124" y="867371"/>
                  </a:lnTo>
                  <a:lnTo>
                    <a:pt x="0" y="865860"/>
                  </a:lnTo>
                  <a:lnTo>
                    <a:pt x="11620" y="882065"/>
                  </a:lnTo>
                  <a:close/>
                </a:path>
                <a:path w="1802764" h="1454150">
                  <a:moveTo>
                    <a:pt x="64820" y="844410"/>
                  </a:moveTo>
                  <a:lnTo>
                    <a:pt x="60591" y="832180"/>
                  </a:lnTo>
                  <a:lnTo>
                    <a:pt x="51739" y="822883"/>
                  </a:lnTo>
                  <a:lnTo>
                    <a:pt x="39674" y="818591"/>
                  </a:lnTo>
                  <a:lnTo>
                    <a:pt x="26822" y="819378"/>
                  </a:lnTo>
                  <a:lnTo>
                    <a:pt x="14947" y="824674"/>
                  </a:lnTo>
                  <a:lnTo>
                    <a:pt x="5880" y="833894"/>
                  </a:lnTo>
                  <a:lnTo>
                    <a:pt x="1079" y="845858"/>
                  </a:lnTo>
                  <a:lnTo>
                    <a:pt x="647" y="858799"/>
                  </a:lnTo>
                  <a:lnTo>
                    <a:pt x="3124" y="867371"/>
                  </a:lnTo>
                  <a:lnTo>
                    <a:pt x="14427" y="872820"/>
                  </a:lnTo>
                  <a:lnTo>
                    <a:pt x="29959" y="876541"/>
                  </a:lnTo>
                  <a:lnTo>
                    <a:pt x="44907" y="875487"/>
                  </a:lnTo>
                  <a:lnTo>
                    <a:pt x="57607" y="868133"/>
                  </a:lnTo>
                  <a:lnTo>
                    <a:pt x="63957" y="857186"/>
                  </a:lnTo>
                  <a:lnTo>
                    <a:pt x="64820" y="844410"/>
                  </a:lnTo>
                  <a:close/>
                </a:path>
                <a:path w="1802764" h="1454150">
                  <a:moveTo>
                    <a:pt x="1802180" y="732180"/>
                  </a:moveTo>
                  <a:lnTo>
                    <a:pt x="1796884" y="680935"/>
                  </a:lnTo>
                  <a:lnTo>
                    <a:pt x="1781568" y="632155"/>
                  </a:lnTo>
                  <a:lnTo>
                    <a:pt x="1756981" y="586409"/>
                  </a:lnTo>
                  <a:lnTo>
                    <a:pt x="1723961" y="544283"/>
                  </a:lnTo>
                  <a:lnTo>
                    <a:pt x="1741487" y="510400"/>
                  </a:lnTo>
                  <a:lnTo>
                    <a:pt x="1754378" y="474738"/>
                  </a:lnTo>
                  <a:lnTo>
                    <a:pt x="1762340" y="437540"/>
                  </a:lnTo>
                  <a:lnTo>
                    <a:pt x="1765071" y="399046"/>
                  </a:lnTo>
                  <a:lnTo>
                    <a:pt x="1761858" y="357263"/>
                  </a:lnTo>
                  <a:lnTo>
                    <a:pt x="1752485" y="317030"/>
                  </a:lnTo>
                  <a:lnTo>
                    <a:pt x="1737347" y="278650"/>
                  </a:lnTo>
                  <a:lnTo>
                    <a:pt x="1716824" y="242443"/>
                  </a:lnTo>
                  <a:lnTo>
                    <a:pt x="1691297" y="208724"/>
                  </a:lnTo>
                  <a:lnTo>
                    <a:pt x="1661160" y="177812"/>
                  </a:lnTo>
                  <a:lnTo>
                    <a:pt x="1626793" y="149999"/>
                  </a:lnTo>
                  <a:lnTo>
                    <a:pt x="1588579" y="125615"/>
                  </a:lnTo>
                  <a:lnTo>
                    <a:pt x="1546898" y="104965"/>
                  </a:lnTo>
                  <a:lnTo>
                    <a:pt x="1502156" y="88353"/>
                  </a:lnTo>
                  <a:lnTo>
                    <a:pt x="1454734" y="76111"/>
                  </a:lnTo>
                  <a:lnTo>
                    <a:pt x="1405001" y="68529"/>
                  </a:lnTo>
                  <a:lnTo>
                    <a:pt x="1353362" y="65925"/>
                  </a:lnTo>
                  <a:lnTo>
                    <a:pt x="1307998" y="67945"/>
                  </a:lnTo>
                  <a:lnTo>
                    <a:pt x="1264094" y="73825"/>
                  </a:lnTo>
                  <a:lnTo>
                    <a:pt x="1221867" y="83350"/>
                  </a:lnTo>
                  <a:lnTo>
                    <a:pt x="1181608" y="96304"/>
                  </a:lnTo>
                  <a:lnTo>
                    <a:pt x="1142898" y="63563"/>
                  </a:lnTo>
                  <a:lnTo>
                    <a:pt x="1098765" y="36842"/>
                  </a:lnTo>
                  <a:lnTo>
                    <a:pt x="1049985" y="16865"/>
                  </a:lnTo>
                  <a:lnTo>
                    <a:pt x="997356" y="4343"/>
                  </a:lnTo>
                  <a:lnTo>
                    <a:pt x="941654" y="0"/>
                  </a:lnTo>
                  <a:lnTo>
                    <a:pt x="890320" y="3683"/>
                  </a:lnTo>
                  <a:lnTo>
                    <a:pt x="841540" y="14338"/>
                  </a:lnTo>
                  <a:lnTo>
                    <a:pt x="795921" y="31407"/>
                  </a:lnTo>
                  <a:lnTo>
                    <a:pt x="754075" y="54330"/>
                  </a:lnTo>
                  <a:lnTo>
                    <a:pt x="716597" y="82524"/>
                  </a:lnTo>
                  <a:lnTo>
                    <a:pt x="704316" y="81026"/>
                  </a:lnTo>
                  <a:lnTo>
                    <a:pt x="691896" y="79933"/>
                  </a:lnTo>
                  <a:lnTo>
                    <a:pt x="679348" y="79286"/>
                  </a:lnTo>
                  <a:lnTo>
                    <a:pt x="666686" y="79057"/>
                  </a:lnTo>
                  <a:lnTo>
                    <a:pt x="618553" y="82283"/>
                  </a:lnTo>
                  <a:lnTo>
                    <a:pt x="572617" y="91655"/>
                  </a:lnTo>
                  <a:lnTo>
                    <a:pt x="529374" y="106705"/>
                  </a:lnTo>
                  <a:lnTo>
                    <a:pt x="489331" y="126961"/>
                  </a:lnTo>
                  <a:lnTo>
                    <a:pt x="452996" y="151993"/>
                  </a:lnTo>
                  <a:lnTo>
                    <a:pt x="420865" y="181330"/>
                  </a:lnTo>
                  <a:lnTo>
                    <a:pt x="393446" y="214503"/>
                  </a:lnTo>
                  <a:lnTo>
                    <a:pt x="371246" y="251053"/>
                  </a:lnTo>
                  <a:lnTo>
                    <a:pt x="354761" y="290525"/>
                  </a:lnTo>
                  <a:lnTo>
                    <a:pt x="344512" y="332473"/>
                  </a:lnTo>
                  <a:lnTo>
                    <a:pt x="340982" y="376402"/>
                  </a:lnTo>
                  <a:lnTo>
                    <a:pt x="343382" y="412648"/>
                  </a:lnTo>
                  <a:lnTo>
                    <a:pt x="350418" y="447586"/>
                  </a:lnTo>
                  <a:lnTo>
                    <a:pt x="361772" y="480974"/>
                  </a:lnTo>
                  <a:lnTo>
                    <a:pt x="377164" y="512546"/>
                  </a:lnTo>
                  <a:lnTo>
                    <a:pt x="348818" y="548741"/>
                  </a:lnTo>
                  <a:lnTo>
                    <a:pt x="327748" y="587997"/>
                  </a:lnTo>
                  <a:lnTo>
                    <a:pt x="314617" y="629831"/>
                  </a:lnTo>
                  <a:lnTo>
                    <a:pt x="310095" y="673747"/>
                  </a:lnTo>
                  <a:lnTo>
                    <a:pt x="315226" y="720521"/>
                  </a:lnTo>
                  <a:lnTo>
                    <a:pt x="330098" y="764882"/>
                  </a:lnTo>
                  <a:lnTo>
                    <a:pt x="353898" y="806234"/>
                  </a:lnTo>
                  <a:lnTo>
                    <a:pt x="385800" y="843965"/>
                  </a:lnTo>
                  <a:lnTo>
                    <a:pt x="425018" y="877506"/>
                  </a:lnTo>
                  <a:lnTo>
                    <a:pt x="403313" y="910158"/>
                  </a:lnTo>
                  <a:lnTo>
                    <a:pt x="387248" y="944956"/>
                  </a:lnTo>
                  <a:lnTo>
                    <a:pt x="377278" y="981595"/>
                  </a:lnTo>
                  <a:lnTo>
                    <a:pt x="373862" y="1019759"/>
                  </a:lnTo>
                  <a:lnTo>
                    <a:pt x="378206" y="1062786"/>
                  </a:lnTo>
                  <a:lnTo>
                    <a:pt x="390804" y="1103820"/>
                  </a:lnTo>
                  <a:lnTo>
                    <a:pt x="411060" y="1142390"/>
                  </a:lnTo>
                  <a:lnTo>
                    <a:pt x="438315" y="1178039"/>
                  </a:lnTo>
                  <a:lnTo>
                    <a:pt x="471957" y="1210322"/>
                  </a:lnTo>
                  <a:lnTo>
                    <a:pt x="511340" y="1238758"/>
                  </a:lnTo>
                  <a:lnTo>
                    <a:pt x="555853" y="1262900"/>
                  </a:lnTo>
                  <a:lnTo>
                    <a:pt x="577049" y="1298790"/>
                  </a:lnTo>
                  <a:lnTo>
                    <a:pt x="604431" y="1331937"/>
                  </a:lnTo>
                  <a:lnTo>
                    <a:pt x="637425" y="1361935"/>
                  </a:lnTo>
                  <a:lnTo>
                    <a:pt x="675525" y="1388414"/>
                  </a:lnTo>
                  <a:lnTo>
                    <a:pt x="718172" y="1410970"/>
                  </a:lnTo>
                  <a:lnTo>
                    <a:pt x="764844" y="1429207"/>
                  </a:lnTo>
                  <a:lnTo>
                    <a:pt x="815009" y="1442720"/>
                  </a:lnTo>
                  <a:lnTo>
                    <a:pt x="868108" y="1451114"/>
                  </a:lnTo>
                  <a:lnTo>
                    <a:pt x="923632" y="1453997"/>
                  </a:lnTo>
                  <a:lnTo>
                    <a:pt x="983081" y="1450682"/>
                  </a:lnTo>
                  <a:lnTo>
                    <a:pt x="1039736" y="1441069"/>
                  </a:lnTo>
                  <a:lnTo>
                    <a:pt x="1092911" y="1425625"/>
                  </a:lnTo>
                  <a:lnTo>
                    <a:pt x="1141945" y="1404848"/>
                  </a:lnTo>
                  <a:lnTo>
                    <a:pt x="1180566" y="1425625"/>
                  </a:lnTo>
                  <a:lnTo>
                    <a:pt x="1222476" y="1441069"/>
                  </a:lnTo>
                  <a:lnTo>
                    <a:pt x="1267117" y="1450682"/>
                  </a:lnTo>
                  <a:lnTo>
                    <a:pt x="1313992" y="1453997"/>
                  </a:lnTo>
                  <a:lnTo>
                    <a:pt x="1361287" y="1450619"/>
                  </a:lnTo>
                  <a:lnTo>
                    <a:pt x="1406321" y="1440815"/>
                  </a:lnTo>
                  <a:lnTo>
                    <a:pt x="1448549" y="1425092"/>
                  </a:lnTo>
                  <a:lnTo>
                    <a:pt x="1487436" y="1403946"/>
                  </a:lnTo>
                  <a:lnTo>
                    <a:pt x="1522425" y="1377873"/>
                  </a:lnTo>
                  <a:lnTo>
                    <a:pt x="1553006" y="1347406"/>
                  </a:lnTo>
                  <a:lnTo>
                    <a:pt x="1578622" y="1313014"/>
                  </a:lnTo>
                  <a:lnTo>
                    <a:pt x="1598752" y="1275219"/>
                  </a:lnTo>
                  <a:lnTo>
                    <a:pt x="1612849" y="1234516"/>
                  </a:lnTo>
                  <a:lnTo>
                    <a:pt x="1620393" y="1191412"/>
                  </a:lnTo>
                  <a:lnTo>
                    <a:pt x="1655445" y="1162697"/>
                  </a:lnTo>
                  <a:lnTo>
                    <a:pt x="1685505" y="1129360"/>
                  </a:lnTo>
                  <a:lnTo>
                    <a:pt x="1709940" y="1091984"/>
                  </a:lnTo>
                  <a:lnTo>
                    <a:pt x="1728152" y="1051140"/>
                  </a:lnTo>
                  <a:lnTo>
                    <a:pt x="1739531" y="1007402"/>
                  </a:lnTo>
                  <a:lnTo>
                    <a:pt x="1743468" y="961326"/>
                  </a:lnTo>
                  <a:lnTo>
                    <a:pt x="1743075" y="946861"/>
                  </a:lnTo>
                  <a:lnTo>
                    <a:pt x="1741919" y="932573"/>
                  </a:lnTo>
                  <a:lnTo>
                    <a:pt x="1740039" y="918476"/>
                  </a:lnTo>
                  <a:lnTo>
                    <a:pt x="1737448" y="904608"/>
                  </a:lnTo>
                  <a:lnTo>
                    <a:pt x="1764893" y="865327"/>
                  </a:lnTo>
                  <a:lnTo>
                    <a:pt x="1785213" y="823201"/>
                  </a:lnTo>
                  <a:lnTo>
                    <a:pt x="1797837" y="778687"/>
                  </a:lnTo>
                  <a:lnTo>
                    <a:pt x="1802180" y="732180"/>
                  </a:lnTo>
                  <a:close/>
                </a:path>
              </a:pathLst>
            </a:custGeom>
            <a:solidFill>
              <a:srgbClr val="D7DADE"/>
            </a:solidFill>
          </p:spPr>
          <p:txBody>
            <a:bodyPr wrap="square" lIns="0" tIns="0" rIns="0" bIns="0" rtlCol="0"/>
            <a:lstStyle/>
            <a:p>
              <a:endParaRPr/>
            </a:p>
          </p:txBody>
        </p:sp>
        <p:sp>
          <p:nvSpPr>
            <p:cNvPr id="39" name="object 36"/>
            <p:cNvSpPr/>
            <p:nvPr/>
          </p:nvSpPr>
          <p:spPr>
            <a:xfrm>
              <a:off x="3670306" y="5287301"/>
              <a:ext cx="104779" cy="75653"/>
            </a:xfrm>
            <a:prstGeom prst="rect">
              <a:avLst/>
            </a:prstGeom>
            <a:blipFill>
              <a:blip r:embed="rId10"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1724827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5328285" cy="13335"/>
            <a:chOff x="0" y="0"/>
            <a:chExt cx="5328285" cy="13335"/>
          </a:xfrm>
        </p:grpSpPr>
        <p:sp>
          <p:nvSpPr>
            <p:cNvPr id="3" name="object 3"/>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sp>
          <p:nvSpPr>
            <p:cNvPr id="4" name="object 4"/>
            <p:cNvSpPr/>
            <p:nvPr/>
          </p:nvSpPr>
          <p:spPr>
            <a:xfrm>
              <a:off x="0" y="0"/>
              <a:ext cx="5328285" cy="635"/>
            </a:xfrm>
            <a:custGeom>
              <a:avLst/>
              <a:gdLst/>
              <a:ahLst/>
              <a:cxnLst/>
              <a:rect l="l" t="t" r="r" b="b"/>
              <a:pathLst>
                <a:path w="5328285" h="635">
                  <a:moveTo>
                    <a:pt x="0" y="0"/>
                  </a:moveTo>
                  <a:lnTo>
                    <a:pt x="5328005" y="0"/>
                  </a:lnTo>
                  <a:lnTo>
                    <a:pt x="0" y="12"/>
                  </a:lnTo>
                </a:path>
              </a:pathLst>
            </a:custGeom>
            <a:ln w="12700">
              <a:solidFill>
                <a:srgbClr val="000000"/>
              </a:solidFill>
            </a:ln>
          </p:spPr>
          <p:txBody>
            <a:bodyPr wrap="square" lIns="0" tIns="0" rIns="0" bIns="0" rtlCol="0"/>
            <a:lstStyle/>
            <a:p>
              <a:endParaRPr/>
            </a:p>
          </p:txBody>
        </p:sp>
        <p:sp>
          <p:nvSpPr>
            <p:cNvPr id="5" name="object 5"/>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grpSp>
      <p:sp>
        <p:nvSpPr>
          <p:cNvPr id="8" name="object 8"/>
          <p:cNvSpPr/>
          <p:nvPr/>
        </p:nvSpPr>
        <p:spPr>
          <a:xfrm>
            <a:off x="-1676400" y="2257425"/>
            <a:ext cx="136309" cy="118783"/>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273526" y="200025"/>
            <a:ext cx="4875501" cy="7230184"/>
          </a:xfrm>
          <a:prstGeom prst="rect">
            <a:avLst/>
          </a:prstGeom>
        </p:spPr>
        <p:txBody>
          <a:bodyPr vert="horz" wrap="square" lIns="0" tIns="12700" rIns="0" bIns="0" rtlCol="0">
            <a:spAutoFit/>
          </a:bodyPr>
          <a:lstStyle/>
          <a:p>
            <a:pPr algn="just">
              <a:spcBef>
                <a:spcPts val="600"/>
              </a:spcBef>
            </a:pPr>
            <a:r>
              <a:rPr lang="en-US" sz="1600" b="1" dirty="0" err="1" smtClean="0">
                <a:solidFill>
                  <a:srgbClr val="0070C0"/>
                </a:solidFill>
                <a:latin typeface="Arial" pitchFamily="34" charset="0"/>
                <a:cs typeface="Arial" pitchFamily="34" charset="0"/>
              </a:rPr>
              <a:t>Thủ</a:t>
            </a:r>
            <a:r>
              <a:rPr lang="en-US" sz="1600" b="1" dirty="0" smtClean="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7: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mạo</a:t>
            </a:r>
            <a:r>
              <a:rPr lang="en-US" sz="1600" dirty="0">
                <a:latin typeface="Arial" pitchFamily="34" charset="0"/>
                <a:cs typeface="Arial" pitchFamily="34" charset="0"/>
              </a:rPr>
              <a:t> </a:t>
            </a:r>
            <a:r>
              <a:rPr lang="en-US" sz="1600" dirty="0" err="1">
                <a:latin typeface="Arial" pitchFamily="34" charset="0"/>
                <a:cs typeface="Arial" pitchFamily="34" charset="0"/>
              </a:rPr>
              <a:t>danh</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viên</a:t>
            </a:r>
            <a:r>
              <a:rPr lang="en-US" sz="1600" dirty="0">
                <a:latin typeface="Arial" pitchFamily="34" charset="0"/>
                <a:cs typeface="Arial" pitchFamily="34" charset="0"/>
              </a:rPr>
              <a:t> </a:t>
            </a:r>
            <a:r>
              <a:rPr lang="en-US" sz="1600" dirty="0" err="1">
                <a:latin typeface="Arial" pitchFamily="34" charset="0"/>
                <a:cs typeface="Arial" pitchFamily="34" charset="0"/>
              </a:rPr>
              <a:t>nhà</a:t>
            </a:r>
            <a:r>
              <a:rPr lang="en-US" sz="1600" dirty="0">
                <a:latin typeface="Arial" pitchFamily="34" charset="0"/>
                <a:cs typeface="Arial" pitchFamily="34" charset="0"/>
              </a:rPr>
              <a:t> </a:t>
            </a:r>
            <a:r>
              <a:rPr lang="en-US" sz="1600" dirty="0" err="1">
                <a:latin typeface="Arial" pitchFamily="34" charset="0"/>
                <a:cs typeface="Arial" pitchFamily="34" charset="0"/>
              </a:rPr>
              <a:t>mạng</a:t>
            </a:r>
            <a:r>
              <a:rPr lang="en-US" sz="1600" dirty="0">
                <a:latin typeface="Arial" pitchFamily="34" charset="0"/>
                <a:cs typeface="Arial" pitchFamily="34" charset="0"/>
              </a:rPr>
              <a:t> </a:t>
            </a:r>
            <a:r>
              <a:rPr lang="en-US" sz="1600" dirty="0" err="1">
                <a:latin typeface="Arial" pitchFamily="34" charset="0"/>
                <a:cs typeface="Arial" pitchFamily="34" charset="0"/>
              </a:rPr>
              <a:t>gọi</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nhắn</a:t>
            </a:r>
            <a:r>
              <a:rPr lang="en-US" sz="1600" dirty="0">
                <a:latin typeface="Arial" pitchFamily="34" charset="0"/>
                <a:cs typeface="Arial" pitchFamily="34" charset="0"/>
              </a:rPr>
              <a:t> tin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chủ</a:t>
            </a:r>
            <a:r>
              <a:rPr lang="en-US" sz="1600" dirty="0">
                <a:latin typeface="Arial" pitchFamily="34" charset="0"/>
                <a:cs typeface="Arial" pitchFamily="34" charset="0"/>
              </a:rPr>
              <a:t> </a:t>
            </a:r>
            <a:r>
              <a:rPr lang="en-US" sz="1600" dirty="0" err="1">
                <a:latin typeface="Arial" pitchFamily="34" charset="0"/>
                <a:cs typeface="Arial" pitchFamily="34" charset="0"/>
              </a:rPr>
              <a:t>thuê</a:t>
            </a:r>
            <a:r>
              <a:rPr lang="en-US" sz="1600" dirty="0">
                <a:latin typeface="Arial" pitchFamily="34" charset="0"/>
                <a:cs typeface="Arial" pitchFamily="34" charset="0"/>
              </a:rPr>
              <a:t> </a:t>
            </a:r>
            <a:r>
              <a:rPr lang="en-US" sz="1600" dirty="0" err="1">
                <a:latin typeface="Arial" pitchFamily="34" charset="0"/>
                <a:cs typeface="Arial" pitchFamily="34" charset="0"/>
              </a:rPr>
              <a:t>bao</a:t>
            </a:r>
            <a:r>
              <a:rPr lang="en-US" sz="1600" dirty="0">
                <a:latin typeface="Arial" pitchFamily="34" charset="0"/>
                <a:cs typeface="Arial" pitchFamily="34" charset="0"/>
              </a:rPr>
              <a:t> </a:t>
            </a:r>
            <a:r>
              <a:rPr lang="en-US" sz="1600" dirty="0" err="1">
                <a:latin typeface="Arial" pitchFamily="34" charset="0"/>
                <a:cs typeface="Arial" pitchFamily="34" charset="0"/>
              </a:rPr>
              <a:t>đe</a:t>
            </a:r>
            <a:r>
              <a:rPr lang="en-US" sz="1600" dirty="0">
                <a:latin typeface="Arial" pitchFamily="34" charset="0"/>
                <a:cs typeface="Arial" pitchFamily="34" charset="0"/>
              </a:rPr>
              <a:t> </a:t>
            </a:r>
            <a:r>
              <a:rPr lang="en-US" sz="1600" dirty="0" err="1">
                <a:latin typeface="Arial" pitchFamily="34" charset="0"/>
                <a:cs typeface="Arial" pitchFamily="34" charset="0"/>
              </a:rPr>
              <a:t>dọa</a:t>
            </a:r>
            <a:r>
              <a:rPr lang="en-US" sz="1600" dirty="0">
                <a:latin typeface="Arial" pitchFamily="34" charset="0"/>
                <a:cs typeface="Arial" pitchFamily="34" charset="0"/>
              </a:rPr>
              <a:t> </a:t>
            </a:r>
            <a:r>
              <a:rPr lang="en-US" sz="1600" dirty="0" err="1">
                <a:latin typeface="Arial" pitchFamily="34" charset="0"/>
                <a:cs typeface="Arial" pitchFamily="34" charset="0"/>
              </a:rPr>
              <a:t>khóa</a:t>
            </a:r>
            <a:r>
              <a:rPr lang="en-US" sz="1600" dirty="0">
                <a:latin typeface="Arial" pitchFamily="34" charset="0"/>
                <a:cs typeface="Arial" pitchFamily="34" charset="0"/>
              </a:rPr>
              <a:t> </a:t>
            </a:r>
            <a:r>
              <a:rPr lang="en-US" sz="1600" dirty="0" err="1">
                <a:latin typeface="Arial" pitchFamily="34" charset="0"/>
                <a:cs typeface="Arial" pitchFamily="34" charset="0"/>
              </a:rPr>
              <a:t>sim</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thoại</a:t>
            </a:r>
            <a:r>
              <a:rPr lang="en-US" sz="1600" dirty="0">
                <a:latin typeface="Arial" pitchFamily="34" charset="0"/>
                <a:cs typeface="Arial" pitchFamily="34" charset="0"/>
              </a:rPr>
              <a:t> do </a:t>
            </a:r>
            <a:r>
              <a:rPr lang="en-US" sz="1600" dirty="0" err="1">
                <a:latin typeface="Arial" pitchFamily="34" charset="0"/>
                <a:cs typeface="Arial" pitchFamily="34" charset="0"/>
              </a:rPr>
              <a:t>chủ</a:t>
            </a:r>
            <a:r>
              <a:rPr lang="en-US" sz="1600" dirty="0">
                <a:latin typeface="Arial" pitchFamily="34" charset="0"/>
                <a:cs typeface="Arial" pitchFamily="34" charset="0"/>
              </a:rPr>
              <a:t> </a:t>
            </a:r>
            <a:r>
              <a:rPr lang="en-US" sz="1600" dirty="0" err="1">
                <a:latin typeface="Arial" pitchFamily="34" charset="0"/>
                <a:cs typeface="Arial" pitchFamily="34" charset="0"/>
              </a:rPr>
              <a:t>thuê</a:t>
            </a:r>
            <a:r>
              <a:rPr lang="en-US" sz="1600" dirty="0">
                <a:latin typeface="Arial" pitchFamily="34" charset="0"/>
                <a:cs typeface="Arial" pitchFamily="34" charset="0"/>
              </a:rPr>
              <a:t> </a:t>
            </a:r>
            <a:r>
              <a:rPr lang="en-US" sz="1600" dirty="0" err="1">
                <a:latin typeface="Arial" pitchFamily="34" charset="0"/>
                <a:cs typeface="Arial" pitchFamily="34" charset="0"/>
              </a:rPr>
              <a:t>bao</a:t>
            </a:r>
            <a:r>
              <a:rPr lang="en-US" sz="1600" dirty="0">
                <a:latin typeface="Arial" pitchFamily="34" charset="0"/>
                <a:cs typeface="Arial" pitchFamily="34" charset="0"/>
              </a:rPr>
              <a:t> </a:t>
            </a:r>
            <a:r>
              <a:rPr lang="en-US" sz="1600" dirty="0" err="1">
                <a:latin typeface="Arial" pitchFamily="34" charset="0"/>
                <a:cs typeface="Arial" pitchFamily="34" charset="0"/>
              </a:rPr>
              <a:t>chưa</a:t>
            </a:r>
            <a:r>
              <a:rPr lang="en-US" sz="1600" dirty="0">
                <a:latin typeface="Arial" pitchFamily="34" charset="0"/>
                <a:cs typeface="Arial" pitchFamily="34" charset="0"/>
              </a:rPr>
              <a:t> “</a:t>
            </a:r>
            <a:r>
              <a:rPr lang="en-US" sz="1600" dirty="0" err="1">
                <a:latin typeface="Arial" pitchFamily="34" charset="0"/>
                <a:cs typeface="Arial" pitchFamily="34" charset="0"/>
              </a:rPr>
              <a:t>chuẩn</a:t>
            </a:r>
            <a:r>
              <a:rPr lang="en-US" sz="1600" dirty="0">
                <a:latin typeface="Arial" pitchFamily="34" charset="0"/>
                <a:cs typeface="Arial" pitchFamily="34" charset="0"/>
              </a:rPr>
              <a:t> </a:t>
            </a:r>
            <a:r>
              <a:rPr lang="en-US" sz="1600" dirty="0" err="1">
                <a:latin typeface="Arial" pitchFamily="34" charset="0"/>
                <a:cs typeface="Arial" pitchFamily="34" charset="0"/>
              </a:rPr>
              <a:t>hóa</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lấy</a:t>
            </a:r>
            <a:r>
              <a:rPr lang="en-US" sz="1600" dirty="0">
                <a:latin typeface="Arial" pitchFamily="34" charset="0"/>
                <a:cs typeface="Arial" pitchFamily="34" charset="0"/>
              </a:rPr>
              <a:t> </a:t>
            </a:r>
            <a:r>
              <a:rPr lang="en-US" sz="1600" dirty="0" err="1">
                <a:latin typeface="Arial" pitchFamily="34" charset="0"/>
                <a:cs typeface="Arial" pitchFamily="34" charset="0"/>
              </a:rPr>
              <a:t>lý</a:t>
            </a:r>
            <a:r>
              <a:rPr lang="en-US" sz="1600" dirty="0">
                <a:latin typeface="Arial" pitchFamily="34" charset="0"/>
                <a:cs typeface="Arial" pitchFamily="34" charset="0"/>
              </a:rPr>
              <a:t> do </a:t>
            </a:r>
            <a:r>
              <a:rPr lang="en-US" sz="1600" dirty="0" err="1">
                <a:latin typeface="Arial" pitchFamily="34" charset="0"/>
                <a:cs typeface="Arial" pitchFamily="34" charset="0"/>
              </a:rPr>
              <a:t>hỗ</a:t>
            </a:r>
            <a:r>
              <a:rPr lang="en-US" sz="1600" dirty="0">
                <a:latin typeface="Arial" pitchFamily="34" charset="0"/>
                <a:cs typeface="Arial" pitchFamily="34" charset="0"/>
              </a:rPr>
              <a:t> </a:t>
            </a:r>
            <a:r>
              <a:rPr lang="en-US" sz="1600" dirty="0" err="1">
                <a:latin typeface="Arial" pitchFamily="34" charset="0"/>
                <a:cs typeface="Arial" pitchFamily="34" charset="0"/>
              </a:rPr>
              <a:t>trợ</a:t>
            </a:r>
            <a:r>
              <a:rPr lang="en-US" sz="1600" dirty="0">
                <a:latin typeface="Arial" pitchFamily="34" charset="0"/>
                <a:cs typeface="Arial" pitchFamily="34" charset="0"/>
              </a:rPr>
              <a:t> </a:t>
            </a:r>
            <a:r>
              <a:rPr lang="en-US" sz="1600" dirty="0" err="1">
                <a:latin typeface="Arial" pitchFamily="34" charset="0"/>
                <a:cs typeface="Arial" pitchFamily="34" charset="0"/>
              </a:rPr>
              <a:t>khách</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nâng</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SIM </a:t>
            </a:r>
            <a:r>
              <a:rPr lang="en-US" sz="1600" dirty="0" err="1">
                <a:latin typeface="Arial" pitchFamily="34" charset="0"/>
                <a:cs typeface="Arial" pitchFamily="34" charset="0"/>
              </a:rPr>
              <a:t>từ</a:t>
            </a:r>
            <a:r>
              <a:rPr lang="en-US" sz="1600" dirty="0">
                <a:latin typeface="Arial" pitchFamily="34" charset="0"/>
                <a:cs typeface="Arial" pitchFamily="34" charset="0"/>
              </a:rPr>
              <a:t> 3G </a:t>
            </a:r>
            <a:r>
              <a:rPr lang="en-US" sz="1600" dirty="0" err="1">
                <a:latin typeface="Arial" pitchFamily="34" charset="0"/>
                <a:cs typeface="Arial" pitchFamily="34" charset="0"/>
              </a:rPr>
              <a:t>lên</a:t>
            </a:r>
            <a:r>
              <a:rPr lang="en-US" sz="1600" dirty="0">
                <a:latin typeface="Arial" pitchFamily="34" charset="0"/>
                <a:cs typeface="Arial" pitchFamily="34" charset="0"/>
              </a:rPr>
              <a:t> 4G,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khách</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làm</a:t>
            </a:r>
            <a:r>
              <a:rPr lang="en-US" sz="1600" dirty="0">
                <a:latin typeface="Arial" pitchFamily="34" charset="0"/>
                <a:cs typeface="Arial" pitchFamily="34" charset="0"/>
              </a:rPr>
              <a:t> </a:t>
            </a:r>
            <a:r>
              <a:rPr lang="en-US" sz="1600" dirty="0" err="1">
                <a:latin typeface="Arial" pitchFamily="34" charset="0"/>
                <a:cs typeface="Arial" pitchFamily="34" charset="0"/>
              </a:rPr>
              <a:t>theo</a:t>
            </a:r>
            <a:r>
              <a:rPr lang="en-US" sz="1600" dirty="0">
                <a:latin typeface="Arial" pitchFamily="34" charset="0"/>
                <a:cs typeface="Arial" pitchFamily="34" charset="0"/>
              </a:rPr>
              <a:t> </a:t>
            </a:r>
            <a:r>
              <a:rPr lang="en-US" sz="1600" dirty="0" err="1">
                <a:latin typeface="Arial" pitchFamily="34" charset="0"/>
                <a:cs typeface="Arial" pitchFamily="34" charset="0"/>
              </a:rPr>
              <a:t>cú</a:t>
            </a:r>
            <a:r>
              <a:rPr lang="en-US" sz="1600" dirty="0">
                <a:latin typeface="Arial" pitchFamily="34" charset="0"/>
                <a:cs typeface="Arial" pitchFamily="34" charset="0"/>
              </a:rPr>
              <a:t> </a:t>
            </a:r>
            <a:r>
              <a:rPr lang="en-US" sz="1600" dirty="0" err="1">
                <a:latin typeface="Arial" pitchFamily="34" charset="0"/>
                <a:cs typeface="Arial" pitchFamily="34" charset="0"/>
              </a:rPr>
              <a:t>pháp</a:t>
            </a:r>
            <a:r>
              <a:rPr lang="en-US" sz="1600" dirty="0">
                <a:latin typeface="Arial" pitchFamily="34" charset="0"/>
                <a:cs typeface="Arial" pitchFamily="34" charset="0"/>
              </a:rPr>
              <a:t>, </a:t>
            </a:r>
            <a:r>
              <a:rPr lang="en-US" sz="1600" dirty="0" err="1">
                <a:latin typeface="Arial" pitchFamily="34" charset="0"/>
                <a:cs typeface="Arial" pitchFamily="34" charset="0"/>
              </a:rPr>
              <a:t>truy</a:t>
            </a:r>
            <a:r>
              <a:rPr lang="en-US" sz="1600" dirty="0">
                <a:latin typeface="Arial" pitchFamily="34" charset="0"/>
                <a:cs typeface="Arial" pitchFamily="34" charset="0"/>
              </a:rPr>
              <a:t> </a:t>
            </a:r>
            <a:r>
              <a:rPr lang="en-US" sz="1600" dirty="0" err="1">
                <a:latin typeface="Arial" pitchFamily="34" charset="0"/>
                <a:cs typeface="Arial" pitchFamily="34" charset="0"/>
              </a:rPr>
              <a:t>cập</a:t>
            </a:r>
            <a:r>
              <a:rPr lang="en-US" sz="1600" dirty="0">
                <a:latin typeface="Arial" pitchFamily="34" charset="0"/>
                <a:cs typeface="Arial" pitchFamily="34" charset="0"/>
              </a:rPr>
              <a:t> </a:t>
            </a:r>
            <a:r>
              <a:rPr lang="en-US" sz="1600" dirty="0" err="1">
                <a:latin typeface="Arial" pitchFamily="34" charset="0"/>
                <a:cs typeface="Arial" pitchFamily="34" charset="0"/>
              </a:rPr>
              <a:t>đường</a:t>
            </a:r>
            <a:r>
              <a:rPr lang="en-US" sz="1600" dirty="0">
                <a:latin typeface="Arial" pitchFamily="34" charset="0"/>
                <a:cs typeface="Arial" pitchFamily="34" charset="0"/>
              </a:rPr>
              <a:t> link do </a:t>
            </a:r>
            <a:r>
              <a:rPr lang="en-US" sz="1600" dirty="0" err="1">
                <a:latin typeface="Arial" pitchFamily="34" charset="0"/>
                <a:cs typeface="Arial" pitchFamily="34" charset="0"/>
              </a:rPr>
              <a:t>chúng</a:t>
            </a:r>
            <a:r>
              <a:rPr lang="en-US" sz="1600" dirty="0">
                <a:latin typeface="Arial" pitchFamily="34" charset="0"/>
                <a:cs typeface="Arial" pitchFamily="34" charset="0"/>
              </a:rPr>
              <a:t> </a:t>
            </a:r>
            <a:r>
              <a:rPr lang="en-US" sz="1600" dirty="0" err="1">
                <a:latin typeface="Arial" pitchFamily="34" charset="0"/>
                <a:cs typeface="Arial" pitchFamily="34" charset="0"/>
              </a:rPr>
              <a:t>cung</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chủ</a:t>
            </a:r>
            <a:r>
              <a:rPr lang="en-US" sz="1600" dirty="0">
                <a:latin typeface="Arial" pitchFamily="34" charset="0"/>
                <a:cs typeface="Arial" pitchFamily="34" charset="0"/>
              </a:rPr>
              <a:t> </a:t>
            </a:r>
            <a:r>
              <a:rPr lang="en-US" sz="1600" dirty="0" err="1">
                <a:latin typeface="Arial" pitchFamily="34" charset="0"/>
                <a:cs typeface="Arial" pitchFamily="34" charset="0"/>
              </a:rPr>
              <a:t>thuê</a:t>
            </a:r>
            <a:r>
              <a:rPr lang="en-US" sz="1600" dirty="0">
                <a:latin typeface="Arial" pitchFamily="34" charset="0"/>
                <a:cs typeface="Arial" pitchFamily="34" charset="0"/>
              </a:rPr>
              <a:t> </a:t>
            </a:r>
            <a:r>
              <a:rPr lang="en-US" sz="1600" dirty="0" err="1">
                <a:latin typeface="Arial" pitchFamily="34" charset="0"/>
                <a:cs typeface="Arial" pitchFamily="34" charset="0"/>
              </a:rPr>
              <a:t>bao</a:t>
            </a:r>
            <a:r>
              <a:rPr lang="en-US" sz="1600" dirty="0">
                <a:latin typeface="Arial" pitchFamily="34" charset="0"/>
                <a:cs typeface="Arial" pitchFamily="34" charset="0"/>
              </a:rPr>
              <a:t> </a:t>
            </a:r>
            <a:r>
              <a:rPr lang="en-US" sz="1600" dirty="0" err="1">
                <a:latin typeface="Arial" pitchFamily="34" charset="0"/>
                <a:cs typeface="Arial" pitchFamily="34" charset="0"/>
              </a:rPr>
              <a:t>phải</a:t>
            </a:r>
            <a:r>
              <a:rPr lang="en-US" sz="1600" dirty="0">
                <a:latin typeface="Arial" pitchFamily="34" charset="0"/>
                <a:cs typeface="Arial" pitchFamily="34" charset="0"/>
              </a:rPr>
              <a:t> </a:t>
            </a:r>
            <a:r>
              <a:rPr lang="en-US" sz="1600" dirty="0" err="1">
                <a:latin typeface="Arial" pitchFamily="34" charset="0"/>
                <a:cs typeface="Arial" pitchFamily="34" charset="0"/>
              </a:rPr>
              <a:t>cung</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cá</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Nếu</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làm</a:t>
            </a:r>
            <a:r>
              <a:rPr lang="en-US" sz="1600" dirty="0">
                <a:latin typeface="Arial" pitchFamily="34" charset="0"/>
                <a:cs typeface="Arial" pitchFamily="34" charset="0"/>
              </a:rPr>
              <a:t> </a:t>
            </a:r>
            <a:r>
              <a:rPr lang="en-US" sz="1600" dirty="0" err="1">
                <a:latin typeface="Arial" pitchFamily="34" charset="0"/>
                <a:cs typeface="Arial" pitchFamily="34" charset="0"/>
              </a:rPr>
              <a:t>theo</a:t>
            </a:r>
            <a:r>
              <a:rPr lang="en-US" sz="1600" dirty="0">
                <a:latin typeface="Arial" pitchFamily="34" charset="0"/>
                <a:cs typeface="Arial" pitchFamily="34" charset="0"/>
              </a:rPr>
              <a:t>, SIM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chủ</a:t>
            </a:r>
            <a:r>
              <a:rPr lang="en-US" sz="1600" dirty="0">
                <a:latin typeface="Arial" pitchFamily="34" charset="0"/>
                <a:cs typeface="Arial" pitchFamily="34" charset="0"/>
              </a:rPr>
              <a:t> </a:t>
            </a:r>
            <a:r>
              <a:rPr lang="en-US" sz="1600" dirty="0" err="1">
                <a:latin typeface="Arial" pitchFamily="34" charset="0"/>
                <a:cs typeface="Arial" pitchFamily="34" charset="0"/>
              </a:rPr>
              <a:t>thuê</a:t>
            </a:r>
            <a:r>
              <a:rPr lang="en-US" sz="1600" dirty="0">
                <a:latin typeface="Arial" pitchFamily="34" charset="0"/>
                <a:cs typeface="Arial" pitchFamily="34" charset="0"/>
              </a:rPr>
              <a:t> </a:t>
            </a:r>
            <a:r>
              <a:rPr lang="en-US" sz="1600" dirty="0" err="1">
                <a:latin typeface="Arial" pitchFamily="34" charset="0"/>
                <a:cs typeface="Arial" pitchFamily="34" charset="0"/>
              </a:rPr>
              <a:t>bao</a:t>
            </a:r>
            <a:r>
              <a:rPr lang="en-US" sz="1600" dirty="0">
                <a:latin typeface="Arial" pitchFamily="34" charset="0"/>
                <a:cs typeface="Arial" pitchFamily="34" charset="0"/>
              </a:rPr>
              <a:t> </a:t>
            </a:r>
            <a:r>
              <a:rPr lang="en-US" sz="1600" dirty="0" err="1">
                <a:latin typeface="Arial" pitchFamily="34" charset="0"/>
                <a:cs typeface="Arial" pitchFamily="34" charset="0"/>
              </a:rPr>
              <a:t>sẽ</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khóa</a:t>
            </a:r>
            <a:r>
              <a:rPr lang="en-US" sz="1600" dirty="0">
                <a:latin typeface="Arial" pitchFamily="34" charset="0"/>
                <a:cs typeface="Arial" pitchFamily="34" charset="0"/>
              </a:rPr>
              <a:t>. </a:t>
            </a:r>
            <a:r>
              <a:rPr lang="en-US" sz="1600" dirty="0" err="1">
                <a:latin typeface="Arial" pitchFamily="34" charset="0"/>
                <a:cs typeface="Arial" pitchFamily="34" charset="0"/>
              </a:rPr>
              <a:t>Khi</a:t>
            </a:r>
            <a:r>
              <a:rPr lang="en-US" sz="1600" dirty="0">
                <a:latin typeface="Arial" pitchFamily="34" charset="0"/>
                <a:cs typeface="Arial" pitchFamily="34" charset="0"/>
              </a:rPr>
              <a:t> </a:t>
            </a:r>
            <a:r>
              <a:rPr lang="en-US" sz="1600" dirty="0" err="1">
                <a:latin typeface="Arial" pitchFamily="34" charset="0"/>
                <a:cs typeface="Arial" pitchFamily="34" charset="0"/>
              </a:rPr>
              <a:t>chủ</a:t>
            </a:r>
            <a:r>
              <a:rPr lang="en-US" sz="1600" dirty="0">
                <a:latin typeface="Arial" pitchFamily="34" charset="0"/>
                <a:cs typeface="Arial" pitchFamily="34" charset="0"/>
              </a:rPr>
              <a:t> </a:t>
            </a:r>
            <a:r>
              <a:rPr lang="en-US" sz="1600" dirty="0" err="1">
                <a:latin typeface="Arial" pitchFamily="34" charset="0"/>
                <a:cs typeface="Arial" pitchFamily="34" charset="0"/>
              </a:rPr>
              <a:t>thuê</a:t>
            </a:r>
            <a:r>
              <a:rPr lang="en-US" sz="1600" dirty="0">
                <a:latin typeface="Arial" pitchFamily="34" charset="0"/>
                <a:cs typeface="Arial" pitchFamily="34" charset="0"/>
              </a:rPr>
              <a:t> </a:t>
            </a:r>
            <a:r>
              <a:rPr lang="en-US" sz="1600" dirty="0" err="1">
                <a:latin typeface="Arial" pitchFamily="34" charset="0"/>
                <a:cs typeface="Arial" pitchFamily="34" charset="0"/>
              </a:rPr>
              <a:t>bao</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cảnh</a:t>
            </a:r>
            <a:r>
              <a:rPr lang="en-US" sz="1600" dirty="0">
                <a:latin typeface="Arial" pitchFamily="34" charset="0"/>
                <a:cs typeface="Arial" pitchFamily="34" charset="0"/>
              </a:rPr>
              <a:t> </a:t>
            </a:r>
            <a:r>
              <a:rPr lang="en-US" sz="1600" dirty="0" err="1">
                <a:latin typeface="Arial" pitchFamily="34" charset="0"/>
                <a:cs typeface="Arial" pitchFamily="34" charset="0"/>
              </a:rPr>
              <a:t>giác</a:t>
            </a:r>
            <a:r>
              <a:rPr lang="en-US" sz="1600" dirty="0">
                <a:latin typeface="Arial" pitchFamily="34" charset="0"/>
                <a:cs typeface="Arial" pitchFamily="34" charset="0"/>
              </a:rPr>
              <a:t>, </a:t>
            </a:r>
            <a:r>
              <a:rPr lang="en-US" sz="1600" dirty="0" err="1">
                <a:latin typeface="Arial" pitchFamily="34" charset="0"/>
                <a:cs typeface="Arial" pitchFamily="34" charset="0"/>
              </a:rPr>
              <a:t>làm</a:t>
            </a:r>
            <a:r>
              <a:rPr lang="en-US" sz="1600" dirty="0">
                <a:latin typeface="Arial" pitchFamily="34" charset="0"/>
                <a:cs typeface="Arial" pitchFamily="34" charset="0"/>
              </a:rPr>
              <a:t> </a:t>
            </a:r>
            <a:r>
              <a:rPr lang="en-US" sz="1600" dirty="0" err="1">
                <a:latin typeface="Arial" pitchFamily="34" charset="0"/>
                <a:cs typeface="Arial" pitchFamily="34" charset="0"/>
              </a:rPr>
              <a:t>theo</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thì</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thuê</a:t>
            </a:r>
            <a:r>
              <a:rPr lang="en-US" sz="1600" dirty="0">
                <a:latin typeface="Arial" pitchFamily="34" charset="0"/>
                <a:cs typeface="Arial" pitchFamily="34" charset="0"/>
              </a:rPr>
              <a:t> </a:t>
            </a:r>
            <a:r>
              <a:rPr lang="en-US" sz="1600" dirty="0" err="1">
                <a:latin typeface="Arial" pitchFamily="34" charset="0"/>
                <a:cs typeface="Arial" pitchFamily="34" charset="0"/>
              </a:rPr>
              <a:t>bao</a:t>
            </a:r>
            <a:r>
              <a:rPr lang="en-US" sz="1600" dirty="0">
                <a:latin typeface="Arial" pitchFamily="34" charset="0"/>
                <a:cs typeface="Arial" pitchFamily="34" charset="0"/>
              </a:rPr>
              <a:t> </a:t>
            </a:r>
            <a:r>
              <a:rPr lang="en-US" sz="1600" dirty="0" err="1">
                <a:latin typeface="Arial" pitchFamily="34" charset="0"/>
                <a:cs typeface="Arial" pitchFamily="34" charset="0"/>
              </a:rPr>
              <a:t>được</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sang SIM </a:t>
            </a:r>
            <a:r>
              <a:rPr lang="en-US" sz="1600" dirty="0" err="1">
                <a:latin typeface="Arial" pitchFamily="34" charset="0"/>
                <a:cs typeface="Arial" pitchFamily="34" charset="0"/>
              </a:rPr>
              <a:t>mới</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smtClean="0">
                <a:latin typeface="Arial" pitchFamily="34" charset="0"/>
                <a:cs typeface="Arial" pitchFamily="34" charset="0"/>
              </a:rPr>
              <a:t>Trong</a:t>
            </a:r>
            <a:r>
              <a:rPr lang="en-US" sz="1600" dirty="0" smtClean="0">
                <a:latin typeface="Arial" pitchFamily="34" charset="0"/>
                <a:cs typeface="Arial" pitchFamily="34" charset="0"/>
              </a:rPr>
              <a:t> </a:t>
            </a:r>
            <a:r>
              <a:rPr lang="en-US" sz="1600" dirty="0" err="1">
                <a:latin typeface="Arial" pitchFamily="34" charset="0"/>
                <a:cs typeface="Arial" pitchFamily="34" charset="0"/>
              </a:rPr>
              <a:t>thời</a:t>
            </a:r>
            <a:r>
              <a:rPr lang="en-US" sz="1600" dirty="0">
                <a:latin typeface="Arial" pitchFamily="34" charset="0"/>
                <a:cs typeface="Arial" pitchFamily="34" charset="0"/>
              </a:rPr>
              <a:t> </a:t>
            </a:r>
            <a:r>
              <a:rPr lang="en-US" sz="1600" dirty="0" err="1">
                <a:latin typeface="Arial" pitchFamily="34" charset="0"/>
                <a:cs typeface="Arial" pitchFamily="34" charset="0"/>
              </a:rPr>
              <a:t>gian</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quyền</a:t>
            </a:r>
            <a:r>
              <a:rPr lang="en-US" sz="1600" dirty="0">
                <a:latin typeface="Arial" pitchFamily="34" charset="0"/>
                <a:cs typeface="Arial" pitchFamily="34" charset="0"/>
              </a:rPr>
              <a:t> </a:t>
            </a:r>
            <a:r>
              <a:rPr lang="en-US" sz="1600" dirty="0" err="1">
                <a:latin typeface="Arial" pitchFamily="34" charset="0"/>
                <a:cs typeface="Arial" pitchFamily="34" charset="0"/>
              </a:rPr>
              <a:t>kiểm</a:t>
            </a:r>
            <a:r>
              <a:rPr lang="en-US" sz="1600" dirty="0">
                <a:latin typeface="Arial" pitchFamily="34" charset="0"/>
                <a:cs typeface="Arial" pitchFamily="34" charset="0"/>
              </a:rPr>
              <a:t> </a:t>
            </a:r>
            <a:r>
              <a:rPr lang="en-US" sz="1600" dirty="0" err="1">
                <a:latin typeface="Arial" pitchFamily="34" charset="0"/>
                <a:cs typeface="Arial" pitchFamily="34" charset="0"/>
              </a:rPr>
              <a:t>soát</a:t>
            </a:r>
            <a:r>
              <a:rPr lang="en-US" sz="1600" dirty="0">
                <a:latin typeface="Arial" pitchFamily="34" charset="0"/>
                <a:cs typeface="Arial" pitchFamily="34" charset="0"/>
              </a:rPr>
              <a:t> SIM,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bẻ</a:t>
            </a:r>
            <a:r>
              <a:rPr lang="en-US" sz="1600" dirty="0">
                <a:latin typeface="Arial" pitchFamily="34" charset="0"/>
                <a:cs typeface="Arial" pitchFamily="34" charset="0"/>
              </a:rPr>
              <a:t> </a:t>
            </a:r>
            <a:r>
              <a:rPr lang="en-US" sz="1600" dirty="0" err="1">
                <a:latin typeface="Arial" pitchFamily="34" charset="0"/>
                <a:cs typeface="Arial" pitchFamily="34" charset="0"/>
              </a:rPr>
              <a:t>khóa</a:t>
            </a:r>
            <a:r>
              <a:rPr lang="en-US" sz="1600" dirty="0">
                <a:latin typeface="Arial" pitchFamily="34" charset="0"/>
                <a:cs typeface="Arial" pitchFamily="34" charset="0"/>
              </a:rPr>
              <a:t>, </a:t>
            </a:r>
            <a:r>
              <a:rPr lang="en-US" sz="1600" dirty="0" err="1">
                <a:latin typeface="Arial" pitchFamily="34" charset="0"/>
                <a:cs typeface="Arial" pitchFamily="34" charset="0"/>
              </a:rPr>
              <a:t>truy</a:t>
            </a:r>
            <a:r>
              <a:rPr lang="en-US" sz="1600" dirty="0">
                <a:latin typeface="Arial" pitchFamily="34" charset="0"/>
                <a:cs typeface="Arial" pitchFamily="34" charset="0"/>
              </a:rPr>
              <a:t> </a:t>
            </a:r>
            <a:r>
              <a:rPr lang="en-US" sz="1600" dirty="0" err="1">
                <a:latin typeface="Arial" pitchFamily="34" charset="0"/>
                <a:cs typeface="Arial" pitchFamily="34" charset="0"/>
              </a:rPr>
              <a:t>cập</a:t>
            </a:r>
            <a:r>
              <a:rPr lang="en-US" sz="1600" dirty="0">
                <a:latin typeface="Arial" pitchFamily="34" charset="0"/>
                <a:cs typeface="Arial" pitchFamily="34" charset="0"/>
              </a:rPr>
              <a:t> </a:t>
            </a:r>
            <a:r>
              <a:rPr lang="en-US" sz="1600" dirty="0" err="1">
                <a:latin typeface="Arial" pitchFamily="34" charset="0"/>
                <a:cs typeface="Arial" pitchFamily="34" charset="0"/>
              </a:rPr>
              <a:t>vào</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chủ</a:t>
            </a:r>
            <a:r>
              <a:rPr lang="en-US" sz="1600" dirty="0">
                <a:latin typeface="Arial" pitchFamily="34" charset="0"/>
                <a:cs typeface="Arial" pitchFamily="34" charset="0"/>
              </a:rPr>
              <a:t> </a:t>
            </a:r>
            <a:r>
              <a:rPr lang="en-US" sz="1600" dirty="0" err="1">
                <a:latin typeface="Arial" pitchFamily="34" charset="0"/>
                <a:cs typeface="Arial" pitchFamily="34" charset="0"/>
              </a:rPr>
              <a:t>thuê</a:t>
            </a:r>
            <a:r>
              <a:rPr lang="en-US" sz="1600" dirty="0">
                <a:latin typeface="Arial" pitchFamily="34" charset="0"/>
                <a:cs typeface="Arial" pitchFamily="34" charset="0"/>
              </a:rPr>
              <a:t> </a:t>
            </a:r>
            <a:r>
              <a:rPr lang="en-US" sz="1600" dirty="0" err="1">
                <a:latin typeface="Arial" pitchFamily="34" charset="0"/>
                <a:cs typeface="Arial" pitchFamily="34" charset="0"/>
              </a:rPr>
              <a:t>bao</a:t>
            </a:r>
            <a:r>
              <a:rPr lang="en-US" sz="1600" dirty="0">
                <a:latin typeface="Arial" pitchFamily="34" charset="0"/>
                <a:cs typeface="Arial" pitchFamily="34" charset="0"/>
              </a:rPr>
              <a:t> </a:t>
            </a:r>
            <a:r>
              <a:rPr lang="en-US" sz="1600" dirty="0" err="1">
                <a:latin typeface="Arial" pitchFamily="34" charset="0"/>
                <a:cs typeface="Arial" pitchFamily="34" charset="0"/>
              </a:rPr>
              <a:t>gắn</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thoại</a:t>
            </a:r>
            <a:r>
              <a:rPr lang="en-US" sz="1600" dirty="0">
                <a:latin typeface="Arial" pitchFamily="34" charset="0"/>
                <a:cs typeface="Arial" pitchFamily="34" charset="0"/>
              </a:rPr>
              <a:t> </a:t>
            </a:r>
            <a:r>
              <a:rPr lang="en-US" sz="1600" dirty="0" err="1">
                <a:latin typeface="Arial" pitchFamily="34" charset="0"/>
                <a:cs typeface="Arial" pitchFamily="34" charset="0"/>
              </a:rPr>
              <a:t>cá</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nhất</a:t>
            </a:r>
            <a:r>
              <a:rPr lang="en-US" sz="1600" dirty="0">
                <a:latin typeface="Arial" pitchFamily="34" charset="0"/>
                <a:cs typeface="Arial" pitchFamily="34" charset="0"/>
              </a:rPr>
              <a:t> </a:t>
            </a:r>
            <a:r>
              <a:rPr lang="en-US" sz="1600" dirty="0" err="1">
                <a:latin typeface="Arial" pitchFamily="34" charset="0"/>
                <a:cs typeface="Arial" pitchFamily="34" charset="0"/>
              </a:rPr>
              <a:t>là</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thẻ</a:t>
            </a:r>
            <a:r>
              <a:rPr lang="en-US" sz="1600" dirty="0">
                <a:latin typeface="Arial" pitchFamily="34" charset="0"/>
                <a:cs typeface="Arial" pitchFamily="34" charset="0"/>
              </a:rPr>
              <a:t> </a:t>
            </a:r>
            <a:r>
              <a:rPr lang="en-US" sz="1600" dirty="0" err="1">
                <a:latin typeface="Arial" pitchFamily="34" charset="0"/>
                <a:cs typeface="Arial" pitchFamily="34" charset="0"/>
              </a:rPr>
              <a:t>tín</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mục</a:t>
            </a:r>
            <a:r>
              <a:rPr lang="en-US" sz="1600" dirty="0">
                <a:latin typeface="Arial" pitchFamily="34" charset="0"/>
                <a:cs typeface="Arial" pitchFamily="34" charset="0"/>
              </a:rPr>
              <a:t> </a:t>
            </a:r>
            <a:r>
              <a:rPr lang="en-US" sz="1600" dirty="0" err="1">
                <a:latin typeface="Arial" pitchFamily="34" charset="0"/>
                <a:cs typeface="Arial" pitchFamily="34" charset="0"/>
              </a:rPr>
              <a:t>đích</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quyền</a:t>
            </a:r>
            <a:r>
              <a:rPr lang="en-US" sz="1600" dirty="0">
                <a:latin typeface="Arial" pitchFamily="34" charset="0"/>
                <a:cs typeface="Arial" pitchFamily="34" charset="0"/>
              </a:rPr>
              <a:t> </a:t>
            </a:r>
            <a:r>
              <a:rPr lang="en-US" sz="1600" dirty="0" err="1">
                <a:latin typeface="Arial" pitchFamily="34" charset="0"/>
                <a:cs typeface="Arial" pitchFamily="34" charset="0"/>
              </a:rPr>
              <a:t>sử</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thoại</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phá</a:t>
            </a:r>
            <a:r>
              <a:rPr lang="en-US" sz="1600" dirty="0">
                <a:latin typeface="Arial" pitchFamily="34" charset="0"/>
                <a:cs typeface="Arial" pitchFamily="34" charset="0"/>
              </a:rPr>
              <a:t> </a:t>
            </a:r>
            <a:r>
              <a:rPr lang="en-US" sz="1600" dirty="0" err="1">
                <a:latin typeface="Arial" pitchFamily="34" charset="0"/>
                <a:cs typeface="Arial" pitchFamily="34" charset="0"/>
              </a:rPr>
              <a:t>bảo</a:t>
            </a:r>
            <a:r>
              <a:rPr lang="en-US" sz="1600" dirty="0">
                <a:latin typeface="Arial" pitchFamily="34" charset="0"/>
                <a:cs typeface="Arial" pitchFamily="34" charset="0"/>
              </a:rPr>
              <a:t> </a:t>
            </a:r>
            <a:r>
              <a:rPr lang="en-US" sz="1600" dirty="0" err="1">
                <a:latin typeface="Arial" pitchFamily="34" charset="0"/>
                <a:cs typeface="Arial" pitchFamily="34" charset="0"/>
              </a:rPr>
              <a:t>mật</a:t>
            </a:r>
            <a:r>
              <a:rPr lang="en-US" sz="1600" dirty="0">
                <a:latin typeface="Arial" pitchFamily="34" charset="0"/>
                <a:cs typeface="Arial" pitchFamily="34" charset="0"/>
              </a:rPr>
              <a:t>, </a:t>
            </a:r>
            <a:r>
              <a:rPr lang="en-US" sz="1600" dirty="0" err="1">
                <a:latin typeface="Arial" pitchFamily="34" charset="0"/>
                <a:cs typeface="Arial" pitchFamily="34" charset="0"/>
              </a:rPr>
              <a:t>nhận</a:t>
            </a:r>
            <a:r>
              <a:rPr lang="en-US" sz="1600" dirty="0">
                <a:latin typeface="Arial" pitchFamily="34" charset="0"/>
                <a:cs typeface="Arial" pitchFamily="34" charset="0"/>
              </a:rPr>
              <a:t> </a:t>
            </a:r>
            <a:r>
              <a:rPr lang="en-US" sz="1600" dirty="0" err="1">
                <a:latin typeface="Arial" pitchFamily="34" charset="0"/>
                <a:cs typeface="Arial" pitchFamily="34" charset="0"/>
              </a:rPr>
              <a:t>mã</a:t>
            </a:r>
            <a:r>
              <a:rPr lang="en-US" sz="1600" dirty="0">
                <a:latin typeface="Arial" pitchFamily="34" charset="0"/>
                <a:cs typeface="Arial" pitchFamily="34" charset="0"/>
              </a:rPr>
              <a:t> OTP </a:t>
            </a:r>
            <a:r>
              <a:rPr lang="en-US" sz="1600" dirty="0" err="1">
                <a:latin typeface="Arial" pitchFamily="34" charset="0"/>
                <a:cs typeface="Arial" pitchFamily="34" charset="0"/>
              </a:rPr>
              <a:t>từ</a:t>
            </a:r>
            <a:r>
              <a:rPr lang="en-US" sz="1600" dirty="0">
                <a:latin typeface="Arial" pitchFamily="34" charset="0"/>
                <a:cs typeface="Arial" pitchFamily="34" charset="0"/>
              </a:rPr>
              <a:t> </a:t>
            </a:r>
            <a:r>
              <a:rPr lang="en-US" sz="1600" dirty="0" err="1">
                <a:latin typeface="Arial" pitchFamily="34" charset="0"/>
                <a:cs typeface="Arial" pitchFamily="34" charset="0"/>
              </a:rPr>
              <a:t>nhà</a:t>
            </a:r>
            <a:r>
              <a:rPr lang="en-US" sz="1600" dirty="0">
                <a:latin typeface="Arial" pitchFamily="34" charset="0"/>
                <a:cs typeface="Arial" pitchFamily="34" charset="0"/>
              </a:rPr>
              <a:t> </a:t>
            </a:r>
            <a:r>
              <a:rPr lang="en-US" sz="1600" dirty="0" err="1">
                <a:latin typeface="Arial" pitchFamily="34" charset="0"/>
                <a:cs typeface="Arial" pitchFamily="34" charset="0"/>
              </a:rPr>
              <a:t>cung</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a:t>
            </a:r>
            <a:r>
              <a:rPr lang="en-US" sz="1600" dirty="0" err="1">
                <a:latin typeface="Arial" pitchFamily="34" charset="0"/>
                <a:cs typeface="Arial" pitchFamily="34" charset="0"/>
              </a:rPr>
              <a:t>dịch</a:t>
            </a:r>
            <a:r>
              <a:rPr lang="en-US" sz="1600" dirty="0">
                <a:latin typeface="Arial" pitchFamily="34" charset="0"/>
                <a:cs typeface="Arial" pitchFamily="34" charset="0"/>
              </a:rPr>
              <a:t> </a:t>
            </a:r>
            <a:r>
              <a:rPr lang="en-US" sz="1600" dirty="0" err="1">
                <a:latin typeface="Arial" pitchFamily="34" charset="0"/>
                <a:cs typeface="Arial" pitchFamily="34" charset="0"/>
              </a:rPr>
              <a:t>vụ</a:t>
            </a:r>
            <a:r>
              <a:rPr lang="en-US" sz="1600" dirty="0">
                <a:latin typeface="Arial" pitchFamily="34" charset="0"/>
                <a:cs typeface="Arial" pitchFamily="34" charset="0"/>
              </a:rPr>
              <a:t> hay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thể</a:t>
            </a:r>
            <a:r>
              <a:rPr lang="en-US" sz="1600" dirty="0">
                <a:latin typeface="Arial" pitchFamily="34" charset="0"/>
                <a:cs typeface="Arial" pitchFamily="34" charset="0"/>
              </a:rPr>
              <a:t> </a:t>
            </a:r>
            <a:r>
              <a:rPr lang="en-US" sz="1600" dirty="0" err="1">
                <a:latin typeface="Arial" pitchFamily="34" charset="0"/>
                <a:cs typeface="Arial" pitchFamily="34" charset="0"/>
              </a:rPr>
              <a:t>bẻ</a:t>
            </a:r>
            <a:r>
              <a:rPr lang="en-US" sz="1600" dirty="0">
                <a:latin typeface="Arial" pitchFamily="34" charset="0"/>
                <a:cs typeface="Arial" pitchFamily="34" charset="0"/>
              </a:rPr>
              <a:t> </a:t>
            </a:r>
            <a:r>
              <a:rPr lang="en-US" sz="1600" dirty="0" err="1">
                <a:latin typeface="Arial" pitchFamily="34" charset="0"/>
                <a:cs typeface="Arial" pitchFamily="34" charset="0"/>
              </a:rPr>
              <a:t>khóa</a:t>
            </a:r>
            <a:r>
              <a:rPr lang="en-US" sz="1600" dirty="0">
                <a:latin typeface="Arial" pitchFamily="34" charset="0"/>
                <a:cs typeface="Arial" pitchFamily="34" charset="0"/>
              </a:rPr>
              <a:t>, </a:t>
            </a:r>
            <a:r>
              <a:rPr lang="en-US" sz="1600" dirty="0" err="1">
                <a:latin typeface="Arial" pitchFamily="34" charset="0"/>
                <a:cs typeface="Arial" pitchFamily="34" charset="0"/>
              </a:rPr>
              <a:t>xâm</a:t>
            </a:r>
            <a:r>
              <a:rPr lang="en-US" sz="1600" dirty="0">
                <a:latin typeface="Arial" pitchFamily="34" charset="0"/>
                <a:cs typeface="Arial" pitchFamily="34" charset="0"/>
              </a:rPr>
              <a:t> </a:t>
            </a:r>
            <a:r>
              <a:rPr lang="en-US" sz="1600" dirty="0" err="1">
                <a:latin typeface="Arial" pitchFamily="34" charset="0"/>
                <a:cs typeface="Arial" pitchFamily="34" charset="0"/>
              </a:rPr>
              <a:t>nhập</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trong</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a:t>
            </a:r>
          </a:p>
          <a:p>
            <a:pPr algn="just">
              <a:spcBef>
                <a:spcPts val="600"/>
              </a:spcBef>
            </a:pPr>
            <a:r>
              <a:rPr lang="en-US" sz="1600" b="1" dirty="0" err="1">
                <a:solidFill>
                  <a:srgbClr val="0070C0"/>
                </a:solidFill>
                <a:latin typeface="Arial" pitchFamily="34" charset="0"/>
                <a:cs typeface="Arial" pitchFamily="34" charset="0"/>
              </a:rPr>
              <a:t>Thủ</a:t>
            </a:r>
            <a:r>
              <a:rPr lang="en-US" sz="1600" b="1" dirty="0">
                <a:solidFill>
                  <a:srgbClr val="0070C0"/>
                </a:solidFill>
                <a:latin typeface="Arial" pitchFamily="34" charset="0"/>
                <a:cs typeface="Arial" pitchFamily="34" charset="0"/>
              </a:rPr>
              <a:t> </a:t>
            </a:r>
            <a:r>
              <a:rPr lang="en-US" sz="1600" b="1" dirty="0" err="1" smtClean="0">
                <a:solidFill>
                  <a:srgbClr val="0070C0"/>
                </a:solidFill>
                <a:latin typeface="Arial" pitchFamily="34" charset="0"/>
                <a:cs typeface="Arial" pitchFamily="34" charset="0"/>
              </a:rPr>
              <a:t>đoạn</a:t>
            </a:r>
            <a:r>
              <a:rPr lang="en-US" sz="1600" b="1" dirty="0" smtClean="0">
                <a:solidFill>
                  <a:srgbClr val="0070C0"/>
                </a:solidFill>
                <a:latin typeface="Arial" pitchFamily="34" charset="0"/>
                <a:cs typeface="Arial" pitchFamily="34" charset="0"/>
              </a:rPr>
              <a:t> </a:t>
            </a:r>
            <a:r>
              <a:rPr lang="en-US" sz="1600" b="1" dirty="0">
                <a:solidFill>
                  <a:srgbClr val="0070C0"/>
                </a:solidFill>
                <a:latin typeface="Arial" pitchFamily="34" charset="0"/>
                <a:cs typeface="Arial" pitchFamily="34" charset="0"/>
              </a:rPr>
              <a:t>8: </a:t>
            </a:r>
            <a:r>
              <a:rPr lang="en-US" sz="1600" dirty="0" err="1">
                <a:latin typeface="Arial" pitchFamily="34" charset="0"/>
                <a:cs typeface="Arial" pitchFamily="34" charset="0"/>
              </a:rPr>
              <a:t>Thông</a:t>
            </a:r>
            <a:r>
              <a:rPr lang="en-US" sz="1600" dirty="0">
                <a:latin typeface="Arial" pitchFamily="34" charset="0"/>
                <a:cs typeface="Arial" pitchFamily="34" charset="0"/>
              </a:rPr>
              <a:t> qua </a:t>
            </a:r>
            <a:r>
              <a:rPr lang="en-US" sz="1600" dirty="0" err="1">
                <a:latin typeface="Arial" pitchFamily="34" charset="0"/>
                <a:cs typeface="Arial" pitchFamily="34" charset="0"/>
              </a:rPr>
              <a:t>mạng</a:t>
            </a:r>
            <a:r>
              <a:rPr lang="en-US" sz="1600" dirty="0">
                <a:latin typeface="Arial" pitchFamily="34" charset="0"/>
                <a:cs typeface="Arial" pitchFamily="34" charset="0"/>
              </a:rPr>
              <a:t> </a:t>
            </a:r>
            <a:r>
              <a:rPr lang="en-US" sz="1600" dirty="0" err="1">
                <a:latin typeface="Arial" pitchFamily="34" charset="0"/>
                <a:cs typeface="Arial" pitchFamily="34" charset="0"/>
              </a:rPr>
              <a:t>xã</a:t>
            </a:r>
            <a:r>
              <a:rPr lang="en-US" sz="1600" dirty="0">
                <a:latin typeface="Arial" pitchFamily="34" charset="0"/>
                <a:cs typeface="Arial" pitchFamily="34" charset="0"/>
              </a:rPr>
              <a:t> </a:t>
            </a:r>
            <a:r>
              <a:rPr lang="en-US" sz="1600" dirty="0" err="1">
                <a:latin typeface="Arial" pitchFamily="34" charset="0"/>
                <a:cs typeface="Arial" pitchFamily="34" charset="0"/>
              </a:rPr>
              <a:t>hội</a:t>
            </a:r>
            <a:r>
              <a:rPr lang="en-US" sz="1600" dirty="0">
                <a:latin typeface="Arial" pitchFamily="34" charset="0"/>
                <a:cs typeface="Arial" pitchFamily="34" charset="0"/>
              </a:rPr>
              <a:t> Facebook (tin </a:t>
            </a:r>
            <a:r>
              <a:rPr lang="en-US" sz="1600" dirty="0" err="1">
                <a:latin typeface="Arial" pitchFamily="34" charset="0"/>
                <a:cs typeface="Arial" pitchFamily="34" charset="0"/>
              </a:rPr>
              <a:t>nhắn</a:t>
            </a:r>
            <a:r>
              <a:rPr lang="en-US" sz="1600" dirty="0">
                <a:latin typeface="Arial" pitchFamily="34" charset="0"/>
                <a:cs typeface="Arial" pitchFamily="34" charset="0"/>
              </a:rPr>
              <a:t> Messenger),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giới</a:t>
            </a:r>
            <a:r>
              <a:rPr lang="en-US" sz="1600" dirty="0">
                <a:latin typeface="Arial" pitchFamily="34" charset="0"/>
                <a:cs typeface="Arial" pitchFamily="34" charset="0"/>
              </a:rPr>
              <a:t> </a:t>
            </a:r>
            <a:r>
              <a:rPr lang="en-US" sz="1600" dirty="0" err="1">
                <a:latin typeface="Arial" pitchFamily="34" charset="0"/>
                <a:cs typeface="Arial" pitchFamily="34" charset="0"/>
              </a:rPr>
              <a:t>thiệu</a:t>
            </a:r>
            <a:r>
              <a:rPr lang="en-US" sz="1600" dirty="0">
                <a:latin typeface="Arial" pitchFamily="34" charset="0"/>
                <a:cs typeface="Arial" pitchFamily="34" charset="0"/>
              </a:rPr>
              <a:t> </a:t>
            </a:r>
            <a:r>
              <a:rPr lang="en-US" sz="1600" dirty="0" err="1">
                <a:latin typeface="Arial" pitchFamily="34" charset="0"/>
                <a:cs typeface="Arial" pitchFamily="34" charset="0"/>
              </a:rPr>
              <a:t>là</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nước</a:t>
            </a:r>
            <a:r>
              <a:rPr lang="en-US" sz="1600" dirty="0">
                <a:latin typeface="Arial" pitchFamily="34" charset="0"/>
                <a:cs typeface="Arial" pitchFamily="34" charset="0"/>
              </a:rPr>
              <a:t> </a:t>
            </a:r>
            <a:r>
              <a:rPr lang="en-US" sz="1600" dirty="0" err="1">
                <a:latin typeface="Arial" pitchFamily="34" charset="0"/>
                <a:cs typeface="Arial" pitchFamily="34" charset="0"/>
              </a:rPr>
              <a:t>ngoài</a:t>
            </a:r>
            <a:r>
              <a:rPr lang="en-US" sz="1600" dirty="0">
                <a:latin typeface="Arial" pitchFamily="34" charset="0"/>
                <a:cs typeface="Arial" pitchFamily="34" charset="0"/>
              </a:rPr>
              <a:t> </a:t>
            </a:r>
            <a:r>
              <a:rPr lang="en-US" sz="1600" dirty="0" err="1">
                <a:latin typeface="Arial" pitchFamily="34" charset="0"/>
                <a:cs typeface="Arial" pitchFamily="34" charset="0"/>
              </a:rPr>
              <a:t>kết</a:t>
            </a:r>
            <a:r>
              <a:rPr lang="en-US" sz="1600" dirty="0">
                <a:latin typeface="Arial" pitchFamily="34" charset="0"/>
                <a:cs typeface="Arial" pitchFamily="34" charset="0"/>
              </a:rPr>
              <a:t> </a:t>
            </a:r>
            <a:r>
              <a:rPr lang="en-US" sz="1600" dirty="0" err="1">
                <a:latin typeface="Arial" pitchFamily="34" charset="0"/>
                <a:cs typeface="Arial" pitchFamily="34" charset="0"/>
              </a:rPr>
              <a:t>bạn</a:t>
            </a:r>
            <a:r>
              <a:rPr lang="en-US" sz="1600" dirty="0">
                <a:latin typeface="Arial" pitchFamily="34" charset="0"/>
                <a:cs typeface="Arial" pitchFamily="34" charset="0"/>
              </a:rPr>
              <a:t>, </a:t>
            </a:r>
            <a:r>
              <a:rPr lang="en-US" sz="1600" dirty="0" err="1">
                <a:latin typeface="Arial" pitchFamily="34" charset="0"/>
                <a:cs typeface="Arial" pitchFamily="34" charset="0"/>
              </a:rPr>
              <a:t>làm</a:t>
            </a:r>
            <a:r>
              <a:rPr lang="en-US" sz="1600" dirty="0">
                <a:latin typeface="Arial" pitchFamily="34" charset="0"/>
                <a:cs typeface="Arial" pitchFamily="34" charset="0"/>
              </a:rPr>
              <a:t> </a:t>
            </a:r>
            <a:r>
              <a:rPr lang="en-US" sz="1600" dirty="0" err="1">
                <a:latin typeface="Arial" pitchFamily="34" charset="0"/>
                <a:cs typeface="Arial" pitchFamily="34" charset="0"/>
              </a:rPr>
              <a:t>quen</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nạn</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nhằm</a:t>
            </a:r>
            <a:r>
              <a:rPr lang="en-US" sz="1600" dirty="0">
                <a:latin typeface="Arial" pitchFamily="34" charset="0"/>
                <a:cs typeface="Arial" pitchFamily="34" charset="0"/>
              </a:rPr>
              <a:t> </a:t>
            </a:r>
            <a:r>
              <a:rPr lang="en-US" sz="1600" dirty="0" err="1">
                <a:latin typeface="Arial" pitchFamily="34" charset="0"/>
                <a:cs typeface="Arial" pitchFamily="34" charset="0"/>
              </a:rPr>
              <a:t>tán</a:t>
            </a:r>
            <a:r>
              <a:rPr lang="en-US" sz="1600" dirty="0">
                <a:latin typeface="Arial" pitchFamily="34" charset="0"/>
                <a:cs typeface="Arial" pitchFamily="34" charset="0"/>
              </a:rPr>
              <a:t> </a:t>
            </a:r>
            <a:r>
              <a:rPr lang="en-US" sz="1600" dirty="0" err="1">
                <a:latin typeface="Arial" pitchFamily="34" charset="0"/>
                <a:cs typeface="Arial" pitchFamily="34" charset="0"/>
              </a:rPr>
              <a:t>tỉnh</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đương</a:t>
            </a:r>
            <a:r>
              <a:rPr lang="en-US" sz="1600" dirty="0">
                <a:latin typeface="Arial" pitchFamily="34" charset="0"/>
                <a:cs typeface="Arial" pitchFamily="34" charset="0"/>
              </a:rPr>
              <a:t>, </a:t>
            </a:r>
            <a:r>
              <a:rPr lang="en-US" sz="1600" dirty="0" err="1">
                <a:latin typeface="Arial" pitchFamily="34" charset="0"/>
                <a:cs typeface="Arial" pitchFamily="34" charset="0"/>
              </a:rPr>
              <a:t>rồi</a:t>
            </a:r>
            <a:r>
              <a:rPr lang="en-US" sz="1600" dirty="0">
                <a:latin typeface="Arial" pitchFamily="34" charset="0"/>
                <a:cs typeface="Arial" pitchFamily="34" charset="0"/>
              </a:rPr>
              <a:t> </a:t>
            </a:r>
            <a:r>
              <a:rPr lang="en-US" sz="1600" dirty="0" err="1">
                <a:latin typeface="Arial" pitchFamily="34" charset="0"/>
                <a:cs typeface="Arial" pitchFamily="34" charset="0"/>
              </a:rPr>
              <a:t>đề</a:t>
            </a:r>
            <a:r>
              <a:rPr lang="en-US" sz="1600" dirty="0">
                <a:latin typeface="Arial" pitchFamily="34" charset="0"/>
                <a:cs typeface="Arial" pitchFamily="34" charset="0"/>
              </a:rPr>
              <a:t> </a:t>
            </a:r>
            <a:r>
              <a:rPr lang="en-US" sz="1600" dirty="0" err="1">
                <a:latin typeface="Arial" pitchFamily="34" charset="0"/>
                <a:cs typeface="Arial" pitchFamily="34" charset="0"/>
              </a:rPr>
              <a:t>nghị</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quà</a:t>
            </a:r>
            <a:r>
              <a:rPr lang="en-US" sz="1600" dirty="0">
                <a:latin typeface="Arial" pitchFamily="34" charset="0"/>
                <a:cs typeface="Arial" pitchFamily="34" charset="0"/>
              </a:rPr>
              <a:t> </a:t>
            </a:r>
            <a:r>
              <a:rPr lang="en-US" sz="1600" dirty="0" err="1">
                <a:latin typeface="Arial" pitchFamily="34" charset="0"/>
                <a:cs typeface="Arial" pitchFamily="34" charset="0"/>
              </a:rPr>
              <a:t>như</a:t>
            </a:r>
            <a:r>
              <a:rPr lang="en-US" sz="1600" dirty="0">
                <a:latin typeface="Arial" pitchFamily="34" charset="0"/>
                <a:cs typeface="Arial" pitchFamily="34" charset="0"/>
              </a:rPr>
              <a:t> </a:t>
            </a:r>
            <a:r>
              <a:rPr lang="en-US" sz="1600" dirty="0" err="1">
                <a:latin typeface="Arial" pitchFamily="34" charset="0"/>
                <a:cs typeface="Arial" pitchFamily="34" charset="0"/>
              </a:rPr>
              <a:t>trang</a:t>
            </a:r>
            <a:r>
              <a:rPr lang="en-US" sz="1600" dirty="0">
                <a:latin typeface="Arial" pitchFamily="34" charset="0"/>
                <a:cs typeface="Arial" pitchFamily="34" charset="0"/>
              </a:rPr>
              <a:t> </a:t>
            </a:r>
            <a:r>
              <a:rPr lang="en-US" sz="1600" dirty="0" err="1">
                <a:latin typeface="Arial" pitchFamily="34" charset="0"/>
                <a:cs typeface="Arial" pitchFamily="34" charset="0"/>
              </a:rPr>
              <a:t>sức</a:t>
            </a:r>
            <a:r>
              <a:rPr lang="en-US" sz="1600" dirty="0">
                <a:latin typeface="Arial" pitchFamily="34" charset="0"/>
                <a:cs typeface="Arial" pitchFamily="34" charset="0"/>
              </a:rPr>
              <a:t>, </a:t>
            </a:r>
            <a:r>
              <a:rPr lang="en-US" sz="1600" dirty="0" err="1">
                <a:latin typeface="Arial" pitchFamily="34" charset="0"/>
                <a:cs typeface="Arial" pitchFamily="34" charset="0"/>
              </a:rPr>
              <a:t>mỹ</a:t>
            </a:r>
            <a:r>
              <a:rPr lang="en-US" sz="1600" dirty="0">
                <a:latin typeface="Arial" pitchFamily="34" charset="0"/>
                <a:cs typeface="Arial" pitchFamily="34" charset="0"/>
              </a:rPr>
              <a:t> </a:t>
            </a:r>
            <a:r>
              <a:rPr lang="en-US" sz="1600" dirty="0" err="1">
                <a:latin typeface="Arial" pitchFamily="34" charset="0"/>
                <a:cs typeface="Arial" pitchFamily="34" charset="0"/>
              </a:rPr>
              <a:t>phẩm</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ngoại</a:t>
            </a:r>
            <a:r>
              <a:rPr lang="en-US" sz="1600" dirty="0">
                <a:latin typeface="Arial" pitchFamily="34" charset="0"/>
                <a:cs typeface="Arial" pitchFamily="34" charset="0"/>
              </a:rPr>
              <a:t> </a:t>
            </a:r>
            <a:r>
              <a:rPr lang="en-US" sz="1600" dirty="0" err="1">
                <a:latin typeface="Arial" pitchFamily="34" charset="0"/>
                <a:cs typeface="Arial" pitchFamily="34" charset="0"/>
              </a:rPr>
              <a:t>tệ</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lượng</a:t>
            </a:r>
            <a:r>
              <a:rPr lang="en-US" sz="1600" dirty="0">
                <a:latin typeface="Arial" pitchFamily="34" charset="0"/>
                <a:cs typeface="Arial" pitchFamily="34" charset="0"/>
              </a:rPr>
              <a:t> </a:t>
            </a:r>
            <a:r>
              <a:rPr lang="en-US" sz="1600" dirty="0" err="1">
                <a:latin typeface="Arial" pitchFamily="34" charset="0"/>
                <a:cs typeface="Arial" pitchFamily="34" charset="0"/>
              </a:rPr>
              <a:t>lớn</a:t>
            </a:r>
            <a:r>
              <a:rPr lang="en-US" sz="1600" dirty="0">
                <a:latin typeface="Arial" pitchFamily="34" charset="0"/>
                <a:cs typeface="Arial" pitchFamily="34" charset="0"/>
              </a:rPr>
              <a:t> qua </a:t>
            </a:r>
            <a:r>
              <a:rPr lang="en-US" sz="1600" dirty="0" err="1">
                <a:latin typeface="Arial" pitchFamily="34" charset="0"/>
                <a:cs typeface="Arial" pitchFamily="34" charset="0"/>
              </a:rPr>
              <a:t>đường</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về</a:t>
            </a:r>
            <a:r>
              <a:rPr lang="en-US" sz="1600" dirty="0">
                <a:latin typeface="Arial" pitchFamily="34" charset="0"/>
                <a:cs typeface="Arial" pitchFamily="34" charset="0"/>
              </a:rPr>
              <a:t> </a:t>
            </a:r>
            <a:r>
              <a:rPr lang="en-US" sz="1600" dirty="0" err="1">
                <a:latin typeface="Arial" pitchFamily="34" charset="0"/>
                <a:cs typeface="Arial" pitchFamily="34" charset="0"/>
              </a:rPr>
              <a:t>Việt</a:t>
            </a:r>
            <a:r>
              <a:rPr lang="en-US" sz="1600" dirty="0">
                <a:latin typeface="Arial" pitchFamily="34" charset="0"/>
                <a:cs typeface="Arial" pitchFamily="34" charset="0"/>
              </a:rPr>
              <a:t> Nam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làm</a:t>
            </a:r>
            <a:r>
              <a:rPr lang="en-US" sz="1600" dirty="0">
                <a:latin typeface="Arial" pitchFamily="34" charset="0"/>
                <a:cs typeface="Arial" pitchFamily="34" charset="0"/>
              </a:rPr>
              <a:t> </a:t>
            </a:r>
            <a:r>
              <a:rPr lang="en-US" sz="1600" dirty="0" err="1">
                <a:latin typeface="Arial" pitchFamily="34" charset="0"/>
                <a:cs typeface="Arial" pitchFamily="34" charset="0"/>
              </a:rPr>
              <a:t>quà</a:t>
            </a:r>
            <a:r>
              <a:rPr lang="en-US" sz="1600" dirty="0">
                <a:latin typeface="Arial" pitchFamily="34" charset="0"/>
                <a:cs typeface="Arial" pitchFamily="34" charset="0"/>
              </a:rPr>
              <a:t> </a:t>
            </a:r>
            <a:r>
              <a:rPr lang="en-US" sz="1600" dirty="0" err="1">
                <a:latin typeface="Arial" pitchFamily="34" charset="0"/>
                <a:cs typeface="Arial" pitchFamily="34" charset="0"/>
              </a:rPr>
              <a:t>tặng</a:t>
            </a:r>
            <a:r>
              <a:rPr lang="en-US" sz="1600" dirty="0">
                <a:latin typeface="Arial" pitchFamily="34" charset="0"/>
                <a:cs typeface="Arial" pitchFamily="34" charset="0"/>
              </a:rPr>
              <a:t>; </a:t>
            </a:r>
            <a:r>
              <a:rPr lang="en-US" sz="1600" dirty="0" err="1">
                <a:latin typeface="Arial" pitchFamily="34" charset="0"/>
                <a:cs typeface="Arial" pitchFamily="34" charset="0"/>
              </a:rPr>
              <a:t>tiếp</a:t>
            </a:r>
            <a:r>
              <a:rPr lang="en-US" sz="1600" dirty="0">
                <a:latin typeface="Arial" pitchFamily="34" charset="0"/>
                <a:cs typeface="Arial" pitchFamily="34" charset="0"/>
              </a:rPr>
              <a:t> </a:t>
            </a:r>
            <a:r>
              <a:rPr lang="en-US" sz="1600" dirty="0" err="1">
                <a:latin typeface="Arial" pitchFamily="34" charset="0"/>
                <a:cs typeface="Arial" pitchFamily="34" charset="0"/>
              </a:rPr>
              <a:t>theo</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khác</a:t>
            </a:r>
            <a:r>
              <a:rPr lang="en-US" sz="1600" dirty="0">
                <a:latin typeface="Arial" pitchFamily="34" charset="0"/>
                <a:cs typeface="Arial" pitchFamily="34" charset="0"/>
              </a:rPr>
              <a:t>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danh</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viên</a:t>
            </a:r>
            <a:r>
              <a:rPr lang="en-US" sz="1600" dirty="0">
                <a:latin typeface="Arial" pitchFamily="34" charset="0"/>
                <a:cs typeface="Arial" pitchFamily="34" charset="0"/>
              </a:rPr>
              <a:t> </a:t>
            </a:r>
            <a:r>
              <a:rPr lang="en-US" sz="1600" dirty="0" err="1">
                <a:latin typeface="Arial" pitchFamily="34" charset="0"/>
                <a:cs typeface="Arial" pitchFamily="34" charset="0"/>
              </a:rPr>
              <a:t>sân</a:t>
            </a:r>
            <a:r>
              <a:rPr lang="en-US" sz="1600" dirty="0">
                <a:latin typeface="Arial" pitchFamily="34" charset="0"/>
                <a:cs typeface="Arial" pitchFamily="34" charset="0"/>
              </a:rPr>
              <a:t> bay,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viên</a:t>
            </a:r>
            <a:r>
              <a:rPr lang="en-US" sz="1600" dirty="0">
                <a:latin typeface="Arial" pitchFamily="34" charset="0"/>
                <a:cs typeface="Arial" pitchFamily="34" charset="0"/>
              </a:rPr>
              <a:t> </a:t>
            </a:r>
            <a:r>
              <a:rPr lang="en-US" sz="1600" dirty="0" err="1">
                <a:latin typeface="Arial" pitchFamily="34" charset="0"/>
                <a:cs typeface="Arial" pitchFamily="34" charset="0"/>
              </a:rPr>
              <a:t>giao</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nạn</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vào</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chúng</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lý</a:t>
            </a:r>
            <a:r>
              <a:rPr lang="en-US" sz="1600" dirty="0">
                <a:latin typeface="Arial" pitchFamily="34" charset="0"/>
                <a:cs typeface="Arial" pitchFamily="34" charset="0"/>
              </a:rPr>
              <a:t> do </a:t>
            </a:r>
            <a:r>
              <a:rPr lang="en-US" sz="1600" dirty="0" err="1">
                <a:latin typeface="Arial" pitchFamily="34" charset="0"/>
                <a:cs typeface="Arial" pitchFamily="34" charset="0"/>
              </a:rPr>
              <a:t>làm</a:t>
            </a:r>
            <a:r>
              <a:rPr lang="en-US" sz="1600" dirty="0">
                <a:latin typeface="Arial" pitchFamily="34" charset="0"/>
                <a:cs typeface="Arial" pitchFamily="34" charset="0"/>
              </a:rPr>
              <a:t> </a:t>
            </a:r>
            <a:r>
              <a:rPr lang="en-US" sz="1600" dirty="0" err="1">
                <a:latin typeface="Arial" pitchFamily="34" charset="0"/>
                <a:cs typeface="Arial" pitchFamily="34" charset="0"/>
              </a:rPr>
              <a:t>thủ</a:t>
            </a:r>
            <a:r>
              <a:rPr lang="en-US" sz="1600" dirty="0">
                <a:latin typeface="Arial" pitchFamily="34" charset="0"/>
                <a:cs typeface="Arial" pitchFamily="34" charset="0"/>
              </a:rPr>
              <a:t> </a:t>
            </a:r>
            <a:r>
              <a:rPr lang="en-US" sz="1600" dirty="0" err="1">
                <a:latin typeface="Arial" pitchFamily="34" charset="0"/>
                <a:cs typeface="Arial" pitchFamily="34" charset="0"/>
              </a:rPr>
              <a:t>tục</a:t>
            </a:r>
            <a:r>
              <a:rPr lang="en-US" sz="1600" dirty="0">
                <a:latin typeface="Arial" pitchFamily="34" charset="0"/>
                <a:cs typeface="Arial" pitchFamily="34" charset="0"/>
              </a:rPr>
              <a:t> </a:t>
            </a:r>
            <a:r>
              <a:rPr lang="en-US" sz="1600" dirty="0" err="1">
                <a:latin typeface="Arial" pitchFamily="34" charset="0"/>
                <a:cs typeface="Arial" pitchFamily="34" charset="0"/>
              </a:rPr>
              <a:t>nhận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nhằm</a:t>
            </a:r>
            <a:r>
              <a:rPr lang="en-US" sz="1600" dirty="0">
                <a:latin typeface="Arial" pitchFamily="34" charset="0"/>
                <a:cs typeface="Arial" pitchFamily="34" charset="0"/>
              </a:rPr>
              <a:t> </a:t>
            </a:r>
            <a:r>
              <a:rPr lang="en-US" sz="1600" dirty="0" err="1">
                <a:latin typeface="Arial" pitchFamily="34" charset="0"/>
                <a:cs typeface="Arial" pitchFamily="34" charset="0"/>
              </a:rPr>
              <a:t>thực</a:t>
            </a:r>
            <a:r>
              <a:rPr lang="en-US" sz="1600" dirty="0">
                <a:latin typeface="Arial" pitchFamily="34" charset="0"/>
                <a:cs typeface="Arial" pitchFamily="34" charset="0"/>
              </a:rPr>
              <a:t> </a:t>
            </a:r>
            <a:r>
              <a:rPr lang="en-US" sz="1600" dirty="0" err="1">
                <a:latin typeface="Arial" pitchFamily="34" charset="0"/>
                <a:cs typeface="Arial" pitchFamily="34" charset="0"/>
              </a:rPr>
              <a:t>hiện</a:t>
            </a:r>
            <a:r>
              <a:rPr lang="en-US" sz="1600" dirty="0">
                <a:latin typeface="Arial" pitchFamily="34" charset="0"/>
                <a:cs typeface="Arial" pitchFamily="34" charset="0"/>
              </a:rPr>
              <a:t> </a:t>
            </a:r>
            <a:r>
              <a:rPr lang="en-US" sz="1600" dirty="0" err="1">
                <a:latin typeface="Arial" pitchFamily="34" charset="0"/>
                <a:cs typeface="Arial" pitchFamily="34" charset="0"/>
              </a:rPr>
              <a:t>hành</a:t>
            </a:r>
            <a:r>
              <a:rPr lang="en-US" sz="1600" dirty="0">
                <a:latin typeface="Arial" pitchFamily="34" charset="0"/>
                <a:cs typeface="Arial" pitchFamily="34" charset="0"/>
              </a:rPr>
              <a:t> vi </a:t>
            </a:r>
            <a:r>
              <a:rPr lang="en-US" sz="1600" dirty="0" err="1">
                <a:latin typeface="Arial" pitchFamily="34" charset="0"/>
                <a:cs typeface="Arial" pitchFamily="34" charset="0"/>
              </a:rPr>
              <a:t>lừa</a:t>
            </a:r>
            <a:r>
              <a:rPr lang="en-US" sz="1600" dirty="0">
                <a:latin typeface="Arial" pitchFamily="34" charset="0"/>
                <a:cs typeface="Arial" pitchFamily="34" charset="0"/>
              </a:rPr>
              <a:t> </a:t>
            </a:r>
            <a:r>
              <a:rPr lang="en-US" sz="1600" dirty="0" err="1">
                <a:latin typeface="Arial" pitchFamily="34" charset="0"/>
                <a:cs typeface="Arial" pitchFamily="34" charset="0"/>
              </a:rPr>
              <a:t>đảo</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sản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Trò</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lừa</a:t>
            </a:r>
            <a:r>
              <a:rPr lang="en-US" sz="1600" dirty="0" smtClean="0">
                <a:latin typeface="Arial" pitchFamily="34" charset="0"/>
                <a:cs typeface="Arial" pitchFamily="34" charset="0"/>
              </a:rPr>
              <a:t> Nigeria) </a:t>
            </a:r>
            <a:endParaRPr lang="en-US" sz="1600" dirty="0">
              <a:latin typeface="Arial" pitchFamily="34" charset="0"/>
              <a:cs typeface="Arial" pitchFamily="34" charset="0"/>
            </a:endParaRPr>
          </a:p>
        </p:txBody>
      </p:sp>
      <p:sp>
        <p:nvSpPr>
          <p:cNvPr id="10" name="object 10"/>
          <p:cNvSpPr/>
          <p:nvPr/>
        </p:nvSpPr>
        <p:spPr>
          <a:xfrm>
            <a:off x="120856" y="276225"/>
            <a:ext cx="136309" cy="11878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flipV="1">
            <a:off x="-1393850" y="809625"/>
            <a:ext cx="68154" cy="7013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52701" y="4772025"/>
            <a:ext cx="136309" cy="11878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628222" y="6372225"/>
            <a:ext cx="136309" cy="118783"/>
          </a:xfrm>
          <a:prstGeom prst="rect">
            <a:avLst/>
          </a:prstGeom>
          <a:blipFill>
            <a:blip r:embed="rId4" cstate="print"/>
            <a:stretch>
              <a:fillRect/>
            </a:stretch>
          </a:blipFill>
        </p:spPr>
        <p:txBody>
          <a:bodyPr wrap="square" lIns="0" tIns="0" rIns="0" bIns="0" rtlCol="0"/>
          <a:lstStyle/>
          <a:p>
            <a:endParaRPr/>
          </a:p>
        </p:txBody>
      </p:sp>
      <p:grpSp>
        <p:nvGrpSpPr>
          <p:cNvPr id="15" name="object 12"/>
          <p:cNvGrpSpPr/>
          <p:nvPr/>
        </p:nvGrpSpPr>
        <p:grpSpPr>
          <a:xfrm>
            <a:off x="8153400" y="5787256"/>
            <a:ext cx="2012562" cy="1209025"/>
            <a:chOff x="2110739" y="4553800"/>
            <a:chExt cx="3175635" cy="2988310"/>
          </a:xfrm>
        </p:grpSpPr>
        <p:sp>
          <p:nvSpPr>
            <p:cNvPr id="16" name="object 13"/>
            <p:cNvSpPr/>
            <p:nvPr/>
          </p:nvSpPr>
          <p:spPr>
            <a:xfrm>
              <a:off x="3461211" y="6124336"/>
              <a:ext cx="211247" cy="210531"/>
            </a:xfrm>
            <a:prstGeom prst="rect">
              <a:avLst/>
            </a:prstGeom>
            <a:blipFill>
              <a:blip r:embed="rId6" cstate="print"/>
              <a:stretch>
                <a:fillRect/>
              </a:stretch>
            </a:blipFill>
          </p:spPr>
          <p:txBody>
            <a:bodyPr wrap="square" lIns="0" tIns="0" rIns="0" bIns="0" rtlCol="0"/>
            <a:lstStyle/>
            <a:p>
              <a:endParaRPr/>
            </a:p>
          </p:txBody>
        </p:sp>
        <p:sp>
          <p:nvSpPr>
            <p:cNvPr id="17" name="object 14"/>
            <p:cNvSpPr/>
            <p:nvPr/>
          </p:nvSpPr>
          <p:spPr>
            <a:xfrm>
              <a:off x="2970957" y="6262113"/>
              <a:ext cx="746125" cy="920750"/>
            </a:xfrm>
            <a:custGeom>
              <a:avLst/>
              <a:gdLst/>
              <a:ahLst/>
              <a:cxnLst/>
              <a:rect l="l" t="t" r="r" b="b"/>
              <a:pathLst>
                <a:path w="746125" h="920750">
                  <a:moveTo>
                    <a:pt x="345913" y="0"/>
                  </a:moveTo>
                  <a:lnTo>
                    <a:pt x="292050" y="3171"/>
                  </a:lnTo>
                  <a:lnTo>
                    <a:pt x="243402" y="13880"/>
                  </a:lnTo>
                  <a:lnTo>
                    <a:pt x="204436" y="28414"/>
                  </a:lnTo>
                  <a:lnTo>
                    <a:pt x="152694" y="62044"/>
                  </a:lnTo>
                  <a:lnTo>
                    <a:pt x="108324" y="110543"/>
                  </a:lnTo>
                  <a:lnTo>
                    <a:pt x="71413" y="172814"/>
                  </a:lnTo>
                  <a:lnTo>
                    <a:pt x="55782" y="208770"/>
                  </a:lnTo>
                  <a:lnTo>
                    <a:pt x="42050" y="247756"/>
                  </a:lnTo>
                  <a:lnTo>
                    <a:pt x="30227" y="289636"/>
                  </a:lnTo>
                  <a:lnTo>
                    <a:pt x="20324" y="334272"/>
                  </a:lnTo>
                  <a:lnTo>
                    <a:pt x="12352" y="381526"/>
                  </a:lnTo>
                  <a:lnTo>
                    <a:pt x="6323" y="431261"/>
                  </a:lnTo>
                  <a:lnTo>
                    <a:pt x="2247" y="483339"/>
                  </a:lnTo>
                  <a:lnTo>
                    <a:pt x="135" y="537624"/>
                  </a:lnTo>
                  <a:lnTo>
                    <a:pt x="0" y="593978"/>
                  </a:lnTo>
                  <a:lnTo>
                    <a:pt x="1850" y="652263"/>
                  </a:lnTo>
                  <a:lnTo>
                    <a:pt x="5699" y="712343"/>
                  </a:lnTo>
                  <a:lnTo>
                    <a:pt x="11556" y="774079"/>
                  </a:lnTo>
                  <a:lnTo>
                    <a:pt x="19433" y="837334"/>
                  </a:lnTo>
                  <a:lnTo>
                    <a:pt x="29341" y="901971"/>
                  </a:lnTo>
                  <a:lnTo>
                    <a:pt x="68908" y="907448"/>
                  </a:lnTo>
                  <a:lnTo>
                    <a:pt x="111028" y="912212"/>
                  </a:lnTo>
                  <a:lnTo>
                    <a:pt x="155598" y="916064"/>
                  </a:lnTo>
                  <a:lnTo>
                    <a:pt x="202518" y="918805"/>
                  </a:lnTo>
                  <a:lnTo>
                    <a:pt x="251686" y="920236"/>
                  </a:lnTo>
                  <a:lnTo>
                    <a:pt x="303000" y="920159"/>
                  </a:lnTo>
                  <a:lnTo>
                    <a:pt x="356359" y="918375"/>
                  </a:lnTo>
                  <a:lnTo>
                    <a:pt x="411662" y="914684"/>
                  </a:lnTo>
                  <a:lnTo>
                    <a:pt x="460725" y="909978"/>
                  </a:lnTo>
                  <a:lnTo>
                    <a:pt x="512144" y="903930"/>
                  </a:lnTo>
                  <a:lnTo>
                    <a:pt x="564242" y="896777"/>
                  </a:lnTo>
                  <a:lnTo>
                    <a:pt x="615340" y="888753"/>
                  </a:lnTo>
                  <a:lnTo>
                    <a:pt x="663761" y="880094"/>
                  </a:lnTo>
                  <a:lnTo>
                    <a:pt x="707828" y="871036"/>
                  </a:lnTo>
                  <a:lnTo>
                    <a:pt x="745862" y="861814"/>
                  </a:lnTo>
                  <a:lnTo>
                    <a:pt x="730016" y="806295"/>
                  </a:lnTo>
                  <a:lnTo>
                    <a:pt x="719156" y="751883"/>
                  </a:lnTo>
                  <a:lnTo>
                    <a:pt x="712181" y="699203"/>
                  </a:lnTo>
                  <a:lnTo>
                    <a:pt x="707988" y="648879"/>
                  </a:lnTo>
                  <a:lnTo>
                    <a:pt x="705474" y="601537"/>
                  </a:lnTo>
                  <a:lnTo>
                    <a:pt x="703539" y="557801"/>
                  </a:lnTo>
                  <a:lnTo>
                    <a:pt x="701079" y="518296"/>
                  </a:lnTo>
                  <a:lnTo>
                    <a:pt x="696993" y="483646"/>
                  </a:lnTo>
                  <a:lnTo>
                    <a:pt x="690592" y="440176"/>
                  </a:lnTo>
                  <a:lnTo>
                    <a:pt x="684994" y="397166"/>
                  </a:lnTo>
                  <a:lnTo>
                    <a:pt x="678774" y="352946"/>
                  </a:lnTo>
                  <a:lnTo>
                    <a:pt x="670506" y="305846"/>
                  </a:lnTo>
                  <a:lnTo>
                    <a:pt x="658766" y="254195"/>
                  </a:lnTo>
                  <a:lnTo>
                    <a:pt x="639210" y="199689"/>
                  </a:lnTo>
                  <a:lnTo>
                    <a:pt x="612857" y="155712"/>
                  </a:lnTo>
                  <a:lnTo>
                    <a:pt x="581772" y="120473"/>
                  </a:lnTo>
                  <a:lnTo>
                    <a:pt x="548019" y="92184"/>
                  </a:lnTo>
                  <a:lnTo>
                    <a:pt x="513665" y="69055"/>
                  </a:lnTo>
                  <a:lnTo>
                    <a:pt x="480775" y="49297"/>
                  </a:lnTo>
                  <a:lnTo>
                    <a:pt x="451413" y="31120"/>
                  </a:lnTo>
                  <a:lnTo>
                    <a:pt x="400523" y="8078"/>
                  </a:lnTo>
                  <a:lnTo>
                    <a:pt x="345913" y="0"/>
                  </a:lnTo>
                  <a:close/>
                </a:path>
              </a:pathLst>
            </a:custGeom>
            <a:solidFill>
              <a:srgbClr val="3B4043"/>
            </a:solidFill>
          </p:spPr>
          <p:txBody>
            <a:bodyPr wrap="square" lIns="0" tIns="0" rIns="0" bIns="0" rtlCol="0"/>
            <a:lstStyle/>
            <a:p>
              <a:endParaRPr/>
            </a:p>
          </p:txBody>
        </p:sp>
        <p:sp>
          <p:nvSpPr>
            <p:cNvPr id="18" name="object 15"/>
            <p:cNvSpPr/>
            <p:nvPr/>
          </p:nvSpPr>
          <p:spPr>
            <a:xfrm>
              <a:off x="3172701" y="6180962"/>
              <a:ext cx="171094" cy="183427"/>
            </a:xfrm>
            <a:prstGeom prst="rect">
              <a:avLst/>
            </a:prstGeom>
            <a:blipFill>
              <a:blip r:embed="rId7" cstate="print"/>
              <a:stretch>
                <a:fillRect/>
              </a:stretch>
            </a:blipFill>
          </p:spPr>
          <p:txBody>
            <a:bodyPr wrap="square" lIns="0" tIns="0" rIns="0" bIns="0" rtlCol="0"/>
            <a:lstStyle/>
            <a:p>
              <a:endParaRPr/>
            </a:p>
          </p:txBody>
        </p:sp>
        <p:sp>
          <p:nvSpPr>
            <p:cNvPr id="19" name="object 16"/>
            <p:cNvSpPr/>
            <p:nvPr/>
          </p:nvSpPr>
          <p:spPr>
            <a:xfrm>
              <a:off x="2485773" y="6302810"/>
              <a:ext cx="708660" cy="900430"/>
            </a:xfrm>
            <a:custGeom>
              <a:avLst/>
              <a:gdLst/>
              <a:ahLst/>
              <a:cxnLst/>
              <a:rect l="l" t="t" r="r" b="b"/>
              <a:pathLst>
                <a:path w="708660" h="900429">
                  <a:moveTo>
                    <a:pt x="653065" y="0"/>
                  </a:moveTo>
                  <a:lnTo>
                    <a:pt x="576694" y="18093"/>
                  </a:lnTo>
                  <a:lnTo>
                    <a:pt x="533216" y="36334"/>
                  </a:lnTo>
                  <a:lnTo>
                    <a:pt x="487660" y="58823"/>
                  </a:lnTo>
                  <a:lnTo>
                    <a:pt x="441112" y="84149"/>
                  </a:lnTo>
                  <a:lnTo>
                    <a:pt x="394660" y="110902"/>
                  </a:lnTo>
                  <a:lnTo>
                    <a:pt x="306392" y="163045"/>
                  </a:lnTo>
                  <a:lnTo>
                    <a:pt x="266752" y="185613"/>
                  </a:lnTo>
                  <a:lnTo>
                    <a:pt x="231556" y="203965"/>
                  </a:lnTo>
                  <a:lnTo>
                    <a:pt x="193664" y="223296"/>
                  </a:lnTo>
                  <a:lnTo>
                    <a:pt x="149701" y="247862"/>
                  </a:lnTo>
                  <a:lnTo>
                    <a:pt x="104432" y="275780"/>
                  </a:lnTo>
                  <a:lnTo>
                    <a:pt x="62625" y="305165"/>
                  </a:lnTo>
                  <a:lnTo>
                    <a:pt x="29044" y="334132"/>
                  </a:lnTo>
                  <a:lnTo>
                    <a:pt x="0" y="393552"/>
                  </a:lnTo>
                  <a:lnTo>
                    <a:pt x="4942" y="428361"/>
                  </a:lnTo>
                  <a:lnTo>
                    <a:pt x="21101" y="464853"/>
                  </a:lnTo>
                  <a:lnTo>
                    <a:pt x="46293" y="502658"/>
                  </a:lnTo>
                  <a:lnTo>
                    <a:pt x="78336" y="541404"/>
                  </a:lnTo>
                  <a:lnTo>
                    <a:pt x="115046" y="580719"/>
                  </a:lnTo>
                  <a:lnTo>
                    <a:pt x="154240" y="620234"/>
                  </a:lnTo>
                  <a:lnTo>
                    <a:pt x="193736" y="659578"/>
                  </a:lnTo>
                  <a:lnTo>
                    <a:pt x="236849" y="701127"/>
                  </a:lnTo>
                  <a:lnTo>
                    <a:pt x="279662" y="739105"/>
                  </a:lnTo>
                  <a:lnTo>
                    <a:pt x="321846" y="773653"/>
                  </a:lnTo>
                  <a:lnTo>
                    <a:pt x="363071" y="804913"/>
                  </a:lnTo>
                  <a:lnTo>
                    <a:pt x="403008" y="833027"/>
                  </a:lnTo>
                  <a:lnTo>
                    <a:pt x="441327" y="858134"/>
                  </a:lnTo>
                  <a:lnTo>
                    <a:pt x="477699" y="880378"/>
                  </a:lnTo>
                  <a:lnTo>
                    <a:pt x="511794" y="899900"/>
                  </a:lnTo>
                  <a:lnTo>
                    <a:pt x="530779" y="891398"/>
                  </a:lnTo>
                  <a:lnTo>
                    <a:pt x="568462" y="867404"/>
                  </a:lnTo>
                  <a:lnTo>
                    <a:pt x="608507" y="825669"/>
                  </a:lnTo>
                  <a:lnTo>
                    <a:pt x="634578" y="763946"/>
                  </a:lnTo>
                  <a:lnTo>
                    <a:pt x="637202" y="727435"/>
                  </a:lnTo>
                  <a:lnTo>
                    <a:pt x="632935" y="695998"/>
                  </a:lnTo>
                  <a:lnTo>
                    <a:pt x="625318" y="671138"/>
                  </a:lnTo>
                  <a:lnTo>
                    <a:pt x="617890" y="654358"/>
                  </a:lnTo>
                  <a:lnTo>
                    <a:pt x="586491" y="636378"/>
                  </a:lnTo>
                  <a:lnTo>
                    <a:pt x="553873" y="616599"/>
                  </a:lnTo>
                  <a:lnTo>
                    <a:pt x="520192" y="594941"/>
                  </a:lnTo>
                  <a:lnTo>
                    <a:pt x="485607" y="571325"/>
                  </a:lnTo>
                  <a:lnTo>
                    <a:pt x="450111" y="545519"/>
                  </a:lnTo>
                  <a:lnTo>
                    <a:pt x="407273" y="512166"/>
                  </a:lnTo>
                  <a:lnTo>
                    <a:pt x="367813" y="479099"/>
                  </a:lnTo>
                  <a:lnTo>
                    <a:pt x="331665" y="446655"/>
                  </a:lnTo>
                  <a:lnTo>
                    <a:pt x="298765" y="415166"/>
                  </a:lnTo>
                  <a:lnTo>
                    <a:pt x="505660" y="323497"/>
                  </a:lnTo>
                  <a:lnTo>
                    <a:pt x="708073" y="15827"/>
                  </a:lnTo>
                  <a:lnTo>
                    <a:pt x="683783" y="2968"/>
                  </a:lnTo>
                  <a:lnTo>
                    <a:pt x="653065" y="0"/>
                  </a:lnTo>
                  <a:close/>
                </a:path>
              </a:pathLst>
            </a:custGeom>
            <a:solidFill>
              <a:srgbClr val="3B4043"/>
            </a:solidFill>
          </p:spPr>
          <p:txBody>
            <a:bodyPr wrap="square" lIns="0" tIns="0" rIns="0" bIns="0" rtlCol="0"/>
            <a:lstStyle/>
            <a:p>
              <a:endParaRPr/>
            </a:p>
          </p:txBody>
        </p:sp>
        <p:sp>
          <p:nvSpPr>
            <p:cNvPr id="20" name="object 17"/>
            <p:cNvSpPr/>
            <p:nvPr/>
          </p:nvSpPr>
          <p:spPr>
            <a:xfrm>
              <a:off x="2839173" y="5885682"/>
              <a:ext cx="200774" cy="195509"/>
            </a:xfrm>
            <a:prstGeom prst="rect">
              <a:avLst/>
            </a:prstGeom>
            <a:blipFill>
              <a:blip r:embed="rId8" cstate="print"/>
              <a:stretch>
                <a:fillRect/>
              </a:stretch>
            </a:blipFill>
          </p:spPr>
          <p:txBody>
            <a:bodyPr wrap="square" lIns="0" tIns="0" rIns="0" bIns="0" rtlCol="0"/>
            <a:lstStyle/>
            <a:p>
              <a:endParaRPr/>
            </a:p>
          </p:txBody>
        </p:sp>
        <p:sp>
          <p:nvSpPr>
            <p:cNvPr id="21" name="object 18"/>
            <p:cNvSpPr/>
            <p:nvPr/>
          </p:nvSpPr>
          <p:spPr>
            <a:xfrm>
              <a:off x="2983907" y="5664672"/>
              <a:ext cx="530860" cy="579120"/>
            </a:xfrm>
            <a:custGeom>
              <a:avLst/>
              <a:gdLst/>
              <a:ahLst/>
              <a:cxnLst/>
              <a:rect l="l" t="t" r="r" b="b"/>
              <a:pathLst>
                <a:path w="530860" h="579120">
                  <a:moveTo>
                    <a:pt x="312984" y="0"/>
                  </a:moveTo>
                  <a:lnTo>
                    <a:pt x="267588" y="33"/>
                  </a:lnTo>
                  <a:lnTo>
                    <a:pt x="221630" y="5976"/>
                  </a:lnTo>
                  <a:lnTo>
                    <a:pt x="176498" y="17778"/>
                  </a:lnTo>
                  <a:lnTo>
                    <a:pt x="133579" y="35390"/>
                  </a:lnTo>
                  <a:lnTo>
                    <a:pt x="94262" y="58762"/>
                  </a:lnTo>
                  <a:lnTo>
                    <a:pt x="59933" y="87846"/>
                  </a:lnTo>
                  <a:lnTo>
                    <a:pt x="31981" y="122592"/>
                  </a:lnTo>
                  <a:lnTo>
                    <a:pt x="11793" y="162951"/>
                  </a:lnTo>
                  <a:lnTo>
                    <a:pt x="0" y="221359"/>
                  </a:lnTo>
                  <a:lnTo>
                    <a:pt x="4046" y="278795"/>
                  </a:lnTo>
                  <a:lnTo>
                    <a:pt x="19086" y="332791"/>
                  </a:lnTo>
                  <a:lnTo>
                    <a:pt x="40270" y="380880"/>
                  </a:lnTo>
                  <a:lnTo>
                    <a:pt x="62751" y="420593"/>
                  </a:lnTo>
                  <a:lnTo>
                    <a:pt x="107187" y="485222"/>
                  </a:lnTo>
                  <a:lnTo>
                    <a:pt x="137910" y="520329"/>
                  </a:lnTo>
                  <a:lnTo>
                    <a:pt x="176597" y="550540"/>
                  </a:lnTo>
                  <a:lnTo>
                    <a:pt x="225991" y="571611"/>
                  </a:lnTo>
                  <a:lnTo>
                    <a:pt x="270658" y="578657"/>
                  </a:lnTo>
                  <a:lnTo>
                    <a:pt x="316164" y="576567"/>
                  </a:lnTo>
                  <a:lnTo>
                    <a:pt x="360927" y="566052"/>
                  </a:lnTo>
                  <a:lnTo>
                    <a:pt x="403365" y="547822"/>
                  </a:lnTo>
                  <a:lnTo>
                    <a:pt x="441896" y="522587"/>
                  </a:lnTo>
                  <a:lnTo>
                    <a:pt x="474937" y="491055"/>
                  </a:lnTo>
                  <a:lnTo>
                    <a:pt x="503490" y="449155"/>
                  </a:lnTo>
                  <a:lnTo>
                    <a:pt x="520694" y="405209"/>
                  </a:lnTo>
                  <a:lnTo>
                    <a:pt x="528908" y="360355"/>
                  </a:lnTo>
                  <a:lnTo>
                    <a:pt x="530491" y="315726"/>
                  </a:lnTo>
                  <a:lnTo>
                    <a:pt x="527801" y="272457"/>
                  </a:lnTo>
                  <a:lnTo>
                    <a:pt x="523197" y="231683"/>
                  </a:lnTo>
                  <a:lnTo>
                    <a:pt x="516313" y="184083"/>
                  </a:lnTo>
                  <a:lnTo>
                    <a:pt x="505579" y="138845"/>
                  </a:lnTo>
                  <a:lnTo>
                    <a:pt x="488153" y="97090"/>
                  </a:lnTo>
                  <a:lnTo>
                    <a:pt x="461195" y="59941"/>
                  </a:lnTo>
                  <a:lnTo>
                    <a:pt x="396540" y="17856"/>
                  </a:lnTo>
                  <a:lnTo>
                    <a:pt x="356431" y="5924"/>
                  </a:lnTo>
                  <a:lnTo>
                    <a:pt x="312984" y="0"/>
                  </a:lnTo>
                  <a:close/>
                </a:path>
              </a:pathLst>
            </a:custGeom>
            <a:solidFill>
              <a:srgbClr val="D2B5A0"/>
            </a:solidFill>
          </p:spPr>
          <p:txBody>
            <a:bodyPr wrap="square" lIns="0" tIns="0" rIns="0" bIns="0" rtlCol="0"/>
            <a:lstStyle/>
            <a:p>
              <a:endParaRPr/>
            </a:p>
          </p:txBody>
        </p:sp>
        <p:sp>
          <p:nvSpPr>
            <p:cNvPr id="22" name="object 19"/>
            <p:cNvSpPr/>
            <p:nvPr/>
          </p:nvSpPr>
          <p:spPr>
            <a:xfrm>
              <a:off x="3245396" y="6141892"/>
              <a:ext cx="83185" cy="38100"/>
            </a:xfrm>
            <a:custGeom>
              <a:avLst/>
              <a:gdLst/>
              <a:ahLst/>
              <a:cxnLst/>
              <a:rect l="l" t="t" r="r" b="b"/>
              <a:pathLst>
                <a:path w="83185" h="38100">
                  <a:moveTo>
                    <a:pt x="36534" y="0"/>
                  </a:moveTo>
                  <a:lnTo>
                    <a:pt x="0" y="11193"/>
                  </a:lnTo>
                  <a:lnTo>
                    <a:pt x="12237" y="10206"/>
                  </a:lnTo>
                  <a:lnTo>
                    <a:pt x="23956" y="9996"/>
                  </a:lnTo>
                  <a:lnTo>
                    <a:pt x="71564" y="26496"/>
                  </a:lnTo>
                  <a:lnTo>
                    <a:pt x="82816" y="37672"/>
                  </a:lnTo>
                  <a:lnTo>
                    <a:pt x="81470" y="29430"/>
                  </a:lnTo>
                  <a:lnTo>
                    <a:pt x="49491" y="2112"/>
                  </a:lnTo>
                  <a:lnTo>
                    <a:pt x="43072" y="647"/>
                  </a:lnTo>
                  <a:lnTo>
                    <a:pt x="36534" y="0"/>
                  </a:lnTo>
                  <a:close/>
                </a:path>
              </a:pathLst>
            </a:custGeom>
            <a:solidFill>
              <a:srgbClr val="AC8D7A"/>
            </a:solidFill>
          </p:spPr>
          <p:txBody>
            <a:bodyPr wrap="square" lIns="0" tIns="0" rIns="0" bIns="0" rtlCol="0"/>
            <a:lstStyle/>
            <a:p>
              <a:endParaRPr/>
            </a:p>
          </p:txBody>
        </p:sp>
        <p:sp>
          <p:nvSpPr>
            <p:cNvPr id="23" name="object 20"/>
            <p:cNvSpPr/>
            <p:nvPr/>
          </p:nvSpPr>
          <p:spPr>
            <a:xfrm>
              <a:off x="2985427" y="5915926"/>
              <a:ext cx="532765" cy="155575"/>
            </a:xfrm>
            <a:custGeom>
              <a:avLst/>
              <a:gdLst/>
              <a:ahLst/>
              <a:cxnLst/>
              <a:rect l="l" t="t" r="r" b="b"/>
              <a:pathLst>
                <a:path w="532764" h="155575">
                  <a:moveTo>
                    <a:pt x="517537" y="0"/>
                  </a:moveTo>
                  <a:lnTo>
                    <a:pt x="7749" y="41928"/>
                  </a:lnTo>
                  <a:lnTo>
                    <a:pt x="3744" y="28474"/>
                  </a:lnTo>
                  <a:lnTo>
                    <a:pt x="300" y="15756"/>
                  </a:lnTo>
                  <a:lnTo>
                    <a:pt x="0" y="18199"/>
                  </a:lnTo>
                  <a:lnTo>
                    <a:pt x="7875" y="57140"/>
                  </a:lnTo>
                  <a:lnTo>
                    <a:pt x="89039" y="96456"/>
                  </a:lnTo>
                  <a:lnTo>
                    <a:pt x="122212" y="113619"/>
                  </a:lnTo>
                  <a:lnTo>
                    <a:pt x="167720" y="131802"/>
                  </a:lnTo>
                  <a:lnTo>
                    <a:pt x="224704" y="146939"/>
                  </a:lnTo>
                  <a:lnTo>
                    <a:pt x="292303" y="154965"/>
                  </a:lnTo>
                  <a:lnTo>
                    <a:pt x="357589" y="153083"/>
                  </a:lnTo>
                  <a:lnTo>
                    <a:pt x="415331" y="143612"/>
                  </a:lnTo>
                  <a:lnTo>
                    <a:pt x="464459" y="129616"/>
                  </a:lnTo>
                  <a:lnTo>
                    <a:pt x="503901" y="114159"/>
                  </a:lnTo>
                  <a:lnTo>
                    <a:pt x="532587" y="100304"/>
                  </a:lnTo>
                  <a:lnTo>
                    <a:pt x="531541" y="80614"/>
                  </a:lnTo>
                  <a:lnTo>
                    <a:pt x="529899" y="59985"/>
                  </a:lnTo>
                  <a:lnTo>
                    <a:pt x="527588" y="38475"/>
                  </a:lnTo>
                  <a:lnTo>
                    <a:pt x="524535" y="16141"/>
                  </a:lnTo>
                  <a:lnTo>
                    <a:pt x="522302" y="2789"/>
                  </a:lnTo>
                  <a:lnTo>
                    <a:pt x="521170" y="9165"/>
                  </a:lnTo>
                  <a:lnTo>
                    <a:pt x="517537" y="0"/>
                  </a:lnTo>
                  <a:close/>
                </a:path>
              </a:pathLst>
            </a:custGeom>
            <a:solidFill>
              <a:srgbClr val="BDC1C5"/>
            </a:solidFill>
          </p:spPr>
          <p:txBody>
            <a:bodyPr wrap="square" lIns="0" tIns="0" rIns="0" bIns="0" rtlCol="0"/>
            <a:lstStyle/>
            <a:p>
              <a:endParaRPr/>
            </a:p>
          </p:txBody>
        </p:sp>
        <p:sp>
          <p:nvSpPr>
            <p:cNvPr id="24" name="object 21"/>
            <p:cNvSpPr/>
            <p:nvPr/>
          </p:nvSpPr>
          <p:spPr>
            <a:xfrm>
              <a:off x="2966673" y="5993752"/>
              <a:ext cx="142501" cy="170624"/>
            </a:xfrm>
            <a:prstGeom prst="rect">
              <a:avLst/>
            </a:prstGeom>
            <a:blipFill>
              <a:blip r:embed="rId9" cstate="print"/>
              <a:stretch>
                <a:fillRect/>
              </a:stretch>
            </a:blipFill>
          </p:spPr>
          <p:txBody>
            <a:bodyPr wrap="square" lIns="0" tIns="0" rIns="0" bIns="0" rtlCol="0"/>
            <a:lstStyle/>
            <a:p>
              <a:endParaRPr/>
            </a:p>
          </p:txBody>
        </p:sp>
        <p:sp>
          <p:nvSpPr>
            <p:cNvPr id="25" name="object 22"/>
            <p:cNvSpPr/>
            <p:nvPr/>
          </p:nvSpPr>
          <p:spPr>
            <a:xfrm>
              <a:off x="3219970" y="5952502"/>
              <a:ext cx="186055" cy="93345"/>
            </a:xfrm>
            <a:custGeom>
              <a:avLst/>
              <a:gdLst/>
              <a:ahLst/>
              <a:cxnLst/>
              <a:rect l="l" t="t" r="r" b="b"/>
              <a:pathLst>
                <a:path w="186054" h="93345">
                  <a:moveTo>
                    <a:pt x="8191" y="59397"/>
                  </a:moveTo>
                  <a:lnTo>
                    <a:pt x="8051" y="58394"/>
                  </a:lnTo>
                  <a:lnTo>
                    <a:pt x="8115" y="60261"/>
                  </a:lnTo>
                  <a:lnTo>
                    <a:pt x="8191" y="59397"/>
                  </a:lnTo>
                  <a:close/>
                </a:path>
                <a:path w="186054" h="93345">
                  <a:moveTo>
                    <a:pt x="28511" y="70091"/>
                  </a:moveTo>
                  <a:lnTo>
                    <a:pt x="21069" y="24511"/>
                  </a:lnTo>
                  <a:lnTo>
                    <a:pt x="11976" y="17399"/>
                  </a:lnTo>
                  <a:lnTo>
                    <a:pt x="1981" y="23088"/>
                  </a:lnTo>
                  <a:lnTo>
                    <a:pt x="0" y="28854"/>
                  </a:lnTo>
                  <a:lnTo>
                    <a:pt x="3098" y="36245"/>
                  </a:lnTo>
                  <a:lnTo>
                    <a:pt x="3632" y="37655"/>
                  </a:lnTo>
                  <a:lnTo>
                    <a:pt x="7962" y="58051"/>
                  </a:lnTo>
                  <a:lnTo>
                    <a:pt x="8051" y="58394"/>
                  </a:lnTo>
                  <a:lnTo>
                    <a:pt x="8331" y="59397"/>
                  </a:lnTo>
                  <a:lnTo>
                    <a:pt x="8128" y="60261"/>
                  </a:lnTo>
                  <a:lnTo>
                    <a:pt x="6426" y="80810"/>
                  </a:lnTo>
                  <a:lnTo>
                    <a:pt x="6769" y="79197"/>
                  </a:lnTo>
                  <a:lnTo>
                    <a:pt x="6184" y="82067"/>
                  </a:lnTo>
                  <a:lnTo>
                    <a:pt x="5943" y="84378"/>
                  </a:lnTo>
                  <a:lnTo>
                    <a:pt x="7226" y="86982"/>
                  </a:lnTo>
                  <a:lnTo>
                    <a:pt x="8318" y="89268"/>
                  </a:lnTo>
                  <a:lnTo>
                    <a:pt x="10731" y="91465"/>
                  </a:lnTo>
                  <a:lnTo>
                    <a:pt x="18110" y="93345"/>
                  </a:lnTo>
                  <a:lnTo>
                    <a:pt x="25311" y="90868"/>
                  </a:lnTo>
                  <a:lnTo>
                    <a:pt x="26492" y="85140"/>
                  </a:lnTo>
                  <a:lnTo>
                    <a:pt x="27292" y="79197"/>
                  </a:lnTo>
                  <a:lnTo>
                    <a:pt x="28511" y="70091"/>
                  </a:lnTo>
                  <a:close/>
                </a:path>
                <a:path w="186054" h="93345">
                  <a:moveTo>
                    <a:pt x="185750" y="42545"/>
                  </a:moveTo>
                  <a:lnTo>
                    <a:pt x="182359" y="3911"/>
                  </a:lnTo>
                  <a:lnTo>
                    <a:pt x="176339" y="0"/>
                  </a:lnTo>
                  <a:lnTo>
                    <a:pt x="165315" y="2946"/>
                  </a:lnTo>
                  <a:lnTo>
                    <a:pt x="161810" y="8140"/>
                  </a:lnTo>
                  <a:lnTo>
                    <a:pt x="163195" y="17589"/>
                  </a:lnTo>
                  <a:lnTo>
                    <a:pt x="163664" y="21526"/>
                  </a:lnTo>
                  <a:lnTo>
                    <a:pt x="164223" y="27012"/>
                  </a:lnTo>
                  <a:lnTo>
                    <a:pt x="164388" y="28892"/>
                  </a:lnTo>
                  <a:lnTo>
                    <a:pt x="164744" y="33985"/>
                  </a:lnTo>
                  <a:lnTo>
                    <a:pt x="164795" y="35140"/>
                  </a:lnTo>
                  <a:lnTo>
                    <a:pt x="165150" y="42545"/>
                  </a:lnTo>
                  <a:lnTo>
                    <a:pt x="165125" y="50266"/>
                  </a:lnTo>
                  <a:lnTo>
                    <a:pt x="164490" y="63436"/>
                  </a:lnTo>
                  <a:lnTo>
                    <a:pt x="168643" y="68783"/>
                  </a:lnTo>
                  <a:lnTo>
                    <a:pt x="179895" y="68681"/>
                  </a:lnTo>
                  <a:lnTo>
                    <a:pt x="185254" y="64503"/>
                  </a:lnTo>
                  <a:lnTo>
                    <a:pt x="185547" y="58712"/>
                  </a:lnTo>
                  <a:lnTo>
                    <a:pt x="185737" y="50266"/>
                  </a:lnTo>
                  <a:lnTo>
                    <a:pt x="185750" y="42545"/>
                  </a:lnTo>
                  <a:close/>
                </a:path>
              </a:pathLst>
            </a:custGeom>
            <a:solidFill>
              <a:srgbClr val="000000"/>
            </a:solidFill>
          </p:spPr>
          <p:txBody>
            <a:bodyPr wrap="square" lIns="0" tIns="0" rIns="0" bIns="0" rtlCol="0"/>
            <a:lstStyle/>
            <a:p>
              <a:endParaRPr/>
            </a:p>
          </p:txBody>
        </p:sp>
        <p:sp>
          <p:nvSpPr>
            <p:cNvPr id="26" name="object 23"/>
            <p:cNvSpPr/>
            <p:nvPr/>
          </p:nvSpPr>
          <p:spPr>
            <a:xfrm>
              <a:off x="2966986" y="5578462"/>
              <a:ext cx="540385" cy="323850"/>
            </a:xfrm>
            <a:custGeom>
              <a:avLst/>
              <a:gdLst/>
              <a:ahLst/>
              <a:cxnLst/>
              <a:rect l="l" t="t" r="r" b="b"/>
              <a:pathLst>
                <a:path w="540385" h="323850">
                  <a:moveTo>
                    <a:pt x="322689" y="0"/>
                  </a:moveTo>
                  <a:lnTo>
                    <a:pt x="275295" y="995"/>
                  </a:lnTo>
                  <a:lnTo>
                    <a:pt x="227966" y="10225"/>
                  </a:lnTo>
                  <a:lnTo>
                    <a:pt x="182082" y="27067"/>
                  </a:lnTo>
                  <a:lnTo>
                    <a:pt x="139022" y="50900"/>
                  </a:lnTo>
                  <a:lnTo>
                    <a:pt x="100164" y="81102"/>
                  </a:lnTo>
                  <a:lnTo>
                    <a:pt x="56816" y="130590"/>
                  </a:lnTo>
                  <a:lnTo>
                    <a:pt x="28117" y="181873"/>
                  </a:lnTo>
                  <a:lnTo>
                    <a:pt x="11077" y="230885"/>
                  </a:lnTo>
                  <a:lnTo>
                    <a:pt x="2705" y="273565"/>
                  </a:lnTo>
                  <a:lnTo>
                    <a:pt x="0" y="323672"/>
                  </a:lnTo>
                  <a:lnTo>
                    <a:pt x="539940" y="250316"/>
                  </a:lnTo>
                  <a:lnTo>
                    <a:pt x="530042" y="178903"/>
                  </a:lnTo>
                  <a:lnTo>
                    <a:pt x="509884" y="127153"/>
                  </a:lnTo>
                  <a:lnTo>
                    <a:pt x="472490" y="74028"/>
                  </a:lnTo>
                  <a:lnTo>
                    <a:pt x="439073" y="44046"/>
                  </a:lnTo>
                  <a:lnTo>
                    <a:pt x="382877" y="12661"/>
                  </a:lnTo>
                  <a:lnTo>
                    <a:pt x="322689" y="0"/>
                  </a:lnTo>
                  <a:close/>
                </a:path>
              </a:pathLst>
            </a:custGeom>
            <a:solidFill>
              <a:srgbClr val="1F2023"/>
            </a:solidFill>
          </p:spPr>
          <p:txBody>
            <a:bodyPr wrap="square" lIns="0" tIns="0" rIns="0" bIns="0" rtlCol="0"/>
            <a:lstStyle/>
            <a:p>
              <a:endParaRPr/>
            </a:p>
          </p:txBody>
        </p:sp>
        <p:sp>
          <p:nvSpPr>
            <p:cNvPr id="27" name="object 24"/>
            <p:cNvSpPr/>
            <p:nvPr/>
          </p:nvSpPr>
          <p:spPr>
            <a:xfrm>
              <a:off x="2964027" y="5763831"/>
              <a:ext cx="1017905" cy="1285875"/>
            </a:xfrm>
            <a:custGeom>
              <a:avLst/>
              <a:gdLst/>
              <a:ahLst/>
              <a:cxnLst/>
              <a:rect l="l" t="t" r="r" b="b"/>
              <a:pathLst>
                <a:path w="1017904" h="1285875">
                  <a:moveTo>
                    <a:pt x="546201" y="96735"/>
                  </a:moveTo>
                  <a:lnTo>
                    <a:pt x="537413" y="12306"/>
                  </a:lnTo>
                  <a:lnTo>
                    <a:pt x="504964" y="6743"/>
                  </a:lnTo>
                  <a:lnTo>
                    <a:pt x="464959" y="2197"/>
                  </a:lnTo>
                  <a:lnTo>
                    <a:pt x="418172" y="0"/>
                  </a:lnTo>
                  <a:lnTo>
                    <a:pt x="365379" y="1524"/>
                  </a:lnTo>
                  <a:lnTo>
                    <a:pt x="307365" y="8089"/>
                  </a:lnTo>
                  <a:lnTo>
                    <a:pt x="244906" y="21069"/>
                  </a:lnTo>
                  <a:lnTo>
                    <a:pt x="180340" y="41236"/>
                  </a:lnTo>
                  <a:lnTo>
                    <a:pt x="123659" y="65074"/>
                  </a:lnTo>
                  <a:lnTo>
                    <a:pt x="75069" y="90551"/>
                  </a:lnTo>
                  <a:lnTo>
                    <a:pt x="34759" y="115633"/>
                  </a:lnTo>
                  <a:lnTo>
                    <a:pt x="2959" y="138303"/>
                  </a:lnTo>
                  <a:lnTo>
                    <a:pt x="0" y="152742"/>
                  </a:lnTo>
                  <a:lnTo>
                    <a:pt x="546" y="161975"/>
                  </a:lnTo>
                  <a:lnTo>
                    <a:pt x="4254" y="180987"/>
                  </a:lnTo>
                  <a:lnTo>
                    <a:pt x="11328" y="196126"/>
                  </a:lnTo>
                  <a:lnTo>
                    <a:pt x="19253" y="207149"/>
                  </a:lnTo>
                  <a:lnTo>
                    <a:pt x="25565" y="213842"/>
                  </a:lnTo>
                  <a:lnTo>
                    <a:pt x="60744" y="195795"/>
                  </a:lnTo>
                  <a:lnTo>
                    <a:pt x="100088" y="177609"/>
                  </a:lnTo>
                  <a:lnTo>
                    <a:pt x="143510" y="159867"/>
                  </a:lnTo>
                  <a:lnTo>
                    <a:pt x="190893" y="143141"/>
                  </a:lnTo>
                  <a:lnTo>
                    <a:pt x="242176" y="128016"/>
                  </a:lnTo>
                  <a:lnTo>
                    <a:pt x="302234" y="114071"/>
                  </a:lnTo>
                  <a:lnTo>
                    <a:pt x="359117" y="104470"/>
                  </a:lnTo>
                  <a:lnTo>
                    <a:pt x="412381" y="98577"/>
                  </a:lnTo>
                  <a:lnTo>
                    <a:pt x="461606" y="95758"/>
                  </a:lnTo>
                  <a:lnTo>
                    <a:pt x="506349" y="95351"/>
                  </a:lnTo>
                  <a:lnTo>
                    <a:pt x="546201" y="96735"/>
                  </a:lnTo>
                  <a:close/>
                </a:path>
                <a:path w="1017904" h="1285875">
                  <a:moveTo>
                    <a:pt x="1017562" y="1254785"/>
                  </a:moveTo>
                  <a:lnTo>
                    <a:pt x="1012952" y="1155801"/>
                  </a:lnTo>
                  <a:lnTo>
                    <a:pt x="951979" y="958430"/>
                  </a:lnTo>
                  <a:lnTo>
                    <a:pt x="701281" y="480796"/>
                  </a:lnTo>
                  <a:lnTo>
                    <a:pt x="607796" y="559231"/>
                  </a:lnTo>
                  <a:lnTo>
                    <a:pt x="717105" y="1240993"/>
                  </a:lnTo>
                  <a:lnTo>
                    <a:pt x="742848" y="1266647"/>
                  </a:lnTo>
                  <a:lnTo>
                    <a:pt x="760183" y="1278966"/>
                  </a:lnTo>
                  <a:lnTo>
                    <a:pt x="776986" y="1281315"/>
                  </a:lnTo>
                  <a:lnTo>
                    <a:pt x="801141" y="1277099"/>
                  </a:lnTo>
                  <a:lnTo>
                    <a:pt x="951674" y="1285265"/>
                  </a:lnTo>
                  <a:lnTo>
                    <a:pt x="1017562" y="1254785"/>
                  </a:lnTo>
                  <a:close/>
                </a:path>
              </a:pathLst>
            </a:custGeom>
            <a:solidFill>
              <a:srgbClr val="3B4043"/>
            </a:solidFill>
          </p:spPr>
          <p:txBody>
            <a:bodyPr wrap="square" lIns="0" tIns="0" rIns="0" bIns="0" rtlCol="0"/>
            <a:lstStyle/>
            <a:p>
              <a:endParaRPr/>
            </a:p>
          </p:txBody>
        </p:sp>
        <p:sp>
          <p:nvSpPr>
            <p:cNvPr id="28" name="object 25"/>
            <p:cNvSpPr/>
            <p:nvPr/>
          </p:nvSpPr>
          <p:spPr>
            <a:xfrm>
              <a:off x="3589375" y="6429023"/>
              <a:ext cx="86995" cy="405765"/>
            </a:xfrm>
            <a:custGeom>
              <a:avLst/>
              <a:gdLst/>
              <a:ahLst/>
              <a:cxnLst/>
              <a:rect l="l" t="t" r="r" b="b"/>
              <a:pathLst>
                <a:path w="86995" h="405765">
                  <a:moveTo>
                    <a:pt x="6121" y="0"/>
                  </a:moveTo>
                  <a:lnTo>
                    <a:pt x="0" y="1689"/>
                  </a:lnTo>
                  <a:lnTo>
                    <a:pt x="80835" y="405447"/>
                  </a:lnTo>
                  <a:lnTo>
                    <a:pt x="86944" y="403758"/>
                  </a:lnTo>
                  <a:close/>
                </a:path>
              </a:pathLst>
            </a:custGeom>
            <a:solidFill>
              <a:srgbClr val="1F2023"/>
            </a:solidFill>
          </p:spPr>
          <p:txBody>
            <a:bodyPr wrap="square" lIns="0" tIns="0" rIns="0" bIns="0" rtlCol="0"/>
            <a:lstStyle/>
            <a:p>
              <a:endParaRPr/>
            </a:p>
          </p:txBody>
        </p:sp>
        <p:sp>
          <p:nvSpPr>
            <p:cNvPr id="29" name="object 26"/>
            <p:cNvSpPr/>
            <p:nvPr/>
          </p:nvSpPr>
          <p:spPr>
            <a:xfrm>
              <a:off x="3584041" y="6474136"/>
              <a:ext cx="727075" cy="446405"/>
            </a:xfrm>
            <a:custGeom>
              <a:avLst/>
              <a:gdLst/>
              <a:ahLst/>
              <a:cxnLst/>
              <a:rect l="l" t="t" r="r" b="b"/>
              <a:pathLst>
                <a:path w="727075" h="446404">
                  <a:moveTo>
                    <a:pt x="726668" y="0"/>
                  </a:moveTo>
                  <a:lnTo>
                    <a:pt x="109156" y="0"/>
                  </a:lnTo>
                  <a:lnTo>
                    <a:pt x="0" y="445973"/>
                  </a:lnTo>
                  <a:lnTo>
                    <a:pt x="617499" y="445973"/>
                  </a:lnTo>
                  <a:lnTo>
                    <a:pt x="726668" y="0"/>
                  </a:lnTo>
                  <a:close/>
                </a:path>
              </a:pathLst>
            </a:custGeom>
            <a:solidFill>
              <a:srgbClr val="D7DADE"/>
            </a:solidFill>
          </p:spPr>
          <p:txBody>
            <a:bodyPr wrap="square" lIns="0" tIns="0" rIns="0" bIns="0" rtlCol="0"/>
            <a:lstStyle/>
            <a:p>
              <a:endParaRPr/>
            </a:p>
          </p:txBody>
        </p:sp>
        <p:sp>
          <p:nvSpPr>
            <p:cNvPr id="30" name="object 27"/>
            <p:cNvSpPr/>
            <p:nvPr/>
          </p:nvSpPr>
          <p:spPr>
            <a:xfrm>
              <a:off x="3623017" y="6474136"/>
              <a:ext cx="727075" cy="446405"/>
            </a:xfrm>
            <a:custGeom>
              <a:avLst/>
              <a:gdLst/>
              <a:ahLst/>
              <a:cxnLst/>
              <a:rect l="l" t="t" r="r" b="b"/>
              <a:pathLst>
                <a:path w="727075" h="446404">
                  <a:moveTo>
                    <a:pt x="726668" y="0"/>
                  </a:moveTo>
                  <a:lnTo>
                    <a:pt x="109156" y="0"/>
                  </a:lnTo>
                  <a:lnTo>
                    <a:pt x="0" y="445973"/>
                  </a:lnTo>
                  <a:lnTo>
                    <a:pt x="617512" y="445973"/>
                  </a:lnTo>
                  <a:lnTo>
                    <a:pt x="726668" y="0"/>
                  </a:lnTo>
                  <a:close/>
                </a:path>
              </a:pathLst>
            </a:custGeom>
            <a:solidFill>
              <a:srgbClr val="B8BDC4"/>
            </a:solidFill>
          </p:spPr>
          <p:txBody>
            <a:bodyPr wrap="square" lIns="0" tIns="0" rIns="0" bIns="0" rtlCol="0"/>
            <a:lstStyle/>
            <a:p>
              <a:endParaRPr/>
            </a:p>
          </p:txBody>
        </p:sp>
        <p:sp>
          <p:nvSpPr>
            <p:cNvPr id="31" name="object 28"/>
            <p:cNvSpPr/>
            <p:nvPr/>
          </p:nvSpPr>
          <p:spPr>
            <a:xfrm>
              <a:off x="3783043" y="6675044"/>
              <a:ext cx="290195" cy="490220"/>
            </a:xfrm>
            <a:custGeom>
              <a:avLst/>
              <a:gdLst/>
              <a:ahLst/>
              <a:cxnLst/>
              <a:rect l="l" t="t" r="r" b="b"/>
              <a:pathLst>
                <a:path w="290195" h="490220">
                  <a:moveTo>
                    <a:pt x="155526" y="0"/>
                  </a:moveTo>
                  <a:lnTo>
                    <a:pt x="113889" y="15941"/>
                  </a:lnTo>
                  <a:lnTo>
                    <a:pt x="81208" y="46265"/>
                  </a:lnTo>
                  <a:lnTo>
                    <a:pt x="62059" y="88121"/>
                  </a:lnTo>
                  <a:lnTo>
                    <a:pt x="1290" y="349360"/>
                  </a:lnTo>
                  <a:lnTo>
                    <a:pt x="0" y="395370"/>
                  </a:lnTo>
                  <a:lnTo>
                    <a:pt x="15944" y="437003"/>
                  </a:lnTo>
                  <a:lnTo>
                    <a:pt x="46268" y="469682"/>
                  </a:lnTo>
                  <a:lnTo>
                    <a:pt x="88119" y="488832"/>
                  </a:lnTo>
                  <a:lnTo>
                    <a:pt x="134131" y="490123"/>
                  </a:lnTo>
                  <a:lnTo>
                    <a:pt x="175767" y="474182"/>
                  </a:lnTo>
                  <a:lnTo>
                    <a:pt x="208447" y="443858"/>
                  </a:lnTo>
                  <a:lnTo>
                    <a:pt x="227591" y="402002"/>
                  </a:lnTo>
                  <a:lnTo>
                    <a:pt x="288373" y="140775"/>
                  </a:lnTo>
                  <a:lnTo>
                    <a:pt x="289660" y="94758"/>
                  </a:lnTo>
                  <a:lnTo>
                    <a:pt x="273719" y="53122"/>
                  </a:lnTo>
                  <a:lnTo>
                    <a:pt x="243398" y="20441"/>
                  </a:lnTo>
                  <a:lnTo>
                    <a:pt x="201543" y="1291"/>
                  </a:lnTo>
                  <a:lnTo>
                    <a:pt x="155526" y="0"/>
                  </a:lnTo>
                  <a:close/>
                </a:path>
              </a:pathLst>
            </a:custGeom>
            <a:solidFill>
              <a:srgbClr val="D7DADE"/>
            </a:solidFill>
          </p:spPr>
          <p:txBody>
            <a:bodyPr wrap="square" lIns="0" tIns="0" rIns="0" bIns="0" rtlCol="0"/>
            <a:lstStyle/>
            <a:p>
              <a:endParaRPr/>
            </a:p>
          </p:txBody>
        </p:sp>
        <p:sp>
          <p:nvSpPr>
            <p:cNvPr id="32" name="object 29"/>
            <p:cNvSpPr/>
            <p:nvPr/>
          </p:nvSpPr>
          <p:spPr>
            <a:xfrm>
              <a:off x="3697135" y="6983746"/>
              <a:ext cx="416559" cy="299720"/>
            </a:xfrm>
            <a:custGeom>
              <a:avLst/>
              <a:gdLst/>
              <a:ahLst/>
              <a:cxnLst/>
              <a:rect l="l" t="t" r="r" b="b"/>
              <a:pathLst>
                <a:path w="416560" h="299720">
                  <a:moveTo>
                    <a:pt x="208165" y="0"/>
                  </a:moveTo>
                  <a:lnTo>
                    <a:pt x="152829" y="5347"/>
                  </a:lnTo>
                  <a:lnTo>
                    <a:pt x="103103" y="20437"/>
                  </a:lnTo>
                  <a:lnTo>
                    <a:pt x="60972" y="43843"/>
                  </a:lnTo>
                  <a:lnTo>
                    <a:pt x="28422" y="74139"/>
                  </a:lnTo>
                  <a:lnTo>
                    <a:pt x="7436" y="109899"/>
                  </a:lnTo>
                  <a:lnTo>
                    <a:pt x="0" y="149694"/>
                  </a:lnTo>
                  <a:lnTo>
                    <a:pt x="7436" y="189490"/>
                  </a:lnTo>
                  <a:lnTo>
                    <a:pt x="28422" y="225250"/>
                  </a:lnTo>
                  <a:lnTo>
                    <a:pt x="60972" y="255546"/>
                  </a:lnTo>
                  <a:lnTo>
                    <a:pt x="103103" y="278952"/>
                  </a:lnTo>
                  <a:lnTo>
                    <a:pt x="152829" y="294042"/>
                  </a:lnTo>
                  <a:lnTo>
                    <a:pt x="208165" y="299389"/>
                  </a:lnTo>
                  <a:lnTo>
                    <a:pt x="263507" y="294042"/>
                  </a:lnTo>
                  <a:lnTo>
                    <a:pt x="313237" y="278952"/>
                  </a:lnTo>
                  <a:lnTo>
                    <a:pt x="355369" y="255546"/>
                  </a:lnTo>
                  <a:lnTo>
                    <a:pt x="387921" y="225250"/>
                  </a:lnTo>
                  <a:lnTo>
                    <a:pt x="408907" y="189490"/>
                  </a:lnTo>
                  <a:lnTo>
                    <a:pt x="416344" y="149694"/>
                  </a:lnTo>
                  <a:lnTo>
                    <a:pt x="408907" y="109899"/>
                  </a:lnTo>
                  <a:lnTo>
                    <a:pt x="387921" y="74139"/>
                  </a:lnTo>
                  <a:lnTo>
                    <a:pt x="355369" y="43843"/>
                  </a:lnTo>
                  <a:lnTo>
                    <a:pt x="313237" y="20437"/>
                  </a:lnTo>
                  <a:lnTo>
                    <a:pt x="263507" y="5347"/>
                  </a:lnTo>
                  <a:lnTo>
                    <a:pt x="208165" y="0"/>
                  </a:lnTo>
                  <a:close/>
                </a:path>
              </a:pathLst>
            </a:custGeom>
            <a:solidFill>
              <a:srgbClr val="B8BDC4"/>
            </a:solidFill>
          </p:spPr>
          <p:txBody>
            <a:bodyPr wrap="square" lIns="0" tIns="0" rIns="0" bIns="0" rtlCol="0"/>
            <a:lstStyle/>
            <a:p>
              <a:endParaRPr/>
            </a:p>
          </p:txBody>
        </p:sp>
        <p:sp>
          <p:nvSpPr>
            <p:cNvPr id="33" name="object 30"/>
            <p:cNvSpPr/>
            <p:nvPr/>
          </p:nvSpPr>
          <p:spPr>
            <a:xfrm>
              <a:off x="2318931" y="7200899"/>
              <a:ext cx="1909445" cy="340995"/>
            </a:xfrm>
            <a:custGeom>
              <a:avLst/>
              <a:gdLst/>
              <a:ahLst/>
              <a:cxnLst/>
              <a:rect l="l" t="t" r="r" b="b"/>
              <a:pathLst>
                <a:path w="1909445" h="340995">
                  <a:moveTo>
                    <a:pt x="714717" y="0"/>
                  </a:moveTo>
                  <a:lnTo>
                    <a:pt x="0" y="0"/>
                  </a:lnTo>
                  <a:lnTo>
                    <a:pt x="0" y="340791"/>
                  </a:lnTo>
                  <a:lnTo>
                    <a:pt x="714717" y="340791"/>
                  </a:lnTo>
                  <a:lnTo>
                    <a:pt x="714717" y="0"/>
                  </a:lnTo>
                  <a:close/>
                </a:path>
                <a:path w="1909445" h="340995">
                  <a:moveTo>
                    <a:pt x="1027379" y="0"/>
                  </a:moveTo>
                  <a:lnTo>
                    <a:pt x="944816" y="0"/>
                  </a:lnTo>
                  <a:lnTo>
                    <a:pt x="944816" y="340791"/>
                  </a:lnTo>
                  <a:lnTo>
                    <a:pt x="1027379" y="340791"/>
                  </a:lnTo>
                  <a:lnTo>
                    <a:pt x="1027379" y="0"/>
                  </a:lnTo>
                  <a:close/>
                </a:path>
                <a:path w="1909445" h="340995">
                  <a:moveTo>
                    <a:pt x="1909419" y="0"/>
                  </a:moveTo>
                  <a:lnTo>
                    <a:pt x="1257477" y="0"/>
                  </a:lnTo>
                  <a:lnTo>
                    <a:pt x="1257477" y="340791"/>
                  </a:lnTo>
                  <a:lnTo>
                    <a:pt x="1909419" y="340791"/>
                  </a:lnTo>
                  <a:lnTo>
                    <a:pt x="1909419" y="0"/>
                  </a:lnTo>
                  <a:close/>
                </a:path>
              </a:pathLst>
            </a:custGeom>
            <a:solidFill>
              <a:srgbClr val="D7DADE"/>
            </a:solidFill>
          </p:spPr>
          <p:txBody>
            <a:bodyPr wrap="square" lIns="0" tIns="0" rIns="0" bIns="0" rtlCol="0"/>
            <a:lstStyle/>
            <a:p>
              <a:endParaRPr/>
            </a:p>
          </p:txBody>
        </p:sp>
        <p:sp>
          <p:nvSpPr>
            <p:cNvPr id="34" name="object 31"/>
            <p:cNvSpPr/>
            <p:nvPr/>
          </p:nvSpPr>
          <p:spPr>
            <a:xfrm>
              <a:off x="3033649" y="7187399"/>
              <a:ext cx="1424940" cy="354330"/>
            </a:xfrm>
            <a:custGeom>
              <a:avLst/>
              <a:gdLst/>
              <a:ahLst/>
              <a:cxnLst/>
              <a:rect l="l" t="t" r="r" b="b"/>
              <a:pathLst>
                <a:path w="1424939" h="354329">
                  <a:moveTo>
                    <a:pt x="230098" y="0"/>
                  </a:moveTo>
                  <a:lnTo>
                    <a:pt x="0" y="0"/>
                  </a:lnTo>
                  <a:lnTo>
                    <a:pt x="0" y="354291"/>
                  </a:lnTo>
                  <a:lnTo>
                    <a:pt x="230098" y="354291"/>
                  </a:lnTo>
                  <a:lnTo>
                    <a:pt x="230098" y="0"/>
                  </a:lnTo>
                  <a:close/>
                </a:path>
                <a:path w="1424939" h="354329">
                  <a:moveTo>
                    <a:pt x="542759" y="0"/>
                  </a:moveTo>
                  <a:lnTo>
                    <a:pt x="312661" y="0"/>
                  </a:lnTo>
                  <a:lnTo>
                    <a:pt x="312661" y="354291"/>
                  </a:lnTo>
                  <a:lnTo>
                    <a:pt x="542759" y="354291"/>
                  </a:lnTo>
                  <a:lnTo>
                    <a:pt x="542759" y="0"/>
                  </a:lnTo>
                  <a:close/>
                </a:path>
                <a:path w="1424939" h="354329">
                  <a:moveTo>
                    <a:pt x="1424800" y="0"/>
                  </a:moveTo>
                  <a:lnTo>
                    <a:pt x="1194701" y="0"/>
                  </a:lnTo>
                  <a:lnTo>
                    <a:pt x="1194701" y="354291"/>
                  </a:lnTo>
                  <a:lnTo>
                    <a:pt x="1424800" y="354291"/>
                  </a:lnTo>
                  <a:lnTo>
                    <a:pt x="1424800" y="0"/>
                  </a:lnTo>
                  <a:close/>
                </a:path>
              </a:pathLst>
            </a:custGeom>
            <a:solidFill>
              <a:srgbClr val="B8BDC4"/>
            </a:solidFill>
          </p:spPr>
          <p:txBody>
            <a:bodyPr wrap="square" lIns="0" tIns="0" rIns="0" bIns="0" rtlCol="0"/>
            <a:lstStyle/>
            <a:p>
              <a:endParaRPr/>
            </a:p>
          </p:txBody>
        </p:sp>
        <p:sp>
          <p:nvSpPr>
            <p:cNvPr id="35" name="object 32"/>
            <p:cNvSpPr/>
            <p:nvPr/>
          </p:nvSpPr>
          <p:spPr>
            <a:xfrm>
              <a:off x="2117089" y="7070332"/>
              <a:ext cx="2458720" cy="130810"/>
            </a:xfrm>
            <a:custGeom>
              <a:avLst/>
              <a:gdLst/>
              <a:ahLst/>
              <a:cxnLst/>
              <a:rect l="l" t="t" r="r" b="b"/>
              <a:pathLst>
                <a:path w="2458720" h="130809">
                  <a:moveTo>
                    <a:pt x="2393162" y="0"/>
                  </a:moveTo>
                  <a:lnTo>
                    <a:pt x="65290" y="0"/>
                  </a:lnTo>
                  <a:lnTo>
                    <a:pt x="39942" y="5151"/>
                  </a:lnTo>
                  <a:lnTo>
                    <a:pt x="19181" y="19177"/>
                  </a:lnTo>
                  <a:lnTo>
                    <a:pt x="5152" y="39937"/>
                  </a:lnTo>
                  <a:lnTo>
                    <a:pt x="0" y="65290"/>
                  </a:lnTo>
                  <a:lnTo>
                    <a:pt x="5152" y="90636"/>
                  </a:lnTo>
                  <a:lnTo>
                    <a:pt x="19181" y="111393"/>
                  </a:lnTo>
                  <a:lnTo>
                    <a:pt x="39942" y="125417"/>
                  </a:lnTo>
                  <a:lnTo>
                    <a:pt x="65290" y="130568"/>
                  </a:ln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close/>
                </a:path>
              </a:pathLst>
            </a:custGeom>
            <a:solidFill>
              <a:srgbClr val="D7DADE"/>
            </a:solidFill>
          </p:spPr>
          <p:txBody>
            <a:bodyPr wrap="square" lIns="0" tIns="0" rIns="0" bIns="0" rtlCol="0"/>
            <a:lstStyle/>
            <a:p>
              <a:endParaRPr/>
            </a:p>
          </p:txBody>
        </p:sp>
        <p:sp>
          <p:nvSpPr>
            <p:cNvPr id="36" name="object 33"/>
            <p:cNvSpPr/>
            <p:nvPr/>
          </p:nvSpPr>
          <p:spPr>
            <a:xfrm>
              <a:off x="2117089" y="7070332"/>
              <a:ext cx="2458720" cy="130810"/>
            </a:xfrm>
            <a:custGeom>
              <a:avLst/>
              <a:gdLst/>
              <a:ahLst/>
              <a:cxnLst/>
              <a:rect l="l" t="t" r="r" b="b"/>
              <a:pathLst>
                <a:path w="2458720" h="130809">
                  <a:moveTo>
                    <a:pt x="65290" y="130568"/>
                  </a:move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lnTo>
                    <a:pt x="65290" y="0"/>
                  </a:lnTo>
                  <a:lnTo>
                    <a:pt x="39942" y="5151"/>
                  </a:lnTo>
                  <a:lnTo>
                    <a:pt x="19181" y="19177"/>
                  </a:lnTo>
                  <a:lnTo>
                    <a:pt x="5152" y="39937"/>
                  </a:lnTo>
                  <a:lnTo>
                    <a:pt x="0" y="65290"/>
                  </a:lnTo>
                  <a:lnTo>
                    <a:pt x="5152" y="90636"/>
                  </a:lnTo>
                  <a:lnTo>
                    <a:pt x="19181" y="111393"/>
                  </a:lnTo>
                  <a:lnTo>
                    <a:pt x="39942" y="125417"/>
                  </a:lnTo>
                  <a:lnTo>
                    <a:pt x="65290" y="130568"/>
                  </a:lnTo>
                  <a:close/>
                </a:path>
              </a:pathLst>
            </a:custGeom>
            <a:ln w="12699">
              <a:solidFill>
                <a:srgbClr val="B8BDC4"/>
              </a:solidFill>
            </a:ln>
          </p:spPr>
          <p:txBody>
            <a:bodyPr wrap="square" lIns="0" tIns="0" rIns="0" bIns="0" rtlCol="0"/>
            <a:lstStyle/>
            <a:p>
              <a:endParaRPr/>
            </a:p>
          </p:txBody>
        </p:sp>
        <p:sp>
          <p:nvSpPr>
            <p:cNvPr id="37" name="object 34"/>
            <p:cNvSpPr/>
            <p:nvPr/>
          </p:nvSpPr>
          <p:spPr>
            <a:xfrm>
              <a:off x="3173526" y="5882233"/>
              <a:ext cx="339725" cy="346075"/>
            </a:xfrm>
            <a:custGeom>
              <a:avLst/>
              <a:gdLst/>
              <a:ahLst/>
              <a:cxnLst/>
              <a:rect l="l" t="t" r="r" b="b"/>
              <a:pathLst>
                <a:path w="339725" h="346075">
                  <a:moveTo>
                    <a:pt x="114427" y="44640"/>
                  </a:moveTo>
                  <a:lnTo>
                    <a:pt x="82219" y="22771"/>
                  </a:lnTo>
                  <a:lnTo>
                    <a:pt x="48615" y="19380"/>
                  </a:lnTo>
                  <a:lnTo>
                    <a:pt x="37884" y="19888"/>
                  </a:lnTo>
                  <a:lnTo>
                    <a:pt x="27127" y="20955"/>
                  </a:lnTo>
                  <a:lnTo>
                    <a:pt x="16446" y="22606"/>
                  </a:lnTo>
                  <a:lnTo>
                    <a:pt x="5943" y="24892"/>
                  </a:lnTo>
                  <a:lnTo>
                    <a:pt x="0" y="26390"/>
                  </a:lnTo>
                  <a:lnTo>
                    <a:pt x="2514" y="35572"/>
                  </a:lnTo>
                  <a:lnTo>
                    <a:pt x="17830" y="32029"/>
                  </a:lnTo>
                  <a:lnTo>
                    <a:pt x="27343" y="30518"/>
                  </a:lnTo>
                  <a:lnTo>
                    <a:pt x="36906" y="29514"/>
                  </a:lnTo>
                  <a:lnTo>
                    <a:pt x="46482" y="28968"/>
                  </a:lnTo>
                  <a:lnTo>
                    <a:pt x="61899" y="29121"/>
                  </a:lnTo>
                  <a:lnTo>
                    <a:pt x="77533" y="31356"/>
                  </a:lnTo>
                  <a:lnTo>
                    <a:pt x="91986" y="36830"/>
                  </a:lnTo>
                  <a:lnTo>
                    <a:pt x="103847" y="46659"/>
                  </a:lnTo>
                  <a:lnTo>
                    <a:pt x="107708" y="51409"/>
                  </a:lnTo>
                  <a:lnTo>
                    <a:pt x="114427" y="44640"/>
                  </a:lnTo>
                  <a:close/>
                </a:path>
                <a:path w="339725" h="346075">
                  <a:moveTo>
                    <a:pt x="275437" y="10617"/>
                  </a:moveTo>
                  <a:lnTo>
                    <a:pt x="275412" y="1092"/>
                  </a:lnTo>
                  <a:lnTo>
                    <a:pt x="262267" y="127"/>
                  </a:lnTo>
                  <a:lnTo>
                    <a:pt x="255168" y="0"/>
                  </a:lnTo>
                  <a:lnTo>
                    <a:pt x="241007" y="508"/>
                  </a:lnTo>
                  <a:lnTo>
                    <a:pt x="201764" y="7683"/>
                  </a:lnTo>
                  <a:lnTo>
                    <a:pt x="168668" y="32423"/>
                  </a:lnTo>
                  <a:lnTo>
                    <a:pt x="165608" y="37744"/>
                  </a:lnTo>
                  <a:lnTo>
                    <a:pt x="173837" y="42545"/>
                  </a:lnTo>
                  <a:lnTo>
                    <a:pt x="176898" y="37236"/>
                  </a:lnTo>
                  <a:lnTo>
                    <a:pt x="186994" y="25793"/>
                  </a:lnTo>
                  <a:lnTo>
                    <a:pt x="230619" y="10998"/>
                  </a:lnTo>
                  <a:lnTo>
                    <a:pt x="259664" y="9537"/>
                  </a:lnTo>
                  <a:lnTo>
                    <a:pt x="275437" y="10617"/>
                  </a:lnTo>
                  <a:close/>
                </a:path>
                <a:path w="339725" h="346075">
                  <a:moveTo>
                    <a:pt x="329958" y="313283"/>
                  </a:moveTo>
                  <a:lnTo>
                    <a:pt x="327647" y="310083"/>
                  </a:lnTo>
                  <a:lnTo>
                    <a:pt x="324967" y="308305"/>
                  </a:lnTo>
                  <a:lnTo>
                    <a:pt x="319100" y="305714"/>
                  </a:lnTo>
                  <a:lnTo>
                    <a:pt x="316712" y="305130"/>
                  </a:lnTo>
                  <a:lnTo>
                    <a:pt x="316382" y="306362"/>
                  </a:lnTo>
                  <a:lnTo>
                    <a:pt x="320052" y="307441"/>
                  </a:lnTo>
                  <a:lnTo>
                    <a:pt x="324040" y="309257"/>
                  </a:lnTo>
                  <a:lnTo>
                    <a:pt x="326656" y="310883"/>
                  </a:lnTo>
                  <a:lnTo>
                    <a:pt x="328866" y="313918"/>
                  </a:lnTo>
                  <a:lnTo>
                    <a:pt x="329958" y="313283"/>
                  </a:lnTo>
                  <a:close/>
                </a:path>
                <a:path w="339725" h="346075">
                  <a:moveTo>
                    <a:pt x="333883" y="344881"/>
                  </a:moveTo>
                  <a:lnTo>
                    <a:pt x="331571" y="341693"/>
                  </a:lnTo>
                  <a:lnTo>
                    <a:pt x="328891" y="339902"/>
                  </a:lnTo>
                  <a:lnTo>
                    <a:pt x="323024" y="337312"/>
                  </a:lnTo>
                  <a:lnTo>
                    <a:pt x="320636" y="336727"/>
                  </a:lnTo>
                  <a:lnTo>
                    <a:pt x="320306" y="337959"/>
                  </a:lnTo>
                  <a:lnTo>
                    <a:pt x="323977" y="339039"/>
                  </a:lnTo>
                  <a:lnTo>
                    <a:pt x="327964" y="340855"/>
                  </a:lnTo>
                  <a:lnTo>
                    <a:pt x="330581" y="342480"/>
                  </a:lnTo>
                  <a:lnTo>
                    <a:pt x="332790" y="345516"/>
                  </a:lnTo>
                  <a:lnTo>
                    <a:pt x="333883" y="344881"/>
                  </a:lnTo>
                  <a:close/>
                </a:path>
                <a:path w="339725" h="346075">
                  <a:moveTo>
                    <a:pt x="339242" y="281343"/>
                  </a:moveTo>
                  <a:lnTo>
                    <a:pt x="336918" y="278142"/>
                  </a:lnTo>
                  <a:lnTo>
                    <a:pt x="334238" y="276364"/>
                  </a:lnTo>
                  <a:lnTo>
                    <a:pt x="328371" y="273773"/>
                  </a:lnTo>
                  <a:lnTo>
                    <a:pt x="325983" y="273189"/>
                  </a:lnTo>
                  <a:lnTo>
                    <a:pt x="325653" y="274421"/>
                  </a:lnTo>
                  <a:lnTo>
                    <a:pt x="329323" y="275501"/>
                  </a:lnTo>
                  <a:lnTo>
                    <a:pt x="333311" y="277317"/>
                  </a:lnTo>
                  <a:lnTo>
                    <a:pt x="335927" y="278942"/>
                  </a:lnTo>
                  <a:lnTo>
                    <a:pt x="338137" y="281978"/>
                  </a:lnTo>
                  <a:lnTo>
                    <a:pt x="339242" y="281343"/>
                  </a:lnTo>
                  <a:close/>
                </a:path>
              </a:pathLst>
            </a:custGeom>
            <a:solidFill>
              <a:srgbClr val="AC8D7A"/>
            </a:solidFill>
          </p:spPr>
          <p:txBody>
            <a:bodyPr wrap="square" lIns="0" tIns="0" rIns="0" bIns="0" rtlCol="0"/>
            <a:lstStyle/>
            <a:p>
              <a:endParaRPr/>
            </a:p>
          </p:txBody>
        </p:sp>
        <p:sp>
          <p:nvSpPr>
            <p:cNvPr id="38" name="object 35"/>
            <p:cNvSpPr/>
            <p:nvPr/>
          </p:nvSpPr>
          <p:spPr>
            <a:xfrm>
              <a:off x="3483876" y="4553800"/>
              <a:ext cx="1802764" cy="1454150"/>
            </a:xfrm>
            <a:custGeom>
              <a:avLst/>
              <a:gdLst/>
              <a:ahLst/>
              <a:cxnLst/>
              <a:rect l="l" t="t" r="r" b="b"/>
              <a:pathLst>
                <a:path w="1802764" h="1454150">
                  <a:moveTo>
                    <a:pt x="11620" y="882065"/>
                  </a:moveTo>
                  <a:lnTo>
                    <a:pt x="4267" y="871321"/>
                  </a:lnTo>
                  <a:lnTo>
                    <a:pt x="3124" y="867371"/>
                  </a:lnTo>
                  <a:lnTo>
                    <a:pt x="0" y="865860"/>
                  </a:lnTo>
                  <a:lnTo>
                    <a:pt x="11620" y="882065"/>
                  </a:lnTo>
                  <a:close/>
                </a:path>
                <a:path w="1802764" h="1454150">
                  <a:moveTo>
                    <a:pt x="64820" y="844410"/>
                  </a:moveTo>
                  <a:lnTo>
                    <a:pt x="60591" y="832180"/>
                  </a:lnTo>
                  <a:lnTo>
                    <a:pt x="51739" y="822883"/>
                  </a:lnTo>
                  <a:lnTo>
                    <a:pt x="39674" y="818591"/>
                  </a:lnTo>
                  <a:lnTo>
                    <a:pt x="26822" y="819378"/>
                  </a:lnTo>
                  <a:lnTo>
                    <a:pt x="14947" y="824674"/>
                  </a:lnTo>
                  <a:lnTo>
                    <a:pt x="5880" y="833894"/>
                  </a:lnTo>
                  <a:lnTo>
                    <a:pt x="1079" y="845858"/>
                  </a:lnTo>
                  <a:lnTo>
                    <a:pt x="647" y="858799"/>
                  </a:lnTo>
                  <a:lnTo>
                    <a:pt x="3124" y="867371"/>
                  </a:lnTo>
                  <a:lnTo>
                    <a:pt x="14427" y="872820"/>
                  </a:lnTo>
                  <a:lnTo>
                    <a:pt x="29959" y="876541"/>
                  </a:lnTo>
                  <a:lnTo>
                    <a:pt x="44907" y="875487"/>
                  </a:lnTo>
                  <a:lnTo>
                    <a:pt x="57607" y="868133"/>
                  </a:lnTo>
                  <a:lnTo>
                    <a:pt x="63957" y="857186"/>
                  </a:lnTo>
                  <a:lnTo>
                    <a:pt x="64820" y="844410"/>
                  </a:lnTo>
                  <a:close/>
                </a:path>
                <a:path w="1802764" h="1454150">
                  <a:moveTo>
                    <a:pt x="1802180" y="732180"/>
                  </a:moveTo>
                  <a:lnTo>
                    <a:pt x="1796884" y="680935"/>
                  </a:lnTo>
                  <a:lnTo>
                    <a:pt x="1781568" y="632155"/>
                  </a:lnTo>
                  <a:lnTo>
                    <a:pt x="1756981" y="586409"/>
                  </a:lnTo>
                  <a:lnTo>
                    <a:pt x="1723961" y="544283"/>
                  </a:lnTo>
                  <a:lnTo>
                    <a:pt x="1741487" y="510400"/>
                  </a:lnTo>
                  <a:lnTo>
                    <a:pt x="1754378" y="474738"/>
                  </a:lnTo>
                  <a:lnTo>
                    <a:pt x="1762340" y="437540"/>
                  </a:lnTo>
                  <a:lnTo>
                    <a:pt x="1765071" y="399046"/>
                  </a:lnTo>
                  <a:lnTo>
                    <a:pt x="1761858" y="357263"/>
                  </a:lnTo>
                  <a:lnTo>
                    <a:pt x="1752485" y="317030"/>
                  </a:lnTo>
                  <a:lnTo>
                    <a:pt x="1737347" y="278650"/>
                  </a:lnTo>
                  <a:lnTo>
                    <a:pt x="1716824" y="242443"/>
                  </a:lnTo>
                  <a:lnTo>
                    <a:pt x="1691297" y="208724"/>
                  </a:lnTo>
                  <a:lnTo>
                    <a:pt x="1661160" y="177812"/>
                  </a:lnTo>
                  <a:lnTo>
                    <a:pt x="1626793" y="149999"/>
                  </a:lnTo>
                  <a:lnTo>
                    <a:pt x="1588579" y="125615"/>
                  </a:lnTo>
                  <a:lnTo>
                    <a:pt x="1546898" y="104965"/>
                  </a:lnTo>
                  <a:lnTo>
                    <a:pt x="1502156" y="88353"/>
                  </a:lnTo>
                  <a:lnTo>
                    <a:pt x="1454734" y="76111"/>
                  </a:lnTo>
                  <a:lnTo>
                    <a:pt x="1405001" y="68529"/>
                  </a:lnTo>
                  <a:lnTo>
                    <a:pt x="1353362" y="65925"/>
                  </a:lnTo>
                  <a:lnTo>
                    <a:pt x="1307998" y="67945"/>
                  </a:lnTo>
                  <a:lnTo>
                    <a:pt x="1264094" y="73825"/>
                  </a:lnTo>
                  <a:lnTo>
                    <a:pt x="1221867" y="83350"/>
                  </a:lnTo>
                  <a:lnTo>
                    <a:pt x="1181608" y="96304"/>
                  </a:lnTo>
                  <a:lnTo>
                    <a:pt x="1142898" y="63563"/>
                  </a:lnTo>
                  <a:lnTo>
                    <a:pt x="1098765" y="36842"/>
                  </a:lnTo>
                  <a:lnTo>
                    <a:pt x="1049985" y="16865"/>
                  </a:lnTo>
                  <a:lnTo>
                    <a:pt x="997356" y="4343"/>
                  </a:lnTo>
                  <a:lnTo>
                    <a:pt x="941654" y="0"/>
                  </a:lnTo>
                  <a:lnTo>
                    <a:pt x="890320" y="3683"/>
                  </a:lnTo>
                  <a:lnTo>
                    <a:pt x="841540" y="14338"/>
                  </a:lnTo>
                  <a:lnTo>
                    <a:pt x="795921" y="31407"/>
                  </a:lnTo>
                  <a:lnTo>
                    <a:pt x="754075" y="54330"/>
                  </a:lnTo>
                  <a:lnTo>
                    <a:pt x="716597" y="82524"/>
                  </a:lnTo>
                  <a:lnTo>
                    <a:pt x="704316" y="81026"/>
                  </a:lnTo>
                  <a:lnTo>
                    <a:pt x="691896" y="79933"/>
                  </a:lnTo>
                  <a:lnTo>
                    <a:pt x="679348" y="79286"/>
                  </a:lnTo>
                  <a:lnTo>
                    <a:pt x="666686" y="79057"/>
                  </a:lnTo>
                  <a:lnTo>
                    <a:pt x="618553" y="82283"/>
                  </a:lnTo>
                  <a:lnTo>
                    <a:pt x="572617" y="91655"/>
                  </a:lnTo>
                  <a:lnTo>
                    <a:pt x="529374" y="106705"/>
                  </a:lnTo>
                  <a:lnTo>
                    <a:pt x="489331" y="126961"/>
                  </a:lnTo>
                  <a:lnTo>
                    <a:pt x="452996" y="151993"/>
                  </a:lnTo>
                  <a:lnTo>
                    <a:pt x="420865" y="181330"/>
                  </a:lnTo>
                  <a:lnTo>
                    <a:pt x="393446" y="214503"/>
                  </a:lnTo>
                  <a:lnTo>
                    <a:pt x="371246" y="251053"/>
                  </a:lnTo>
                  <a:lnTo>
                    <a:pt x="354761" y="290525"/>
                  </a:lnTo>
                  <a:lnTo>
                    <a:pt x="344512" y="332473"/>
                  </a:lnTo>
                  <a:lnTo>
                    <a:pt x="340982" y="376402"/>
                  </a:lnTo>
                  <a:lnTo>
                    <a:pt x="343382" y="412648"/>
                  </a:lnTo>
                  <a:lnTo>
                    <a:pt x="350418" y="447586"/>
                  </a:lnTo>
                  <a:lnTo>
                    <a:pt x="361772" y="480974"/>
                  </a:lnTo>
                  <a:lnTo>
                    <a:pt x="377164" y="512546"/>
                  </a:lnTo>
                  <a:lnTo>
                    <a:pt x="348818" y="548741"/>
                  </a:lnTo>
                  <a:lnTo>
                    <a:pt x="327748" y="587997"/>
                  </a:lnTo>
                  <a:lnTo>
                    <a:pt x="314617" y="629831"/>
                  </a:lnTo>
                  <a:lnTo>
                    <a:pt x="310095" y="673747"/>
                  </a:lnTo>
                  <a:lnTo>
                    <a:pt x="315226" y="720521"/>
                  </a:lnTo>
                  <a:lnTo>
                    <a:pt x="330098" y="764882"/>
                  </a:lnTo>
                  <a:lnTo>
                    <a:pt x="353898" y="806234"/>
                  </a:lnTo>
                  <a:lnTo>
                    <a:pt x="385800" y="843965"/>
                  </a:lnTo>
                  <a:lnTo>
                    <a:pt x="425018" y="877506"/>
                  </a:lnTo>
                  <a:lnTo>
                    <a:pt x="403313" y="910158"/>
                  </a:lnTo>
                  <a:lnTo>
                    <a:pt x="387248" y="944956"/>
                  </a:lnTo>
                  <a:lnTo>
                    <a:pt x="377278" y="981595"/>
                  </a:lnTo>
                  <a:lnTo>
                    <a:pt x="373862" y="1019759"/>
                  </a:lnTo>
                  <a:lnTo>
                    <a:pt x="378206" y="1062786"/>
                  </a:lnTo>
                  <a:lnTo>
                    <a:pt x="390804" y="1103820"/>
                  </a:lnTo>
                  <a:lnTo>
                    <a:pt x="411060" y="1142390"/>
                  </a:lnTo>
                  <a:lnTo>
                    <a:pt x="438315" y="1178039"/>
                  </a:lnTo>
                  <a:lnTo>
                    <a:pt x="471957" y="1210322"/>
                  </a:lnTo>
                  <a:lnTo>
                    <a:pt x="511340" y="1238758"/>
                  </a:lnTo>
                  <a:lnTo>
                    <a:pt x="555853" y="1262900"/>
                  </a:lnTo>
                  <a:lnTo>
                    <a:pt x="577049" y="1298790"/>
                  </a:lnTo>
                  <a:lnTo>
                    <a:pt x="604431" y="1331937"/>
                  </a:lnTo>
                  <a:lnTo>
                    <a:pt x="637425" y="1361935"/>
                  </a:lnTo>
                  <a:lnTo>
                    <a:pt x="675525" y="1388414"/>
                  </a:lnTo>
                  <a:lnTo>
                    <a:pt x="718172" y="1410970"/>
                  </a:lnTo>
                  <a:lnTo>
                    <a:pt x="764844" y="1429207"/>
                  </a:lnTo>
                  <a:lnTo>
                    <a:pt x="815009" y="1442720"/>
                  </a:lnTo>
                  <a:lnTo>
                    <a:pt x="868108" y="1451114"/>
                  </a:lnTo>
                  <a:lnTo>
                    <a:pt x="923632" y="1453997"/>
                  </a:lnTo>
                  <a:lnTo>
                    <a:pt x="983081" y="1450682"/>
                  </a:lnTo>
                  <a:lnTo>
                    <a:pt x="1039736" y="1441069"/>
                  </a:lnTo>
                  <a:lnTo>
                    <a:pt x="1092911" y="1425625"/>
                  </a:lnTo>
                  <a:lnTo>
                    <a:pt x="1141945" y="1404848"/>
                  </a:lnTo>
                  <a:lnTo>
                    <a:pt x="1180566" y="1425625"/>
                  </a:lnTo>
                  <a:lnTo>
                    <a:pt x="1222476" y="1441069"/>
                  </a:lnTo>
                  <a:lnTo>
                    <a:pt x="1267117" y="1450682"/>
                  </a:lnTo>
                  <a:lnTo>
                    <a:pt x="1313992" y="1453997"/>
                  </a:lnTo>
                  <a:lnTo>
                    <a:pt x="1361287" y="1450619"/>
                  </a:lnTo>
                  <a:lnTo>
                    <a:pt x="1406321" y="1440815"/>
                  </a:lnTo>
                  <a:lnTo>
                    <a:pt x="1448549" y="1425092"/>
                  </a:lnTo>
                  <a:lnTo>
                    <a:pt x="1487436" y="1403946"/>
                  </a:lnTo>
                  <a:lnTo>
                    <a:pt x="1522425" y="1377873"/>
                  </a:lnTo>
                  <a:lnTo>
                    <a:pt x="1553006" y="1347406"/>
                  </a:lnTo>
                  <a:lnTo>
                    <a:pt x="1578622" y="1313014"/>
                  </a:lnTo>
                  <a:lnTo>
                    <a:pt x="1598752" y="1275219"/>
                  </a:lnTo>
                  <a:lnTo>
                    <a:pt x="1612849" y="1234516"/>
                  </a:lnTo>
                  <a:lnTo>
                    <a:pt x="1620393" y="1191412"/>
                  </a:lnTo>
                  <a:lnTo>
                    <a:pt x="1655445" y="1162697"/>
                  </a:lnTo>
                  <a:lnTo>
                    <a:pt x="1685505" y="1129360"/>
                  </a:lnTo>
                  <a:lnTo>
                    <a:pt x="1709940" y="1091984"/>
                  </a:lnTo>
                  <a:lnTo>
                    <a:pt x="1728152" y="1051140"/>
                  </a:lnTo>
                  <a:lnTo>
                    <a:pt x="1739531" y="1007402"/>
                  </a:lnTo>
                  <a:lnTo>
                    <a:pt x="1743468" y="961326"/>
                  </a:lnTo>
                  <a:lnTo>
                    <a:pt x="1743075" y="946861"/>
                  </a:lnTo>
                  <a:lnTo>
                    <a:pt x="1741919" y="932573"/>
                  </a:lnTo>
                  <a:lnTo>
                    <a:pt x="1740039" y="918476"/>
                  </a:lnTo>
                  <a:lnTo>
                    <a:pt x="1737448" y="904608"/>
                  </a:lnTo>
                  <a:lnTo>
                    <a:pt x="1764893" y="865327"/>
                  </a:lnTo>
                  <a:lnTo>
                    <a:pt x="1785213" y="823201"/>
                  </a:lnTo>
                  <a:lnTo>
                    <a:pt x="1797837" y="778687"/>
                  </a:lnTo>
                  <a:lnTo>
                    <a:pt x="1802180" y="732180"/>
                  </a:lnTo>
                  <a:close/>
                </a:path>
              </a:pathLst>
            </a:custGeom>
            <a:solidFill>
              <a:srgbClr val="D7DADE"/>
            </a:solidFill>
          </p:spPr>
          <p:txBody>
            <a:bodyPr wrap="square" lIns="0" tIns="0" rIns="0" bIns="0" rtlCol="0"/>
            <a:lstStyle/>
            <a:p>
              <a:endParaRPr/>
            </a:p>
          </p:txBody>
        </p:sp>
        <p:sp>
          <p:nvSpPr>
            <p:cNvPr id="39" name="object 36"/>
            <p:cNvSpPr/>
            <p:nvPr/>
          </p:nvSpPr>
          <p:spPr>
            <a:xfrm>
              <a:off x="3670306" y="5287301"/>
              <a:ext cx="104779" cy="75653"/>
            </a:xfrm>
            <a:prstGeom prst="rect">
              <a:avLst/>
            </a:prstGeom>
            <a:blipFill>
              <a:blip r:embed="rId10"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4277265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5328285" cy="13335"/>
            <a:chOff x="0" y="0"/>
            <a:chExt cx="5328285" cy="13335"/>
          </a:xfrm>
        </p:grpSpPr>
        <p:sp>
          <p:nvSpPr>
            <p:cNvPr id="3" name="object 3"/>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sp>
          <p:nvSpPr>
            <p:cNvPr id="4" name="object 4"/>
            <p:cNvSpPr/>
            <p:nvPr/>
          </p:nvSpPr>
          <p:spPr>
            <a:xfrm>
              <a:off x="0" y="0"/>
              <a:ext cx="5328285" cy="635"/>
            </a:xfrm>
            <a:custGeom>
              <a:avLst/>
              <a:gdLst/>
              <a:ahLst/>
              <a:cxnLst/>
              <a:rect l="l" t="t" r="r" b="b"/>
              <a:pathLst>
                <a:path w="5328285" h="635">
                  <a:moveTo>
                    <a:pt x="0" y="0"/>
                  </a:moveTo>
                  <a:lnTo>
                    <a:pt x="5328005" y="0"/>
                  </a:lnTo>
                  <a:lnTo>
                    <a:pt x="0" y="12"/>
                  </a:lnTo>
                </a:path>
              </a:pathLst>
            </a:custGeom>
            <a:ln w="12700">
              <a:solidFill>
                <a:srgbClr val="000000"/>
              </a:solidFill>
            </a:ln>
          </p:spPr>
          <p:txBody>
            <a:bodyPr wrap="square" lIns="0" tIns="0" rIns="0" bIns="0" rtlCol="0"/>
            <a:lstStyle/>
            <a:p>
              <a:endParaRPr/>
            </a:p>
          </p:txBody>
        </p:sp>
        <p:sp>
          <p:nvSpPr>
            <p:cNvPr id="5" name="object 5"/>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grpSp>
      <p:sp>
        <p:nvSpPr>
          <p:cNvPr id="8" name="object 8"/>
          <p:cNvSpPr/>
          <p:nvPr/>
        </p:nvSpPr>
        <p:spPr>
          <a:xfrm>
            <a:off x="52701" y="2561939"/>
            <a:ext cx="136309" cy="118783"/>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273526" y="200025"/>
            <a:ext cx="4875501" cy="5660524"/>
          </a:xfrm>
          <a:prstGeom prst="rect">
            <a:avLst/>
          </a:prstGeom>
        </p:spPr>
        <p:txBody>
          <a:bodyPr vert="horz" wrap="square" lIns="0" tIns="12700" rIns="0" bIns="0" rtlCol="0">
            <a:spAutoFit/>
          </a:bodyPr>
          <a:lstStyle/>
          <a:p>
            <a:pPr algn="just">
              <a:spcBef>
                <a:spcPts val="600"/>
              </a:spcBef>
            </a:pPr>
            <a:r>
              <a:rPr lang="en-US" sz="1600" b="1" dirty="0" err="1" smtClean="0">
                <a:solidFill>
                  <a:srgbClr val="0070C0"/>
                </a:solidFill>
                <a:latin typeface="Arial" pitchFamily="34" charset="0"/>
                <a:cs typeface="Arial" pitchFamily="34" charset="0"/>
              </a:rPr>
              <a:t>Thủ</a:t>
            </a:r>
            <a:r>
              <a:rPr lang="en-US" sz="1600" b="1" dirty="0" smtClean="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a:solidFill>
                  <a:srgbClr val="0070C0"/>
                </a:solidFill>
                <a:latin typeface="Arial" pitchFamily="34" charset="0"/>
                <a:cs typeface="Arial" pitchFamily="34" charset="0"/>
              </a:rPr>
              <a:t>9</a:t>
            </a:r>
            <a:r>
              <a:rPr lang="en-US" sz="1600" b="1" dirty="0" smtClean="0">
                <a:solidFill>
                  <a:srgbClr val="0070C0"/>
                </a:solidFill>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gọi</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đến</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thuê</a:t>
            </a:r>
            <a:r>
              <a:rPr lang="en-US" sz="1600" dirty="0">
                <a:latin typeface="Arial" pitchFamily="34" charset="0"/>
                <a:cs typeface="Arial" pitchFamily="34" charset="0"/>
              </a:rPr>
              <a:t> </a:t>
            </a:r>
            <a:r>
              <a:rPr lang="en-US" sz="1600" dirty="0" err="1">
                <a:latin typeface="Arial" pitchFamily="34" charset="0"/>
                <a:cs typeface="Arial" pitchFamily="34" charset="0"/>
              </a:rPr>
              <a:t>bao</a:t>
            </a:r>
            <a:r>
              <a:rPr lang="en-US" sz="1600" dirty="0">
                <a:latin typeface="Arial" pitchFamily="34" charset="0"/>
                <a:cs typeface="Arial" pitchFamily="34" charset="0"/>
              </a:rPr>
              <a:t> di </a:t>
            </a:r>
            <a:r>
              <a:rPr lang="en-US" sz="1600" dirty="0" err="1">
                <a:latin typeface="Arial" pitchFamily="34" charset="0"/>
                <a:cs typeface="Arial" pitchFamily="34" charset="0"/>
              </a:rPr>
              <a:t>động</a:t>
            </a:r>
            <a:r>
              <a:rPr lang="en-US" sz="1600" dirty="0">
                <a:latin typeface="Arial" pitchFamily="34" charset="0"/>
                <a:cs typeface="Arial" pitchFamily="34" charset="0"/>
              </a:rPr>
              <a:t> </a:t>
            </a:r>
            <a:r>
              <a:rPr lang="en-US" sz="1600" dirty="0" err="1">
                <a:latin typeface="Arial" pitchFamily="34" charset="0"/>
                <a:cs typeface="Arial" pitchFamily="34" charset="0"/>
              </a:rPr>
              <a:t>hoặc</a:t>
            </a:r>
            <a:r>
              <a:rPr lang="en-US" sz="1600" dirty="0">
                <a:latin typeface="Arial" pitchFamily="34" charset="0"/>
                <a:cs typeface="Arial" pitchFamily="34" charset="0"/>
              </a:rPr>
              <a:t> qua </a:t>
            </a:r>
            <a:r>
              <a:rPr lang="en-US" sz="1600" dirty="0" err="1">
                <a:latin typeface="Arial" pitchFamily="34" charset="0"/>
                <a:cs typeface="Arial" pitchFamily="34" charset="0"/>
              </a:rPr>
              <a:t>mạng</a:t>
            </a:r>
            <a:r>
              <a:rPr lang="en-US" sz="1600" dirty="0">
                <a:latin typeface="Arial" pitchFamily="34" charset="0"/>
                <a:cs typeface="Arial" pitchFamily="34" charset="0"/>
              </a:rPr>
              <a:t> </a:t>
            </a:r>
            <a:r>
              <a:rPr lang="en-US" sz="1600" dirty="0" err="1">
                <a:latin typeface="Arial" pitchFamily="34" charset="0"/>
                <a:cs typeface="Arial" pitchFamily="34" charset="0"/>
              </a:rPr>
              <a:t>xã</a:t>
            </a:r>
            <a:r>
              <a:rPr lang="en-US" sz="1600" dirty="0">
                <a:latin typeface="Arial" pitchFamily="34" charset="0"/>
                <a:cs typeface="Arial" pitchFamily="34" charset="0"/>
              </a:rPr>
              <a:t> </a:t>
            </a:r>
            <a:r>
              <a:rPr lang="en-US" sz="1600" dirty="0" err="1">
                <a:latin typeface="Arial" pitchFamily="34" charset="0"/>
                <a:cs typeface="Arial" pitchFamily="34" charset="0"/>
              </a:rPr>
              <a:t>hội</a:t>
            </a:r>
            <a:r>
              <a:rPr lang="en-US" sz="1600" dirty="0">
                <a:latin typeface="Arial" pitchFamily="34" charset="0"/>
                <a:cs typeface="Arial" pitchFamily="34" charset="0"/>
              </a:rPr>
              <a:t> </a:t>
            </a:r>
            <a:r>
              <a:rPr lang="en-US" sz="1600" dirty="0" err="1">
                <a:latin typeface="Arial" pitchFamily="34" charset="0"/>
                <a:cs typeface="Arial" pitchFamily="34" charset="0"/>
              </a:rPr>
              <a:t>giới</a:t>
            </a:r>
            <a:r>
              <a:rPr lang="en-US" sz="1600" dirty="0">
                <a:latin typeface="Arial" pitchFamily="34" charset="0"/>
                <a:cs typeface="Arial" pitchFamily="34" charset="0"/>
              </a:rPr>
              <a:t> </a:t>
            </a:r>
            <a:r>
              <a:rPr lang="en-US" sz="1600" dirty="0" err="1">
                <a:latin typeface="Arial" pitchFamily="34" charset="0"/>
                <a:cs typeface="Arial" pitchFamily="34" charset="0"/>
              </a:rPr>
              <a:t>thiệu</a:t>
            </a:r>
            <a:r>
              <a:rPr lang="en-US" sz="1600" dirty="0">
                <a:latin typeface="Arial" pitchFamily="34" charset="0"/>
                <a:cs typeface="Arial" pitchFamily="34" charset="0"/>
              </a:rPr>
              <a:t> </a:t>
            </a:r>
            <a:r>
              <a:rPr lang="en-US" sz="1600" dirty="0" err="1">
                <a:latin typeface="Arial" pitchFamily="34" charset="0"/>
                <a:cs typeface="Arial" pitchFamily="34" charset="0"/>
              </a:rPr>
              <a:t>là</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nhà</a:t>
            </a:r>
            <a:r>
              <a:rPr lang="en-US" sz="1600" dirty="0">
                <a:latin typeface="Arial" pitchFamily="34" charset="0"/>
                <a:cs typeface="Arial" pitchFamily="34" charset="0"/>
              </a:rPr>
              <a:t> </a:t>
            </a:r>
            <a:r>
              <a:rPr lang="en-US" sz="1600" dirty="0" err="1">
                <a:latin typeface="Arial" pitchFamily="34" charset="0"/>
                <a:cs typeface="Arial" pitchFamily="34" charset="0"/>
              </a:rPr>
              <a:t>làm</a:t>
            </a:r>
            <a:r>
              <a:rPr lang="en-US" sz="1600" dirty="0">
                <a:latin typeface="Arial" pitchFamily="34" charset="0"/>
                <a:cs typeface="Arial" pitchFamily="34" charset="0"/>
              </a:rPr>
              <a:t> </a:t>
            </a:r>
            <a:r>
              <a:rPr lang="en-US" sz="1600" dirty="0" err="1">
                <a:latin typeface="Arial" pitchFamily="34" charset="0"/>
                <a:cs typeface="Arial" pitchFamily="34" charset="0"/>
              </a:rPr>
              <a:t>trong</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công</a:t>
            </a:r>
            <a:r>
              <a:rPr lang="en-US" sz="1600" dirty="0">
                <a:latin typeface="Arial" pitchFamily="34" charset="0"/>
                <a:cs typeface="Arial" pitchFamily="34" charset="0"/>
              </a:rPr>
              <a:t> </a:t>
            </a:r>
            <a:r>
              <a:rPr lang="en-US" sz="1600" dirty="0" err="1">
                <a:latin typeface="Arial" pitchFamily="34" charset="0"/>
                <a:cs typeface="Arial" pitchFamily="34" charset="0"/>
              </a:rPr>
              <a:t>ty</a:t>
            </a:r>
            <a:r>
              <a:rPr lang="en-US" sz="1600" dirty="0">
                <a:latin typeface="Arial" pitchFamily="34" charset="0"/>
                <a:cs typeface="Arial" pitchFamily="34" charset="0"/>
              </a:rPr>
              <a:t> </a:t>
            </a:r>
            <a:r>
              <a:rPr lang="en-US" sz="1600" dirty="0" err="1">
                <a:latin typeface="Arial" pitchFamily="34" charset="0"/>
                <a:cs typeface="Arial" pitchFamily="34" charset="0"/>
              </a:rPr>
              <a:t>xổ</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khả</a:t>
            </a:r>
            <a:r>
              <a:rPr lang="en-US" sz="1600" dirty="0">
                <a:latin typeface="Arial" pitchFamily="34" charset="0"/>
                <a:cs typeface="Arial" pitchFamily="34" charset="0"/>
              </a:rPr>
              <a:t> </a:t>
            </a:r>
            <a:r>
              <a:rPr lang="en-US" sz="1600" dirty="0" err="1">
                <a:latin typeface="Arial" pitchFamily="34" charset="0"/>
                <a:cs typeface="Arial" pitchFamily="34" charset="0"/>
              </a:rPr>
              <a:t>năng</a:t>
            </a:r>
            <a:r>
              <a:rPr lang="en-US" sz="1600" dirty="0">
                <a:latin typeface="Arial" pitchFamily="34" charset="0"/>
                <a:cs typeface="Arial" pitchFamily="34" charset="0"/>
              </a:rPr>
              <a:t> </a:t>
            </a:r>
            <a:r>
              <a:rPr lang="en-US" sz="1600" dirty="0" err="1">
                <a:latin typeface="Arial" pitchFamily="34" charset="0"/>
                <a:cs typeface="Arial" pitchFamily="34" charset="0"/>
              </a:rPr>
              <a:t>biết</a:t>
            </a:r>
            <a:r>
              <a:rPr lang="en-US" sz="1600" dirty="0">
                <a:latin typeface="Arial" pitchFamily="34" charset="0"/>
                <a:cs typeface="Arial" pitchFamily="34" charset="0"/>
              </a:rPr>
              <a:t> </a:t>
            </a:r>
            <a:r>
              <a:rPr lang="en-US" sz="1600" dirty="0" err="1">
                <a:latin typeface="Arial" pitchFamily="34" charset="0"/>
                <a:cs typeface="Arial" pitchFamily="34" charset="0"/>
              </a:rPr>
              <a:t>trước</a:t>
            </a:r>
            <a:r>
              <a:rPr lang="en-US" sz="1600" dirty="0">
                <a:latin typeface="Arial" pitchFamily="34" charset="0"/>
                <a:cs typeface="Arial" pitchFamily="34" charset="0"/>
              </a:rPr>
              <a:t> </a:t>
            </a:r>
            <a:r>
              <a:rPr lang="en-US" sz="1600" dirty="0" err="1">
                <a:latin typeface="Arial" pitchFamily="34" charset="0"/>
                <a:cs typeface="Arial" pitchFamily="34" charset="0"/>
              </a:rPr>
              <a:t>kết</a:t>
            </a:r>
            <a:r>
              <a:rPr lang="en-US" sz="1600" dirty="0">
                <a:latin typeface="Arial" pitchFamily="34" charset="0"/>
                <a:cs typeface="Arial" pitchFamily="34" charset="0"/>
              </a:rPr>
              <a:t> </a:t>
            </a:r>
            <a:r>
              <a:rPr lang="en-US" sz="1600" dirty="0" err="1">
                <a:latin typeface="Arial" pitchFamily="34" charset="0"/>
                <a:cs typeface="Arial" pitchFamily="34" charset="0"/>
              </a:rPr>
              <a:t>quả</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gửi</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lô</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đề</a:t>
            </a:r>
            <a:r>
              <a:rPr lang="en-US" sz="1600" dirty="0">
                <a:latin typeface="Arial" pitchFamily="34" charset="0"/>
                <a:cs typeface="Arial" pitchFamily="34" charset="0"/>
              </a:rPr>
              <a:t>; </a:t>
            </a:r>
            <a:r>
              <a:rPr lang="en-US" sz="1600" dirty="0" err="1">
                <a:latin typeface="Arial" pitchFamily="34" charset="0"/>
                <a:cs typeface="Arial" pitchFamily="34" charset="0"/>
              </a:rPr>
              <a:t>hứa</a:t>
            </a:r>
            <a:r>
              <a:rPr lang="en-US" sz="1600" dirty="0">
                <a:latin typeface="Arial" pitchFamily="34" charset="0"/>
                <a:cs typeface="Arial" pitchFamily="34" charset="0"/>
              </a:rPr>
              <a:t> </a:t>
            </a:r>
            <a:r>
              <a:rPr lang="en-US" sz="1600" dirty="0" err="1">
                <a:latin typeface="Arial" pitchFamily="34" charset="0"/>
                <a:cs typeface="Arial" pitchFamily="34" charset="0"/>
              </a:rPr>
              <a:t>cung</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nạn</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mua</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lô</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đề</a:t>
            </a:r>
            <a:r>
              <a:rPr lang="en-US" sz="1600" dirty="0">
                <a:latin typeface="Arial" pitchFamily="34" charset="0"/>
                <a:cs typeface="Arial" pitchFamily="34" charset="0"/>
              </a:rPr>
              <a:t>, chia </a:t>
            </a:r>
            <a:r>
              <a:rPr lang="en-US" sz="1600" dirty="0" err="1">
                <a:latin typeface="Arial" pitchFamily="34" charset="0"/>
                <a:cs typeface="Arial" pitchFamily="34" charset="0"/>
              </a:rPr>
              <a:t>phần</a:t>
            </a:r>
            <a:r>
              <a:rPr lang="en-US" sz="1600" dirty="0">
                <a:latin typeface="Arial" pitchFamily="34" charset="0"/>
                <a:cs typeface="Arial" pitchFamily="34" charset="0"/>
              </a:rPr>
              <a:t> </a:t>
            </a:r>
            <a:r>
              <a:rPr lang="en-US" sz="1600" dirty="0" err="1">
                <a:latin typeface="Arial" pitchFamily="34" charset="0"/>
                <a:cs typeface="Arial" pitchFamily="34" charset="0"/>
              </a:rPr>
              <a:t>trăm</a:t>
            </a:r>
            <a:r>
              <a:rPr lang="en-US" sz="1600" dirty="0">
                <a:latin typeface="Arial" pitchFamily="34" charset="0"/>
                <a:cs typeface="Arial" pitchFamily="34" charset="0"/>
              </a:rPr>
              <a:t> </a:t>
            </a:r>
            <a:r>
              <a:rPr lang="en-US" sz="1600" dirty="0" err="1">
                <a:latin typeface="Arial" pitchFamily="34" charset="0"/>
                <a:cs typeface="Arial" pitchFamily="34" charset="0"/>
              </a:rPr>
              <a:t>hoa</a:t>
            </a:r>
            <a:r>
              <a:rPr lang="en-US" sz="1600" dirty="0">
                <a:latin typeface="Arial" pitchFamily="34" charset="0"/>
                <a:cs typeface="Arial" pitchFamily="34" charset="0"/>
              </a:rPr>
              <a:t> </a:t>
            </a:r>
            <a:r>
              <a:rPr lang="en-US" sz="1600" dirty="0" err="1">
                <a:latin typeface="Arial" pitchFamily="34" charset="0"/>
                <a:cs typeface="Arial" pitchFamily="34" charset="0"/>
              </a:rPr>
              <a:t>hồng</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hết</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đề</a:t>
            </a:r>
            <a:r>
              <a:rPr lang="en-US" sz="1600" dirty="0">
                <a:latin typeface="Arial" pitchFamily="34" charset="0"/>
                <a:cs typeface="Arial" pitchFamily="34" charset="0"/>
              </a:rPr>
              <a:t> </a:t>
            </a:r>
            <a:r>
              <a:rPr lang="en-US" sz="1600" dirty="0" err="1">
                <a:latin typeface="Arial" pitchFamily="34" charset="0"/>
                <a:cs typeface="Arial" pitchFamily="34" charset="0"/>
              </a:rPr>
              <a:t>nghị</a:t>
            </a:r>
            <a:r>
              <a:rPr lang="en-US" sz="1600" dirty="0">
                <a:latin typeface="Arial" pitchFamily="34" charset="0"/>
                <a:cs typeface="Arial" pitchFamily="34" charset="0"/>
              </a:rPr>
              <a:t> </a:t>
            </a:r>
            <a:r>
              <a:rPr lang="en-US" sz="1600" dirty="0" err="1">
                <a:latin typeface="Arial" pitchFamily="34" charset="0"/>
                <a:cs typeface="Arial" pitchFamily="34" charset="0"/>
              </a:rPr>
              <a:t>nạn</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ứng</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mua</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lô</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đề</a:t>
            </a:r>
            <a:r>
              <a:rPr lang="en-US" sz="1600" dirty="0">
                <a:latin typeface="Arial" pitchFamily="34" charset="0"/>
                <a:cs typeface="Arial" pitchFamily="34" charset="0"/>
              </a:rPr>
              <a:t>. </a:t>
            </a:r>
            <a:r>
              <a:rPr lang="en-US" sz="1600" dirty="0" err="1">
                <a:latin typeface="Arial" pitchFamily="34" charset="0"/>
                <a:cs typeface="Arial" pitchFamily="34" charset="0"/>
              </a:rPr>
              <a:t>Nếu</a:t>
            </a:r>
            <a:r>
              <a:rPr lang="en-US" sz="1600" dirty="0">
                <a:latin typeface="Arial" pitchFamily="34" charset="0"/>
                <a:cs typeface="Arial" pitchFamily="34" charset="0"/>
              </a:rPr>
              <a:t> may </a:t>
            </a:r>
            <a:r>
              <a:rPr lang="en-US" sz="1600" dirty="0" err="1">
                <a:latin typeface="Arial" pitchFamily="34" charset="0"/>
                <a:cs typeface="Arial" pitchFamily="34" charset="0"/>
              </a:rPr>
              <a:t>mắn</a:t>
            </a:r>
            <a:r>
              <a:rPr lang="en-US" sz="1600" dirty="0">
                <a:latin typeface="Arial" pitchFamily="34" charset="0"/>
                <a:cs typeface="Arial" pitchFamily="34" charset="0"/>
              </a:rPr>
              <a:t> </a:t>
            </a:r>
            <a:r>
              <a:rPr lang="en-US" sz="1600" dirty="0" err="1">
                <a:latin typeface="Arial" pitchFamily="34" charset="0"/>
                <a:cs typeface="Arial" pitchFamily="34" charset="0"/>
              </a:rPr>
              <a:t>trúng</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lô</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đề</a:t>
            </a:r>
            <a:r>
              <a:rPr lang="en-US" sz="1600" dirty="0">
                <a:latin typeface="Arial" pitchFamily="34" charset="0"/>
                <a:cs typeface="Arial" pitchFamily="34" charset="0"/>
              </a:rPr>
              <a:t>, </a:t>
            </a:r>
            <a:r>
              <a:rPr lang="en-US" sz="1600" dirty="0" err="1">
                <a:latin typeface="Arial" pitchFamily="34" charset="0"/>
                <a:cs typeface="Arial" pitchFamily="34" charset="0"/>
              </a:rPr>
              <a:t>nạn</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gửi</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hoa</a:t>
            </a:r>
            <a:r>
              <a:rPr lang="en-US" sz="1600" dirty="0">
                <a:latin typeface="Arial" pitchFamily="34" charset="0"/>
                <a:cs typeface="Arial" pitchFamily="34" charset="0"/>
              </a:rPr>
              <a:t> </a:t>
            </a:r>
            <a:r>
              <a:rPr lang="en-US" sz="1600" dirty="0" err="1">
                <a:latin typeface="Arial" pitchFamily="34" charset="0"/>
                <a:cs typeface="Arial" pitchFamily="34" charset="0"/>
              </a:rPr>
              <a:t>hồng</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smtClean="0">
                <a:latin typeface="Arial" pitchFamily="34" charset="0"/>
                <a:cs typeface="Arial" pitchFamily="34" charset="0"/>
              </a:rPr>
              <a:t>đoạt</a:t>
            </a:r>
            <a:r>
              <a:rPr lang="en-US" sz="1600" dirty="0" smtClean="0">
                <a:latin typeface="Arial" pitchFamily="34" charset="0"/>
                <a:cs typeface="Arial" pitchFamily="34" charset="0"/>
              </a:rPr>
              <a:t>.</a:t>
            </a:r>
          </a:p>
          <a:p>
            <a:pPr algn="just">
              <a:spcBef>
                <a:spcPts val="600"/>
              </a:spcBef>
            </a:pPr>
            <a:r>
              <a:rPr lang="en-US" sz="1600" b="1" dirty="0" err="1" smtClean="0">
                <a:solidFill>
                  <a:srgbClr val="0070C0"/>
                </a:solidFill>
                <a:latin typeface="Arial" pitchFamily="34" charset="0"/>
                <a:cs typeface="Arial" pitchFamily="34" charset="0"/>
              </a:rPr>
              <a:t>Thủ</a:t>
            </a:r>
            <a:r>
              <a:rPr lang="en-US" sz="1600" b="1" dirty="0" smtClean="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10</a:t>
            </a:r>
            <a:r>
              <a:rPr lang="en-US" sz="1600" b="1" dirty="0">
                <a:solidFill>
                  <a:srgbClr val="0070C0"/>
                </a:solidFill>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danh</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viên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gọi</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a:t>
            </a:r>
            <a:r>
              <a:rPr lang="en-US" sz="1600" dirty="0" err="1">
                <a:latin typeface="Arial" pitchFamily="34" charset="0"/>
                <a:cs typeface="Arial" pitchFamily="34" charset="0"/>
              </a:rPr>
              <a:t>báo</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chương</a:t>
            </a:r>
            <a:r>
              <a:rPr lang="en-US" sz="1600" dirty="0">
                <a:latin typeface="Arial" pitchFamily="34" charset="0"/>
                <a:cs typeface="Arial" pitchFamily="34" charset="0"/>
              </a:rPr>
              <a:t> </a:t>
            </a:r>
            <a:r>
              <a:rPr lang="en-US" sz="1600" dirty="0" err="1">
                <a:latin typeface="Arial" pitchFamily="34" charset="0"/>
                <a:cs typeface="Arial" pitchFamily="34" charset="0"/>
              </a:rPr>
              <a:t>trình</a:t>
            </a:r>
            <a:r>
              <a:rPr lang="en-US" sz="1600" dirty="0">
                <a:latin typeface="Arial" pitchFamily="34" charset="0"/>
                <a:cs typeface="Arial" pitchFamily="34" charset="0"/>
              </a:rPr>
              <a:t> tri </a:t>
            </a:r>
            <a:r>
              <a:rPr lang="en-US" sz="1600" dirty="0" err="1">
                <a:latin typeface="Arial" pitchFamily="34" charset="0"/>
                <a:cs typeface="Arial" pitchFamily="34" charset="0"/>
              </a:rPr>
              <a:t>ân</a:t>
            </a:r>
            <a:r>
              <a:rPr lang="en-US" sz="1600" dirty="0">
                <a:latin typeface="Arial" pitchFamily="34" charset="0"/>
                <a:cs typeface="Arial" pitchFamily="34" charset="0"/>
              </a:rPr>
              <a:t> </a:t>
            </a:r>
            <a:r>
              <a:rPr lang="en-US" sz="1600" dirty="0" err="1">
                <a:latin typeface="Arial" pitchFamily="34" charset="0"/>
                <a:cs typeface="Arial" pitchFamily="34" charset="0"/>
              </a:rPr>
              <a:t>khách</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đề</a:t>
            </a:r>
            <a:r>
              <a:rPr lang="en-US" sz="1600" dirty="0">
                <a:latin typeface="Arial" pitchFamily="34" charset="0"/>
                <a:cs typeface="Arial" pitchFamily="34" charset="0"/>
              </a:rPr>
              <a:t> </a:t>
            </a:r>
            <a:r>
              <a:rPr lang="en-US" sz="1600" dirty="0" err="1">
                <a:latin typeface="Arial" pitchFamily="34" charset="0"/>
                <a:cs typeface="Arial" pitchFamily="34" charset="0"/>
              </a:rPr>
              <a:t>nghị</a:t>
            </a:r>
            <a:r>
              <a:rPr lang="en-US" sz="1600" dirty="0">
                <a:latin typeface="Arial" pitchFamily="34" charset="0"/>
                <a:cs typeface="Arial" pitchFamily="34" charset="0"/>
              </a:rPr>
              <a:t> </a:t>
            </a:r>
            <a:r>
              <a:rPr lang="en-US" sz="1600" dirty="0" err="1">
                <a:latin typeface="Arial" pitchFamily="34" charset="0"/>
                <a:cs typeface="Arial" pitchFamily="34" charset="0"/>
              </a:rPr>
              <a:t>nạn</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cung</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thoại</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ký</a:t>
            </a:r>
            <a:r>
              <a:rPr lang="en-US" sz="1600" dirty="0">
                <a:latin typeface="Arial" pitchFamily="34" charset="0"/>
                <a:cs typeface="Arial" pitchFamily="34" charset="0"/>
              </a:rPr>
              <a:t> </a:t>
            </a:r>
            <a:r>
              <a:rPr lang="en-US" sz="1600" dirty="0" err="1">
                <a:latin typeface="Arial" pitchFamily="34" charset="0"/>
                <a:cs typeface="Arial" pitchFamily="34" charset="0"/>
              </a:rPr>
              <a:t>dịch</a:t>
            </a:r>
            <a:r>
              <a:rPr lang="en-US" sz="1600" dirty="0">
                <a:latin typeface="Arial" pitchFamily="34" charset="0"/>
                <a:cs typeface="Arial" pitchFamily="34" charset="0"/>
              </a:rPr>
              <a:t> </a:t>
            </a:r>
            <a:r>
              <a:rPr lang="en-US" sz="1600" dirty="0" err="1">
                <a:latin typeface="Arial" pitchFamily="34" charset="0"/>
                <a:cs typeface="Arial" pitchFamily="34" charset="0"/>
              </a:rPr>
              <a:t>vụ</a:t>
            </a:r>
            <a:r>
              <a:rPr lang="en-US" sz="1600" dirty="0">
                <a:latin typeface="Arial" pitchFamily="34" charset="0"/>
                <a:cs typeface="Arial" pitchFamily="34" charset="0"/>
              </a:rPr>
              <a:t> internet banking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mã</a:t>
            </a:r>
            <a:r>
              <a:rPr lang="en-US" sz="1600" dirty="0">
                <a:latin typeface="Arial" pitchFamily="34" charset="0"/>
                <a:cs typeface="Arial" pitchFamily="34" charset="0"/>
              </a:rPr>
              <a:t> </a:t>
            </a:r>
            <a:r>
              <a:rPr lang="en-US" sz="1600" dirty="0" err="1">
                <a:latin typeface="Arial" pitchFamily="34" charset="0"/>
                <a:cs typeface="Arial" pitchFamily="34" charset="0"/>
              </a:rPr>
              <a:t>xác</a:t>
            </a:r>
            <a:r>
              <a:rPr lang="en-US" sz="1600" dirty="0">
                <a:latin typeface="Arial" pitchFamily="34" charset="0"/>
                <a:cs typeface="Arial" pitchFamily="34" charset="0"/>
              </a:rPr>
              <a:t> </a:t>
            </a:r>
            <a:r>
              <a:rPr lang="en-US" sz="1600" dirty="0" err="1">
                <a:latin typeface="Arial" pitchFamily="34" charset="0"/>
                <a:cs typeface="Arial" pitchFamily="34" charset="0"/>
              </a:rPr>
              <a:t>thực</a:t>
            </a:r>
            <a:r>
              <a:rPr lang="en-US" sz="1600" dirty="0">
                <a:latin typeface="Arial" pitchFamily="34" charset="0"/>
                <a:cs typeface="Arial" pitchFamily="34" charset="0"/>
              </a:rPr>
              <a:t> OTP </a:t>
            </a:r>
            <a:r>
              <a:rPr lang="en-US" sz="1600" i="1" dirty="0">
                <a:latin typeface="Arial" pitchFamily="34" charset="0"/>
                <a:cs typeface="Arial" pitchFamily="34" charset="0"/>
              </a:rPr>
              <a:t>(</a:t>
            </a:r>
            <a:r>
              <a:rPr lang="en-US" sz="1600" i="1" dirty="0" err="1">
                <a:latin typeface="Arial" pitchFamily="34" charset="0"/>
                <a:cs typeface="Arial" pitchFamily="34" charset="0"/>
              </a:rPr>
              <a:t>là</a:t>
            </a:r>
            <a:r>
              <a:rPr lang="en-US" sz="1600" i="1" dirty="0">
                <a:latin typeface="Arial" pitchFamily="34" charset="0"/>
                <a:cs typeface="Arial" pitchFamily="34" charset="0"/>
              </a:rPr>
              <a:t> </a:t>
            </a:r>
            <a:r>
              <a:rPr lang="en-US" sz="1600" i="1" dirty="0" err="1">
                <a:latin typeface="Arial" pitchFamily="34" charset="0"/>
                <a:cs typeface="Arial" pitchFamily="34" charset="0"/>
              </a:rPr>
              <a:t>mã</a:t>
            </a:r>
            <a:r>
              <a:rPr lang="en-US" sz="1600" i="1" dirty="0">
                <a:latin typeface="Arial" pitchFamily="34" charset="0"/>
                <a:cs typeface="Arial" pitchFamily="34" charset="0"/>
              </a:rPr>
              <a:t> do </a:t>
            </a:r>
            <a:r>
              <a:rPr lang="en-US" sz="1600" i="1" dirty="0" err="1">
                <a:latin typeface="Arial" pitchFamily="34" charset="0"/>
                <a:cs typeface="Arial" pitchFamily="34" charset="0"/>
              </a:rPr>
              <a:t>ngân</a:t>
            </a:r>
            <a:r>
              <a:rPr lang="en-US" sz="1600" i="1" dirty="0">
                <a:latin typeface="Arial" pitchFamily="34" charset="0"/>
                <a:cs typeface="Arial" pitchFamily="34" charset="0"/>
              </a:rPr>
              <a:t> </a:t>
            </a:r>
            <a:r>
              <a:rPr lang="en-US" sz="1600" i="1" dirty="0" err="1">
                <a:latin typeface="Arial" pitchFamily="34" charset="0"/>
                <a:cs typeface="Arial" pitchFamily="34" charset="0"/>
              </a:rPr>
              <a:t>hàng</a:t>
            </a:r>
            <a:r>
              <a:rPr lang="en-US" sz="1600" i="1" dirty="0">
                <a:latin typeface="Arial" pitchFamily="34" charset="0"/>
                <a:cs typeface="Arial" pitchFamily="34" charset="0"/>
              </a:rPr>
              <a:t> </a:t>
            </a:r>
            <a:r>
              <a:rPr lang="en-US" sz="1600" i="1" dirty="0" err="1">
                <a:latin typeface="Arial" pitchFamily="34" charset="0"/>
                <a:cs typeface="Arial" pitchFamily="34" charset="0"/>
              </a:rPr>
              <a:t>cung</a:t>
            </a:r>
            <a:r>
              <a:rPr lang="en-US" sz="1600" i="1" dirty="0">
                <a:latin typeface="Arial" pitchFamily="34" charset="0"/>
                <a:cs typeface="Arial" pitchFamily="34" charset="0"/>
              </a:rPr>
              <a:t> </a:t>
            </a:r>
            <a:r>
              <a:rPr lang="en-US" sz="1600" i="1" dirty="0" err="1">
                <a:latin typeface="Arial" pitchFamily="34" charset="0"/>
                <a:cs typeface="Arial" pitchFamily="34" charset="0"/>
              </a:rPr>
              <a:t>cấp</a:t>
            </a:r>
            <a:r>
              <a:rPr lang="en-US" sz="1600" i="1" dirty="0">
                <a:latin typeface="Arial" pitchFamily="34" charset="0"/>
                <a:cs typeface="Arial" pitchFamily="34" charset="0"/>
              </a:rPr>
              <a:t> </a:t>
            </a:r>
            <a:r>
              <a:rPr lang="en-US" sz="1600" i="1" dirty="0" err="1">
                <a:latin typeface="Arial" pitchFamily="34" charset="0"/>
                <a:cs typeface="Arial" pitchFamily="34" charset="0"/>
              </a:rPr>
              <a:t>để</a:t>
            </a:r>
            <a:r>
              <a:rPr lang="en-US" sz="1600" i="1" dirty="0">
                <a:latin typeface="Arial" pitchFamily="34" charset="0"/>
                <a:cs typeface="Arial" pitchFamily="34" charset="0"/>
              </a:rPr>
              <a:t> </a:t>
            </a:r>
            <a:r>
              <a:rPr lang="en-US" sz="1600" i="1" dirty="0" err="1">
                <a:latin typeface="Arial" pitchFamily="34" charset="0"/>
                <a:cs typeface="Arial" pitchFamily="34" charset="0"/>
              </a:rPr>
              <a:t>thực</a:t>
            </a:r>
            <a:r>
              <a:rPr lang="en-US" sz="1600" i="1" dirty="0">
                <a:latin typeface="Arial" pitchFamily="34" charset="0"/>
                <a:cs typeface="Arial" pitchFamily="34" charset="0"/>
              </a:rPr>
              <a:t> </a:t>
            </a:r>
            <a:r>
              <a:rPr lang="en-US" sz="1600" i="1" dirty="0" err="1">
                <a:latin typeface="Arial" pitchFamily="34" charset="0"/>
                <a:cs typeface="Arial" pitchFamily="34" charset="0"/>
              </a:rPr>
              <a:t>hiện</a:t>
            </a:r>
            <a:r>
              <a:rPr lang="en-US" sz="1600" i="1" dirty="0">
                <a:latin typeface="Arial" pitchFamily="34" charset="0"/>
                <a:cs typeface="Arial" pitchFamily="34" charset="0"/>
              </a:rPr>
              <a:t> </a:t>
            </a:r>
            <a:r>
              <a:rPr lang="en-US" sz="1600" i="1" dirty="0" err="1">
                <a:latin typeface="Arial" pitchFamily="34" charset="0"/>
                <a:cs typeface="Arial" pitchFamily="34" charset="0"/>
              </a:rPr>
              <a:t>giao</a:t>
            </a:r>
            <a:r>
              <a:rPr lang="en-US" sz="1600" i="1" dirty="0">
                <a:latin typeface="Arial" pitchFamily="34" charset="0"/>
                <a:cs typeface="Arial" pitchFamily="34" charset="0"/>
              </a:rPr>
              <a:t> </a:t>
            </a:r>
            <a:r>
              <a:rPr lang="en-US" sz="1600" i="1" dirty="0" err="1">
                <a:latin typeface="Arial" pitchFamily="34" charset="0"/>
                <a:cs typeface="Arial" pitchFamily="34" charset="0"/>
              </a:rPr>
              <a:t>dịch</a:t>
            </a:r>
            <a:r>
              <a:rPr lang="en-US" sz="1600" i="1" dirty="0">
                <a:latin typeface="Arial" pitchFamily="34" charset="0"/>
                <a:cs typeface="Arial" pitchFamily="34" charset="0"/>
              </a:rPr>
              <a:t> </a:t>
            </a:r>
            <a:r>
              <a:rPr lang="en-US" sz="1600" i="1" dirty="0" err="1">
                <a:latin typeface="Arial" pitchFamily="34" charset="0"/>
                <a:cs typeface="Arial" pitchFamily="34" charset="0"/>
              </a:rPr>
              <a:t>chuyển</a:t>
            </a:r>
            <a:r>
              <a:rPr lang="en-US" sz="1600" i="1" dirty="0">
                <a:latin typeface="Arial" pitchFamily="34" charset="0"/>
                <a:cs typeface="Arial" pitchFamily="34" charset="0"/>
              </a:rPr>
              <a:t> </a:t>
            </a:r>
            <a:r>
              <a:rPr lang="en-US" sz="1600" i="1" dirty="0" err="1">
                <a:latin typeface="Arial" pitchFamily="34" charset="0"/>
                <a:cs typeface="Arial" pitchFamily="34" charset="0"/>
              </a:rPr>
              <a:t>nhận</a:t>
            </a:r>
            <a:r>
              <a:rPr lang="en-US" sz="1600" i="1" dirty="0">
                <a:latin typeface="Arial" pitchFamily="34" charset="0"/>
                <a:cs typeface="Arial" pitchFamily="34" charset="0"/>
              </a:rPr>
              <a:t> </a:t>
            </a:r>
            <a:r>
              <a:rPr lang="en-US" sz="1600" i="1" dirty="0" err="1">
                <a:latin typeface="Arial" pitchFamily="34" charset="0"/>
                <a:cs typeface="Arial" pitchFamily="34" charset="0"/>
              </a:rPr>
              <a:t>tiền</a:t>
            </a:r>
            <a:r>
              <a:rPr lang="en-US" sz="1600" i="1"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nhận</a:t>
            </a:r>
            <a:r>
              <a:rPr lang="en-US" sz="1600" dirty="0">
                <a:latin typeface="Arial" pitchFamily="34" charset="0"/>
                <a:cs typeface="Arial" pitchFamily="34" charset="0"/>
              </a:rPr>
              <a:t> </a:t>
            </a:r>
            <a:r>
              <a:rPr lang="en-US" sz="1600" dirty="0" err="1">
                <a:latin typeface="Arial" pitchFamily="34" charset="0"/>
                <a:cs typeface="Arial" pitchFamily="34" charset="0"/>
              </a:rPr>
              <a:t>quà</a:t>
            </a:r>
            <a:r>
              <a:rPr lang="en-US" sz="1600" dirty="0">
                <a:latin typeface="Arial" pitchFamily="34" charset="0"/>
                <a:cs typeface="Arial" pitchFamily="34" charset="0"/>
              </a:rPr>
              <a:t> </a:t>
            </a:r>
            <a:r>
              <a:rPr lang="en-US" sz="1600" dirty="0" err="1">
                <a:latin typeface="Arial" pitchFamily="34" charset="0"/>
                <a:cs typeface="Arial" pitchFamily="34" charset="0"/>
              </a:rPr>
              <a:t>tặng</a:t>
            </a:r>
            <a:r>
              <a:rPr lang="en-US" sz="1600" dirty="0">
                <a:latin typeface="Arial" pitchFamily="34" charset="0"/>
                <a:cs typeface="Arial" pitchFamily="34" charset="0"/>
              </a:rPr>
              <a:t> </a:t>
            </a:r>
            <a:r>
              <a:rPr lang="en-US" sz="1600" dirty="0" err="1">
                <a:latin typeface="Arial" pitchFamily="34" charset="0"/>
                <a:cs typeface="Arial" pitchFamily="34" charset="0"/>
              </a:rPr>
              <a:t>là</a:t>
            </a:r>
            <a:r>
              <a:rPr lang="en-US" sz="1600" dirty="0">
                <a:latin typeface="Arial" pitchFamily="34" charset="0"/>
                <a:cs typeface="Arial" pitchFamily="34" charset="0"/>
              </a:rPr>
              <a:t> </a:t>
            </a:r>
            <a:r>
              <a:rPr lang="en-US" sz="1600" dirty="0" err="1">
                <a:latin typeface="Arial" pitchFamily="34" charset="0"/>
                <a:cs typeface="Arial" pitchFamily="34" charset="0"/>
              </a:rPr>
              <a:t>một</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giá</a:t>
            </a:r>
            <a:r>
              <a:rPr lang="en-US" sz="1600" dirty="0">
                <a:latin typeface="Arial" pitchFamily="34" charset="0"/>
                <a:cs typeface="Arial" pitchFamily="34" charset="0"/>
              </a:rPr>
              <a:t> </a:t>
            </a:r>
            <a:r>
              <a:rPr lang="en-US" sz="1600" dirty="0" err="1">
                <a:latin typeface="Arial" pitchFamily="34" charset="0"/>
                <a:cs typeface="Arial" pitchFamily="34" charset="0"/>
              </a:rPr>
              <a:t>trị</a:t>
            </a:r>
            <a:r>
              <a:rPr lang="en-US" sz="1600" dirty="0">
                <a:latin typeface="Arial" pitchFamily="34" charset="0"/>
                <a:cs typeface="Arial" pitchFamily="34" charset="0"/>
              </a:rPr>
              <a:t> </a:t>
            </a:r>
            <a:r>
              <a:rPr lang="en-US" sz="1600" dirty="0" err="1">
                <a:latin typeface="Arial" pitchFamily="34" charset="0"/>
                <a:cs typeface="Arial" pitchFamily="34" charset="0"/>
              </a:rPr>
              <a:t>lớn</a:t>
            </a:r>
            <a:r>
              <a:rPr lang="en-US" sz="1600" dirty="0">
                <a:latin typeface="Arial" pitchFamily="34" charset="0"/>
                <a:cs typeface="Arial" pitchFamily="34" charset="0"/>
              </a:rPr>
              <a:t> </a:t>
            </a:r>
            <a:r>
              <a:rPr lang="en-US" sz="1600" dirty="0" err="1">
                <a:latin typeface="Arial" pitchFamily="34" charset="0"/>
                <a:cs typeface="Arial" pitchFamily="34" charset="0"/>
              </a:rPr>
              <a:t>từ</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endParaRPr lang="en-US" sz="1600" dirty="0" smtClean="0">
              <a:latin typeface="Arial" pitchFamily="34" charset="0"/>
              <a:cs typeface="Arial" pitchFamily="34" charset="0"/>
            </a:endParaRPr>
          </a:p>
          <a:p>
            <a:pPr algn="just">
              <a:spcBef>
                <a:spcPts val="600"/>
              </a:spcBef>
            </a:pPr>
            <a:r>
              <a:rPr lang="en-US" sz="1600" dirty="0" err="1" smtClean="0">
                <a:latin typeface="Arial" pitchFamily="34" charset="0"/>
                <a:cs typeface="Arial" pitchFamily="34" charset="0"/>
              </a:rPr>
              <a:t>Sau</a:t>
            </a:r>
            <a:r>
              <a:rPr lang="en-US" sz="1600" dirty="0" smtClean="0">
                <a:latin typeface="Arial" pitchFamily="34" charset="0"/>
                <a:cs typeface="Arial" pitchFamily="34" charset="0"/>
              </a:rPr>
              <a:t> </a:t>
            </a:r>
            <a:r>
              <a:rPr lang="en-US" sz="1600" dirty="0" err="1">
                <a:latin typeface="Arial" pitchFamily="34" charset="0"/>
                <a:cs typeface="Arial" pitchFamily="34" charset="0"/>
              </a:rPr>
              <a:t>khi</a:t>
            </a:r>
            <a:r>
              <a:rPr lang="en-US" sz="1600" dirty="0">
                <a:latin typeface="Arial" pitchFamily="34" charset="0"/>
                <a:cs typeface="Arial" pitchFamily="34" charset="0"/>
              </a:rPr>
              <a:t> </a:t>
            </a:r>
            <a:r>
              <a:rPr lang="en-US" sz="1600" dirty="0" err="1">
                <a:latin typeface="Arial" pitchFamily="34" charset="0"/>
                <a:cs typeface="Arial" pitchFamily="34" charset="0"/>
              </a:rPr>
              <a:t>nạn</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cung</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này</a:t>
            </a:r>
            <a:r>
              <a:rPr lang="en-US" sz="1600" dirty="0">
                <a:latin typeface="Arial" pitchFamily="34" charset="0"/>
                <a:cs typeface="Arial" pitchFamily="34" charset="0"/>
              </a:rPr>
              <a:t>, </a:t>
            </a:r>
            <a:r>
              <a:rPr lang="en-US" sz="1600" dirty="0" err="1">
                <a:latin typeface="Arial" pitchFamily="34" charset="0"/>
                <a:cs typeface="Arial" pitchFamily="34" charset="0"/>
              </a:rPr>
              <a:t>chúng</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quyền</a:t>
            </a:r>
            <a:r>
              <a:rPr lang="en-US" sz="1600" dirty="0">
                <a:latin typeface="Arial" pitchFamily="34" charset="0"/>
                <a:cs typeface="Arial" pitchFamily="34" charset="0"/>
              </a:rPr>
              <a:t> </a:t>
            </a:r>
            <a:r>
              <a:rPr lang="en-US" sz="1600" dirty="0" err="1">
                <a:latin typeface="Arial" pitchFamily="34" charset="0"/>
                <a:cs typeface="Arial" pitchFamily="34" charset="0"/>
              </a:rPr>
              <a:t>sử</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dịch</a:t>
            </a:r>
            <a:r>
              <a:rPr lang="en-US" sz="1600" dirty="0">
                <a:latin typeface="Arial" pitchFamily="34" charset="0"/>
                <a:cs typeface="Arial" pitchFamily="34" charset="0"/>
              </a:rPr>
              <a:t> </a:t>
            </a:r>
            <a:r>
              <a:rPr lang="en-US" sz="1600" dirty="0" err="1">
                <a:latin typeface="Arial" pitchFamily="34" charset="0"/>
                <a:cs typeface="Arial" pitchFamily="34" charset="0"/>
              </a:rPr>
              <a:t>vụ</a:t>
            </a:r>
            <a:r>
              <a:rPr lang="en-US" sz="1600" dirty="0">
                <a:latin typeface="Arial" pitchFamily="34" charset="0"/>
                <a:cs typeface="Arial" pitchFamily="34" charset="0"/>
              </a:rPr>
              <a:t> internet banking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toàn</a:t>
            </a:r>
            <a:r>
              <a:rPr lang="en-US" sz="1600" dirty="0">
                <a:latin typeface="Arial" pitchFamily="34" charset="0"/>
                <a:cs typeface="Arial" pitchFamily="34" charset="0"/>
              </a:rPr>
              <a:t> </a:t>
            </a:r>
            <a:r>
              <a:rPr lang="en-US" sz="1600" dirty="0" err="1">
                <a:latin typeface="Arial" pitchFamily="34" charset="0"/>
                <a:cs typeface="Arial" pitchFamily="34" charset="0"/>
              </a:rPr>
              <a:t>bộ</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trong</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nạn</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sang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chúng</a:t>
            </a:r>
            <a:r>
              <a:rPr lang="en-US" sz="1600" dirty="0">
                <a:latin typeface="Arial" pitchFamily="34" charset="0"/>
                <a:cs typeface="Arial" pitchFamily="34" charset="0"/>
              </a:rPr>
              <a:t> </a:t>
            </a:r>
            <a:r>
              <a:rPr lang="en-US" sz="1600" dirty="0" err="1">
                <a:latin typeface="Arial" pitchFamily="34" charset="0"/>
                <a:cs typeface="Arial" pitchFamily="34" charset="0"/>
              </a:rPr>
              <a:t>đã</a:t>
            </a:r>
            <a:r>
              <a:rPr lang="en-US" sz="1600" dirty="0">
                <a:latin typeface="Arial" pitchFamily="34" charset="0"/>
                <a:cs typeface="Arial" pitchFamily="34" charset="0"/>
              </a:rPr>
              <a:t> </a:t>
            </a:r>
            <a:r>
              <a:rPr lang="en-US" sz="1600" dirty="0" err="1">
                <a:latin typeface="Arial" pitchFamily="34" charset="0"/>
                <a:cs typeface="Arial" pitchFamily="34" charset="0"/>
              </a:rPr>
              <a:t>chuẩn</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trước</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a:latin typeface="Arial" pitchFamily="34" charset="0"/>
                <a:cs typeface="Arial" pitchFamily="34" charset="0"/>
              </a:rPr>
              <a:t>.</a:t>
            </a:r>
          </a:p>
          <a:p>
            <a:pPr algn="just">
              <a:spcBef>
                <a:spcPts val="600"/>
              </a:spcBef>
            </a:pPr>
            <a:endParaRPr lang="en-US" sz="1600" dirty="0">
              <a:latin typeface="Arial" pitchFamily="34" charset="0"/>
              <a:cs typeface="Arial" pitchFamily="34" charset="0"/>
            </a:endParaRPr>
          </a:p>
        </p:txBody>
      </p:sp>
      <p:sp>
        <p:nvSpPr>
          <p:cNvPr id="10" name="object 10"/>
          <p:cNvSpPr/>
          <p:nvPr/>
        </p:nvSpPr>
        <p:spPr>
          <a:xfrm>
            <a:off x="52701" y="276225"/>
            <a:ext cx="136309" cy="11878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flipV="1">
            <a:off x="-1393850" y="809625"/>
            <a:ext cx="68154" cy="7013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276600" y="5883480"/>
            <a:ext cx="136309" cy="11878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628222" y="6372225"/>
            <a:ext cx="136309" cy="118783"/>
          </a:xfrm>
          <a:prstGeom prst="rect">
            <a:avLst/>
          </a:prstGeom>
          <a:blipFill>
            <a:blip r:embed="rId4" cstate="print"/>
            <a:stretch>
              <a:fillRect/>
            </a:stretch>
          </a:blipFill>
        </p:spPr>
        <p:txBody>
          <a:bodyPr wrap="square" lIns="0" tIns="0" rIns="0" bIns="0" rtlCol="0"/>
          <a:lstStyle/>
          <a:p>
            <a:endParaRPr/>
          </a:p>
        </p:txBody>
      </p:sp>
      <p:grpSp>
        <p:nvGrpSpPr>
          <p:cNvPr id="15" name="object 12"/>
          <p:cNvGrpSpPr/>
          <p:nvPr/>
        </p:nvGrpSpPr>
        <p:grpSpPr>
          <a:xfrm>
            <a:off x="1752600" y="6002263"/>
            <a:ext cx="2012562" cy="1209025"/>
            <a:chOff x="2110739" y="4553800"/>
            <a:chExt cx="3175635" cy="2988310"/>
          </a:xfrm>
        </p:grpSpPr>
        <p:sp>
          <p:nvSpPr>
            <p:cNvPr id="16" name="object 13"/>
            <p:cNvSpPr/>
            <p:nvPr/>
          </p:nvSpPr>
          <p:spPr>
            <a:xfrm>
              <a:off x="3461211" y="6124336"/>
              <a:ext cx="211247" cy="210531"/>
            </a:xfrm>
            <a:prstGeom prst="rect">
              <a:avLst/>
            </a:prstGeom>
            <a:blipFill>
              <a:blip r:embed="rId6" cstate="print"/>
              <a:stretch>
                <a:fillRect/>
              </a:stretch>
            </a:blipFill>
          </p:spPr>
          <p:txBody>
            <a:bodyPr wrap="square" lIns="0" tIns="0" rIns="0" bIns="0" rtlCol="0"/>
            <a:lstStyle/>
            <a:p>
              <a:endParaRPr/>
            </a:p>
          </p:txBody>
        </p:sp>
        <p:sp>
          <p:nvSpPr>
            <p:cNvPr id="17" name="object 14"/>
            <p:cNvSpPr/>
            <p:nvPr/>
          </p:nvSpPr>
          <p:spPr>
            <a:xfrm>
              <a:off x="2970957" y="6262113"/>
              <a:ext cx="746125" cy="920750"/>
            </a:xfrm>
            <a:custGeom>
              <a:avLst/>
              <a:gdLst/>
              <a:ahLst/>
              <a:cxnLst/>
              <a:rect l="l" t="t" r="r" b="b"/>
              <a:pathLst>
                <a:path w="746125" h="920750">
                  <a:moveTo>
                    <a:pt x="345913" y="0"/>
                  </a:moveTo>
                  <a:lnTo>
                    <a:pt x="292050" y="3171"/>
                  </a:lnTo>
                  <a:lnTo>
                    <a:pt x="243402" y="13880"/>
                  </a:lnTo>
                  <a:lnTo>
                    <a:pt x="204436" y="28414"/>
                  </a:lnTo>
                  <a:lnTo>
                    <a:pt x="152694" y="62044"/>
                  </a:lnTo>
                  <a:lnTo>
                    <a:pt x="108324" y="110543"/>
                  </a:lnTo>
                  <a:lnTo>
                    <a:pt x="71413" y="172814"/>
                  </a:lnTo>
                  <a:lnTo>
                    <a:pt x="55782" y="208770"/>
                  </a:lnTo>
                  <a:lnTo>
                    <a:pt x="42050" y="247756"/>
                  </a:lnTo>
                  <a:lnTo>
                    <a:pt x="30227" y="289636"/>
                  </a:lnTo>
                  <a:lnTo>
                    <a:pt x="20324" y="334272"/>
                  </a:lnTo>
                  <a:lnTo>
                    <a:pt x="12352" y="381526"/>
                  </a:lnTo>
                  <a:lnTo>
                    <a:pt x="6323" y="431261"/>
                  </a:lnTo>
                  <a:lnTo>
                    <a:pt x="2247" y="483339"/>
                  </a:lnTo>
                  <a:lnTo>
                    <a:pt x="135" y="537624"/>
                  </a:lnTo>
                  <a:lnTo>
                    <a:pt x="0" y="593978"/>
                  </a:lnTo>
                  <a:lnTo>
                    <a:pt x="1850" y="652263"/>
                  </a:lnTo>
                  <a:lnTo>
                    <a:pt x="5699" y="712343"/>
                  </a:lnTo>
                  <a:lnTo>
                    <a:pt x="11556" y="774079"/>
                  </a:lnTo>
                  <a:lnTo>
                    <a:pt x="19433" y="837334"/>
                  </a:lnTo>
                  <a:lnTo>
                    <a:pt x="29341" y="901971"/>
                  </a:lnTo>
                  <a:lnTo>
                    <a:pt x="68908" y="907448"/>
                  </a:lnTo>
                  <a:lnTo>
                    <a:pt x="111028" y="912212"/>
                  </a:lnTo>
                  <a:lnTo>
                    <a:pt x="155598" y="916064"/>
                  </a:lnTo>
                  <a:lnTo>
                    <a:pt x="202518" y="918805"/>
                  </a:lnTo>
                  <a:lnTo>
                    <a:pt x="251686" y="920236"/>
                  </a:lnTo>
                  <a:lnTo>
                    <a:pt x="303000" y="920159"/>
                  </a:lnTo>
                  <a:lnTo>
                    <a:pt x="356359" y="918375"/>
                  </a:lnTo>
                  <a:lnTo>
                    <a:pt x="411662" y="914684"/>
                  </a:lnTo>
                  <a:lnTo>
                    <a:pt x="460725" y="909978"/>
                  </a:lnTo>
                  <a:lnTo>
                    <a:pt x="512144" y="903930"/>
                  </a:lnTo>
                  <a:lnTo>
                    <a:pt x="564242" y="896777"/>
                  </a:lnTo>
                  <a:lnTo>
                    <a:pt x="615340" y="888753"/>
                  </a:lnTo>
                  <a:lnTo>
                    <a:pt x="663761" y="880094"/>
                  </a:lnTo>
                  <a:lnTo>
                    <a:pt x="707828" y="871036"/>
                  </a:lnTo>
                  <a:lnTo>
                    <a:pt x="745862" y="861814"/>
                  </a:lnTo>
                  <a:lnTo>
                    <a:pt x="730016" y="806295"/>
                  </a:lnTo>
                  <a:lnTo>
                    <a:pt x="719156" y="751883"/>
                  </a:lnTo>
                  <a:lnTo>
                    <a:pt x="712181" y="699203"/>
                  </a:lnTo>
                  <a:lnTo>
                    <a:pt x="707988" y="648879"/>
                  </a:lnTo>
                  <a:lnTo>
                    <a:pt x="705474" y="601537"/>
                  </a:lnTo>
                  <a:lnTo>
                    <a:pt x="703539" y="557801"/>
                  </a:lnTo>
                  <a:lnTo>
                    <a:pt x="701079" y="518296"/>
                  </a:lnTo>
                  <a:lnTo>
                    <a:pt x="696993" y="483646"/>
                  </a:lnTo>
                  <a:lnTo>
                    <a:pt x="690592" y="440176"/>
                  </a:lnTo>
                  <a:lnTo>
                    <a:pt x="684994" y="397166"/>
                  </a:lnTo>
                  <a:lnTo>
                    <a:pt x="678774" y="352946"/>
                  </a:lnTo>
                  <a:lnTo>
                    <a:pt x="670506" y="305846"/>
                  </a:lnTo>
                  <a:lnTo>
                    <a:pt x="658766" y="254195"/>
                  </a:lnTo>
                  <a:lnTo>
                    <a:pt x="639210" y="199689"/>
                  </a:lnTo>
                  <a:lnTo>
                    <a:pt x="612857" y="155712"/>
                  </a:lnTo>
                  <a:lnTo>
                    <a:pt x="581772" y="120473"/>
                  </a:lnTo>
                  <a:lnTo>
                    <a:pt x="548019" y="92184"/>
                  </a:lnTo>
                  <a:lnTo>
                    <a:pt x="513665" y="69055"/>
                  </a:lnTo>
                  <a:lnTo>
                    <a:pt x="480775" y="49297"/>
                  </a:lnTo>
                  <a:lnTo>
                    <a:pt x="451413" y="31120"/>
                  </a:lnTo>
                  <a:lnTo>
                    <a:pt x="400523" y="8078"/>
                  </a:lnTo>
                  <a:lnTo>
                    <a:pt x="345913" y="0"/>
                  </a:lnTo>
                  <a:close/>
                </a:path>
              </a:pathLst>
            </a:custGeom>
            <a:solidFill>
              <a:srgbClr val="3B4043"/>
            </a:solidFill>
          </p:spPr>
          <p:txBody>
            <a:bodyPr wrap="square" lIns="0" tIns="0" rIns="0" bIns="0" rtlCol="0"/>
            <a:lstStyle/>
            <a:p>
              <a:endParaRPr/>
            </a:p>
          </p:txBody>
        </p:sp>
        <p:sp>
          <p:nvSpPr>
            <p:cNvPr id="18" name="object 15"/>
            <p:cNvSpPr/>
            <p:nvPr/>
          </p:nvSpPr>
          <p:spPr>
            <a:xfrm>
              <a:off x="3172701" y="6180962"/>
              <a:ext cx="171094" cy="183427"/>
            </a:xfrm>
            <a:prstGeom prst="rect">
              <a:avLst/>
            </a:prstGeom>
            <a:blipFill>
              <a:blip r:embed="rId7" cstate="print"/>
              <a:stretch>
                <a:fillRect/>
              </a:stretch>
            </a:blipFill>
          </p:spPr>
          <p:txBody>
            <a:bodyPr wrap="square" lIns="0" tIns="0" rIns="0" bIns="0" rtlCol="0"/>
            <a:lstStyle/>
            <a:p>
              <a:endParaRPr/>
            </a:p>
          </p:txBody>
        </p:sp>
        <p:sp>
          <p:nvSpPr>
            <p:cNvPr id="19" name="object 16"/>
            <p:cNvSpPr/>
            <p:nvPr/>
          </p:nvSpPr>
          <p:spPr>
            <a:xfrm>
              <a:off x="2485773" y="6302810"/>
              <a:ext cx="708660" cy="900430"/>
            </a:xfrm>
            <a:custGeom>
              <a:avLst/>
              <a:gdLst/>
              <a:ahLst/>
              <a:cxnLst/>
              <a:rect l="l" t="t" r="r" b="b"/>
              <a:pathLst>
                <a:path w="708660" h="900429">
                  <a:moveTo>
                    <a:pt x="653065" y="0"/>
                  </a:moveTo>
                  <a:lnTo>
                    <a:pt x="576694" y="18093"/>
                  </a:lnTo>
                  <a:lnTo>
                    <a:pt x="533216" y="36334"/>
                  </a:lnTo>
                  <a:lnTo>
                    <a:pt x="487660" y="58823"/>
                  </a:lnTo>
                  <a:lnTo>
                    <a:pt x="441112" y="84149"/>
                  </a:lnTo>
                  <a:lnTo>
                    <a:pt x="394660" y="110902"/>
                  </a:lnTo>
                  <a:lnTo>
                    <a:pt x="306392" y="163045"/>
                  </a:lnTo>
                  <a:lnTo>
                    <a:pt x="266752" y="185613"/>
                  </a:lnTo>
                  <a:lnTo>
                    <a:pt x="231556" y="203965"/>
                  </a:lnTo>
                  <a:lnTo>
                    <a:pt x="193664" y="223296"/>
                  </a:lnTo>
                  <a:lnTo>
                    <a:pt x="149701" y="247862"/>
                  </a:lnTo>
                  <a:lnTo>
                    <a:pt x="104432" y="275780"/>
                  </a:lnTo>
                  <a:lnTo>
                    <a:pt x="62625" y="305165"/>
                  </a:lnTo>
                  <a:lnTo>
                    <a:pt x="29044" y="334132"/>
                  </a:lnTo>
                  <a:lnTo>
                    <a:pt x="0" y="393552"/>
                  </a:lnTo>
                  <a:lnTo>
                    <a:pt x="4942" y="428361"/>
                  </a:lnTo>
                  <a:lnTo>
                    <a:pt x="21101" y="464853"/>
                  </a:lnTo>
                  <a:lnTo>
                    <a:pt x="46293" y="502658"/>
                  </a:lnTo>
                  <a:lnTo>
                    <a:pt x="78336" y="541404"/>
                  </a:lnTo>
                  <a:lnTo>
                    <a:pt x="115046" y="580719"/>
                  </a:lnTo>
                  <a:lnTo>
                    <a:pt x="154240" y="620234"/>
                  </a:lnTo>
                  <a:lnTo>
                    <a:pt x="193736" y="659578"/>
                  </a:lnTo>
                  <a:lnTo>
                    <a:pt x="236849" y="701127"/>
                  </a:lnTo>
                  <a:lnTo>
                    <a:pt x="279662" y="739105"/>
                  </a:lnTo>
                  <a:lnTo>
                    <a:pt x="321846" y="773653"/>
                  </a:lnTo>
                  <a:lnTo>
                    <a:pt x="363071" y="804913"/>
                  </a:lnTo>
                  <a:lnTo>
                    <a:pt x="403008" y="833027"/>
                  </a:lnTo>
                  <a:lnTo>
                    <a:pt x="441327" y="858134"/>
                  </a:lnTo>
                  <a:lnTo>
                    <a:pt x="477699" y="880378"/>
                  </a:lnTo>
                  <a:lnTo>
                    <a:pt x="511794" y="899900"/>
                  </a:lnTo>
                  <a:lnTo>
                    <a:pt x="530779" y="891398"/>
                  </a:lnTo>
                  <a:lnTo>
                    <a:pt x="568462" y="867404"/>
                  </a:lnTo>
                  <a:lnTo>
                    <a:pt x="608507" y="825669"/>
                  </a:lnTo>
                  <a:lnTo>
                    <a:pt x="634578" y="763946"/>
                  </a:lnTo>
                  <a:lnTo>
                    <a:pt x="637202" y="727435"/>
                  </a:lnTo>
                  <a:lnTo>
                    <a:pt x="632935" y="695998"/>
                  </a:lnTo>
                  <a:lnTo>
                    <a:pt x="625318" y="671138"/>
                  </a:lnTo>
                  <a:lnTo>
                    <a:pt x="617890" y="654358"/>
                  </a:lnTo>
                  <a:lnTo>
                    <a:pt x="586491" y="636378"/>
                  </a:lnTo>
                  <a:lnTo>
                    <a:pt x="553873" y="616599"/>
                  </a:lnTo>
                  <a:lnTo>
                    <a:pt x="520192" y="594941"/>
                  </a:lnTo>
                  <a:lnTo>
                    <a:pt x="485607" y="571325"/>
                  </a:lnTo>
                  <a:lnTo>
                    <a:pt x="450111" y="545519"/>
                  </a:lnTo>
                  <a:lnTo>
                    <a:pt x="407273" y="512166"/>
                  </a:lnTo>
                  <a:lnTo>
                    <a:pt x="367813" y="479099"/>
                  </a:lnTo>
                  <a:lnTo>
                    <a:pt x="331665" y="446655"/>
                  </a:lnTo>
                  <a:lnTo>
                    <a:pt x="298765" y="415166"/>
                  </a:lnTo>
                  <a:lnTo>
                    <a:pt x="505660" y="323497"/>
                  </a:lnTo>
                  <a:lnTo>
                    <a:pt x="708073" y="15827"/>
                  </a:lnTo>
                  <a:lnTo>
                    <a:pt x="683783" y="2968"/>
                  </a:lnTo>
                  <a:lnTo>
                    <a:pt x="653065" y="0"/>
                  </a:lnTo>
                  <a:close/>
                </a:path>
              </a:pathLst>
            </a:custGeom>
            <a:solidFill>
              <a:srgbClr val="3B4043"/>
            </a:solidFill>
          </p:spPr>
          <p:txBody>
            <a:bodyPr wrap="square" lIns="0" tIns="0" rIns="0" bIns="0" rtlCol="0"/>
            <a:lstStyle/>
            <a:p>
              <a:endParaRPr/>
            </a:p>
          </p:txBody>
        </p:sp>
        <p:sp>
          <p:nvSpPr>
            <p:cNvPr id="20" name="object 17"/>
            <p:cNvSpPr/>
            <p:nvPr/>
          </p:nvSpPr>
          <p:spPr>
            <a:xfrm>
              <a:off x="2839173" y="5885682"/>
              <a:ext cx="200774" cy="195509"/>
            </a:xfrm>
            <a:prstGeom prst="rect">
              <a:avLst/>
            </a:prstGeom>
            <a:blipFill>
              <a:blip r:embed="rId8" cstate="print"/>
              <a:stretch>
                <a:fillRect/>
              </a:stretch>
            </a:blipFill>
          </p:spPr>
          <p:txBody>
            <a:bodyPr wrap="square" lIns="0" tIns="0" rIns="0" bIns="0" rtlCol="0"/>
            <a:lstStyle/>
            <a:p>
              <a:endParaRPr/>
            </a:p>
          </p:txBody>
        </p:sp>
        <p:sp>
          <p:nvSpPr>
            <p:cNvPr id="21" name="object 18"/>
            <p:cNvSpPr/>
            <p:nvPr/>
          </p:nvSpPr>
          <p:spPr>
            <a:xfrm>
              <a:off x="2983907" y="5664672"/>
              <a:ext cx="530860" cy="579120"/>
            </a:xfrm>
            <a:custGeom>
              <a:avLst/>
              <a:gdLst/>
              <a:ahLst/>
              <a:cxnLst/>
              <a:rect l="l" t="t" r="r" b="b"/>
              <a:pathLst>
                <a:path w="530860" h="579120">
                  <a:moveTo>
                    <a:pt x="312984" y="0"/>
                  </a:moveTo>
                  <a:lnTo>
                    <a:pt x="267588" y="33"/>
                  </a:lnTo>
                  <a:lnTo>
                    <a:pt x="221630" y="5976"/>
                  </a:lnTo>
                  <a:lnTo>
                    <a:pt x="176498" y="17778"/>
                  </a:lnTo>
                  <a:lnTo>
                    <a:pt x="133579" y="35390"/>
                  </a:lnTo>
                  <a:lnTo>
                    <a:pt x="94262" y="58762"/>
                  </a:lnTo>
                  <a:lnTo>
                    <a:pt x="59933" y="87846"/>
                  </a:lnTo>
                  <a:lnTo>
                    <a:pt x="31981" y="122592"/>
                  </a:lnTo>
                  <a:lnTo>
                    <a:pt x="11793" y="162951"/>
                  </a:lnTo>
                  <a:lnTo>
                    <a:pt x="0" y="221359"/>
                  </a:lnTo>
                  <a:lnTo>
                    <a:pt x="4046" y="278795"/>
                  </a:lnTo>
                  <a:lnTo>
                    <a:pt x="19086" y="332791"/>
                  </a:lnTo>
                  <a:lnTo>
                    <a:pt x="40270" y="380880"/>
                  </a:lnTo>
                  <a:lnTo>
                    <a:pt x="62751" y="420593"/>
                  </a:lnTo>
                  <a:lnTo>
                    <a:pt x="107187" y="485222"/>
                  </a:lnTo>
                  <a:lnTo>
                    <a:pt x="137910" y="520329"/>
                  </a:lnTo>
                  <a:lnTo>
                    <a:pt x="176597" y="550540"/>
                  </a:lnTo>
                  <a:lnTo>
                    <a:pt x="225991" y="571611"/>
                  </a:lnTo>
                  <a:lnTo>
                    <a:pt x="270658" y="578657"/>
                  </a:lnTo>
                  <a:lnTo>
                    <a:pt x="316164" y="576567"/>
                  </a:lnTo>
                  <a:lnTo>
                    <a:pt x="360927" y="566052"/>
                  </a:lnTo>
                  <a:lnTo>
                    <a:pt x="403365" y="547822"/>
                  </a:lnTo>
                  <a:lnTo>
                    <a:pt x="441896" y="522587"/>
                  </a:lnTo>
                  <a:lnTo>
                    <a:pt x="474937" y="491055"/>
                  </a:lnTo>
                  <a:lnTo>
                    <a:pt x="503490" y="449155"/>
                  </a:lnTo>
                  <a:lnTo>
                    <a:pt x="520694" y="405209"/>
                  </a:lnTo>
                  <a:lnTo>
                    <a:pt x="528908" y="360355"/>
                  </a:lnTo>
                  <a:lnTo>
                    <a:pt x="530491" y="315726"/>
                  </a:lnTo>
                  <a:lnTo>
                    <a:pt x="527801" y="272457"/>
                  </a:lnTo>
                  <a:lnTo>
                    <a:pt x="523197" y="231683"/>
                  </a:lnTo>
                  <a:lnTo>
                    <a:pt x="516313" y="184083"/>
                  </a:lnTo>
                  <a:lnTo>
                    <a:pt x="505579" y="138845"/>
                  </a:lnTo>
                  <a:lnTo>
                    <a:pt x="488153" y="97090"/>
                  </a:lnTo>
                  <a:lnTo>
                    <a:pt x="461195" y="59941"/>
                  </a:lnTo>
                  <a:lnTo>
                    <a:pt x="396540" y="17856"/>
                  </a:lnTo>
                  <a:lnTo>
                    <a:pt x="356431" y="5924"/>
                  </a:lnTo>
                  <a:lnTo>
                    <a:pt x="312984" y="0"/>
                  </a:lnTo>
                  <a:close/>
                </a:path>
              </a:pathLst>
            </a:custGeom>
            <a:solidFill>
              <a:srgbClr val="D2B5A0"/>
            </a:solidFill>
          </p:spPr>
          <p:txBody>
            <a:bodyPr wrap="square" lIns="0" tIns="0" rIns="0" bIns="0" rtlCol="0"/>
            <a:lstStyle/>
            <a:p>
              <a:endParaRPr/>
            </a:p>
          </p:txBody>
        </p:sp>
        <p:sp>
          <p:nvSpPr>
            <p:cNvPr id="22" name="object 19"/>
            <p:cNvSpPr/>
            <p:nvPr/>
          </p:nvSpPr>
          <p:spPr>
            <a:xfrm>
              <a:off x="3245396" y="6141892"/>
              <a:ext cx="83185" cy="38100"/>
            </a:xfrm>
            <a:custGeom>
              <a:avLst/>
              <a:gdLst/>
              <a:ahLst/>
              <a:cxnLst/>
              <a:rect l="l" t="t" r="r" b="b"/>
              <a:pathLst>
                <a:path w="83185" h="38100">
                  <a:moveTo>
                    <a:pt x="36534" y="0"/>
                  </a:moveTo>
                  <a:lnTo>
                    <a:pt x="0" y="11193"/>
                  </a:lnTo>
                  <a:lnTo>
                    <a:pt x="12237" y="10206"/>
                  </a:lnTo>
                  <a:lnTo>
                    <a:pt x="23956" y="9996"/>
                  </a:lnTo>
                  <a:lnTo>
                    <a:pt x="71564" y="26496"/>
                  </a:lnTo>
                  <a:lnTo>
                    <a:pt x="82816" y="37672"/>
                  </a:lnTo>
                  <a:lnTo>
                    <a:pt x="81470" y="29430"/>
                  </a:lnTo>
                  <a:lnTo>
                    <a:pt x="49491" y="2112"/>
                  </a:lnTo>
                  <a:lnTo>
                    <a:pt x="43072" y="647"/>
                  </a:lnTo>
                  <a:lnTo>
                    <a:pt x="36534" y="0"/>
                  </a:lnTo>
                  <a:close/>
                </a:path>
              </a:pathLst>
            </a:custGeom>
            <a:solidFill>
              <a:srgbClr val="AC8D7A"/>
            </a:solidFill>
          </p:spPr>
          <p:txBody>
            <a:bodyPr wrap="square" lIns="0" tIns="0" rIns="0" bIns="0" rtlCol="0"/>
            <a:lstStyle/>
            <a:p>
              <a:endParaRPr/>
            </a:p>
          </p:txBody>
        </p:sp>
        <p:sp>
          <p:nvSpPr>
            <p:cNvPr id="23" name="object 20"/>
            <p:cNvSpPr/>
            <p:nvPr/>
          </p:nvSpPr>
          <p:spPr>
            <a:xfrm>
              <a:off x="2985427" y="5915926"/>
              <a:ext cx="532765" cy="155575"/>
            </a:xfrm>
            <a:custGeom>
              <a:avLst/>
              <a:gdLst/>
              <a:ahLst/>
              <a:cxnLst/>
              <a:rect l="l" t="t" r="r" b="b"/>
              <a:pathLst>
                <a:path w="532764" h="155575">
                  <a:moveTo>
                    <a:pt x="517537" y="0"/>
                  </a:moveTo>
                  <a:lnTo>
                    <a:pt x="7749" y="41928"/>
                  </a:lnTo>
                  <a:lnTo>
                    <a:pt x="3744" y="28474"/>
                  </a:lnTo>
                  <a:lnTo>
                    <a:pt x="300" y="15756"/>
                  </a:lnTo>
                  <a:lnTo>
                    <a:pt x="0" y="18199"/>
                  </a:lnTo>
                  <a:lnTo>
                    <a:pt x="7875" y="57140"/>
                  </a:lnTo>
                  <a:lnTo>
                    <a:pt x="89039" y="96456"/>
                  </a:lnTo>
                  <a:lnTo>
                    <a:pt x="122212" y="113619"/>
                  </a:lnTo>
                  <a:lnTo>
                    <a:pt x="167720" y="131802"/>
                  </a:lnTo>
                  <a:lnTo>
                    <a:pt x="224704" y="146939"/>
                  </a:lnTo>
                  <a:lnTo>
                    <a:pt x="292303" y="154965"/>
                  </a:lnTo>
                  <a:lnTo>
                    <a:pt x="357589" y="153083"/>
                  </a:lnTo>
                  <a:lnTo>
                    <a:pt x="415331" y="143612"/>
                  </a:lnTo>
                  <a:lnTo>
                    <a:pt x="464459" y="129616"/>
                  </a:lnTo>
                  <a:lnTo>
                    <a:pt x="503901" y="114159"/>
                  </a:lnTo>
                  <a:lnTo>
                    <a:pt x="532587" y="100304"/>
                  </a:lnTo>
                  <a:lnTo>
                    <a:pt x="531541" y="80614"/>
                  </a:lnTo>
                  <a:lnTo>
                    <a:pt x="529899" y="59985"/>
                  </a:lnTo>
                  <a:lnTo>
                    <a:pt x="527588" y="38475"/>
                  </a:lnTo>
                  <a:lnTo>
                    <a:pt x="524535" y="16141"/>
                  </a:lnTo>
                  <a:lnTo>
                    <a:pt x="522302" y="2789"/>
                  </a:lnTo>
                  <a:lnTo>
                    <a:pt x="521170" y="9165"/>
                  </a:lnTo>
                  <a:lnTo>
                    <a:pt x="517537" y="0"/>
                  </a:lnTo>
                  <a:close/>
                </a:path>
              </a:pathLst>
            </a:custGeom>
            <a:solidFill>
              <a:srgbClr val="BDC1C5"/>
            </a:solidFill>
          </p:spPr>
          <p:txBody>
            <a:bodyPr wrap="square" lIns="0" tIns="0" rIns="0" bIns="0" rtlCol="0"/>
            <a:lstStyle/>
            <a:p>
              <a:endParaRPr/>
            </a:p>
          </p:txBody>
        </p:sp>
        <p:sp>
          <p:nvSpPr>
            <p:cNvPr id="24" name="object 21"/>
            <p:cNvSpPr/>
            <p:nvPr/>
          </p:nvSpPr>
          <p:spPr>
            <a:xfrm>
              <a:off x="2966673" y="5993752"/>
              <a:ext cx="142501" cy="170624"/>
            </a:xfrm>
            <a:prstGeom prst="rect">
              <a:avLst/>
            </a:prstGeom>
            <a:blipFill>
              <a:blip r:embed="rId9" cstate="print"/>
              <a:stretch>
                <a:fillRect/>
              </a:stretch>
            </a:blipFill>
          </p:spPr>
          <p:txBody>
            <a:bodyPr wrap="square" lIns="0" tIns="0" rIns="0" bIns="0" rtlCol="0"/>
            <a:lstStyle/>
            <a:p>
              <a:endParaRPr/>
            </a:p>
          </p:txBody>
        </p:sp>
        <p:sp>
          <p:nvSpPr>
            <p:cNvPr id="25" name="object 22"/>
            <p:cNvSpPr/>
            <p:nvPr/>
          </p:nvSpPr>
          <p:spPr>
            <a:xfrm>
              <a:off x="3219970" y="5952502"/>
              <a:ext cx="186055" cy="93345"/>
            </a:xfrm>
            <a:custGeom>
              <a:avLst/>
              <a:gdLst/>
              <a:ahLst/>
              <a:cxnLst/>
              <a:rect l="l" t="t" r="r" b="b"/>
              <a:pathLst>
                <a:path w="186054" h="93345">
                  <a:moveTo>
                    <a:pt x="8191" y="59397"/>
                  </a:moveTo>
                  <a:lnTo>
                    <a:pt x="8051" y="58394"/>
                  </a:lnTo>
                  <a:lnTo>
                    <a:pt x="8115" y="60261"/>
                  </a:lnTo>
                  <a:lnTo>
                    <a:pt x="8191" y="59397"/>
                  </a:lnTo>
                  <a:close/>
                </a:path>
                <a:path w="186054" h="93345">
                  <a:moveTo>
                    <a:pt x="28511" y="70091"/>
                  </a:moveTo>
                  <a:lnTo>
                    <a:pt x="21069" y="24511"/>
                  </a:lnTo>
                  <a:lnTo>
                    <a:pt x="11976" y="17399"/>
                  </a:lnTo>
                  <a:lnTo>
                    <a:pt x="1981" y="23088"/>
                  </a:lnTo>
                  <a:lnTo>
                    <a:pt x="0" y="28854"/>
                  </a:lnTo>
                  <a:lnTo>
                    <a:pt x="3098" y="36245"/>
                  </a:lnTo>
                  <a:lnTo>
                    <a:pt x="3632" y="37655"/>
                  </a:lnTo>
                  <a:lnTo>
                    <a:pt x="7962" y="58051"/>
                  </a:lnTo>
                  <a:lnTo>
                    <a:pt x="8051" y="58394"/>
                  </a:lnTo>
                  <a:lnTo>
                    <a:pt x="8331" y="59397"/>
                  </a:lnTo>
                  <a:lnTo>
                    <a:pt x="8128" y="60261"/>
                  </a:lnTo>
                  <a:lnTo>
                    <a:pt x="6426" y="80810"/>
                  </a:lnTo>
                  <a:lnTo>
                    <a:pt x="6769" y="79197"/>
                  </a:lnTo>
                  <a:lnTo>
                    <a:pt x="6184" y="82067"/>
                  </a:lnTo>
                  <a:lnTo>
                    <a:pt x="5943" y="84378"/>
                  </a:lnTo>
                  <a:lnTo>
                    <a:pt x="7226" y="86982"/>
                  </a:lnTo>
                  <a:lnTo>
                    <a:pt x="8318" y="89268"/>
                  </a:lnTo>
                  <a:lnTo>
                    <a:pt x="10731" y="91465"/>
                  </a:lnTo>
                  <a:lnTo>
                    <a:pt x="18110" y="93345"/>
                  </a:lnTo>
                  <a:lnTo>
                    <a:pt x="25311" y="90868"/>
                  </a:lnTo>
                  <a:lnTo>
                    <a:pt x="26492" y="85140"/>
                  </a:lnTo>
                  <a:lnTo>
                    <a:pt x="27292" y="79197"/>
                  </a:lnTo>
                  <a:lnTo>
                    <a:pt x="28511" y="70091"/>
                  </a:lnTo>
                  <a:close/>
                </a:path>
                <a:path w="186054" h="93345">
                  <a:moveTo>
                    <a:pt x="185750" y="42545"/>
                  </a:moveTo>
                  <a:lnTo>
                    <a:pt x="182359" y="3911"/>
                  </a:lnTo>
                  <a:lnTo>
                    <a:pt x="176339" y="0"/>
                  </a:lnTo>
                  <a:lnTo>
                    <a:pt x="165315" y="2946"/>
                  </a:lnTo>
                  <a:lnTo>
                    <a:pt x="161810" y="8140"/>
                  </a:lnTo>
                  <a:lnTo>
                    <a:pt x="163195" y="17589"/>
                  </a:lnTo>
                  <a:lnTo>
                    <a:pt x="163664" y="21526"/>
                  </a:lnTo>
                  <a:lnTo>
                    <a:pt x="164223" y="27012"/>
                  </a:lnTo>
                  <a:lnTo>
                    <a:pt x="164388" y="28892"/>
                  </a:lnTo>
                  <a:lnTo>
                    <a:pt x="164744" y="33985"/>
                  </a:lnTo>
                  <a:lnTo>
                    <a:pt x="164795" y="35140"/>
                  </a:lnTo>
                  <a:lnTo>
                    <a:pt x="165150" y="42545"/>
                  </a:lnTo>
                  <a:lnTo>
                    <a:pt x="165125" y="50266"/>
                  </a:lnTo>
                  <a:lnTo>
                    <a:pt x="164490" y="63436"/>
                  </a:lnTo>
                  <a:lnTo>
                    <a:pt x="168643" y="68783"/>
                  </a:lnTo>
                  <a:lnTo>
                    <a:pt x="179895" y="68681"/>
                  </a:lnTo>
                  <a:lnTo>
                    <a:pt x="185254" y="64503"/>
                  </a:lnTo>
                  <a:lnTo>
                    <a:pt x="185547" y="58712"/>
                  </a:lnTo>
                  <a:lnTo>
                    <a:pt x="185737" y="50266"/>
                  </a:lnTo>
                  <a:lnTo>
                    <a:pt x="185750" y="42545"/>
                  </a:lnTo>
                  <a:close/>
                </a:path>
              </a:pathLst>
            </a:custGeom>
            <a:solidFill>
              <a:srgbClr val="000000"/>
            </a:solidFill>
          </p:spPr>
          <p:txBody>
            <a:bodyPr wrap="square" lIns="0" tIns="0" rIns="0" bIns="0" rtlCol="0"/>
            <a:lstStyle/>
            <a:p>
              <a:endParaRPr/>
            </a:p>
          </p:txBody>
        </p:sp>
        <p:sp>
          <p:nvSpPr>
            <p:cNvPr id="26" name="object 23"/>
            <p:cNvSpPr/>
            <p:nvPr/>
          </p:nvSpPr>
          <p:spPr>
            <a:xfrm>
              <a:off x="2966986" y="5578462"/>
              <a:ext cx="540385" cy="323850"/>
            </a:xfrm>
            <a:custGeom>
              <a:avLst/>
              <a:gdLst/>
              <a:ahLst/>
              <a:cxnLst/>
              <a:rect l="l" t="t" r="r" b="b"/>
              <a:pathLst>
                <a:path w="540385" h="323850">
                  <a:moveTo>
                    <a:pt x="322689" y="0"/>
                  </a:moveTo>
                  <a:lnTo>
                    <a:pt x="275295" y="995"/>
                  </a:lnTo>
                  <a:lnTo>
                    <a:pt x="227966" y="10225"/>
                  </a:lnTo>
                  <a:lnTo>
                    <a:pt x="182082" y="27067"/>
                  </a:lnTo>
                  <a:lnTo>
                    <a:pt x="139022" y="50900"/>
                  </a:lnTo>
                  <a:lnTo>
                    <a:pt x="100164" y="81102"/>
                  </a:lnTo>
                  <a:lnTo>
                    <a:pt x="56816" y="130590"/>
                  </a:lnTo>
                  <a:lnTo>
                    <a:pt x="28117" y="181873"/>
                  </a:lnTo>
                  <a:lnTo>
                    <a:pt x="11077" y="230885"/>
                  </a:lnTo>
                  <a:lnTo>
                    <a:pt x="2705" y="273565"/>
                  </a:lnTo>
                  <a:lnTo>
                    <a:pt x="0" y="323672"/>
                  </a:lnTo>
                  <a:lnTo>
                    <a:pt x="539940" y="250316"/>
                  </a:lnTo>
                  <a:lnTo>
                    <a:pt x="530042" y="178903"/>
                  </a:lnTo>
                  <a:lnTo>
                    <a:pt x="509884" y="127153"/>
                  </a:lnTo>
                  <a:lnTo>
                    <a:pt x="472490" y="74028"/>
                  </a:lnTo>
                  <a:lnTo>
                    <a:pt x="439073" y="44046"/>
                  </a:lnTo>
                  <a:lnTo>
                    <a:pt x="382877" y="12661"/>
                  </a:lnTo>
                  <a:lnTo>
                    <a:pt x="322689" y="0"/>
                  </a:lnTo>
                  <a:close/>
                </a:path>
              </a:pathLst>
            </a:custGeom>
            <a:solidFill>
              <a:srgbClr val="1F2023"/>
            </a:solidFill>
          </p:spPr>
          <p:txBody>
            <a:bodyPr wrap="square" lIns="0" tIns="0" rIns="0" bIns="0" rtlCol="0"/>
            <a:lstStyle/>
            <a:p>
              <a:endParaRPr/>
            </a:p>
          </p:txBody>
        </p:sp>
        <p:sp>
          <p:nvSpPr>
            <p:cNvPr id="27" name="object 24"/>
            <p:cNvSpPr/>
            <p:nvPr/>
          </p:nvSpPr>
          <p:spPr>
            <a:xfrm>
              <a:off x="2964027" y="5763831"/>
              <a:ext cx="1017905" cy="1285875"/>
            </a:xfrm>
            <a:custGeom>
              <a:avLst/>
              <a:gdLst/>
              <a:ahLst/>
              <a:cxnLst/>
              <a:rect l="l" t="t" r="r" b="b"/>
              <a:pathLst>
                <a:path w="1017904" h="1285875">
                  <a:moveTo>
                    <a:pt x="546201" y="96735"/>
                  </a:moveTo>
                  <a:lnTo>
                    <a:pt x="537413" y="12306"/>
                  </a:lnTo>
                  <a:lnTo>
                    <a:pt x="504964" y="6743"/>
                  </a:lnTo>
                  <a:lnTo>
                    <a:pt x="464959" y="2197"/>
                  </a:lnTo>
                  <a:lnTo>
                    <a:pt x="418172" y="0"/>
                  </a:lnTo>
                  <a:lnTo>
                    <a:pt x="365379" y="1524"/>
                  </a:lnTo>
                  <a:lnTo>
                    <a:pt x="307365" y="8089"/>
                  </a:lnTo>
                  <a:lnTo>
                    <a:pt x="244906" y="21069"/>
                  </a:lnTo>
                  <a:lnTo>
                    <a:pt x="180340" y="41236"/>
                  </a:lnTo>
                  <a:lnTo>
                    <a:pt x="123659" y="65074"/>
                  </a:lnTo>
                  <a:lnTo>
                    <a:pt x="75069" y="90551"/>
                  </a:lnTo>
                  <a:lnTo>
                    <a:pt x="34759" y="115633"/>
                  </a:lnTo>
                  <a:lnTo>
                    <a:pt x="2959" y="138303"/>
                  </a:lnTo>
                  <a:lnTo>
                    <a:pt x="0" y="152742"/>
                  </a:lnTo>
                  <a:lnTo>
                    <a:pt x="546" y="161975"/>
                  </a:lnTo>
                  <a:lnTo>
                    <a:pt x="4254" y="180987"/>
                  </a:lnTo>
                  <a:lnTo>
                    <a:pt x="11328" y="196126"/>
                  </a:lnTo>
                  <a:lnTo>
                    <a:pt x="19253" y="207149"/>
                  </a:lnTo>
                  <a:lnTo>
                    <a:pt x="25565" y="213842"/>
                  </a:lnTo>
                  <a:lnTo>
                    <a:pt x="60744" y="195795"/>
                  </a:lnTo>
                  <a:lnTo>
                    <a:pt x="100088" y="177609"/>
                  </a:lnTo>
                  <a:lnTo>
                    <a:pt x="143510" y="159867"/>
                  </a:lnTo>
                  <a:lnTo>
                    <a:pt x="190893" y="143141"/>
                  </a:lnTo>
                  <a:lnTo>
                    <a:pt x="242176" y="128016"/>
                  </a:lnTo>
                  <a:lnTo>
                    <a:pt x="302234" y="114071"/>
                  </a:lnTo>
                  <a:lnTo>
                    <a:pt x="359117" y="104470"/>
                  </a:lnTo>
                  <a:lnTo>
                    <a:pt x="412381" y="98577"/>
                  </a:lnTo>
                  <a:lnTo>
                    <a:pt x="461606" y="95758"/>
                  </a:lnTo>
                  <a:lnTo>
                    <a:pt x="506349" y="95351"/>
                  </a:lnTo>
                  <a:lnTo>
                    <a:pt x="546201" y="96735"/>
                  </a:lnTo>
                  <a:close/>
                </a:path>
                <a:path w="1017904" h="1285875">
                  <a:moveTo>
                    <a:pt x="1017562" y="1254785"/>
                  </a:moveTo>
                  <a:lnTo>
                    <a:pt x="1012952" y="1155801"/>
                  </a:lnTo>
                  <a:lnTo>
                    <a:pt x="951979" y="958430"/>
                  </a:lnTo>
                  <a:lnTo>
                    <a:pt x="701281" y="480796"/>
                  </a:lnTo>
                  <a:lnTo>
                    <a:pt x="607796" y="559231"/>
                  </a:lnTo>
                  <a:lnTo>
                    <a:pt x="717105" y="1240993"/>
                  </a:lnTo>
                  <a:lnTo>
                    <a:pt x="742848" y="1266647"/>
                  </a:lnTo>
                  <a:lnTo>
                    <a:pt x="760183" y="1278966"/>
                  </a:lnTo>
                  <a:lnTo>
                    <a:pt x="776986" y="1281315"/>
                  </a:lnTo>
                  <a:lnTo>
                    <a:pt x="801141" y="1277099"/>
                  </a:lnTo>
                  <a:lnTo>
                    <a:pt x="951674" y="1285265"/>
                  </a:lnTo>
                  <a:lnTo>
                    <a:pt x="1017562" y="1254785"/>
                  </a:lnTo>
                  <a:close/>
                </a:path>
              </a:pathLst>
            </a:custGeom>
            <a:solidFill>
              <a:srgbClr val="3B4043"/>
            </a:solidFill>
          </p:spPr>
          <p:txBody>
            <a:bodyPr wrap="square" lIns="0" tIns="0" rIns="0" bIns="0" rtlCol="0"/>
            <a:lstStyle/>
            <a:p>
              <a:endParaRPr/>
            </a:p>
          </p:txBody>
        </p:sp>
        <p:sp>
          <p:nvSpPr>
            <p:cNvPr id="28" name="object 25"/>
            <p:cNvSpPr/>
            <p:nvPr/>
          </p:nvSpPr>
          <p:spPr>
            <a:xfrm>
              <a:off x="3589375" y="6429023"/>
              <a:ext cx="86995" cy="405765"/>
            </a:xfrm>
            <a:custGeom>
              <a:avLst/>
              <a:gdLst/>
              <a:ahLst/>
              <a:cxnLst/>
              <a:rect l="l" t="t" r="r" b="b"/>
              <a:pathLst>
                <a:path w="86995" h="405765">
                  <a:moveTo>
                    <a:pt x="6121" y="0"/>
                  </a:moveTo>
                  <a:lnTo>
                    <a:pt x="0" y="1689"/>
                  </a:lnTo>
                  <a:lnTo>
                    <a:pt x="80835" y="405447"/>
                  </a:lnTo>
                  <a:lnTo>
                    <a:pt x="86944" y="403758"/>
                  </a:lnTo>
                  <a:close/>
                </a:path>
              </a:pathLst>
            </a:custGeom>
            <a:solidFill>
              <a:srgbClr val="1F2023"/>
            </a:solidFill>
          </p:spPr>
          <p:txBody>
            <a:bodyPr wrap="square" lIns="0" tIns="0" rIns="0" bIns="0" rtlCol="0"/>
            <a:lstStyle/>
            <a:p>
              <a:endParaRPr/>
            </a:p>
          </p:txBody>
        </p:sp>
        <p:sp>
          <p:nvSpPr>
            <p:cNvPr id="29" name="object 26"/>
            <p:cNvSpPr/>
            <p:nvPr/>
          </p:nvSpPr>
          <p:spPr>
            <a:xfrm>
              <a:off x="3584041" y="6474136"/>
              <a:ext cx="727075" cy="446405"/>
            </a:xfrm>
            <a:custGeom>
              <a:avLst/>
              <a:gdLst/>
              <a:ahLst/>
              <a:cxnLst/>
              <a:rect l="l" t="t" r="r" b="b"/>
              <a:pathLst>
                <a:path w="727075" h="446404">
                  <a:moveTo>
                    <a:pt x="726668" y="0"/>
                  </a:moveTo>
                  <a:lnTo>
                    <a:pt x="109156" y="0"/>
                  </a:lnTo>
                  <a:lnTo>
                    <a:pt x="0" y="445973"/>
                  </a:lnTo>
                  <a:lnTo>
                    <a:pt x="617499" y="445973"/>
                  </a:lnTo>
                  <a:lnTo>
                    <a:pt x="726668" y="0"/>
                  </a:lnTo>
                  <a:close/>
                </a:path>
              </a:pathLst>
            </a:custGeom>
            <a:solidFill>
              <a:srgbClr val="D7DADE"/>
            </a:solidFill>
          </p:spPr>
          <p:txBody>
            <a:bodyPr wrap="square" lIns="0" tIns="0" rIns="0" bIns="0" rtlCol="0"/>
            <a:lstStyle/>
            <a:p>
              <a:endParaRPr/>
            </a:p>
          </p:txBody>
        </p:sp>
        <p:sp>
          <p:nvSpPr>
            <p:cNvPr id="30" name="object 27"/>
            <p:cNvSpPr/>
            <p:nvPr/>
          </p:nvSpPr>
          <p:spPr>
            <a:xfrm>
              <a:off x="3623017" y="6474136"/>
              <a:ext cx="727075" cy="446405"/>
            </a:xfrm>
            <a:custGeom>
              <a:avLst/>
              <a:gdLst/>
              <a:ahLst/>
              <a:cxnLst/>
              <a:rect l="l" t="t" r="r" b="b"/>
              <a:pathLst>
                <a:path w="727075" h="446404">
                  <a:moveTo>
                    <a:pt x="726668" y="0"/>
                  </a:moveTo>
                  <a:lnTo>
                    <a:pt x="109156" y="0"/>
                  </a:lnTo>
                  <a:lnTo>
                    <a:pt x="0" y="445973"/>
                  </a:lnTo>
                  <a:lnTo>
                    <a:pt x="617512" y="445973"/>
                  </a:lnTo>
                  <a:lnTo>
                    <a:pt x="726668" y="0"/>
                  </a:lnTo>
                  <a:close/>
                </a:path>
              </a:pathLst>
            </a:custGeom>
            <a:solidFill>
              <a:srgbClr val="B8BDC4"/>
            </a:solidFill>
          </p:spPr>
          <p:txBody>
            <a:bodyPr wrap="square" lIns="0" tIns="0" rIns="0" bIns="0" rtlCol="0"/>
            <a:lstStyle/>
            <a:p>
              <a:endParaRPr/>
            </a:p>
          </p:txBody>
        </p:sp>
        <p:sp>
          <p:nvSpPr>
            <p:cNvPr id="31" name="object 28"/>
            <p:cNvSpPr/>
            <p:nvPr/>
          </p:nvSpPr>
          <p:spPr>
            <a:xfrm>
              <a:off x="3783043" y="6675044"/>
              <a:ext cx="290195" cy="490220"/>
            </a:xfrm>
            <a:custGeom>
              <a:avLst/>
              <a:gdLst/>
              <a:ahLst/>
              <a:cxnLst/>
              <a:rect l="l" t="t" r="r" b="b"/>
              <a:pathLst>
                <a:path w="290195" h="490220">
                  <a:moveTo>
                    <a:pt x="155526" y="0"/>
                  </a:moveTo>
                  <a:lnTo>
                    <a:pt x="113889" y="15941"/>
                  </a:lnTo>
                  <a:lnTo>
                    <a:pt x="81208" y="46265"/>
                  </a:lnTo>
                  <a:lnTo>
                    <a:pt x="62059" y="88121"/>
                  </a:lnTo>
                  <a:lnTo>
                    <a:pt x="1290" y="349360"/>
                  </a:lnTo>
                  <a:lnTo>
                    <a:pt x="0" y="395370"/>
                  </a:lnTo>
                  <a:lnTo>
                    <a:pt x="15944" y="437003"/>
                  </a:lnTo>
                  <a:lnTo>
                    <a:pt x="46268" y="469682"/>
                  </a:lnTo>
                  <a:lnTo>
                    <a:pt x="88119" y="488832"/>
                  </a:lnTo>
                  <a:lnTo>
                    <a:pt x="134131" y="490123"/>
                  </a:lnTo>
                  <a:lnTo>
                    <a:pt x="175767" y="474182"/>
                  </a:lnTo>
                  <a:lnTo>
                    <a:pt x="208447" y="443858"/>
                  </a:lnTo>
                  <a:lnTo>
                    <a:pt x="227591" y="402002"/>
                  </a:lnTo>
                  <a:lnTo>
                    <a:pt x="288373" y="140775"/>
                  </a:lnTo>
                  <a:lnTo>
                    <a:pt x="289660" y="94758"/>
                  </a:lnTo>
                  <a:lnTo>
                    <a:pt x="273719" y="53122"/>
                  </a:lnTo>
                  <a:lnTo>
                    <a:pt x="243398" y="20441"/>
                  </a:lnTo>
                  <a:lnTo>
                    <a:pt x="201543" y="1291"/>
                  </a:lnTo>
                  <a:lnTo>
                    <a:pt x="155526" y="0"/>
                  </a:lnTo>
                  <a:close/>
                </a:path>
              </a:pathLst>
            </a:custGeom>
            <a:solidFill>
              <a:srgbClr val="D7DADE"/>
            </a:solidFill>
          </p:spPr>
          <p:txBody>
            <a:bodyPr wrap="square" lIns="0" tIns="0" rIns="0" bIns="0" rtlCol="0"/>
            <a:lstStyle/>
            <a:p>
              <a:endParaRPr/>
            </a:p>
          </p:txBody>
        </p:sp>
        <p:sp>
          <p:nvSpPr>
            <p:cNvPr id="32" name="object 29"/>
            <p:cNvSpPr/>
            <p:nvPr/>
          </p:nvSpPr>
          <p:spPr>
            <a:xfrm>
              <a:off x="3697135" y="6983746"/>
              <a:ext cx="416559" cy="299720"/>
            </a:xfrm>
            <a:custGeom>
              <a:avLst/>
              <a:gdLst/>
              <a:ahLst/>
              <a:cxnLst/>
              <a:rect l="l" t="t" r="r" b="b"/>
              <a:pathLst>
                <a:path w="416560" h="299720">
                  <a:moveTo>
                    <a:pt x="208165" y="0"/>
                  </a:moveTo>
                  <a:lnTo>
                    <a:pt x="152829" y="5347"/>
                  </a:lnTo>
                  <a:lnTo>
                    <a:pt x="103103" y="20437"/>
                  </a:lnTo>
                  <a:lnTo>
                    <a:pt x="60972" y="43843"/>
                  </a:lnTo>
                  <a:lnTo>
                    <a:pt x="28422" y="74139"/>
                  </a:lnTo>
                  <a:lnTo>
                    <a:pt x="7436" y="109899"/>
                  </a:lnTo>
                  <a:lnTo>
                    <a:pt x="0" y="149694"/>
                  </a:lnTo>
                  <a:lnTo>
                    <a:pt x="7436" y="189490"/>
                  </a:lnTo>
                  <a:lnTo>
                    <a:pt x="28422" y="225250"/>
                  </a:lnTo>
                  <a:lnTo>
                    <a:pt x="60972" y="255546"/>
                  </a:lnTo>
                  <a:lnTo>
                    <a:pt x="103103" y="278952"/>
                  </a:lnTo>
                  <a:lnTo>
                    <a:pt x="152829" y="294042"/>
                  </a:lnTo>
                  <a:lnTo>
                    <a:pt x="208165" y="299389"/>
                  </a:lnTo>
                  <a:lnTo>
                    <a:pt x="263507" y="294042"/>
                  </a:lnTo>
                  <a:lnTo>
                    <a:pt x="313237" y="278952"/>
                  </a:lnTo>
                  <a:lnTo>
                    <a:pt x="355369" y="255546"/>
                  </a:lnTo>
                  <a:lnTo>
                    <a:pt x="387921" y="225250"/>
                  </a:lnTo>
                  <a:lnTo>
                    <a:pt x="408907" y="189490"/>
                  </a:lnTo>
                  <a:lnTo>
                    <a:pt x="416344" y="149694"/>
                  </a:lnTo>
                  <a:lnTo>
                    <a:pt x="408907" y="109899"/>
                  </a:lnTo>
                  <a:lnTo>
                    <a:pt x="387921" y="74139"/>
                  </a:lnTo>
                  <a:lnTo>
                    <a:pt x="355369" y="43843"/>
                  </a:lnTo>
                  <a:lnTo>
                    <a:pt x="313237" y="20437"/>
                  </a:lnTo>
                  <a:lnTo>
                    <a:pt x="263507" y="5347"/>
                  </a:lnTo>
                  <a:lnTo>
                    <a:pt x="208165" y="0"/>
                  </a:lnTo>
                  <a:close/>
                </a:path>
              </a:pathLst>
            </a:custGeom>
            <a:solidFill>
              <a:srgbClr val="B8BDC4"/>
            </a:solidFill>
          </p:spPr>
          <p:txBody>
            <a:bodyPr wrap="square" lIns="0" tIns="0" rIns="0" bIns="0" rtlCol="0"/>
            <a:lstStyle/>
            <a:p>
              <a:endParaRPr/>
            </a:p>
          </p:txBody>
        </p:sp>
        <p:sp>
          <p:nvSpPr>
            <p:cNvPr id="33" name="object 30"/>
            <p:cNvSpPr/>
            <p:nvPr/>
          </p:nvSpPr>
          <p:spPr>
            <a:xfrm>
              <a:off x="2318931" y="7200899"/>
              <a:ext cx="1909445" cy="340995"/>
            </a:xfrm>
            <a:custGeom>
              <a:avLst/>
              <a:gdLst/>
              <a:ahLst/>
              <a:cxnLst/>
              <a:rect l="l" t="t" r="r" b="b"/>
              <a:pathLst>
                <a:path w="1909445" h="340995">
                  <a:moveTo>
                    <a:pt x="714717" y="0"/>
                  </a:moveTo>
                  <a:lnTo>
                    <a:pt x="0" y="0"/>
                  </a:lnTo>
                  <a:lnTo>
                    <a:pt x="0" y="340791"/>
                  </a:lnTo>
                  <a:lnTo>
                    <a:pt x="714717" y="340791"/>
                  </a:lnTo>
                  <a:lnTo>
                    <a:pt x="714717" y="0"/>
                  </a:lnTo>
                  <a:close/>
                </a:path>
                <a:path w="1909445" h="340995">
                  <a:moveTo>
                    <a:pt x="1027379" y="0"/>
                  </a:moveTo>
                  <a:lnTo>
                    <a:pt x="944816" y="0"/>
                  </a:lnTo>
                  <a:lnTo>
                    <a:pt x="944816" y="340791"/>
                  </a:lnTo>
                  <a:lnTo>
                    <a:pt x="1027379" y="340791"/>
                  </a:lnTo>
                  <a:lnTo>
                    <a:pt x="1027379" y="0"/>
                  </a:lnTo>
                  <a:close/>
                </a:path>
                <a:path w="1909445" h="340995">
                  <a:moveTo>
                    <a:pt x="1909419" y="0"/>
                  </a:moveTo>
                  <a:lnTo>
                    <a:pt x="1257477" y="0"/>
                  </a:lnTo>
                  <a:lnTo>
                    <a:pt x="1257477" y="340791"/>
                  </a:lnTo>
                  <a:lnTo>
                    <a:pt x="1909419" y="340791"/>
                  </a:lnTo>
                  <a:lnTo>
                    <a:pt x="1909419" y="0"/>
                  </a:lnTo>
                  <a:close/>
                </a:path>
              </a:pathLst>
            </a:custGeom>
            <a:solidFill>
              <a:srgbClr val="D7DADE"/>
            </a:solidFill>
          </p:spPr>
          <p:txBody>
            <a:bodyPr wrap="square" lIns="0" tIns="0" rIns="0" bIns="0" rtlCol="0"/>
            <a:lstStyle/>
            <a:p>
              <a:endParaRPr/>
            </a:p>
          </p:txBody>
        </p:sp>
        <p:sp>
          <p:nvSpPr>
            <p:cNvPr id="34" name="object 31"/>
            <p:cNvSpPr/>
            <p:nvPr/>
          </p:nvSpPr>
          <p:spPr>
            <a:xfrm>
              <a:off x="3033649" y="7187399"/>
              <a:ext cx="1424940" cy="354330"/>
            </a:xfrm>
            <a:custGeom>
              <a:avLst/>
              <a:gdLst/>
              <a:ahLst/>
              <a:cxnLst/>
              <a:rect l="l" t="t" r="r" b="b"/>
              <a:pathLst>
                <a:path w="1424939" h="354329">
                  <a:moveTo>
                    <a:pt x="230098" y="0"/>
                  </a:moveTo>
                  <a:lnTo>
                    <a:pt x="0" y="0"/>
                  </a:lnTo>
                  <a:lnTo>
                    <a:pt x="0" y="354291"/>
                  </a:lnTo>
                  <a:lnTo>
                    <a:pt x="230098" y="354291"/>
                  </a:lnTo>
                  <a:lnTo>
                    <a:pt x="230098" y="0"/>
                  </a:lnTo>
                  <a:close/>
                </a:path>
                <a:path w="1424939" h="354329">
                  <a:moveTo>
                    <a:pt x="542759" y="0"/>
                  </a:moveTo>
                  <a:lnTo>
                    <a:pt x="312661" y="0"/>
                  </a:lnTo>
                  <a:lnTo>
                    <a:pt x="312661" y="354291"/>
                  </a:lnTo>
                  <a:lnTo>
                    <a:pt x="542759" y="354291"/>
                  </a:lnTo>
                  <a:lnTo>
                    <a:pt x="542759" y="0"/>
                  </a:lnTo>
                  <a:close/>
                </a:path>
                <a:path w="1424939" h="354329">
                  <a:moveTo>
                    <a:pt x="1424800" y="0"/>
                  </a:moveTo>
                  <a:lnTo>
                    <a:pt x="1194701" y="0"/>
                  </a:lnTo>
                  <a:lnTo>
                    <a:pt x="1194701" y="354291"/>
                  </a:lnTo>
                  <a:lnTo>
                    <a:pt x="1424800" y="354291"/>
                  </a:lnTo>
                  <a:lnTo>
                    <a:pt x="1424800" y="0"/>
                  </a:lnTo>
                  <a:close/>
                </a:path>
              </a:pathLst>
            </a:custGeom>
            <a:solidFill>
              <a:srgbClr val="B8BDC4"/>
            </a:solidFill>
          </p:spPr>
          <p:txBody>
            <a:bodyPr wrap="square" lIns="0" tIns="0" rIns="0" bIns="0" rtlCol="0"/>
            <a:lstStyle/>
            <a:p>
              <a:endParaRPr/>
            </a:p>
          </p:txBody>
        </p:sp>
        <p:sp>
          <p:nvSpPr>
            <p:cNvPr id="35" name="object 32"/>
            <p:cNvSpPr/>
            <p:nvPr/>
          </p:nvSpPr>
          <p:spPr>
            <a:xfrm>
              <a:off x="2117089" y="7070332"/>
              <a:ext cx="2458720" cy="130810"/>
            </a:xfrm>
            <a:custGeom>
              <a:avLst/>
              <a:gdLst/>
              <a:ahLst/>
              <a:cxnLst/>
              <a:rect l="l" t="t" r="r" b="b"/>
              <a:pathLst>
                <a:path w="2458720" h="130809">
                  <a:moveTo>
                    <a:pt x="2393162" y="0"/>
                  </a:moveTo>
                  <a:lnTo>
                    <a:pt x="65290" y="0"/>
                  </a:lnTo>
                  <a:lnTo>
                    <a:pt x="39942" y="5151"/>
                  </a:lnTo>
                  <a:lnTo>
                    <a:pt x="19181" y="19177"/>
                  </a:lnTo>
                  <a:lnTo>
                    <a:pt x="5152" y="39937"/>
                  </a:lnTo>
                  <a:lnTo>
                    <a:pt x="0" y="65290"/>
                  </a:lnTo>
                  <a:lnTo>
                    <a:pt x="5152" y="90636"/>
                  </a:lnTo>
                  <a:lnTo>
                    <a:pt x="19181" y="111393"/>
                  </a:lnTo>
                  <a:lnTo>
                    <a:pt x="39942" y="125417"/>
                  </a:lnTo>
                  <a:lnTo>
                    <a:pt x="65290" y="130568"/>
                  </a:ln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close/>
                </a:path>
              </a:pathLst>
            </a:custGeom>
            <a:solidFill>
              <a:srgbClr val="D7DADE"/>
            </a:solidFill>
          </p:spPr>
          <p:txBody>
            <a:bodyPr wrap="square" lIns="0" tIns="0" rIns="0" bIns="0" rtlCol="0"/>
            <a:lstStyle/>
            <a:p>
              <a:endParaRPr/>
            </a:p>
          </p:txBody>
        </p:sp>
        <p:sp>
          <p:nvSpPr>
            <p:cNvPr id="36" name="object 33"/>
            <p:cNvSpPr/>
            <p:nvPr/>
          </p:nvSpPr>
          <p:spPr>
            <a:xfrm>
              <a:off x="2117089" y="7070332"/>
              <a:ext cx="2458720" cy="130810"/>
            </a:xfrm>
            <a:custGeom>
              <a:avLst/>
              <a:gdLst/>
              <a:ahLst/>
              <a:cxnLst/>
              <a:rect l="l" t="t" r="r" b="b"/>
              <a:pathLst>
                <a:path w="2458720" h="130809">
                  <a:moveTo>
                    <a:pt x="65290" y="130568"/>
                  </a:move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lnTo>
                    <a:pt x="65290" y="0"/>
                  </a:lnTo>
                  <a:lnTo>
                    <a:pt x="39942" y="5151"/>
                  </a:lnTo>
                  <a:lnTo>
                    <a:pt x="19181" y="19177"/>
                  </a:lnTo>
                  <a:lnTo>
                    <a:pt x="5152" y="39937"/>
                  </a:lnTo>
                  <a:lnTo>
                    <a:pt x="0" y="65290"/>
                  </a:lnTo>
                  <a:lnTo>
                    <a:pt x="5152" y="90636"/>
                  </a:lnTo>
                  <a:lnTo>
                    <a:pt x="19181" y="111393"/>
                  </a:lnTo>
                  <a:lnTo>
                    <a:pt x="39942" y="125417"/>
                  </a:lnTo>
                  <a:lnTo>
                    <a:pt x="65290" y="130568"/>
                  </a:lnTo>
                  <a:close/>
                </a:path>
              </a:pathLst>
            </a:custGeom>
            <a:ln w="12699">
              <a:solidFill>
                <a:srgbClr val="B8BDC4"/>
              </a:solidFill>
            </a:ln>
          </p:spPr>
          <p:txBody>
            <a:bodyPr wrap="square" lIns="0" tIns="0" rIns="0" bIns="0" rtlCol="0"/>
            <a:lstStyle/>
            <a:p>
              <a:endParaRPr/>
            </a:p>
          </p:txBody>
        </p:sp>
        <p:sp>
          <p:nvSpPr>
            <p:cNvPr id="37" name="object 34"/>
            <p:cNvSpPr/>
            <p:nvPr/>
          </p:nvSpPr>
          <p:spPr>
            <a:xfrm>
              <a:off x="3173526" y="5882233"/>
              <a:ext cx="339725" cy="346075"/>
            </a:xfrm>
            <a:custGeom>
              <a:avLst/>
              <a:gdLst/>
              <a:ahLst/>
              <a:cxnLst/>
              <a:rect l="l" t="t" r="r" b="b"/>
              <a:pathLst>
                <a:path w="339725" h="346075">
                  <a:moveTo>
                    <a:pt x="114427" y="44640"/>
                  </a:moveTo>
                  <a:lnTo>
                    <a:pt x="82219" y="22771"/>
                  </a:lnTo>
                  <a:lnTo>
                    <a:pt x="48615" y="19380"/>
                  </a:lnTo>
                  <a:lnTo>
                    <a:pt x="37884" y="19888"/>
                  </a:lnTo>
                  <a:lnTo>
                    <a:pt x="27127" y="20955"/>
                  </a:lnTo>
                  <a:lnTo>
                    <a:pt x="16446" y="22606"/>
                  </a:lnTo>
                  <a:lnTo>
                    <a:pt x="5943" y="24892"/>
                  </a:lnTo>
                  <a:lnTo>
                    <a:pt x="0" y="26390"/>
                  </a:lnTo>
                  <a:lnTo>
                    <a:pt x="2514" y="35572"/>
                  </a:lnTo>
                  <a:lnTo>
                    <a:pt x="17830" y="32029"/>
                  </a:lnTo>
                  <a:lnTo>
                    <a:pt x="27343" y="30518"/>
                  </a:lnTo>
                  <a:lnTo>
                    <a:pt x="36906" y="29514"/>
                  </a:lnTo>
                  <a:lnTo>
                    <a:pt x="46482" y="28968"/>
                  </a:lnTo>
                  <a:lnTo>
                    <a:pt x="61899" y="29121"/>
                  </a:lnTo>
                  <a:lnTo>
                    <a:pt x="77533" y="31356"/>
                  </a:lnTo>
                  <a:lnTo>
                    <a:pt x="91986" y="36830"/>
                  </a:lnTo>
                  <a:lnTo>
                    <a:pt x="103847" y="46659"/>
                  </a:lnTo>
                  <a:lnTo>
                    <a:pt x="107708" y="51409"/>
                  </a:lnTo>
                  <a:lnTo>
                    <a:pt x="114427" y="44640"/>
                  </a:lnTo>
                  <a:close/>
                </a:path>
                <a:path w="339725" h="346075">
                  <a:moveTo>
                    <a:pt x="275437" y="10617"/>
                  </a:moveTo>
                  <a:lnTo>
                    <a:pt x="275412" y="1092"/>
                  </a:lnTo>
                  <a:lnTo>
                    <a:pt x="262267" y="127"/>
                  </a:lnTo>
                  <a:lnTo>
                    <a:pt x="255168" y="0"/>
                  </a:lnTo>
                  <a:lnTo>
                    <a:pt x="241007" y="508"/>
                  </a:lnTo>
                  <a:lnTo>
                    <a:pt x="201764" y="7683"/>
                  </a:lnTo>
                  <a:lnTo>
                    <a:pt x="168668" y="32423"/>
                  </a:lnTo>
                  <a:lnTo>
                    <a:pt x="165608" y="37744"/>
                  </a:lnTo>
                  <a:lnTo>
                    <a:pt x="173837" y="42545"/>
                  </a:lnTo>
                  <a:lnTo>
                    <a:pt x="176898" y="37236"/>
                  </a:lnTo>
                  <a:lnTo>
                    <a:pt x="186994" y="25793"/>
                  </a:lnTo>
                  <a:lnTo>
                    <a:pt x="230619" y="10998"/>
                  </a:lnTo>
                  <a:lnTo>
                    <a:pt x="259664" y="9537"/>
                  </a:lnTo>
                  <a:lnTo>
                    <a:pt x="275437" y="10617"/>
                  </a:lnTo>
                  <a:close/>
                </a:path>
                <a:path w="339725" h="346075">
                  <a:moveTo>
                    <a:pt x="329958" y="313283"/>
                  </a:moveTo>
                  <a:lnTo>
                    <a:pt x="327647" y="310083"/>
                  </a:lnTo>
                  <a:lnTo>
                    <a:pt x="324967" y="308305"/>
                  </a:lnTo>
                  <a:lnTo>
                    <a:pt x="319100" y="305714"/>
                  </a:lnTo>
                  <a:lnTo>
                    <a:pt x="316712" y="305130"/>
                  </a:lnTo>
                  <a:lnTo>
                    <a:pt x="316382" y="306362"/>
                  </a:lnTo>
                  <a:lnTo>
                    <a:pt x="320052" y="307441"/>
                  </a:lnTo>
                  <a:lnTo>
                    <a:pt x="324040" y="309257"/>
                  </a:lnTo>
                  <a:lnTo>
                    <a:pt x="326656" y="310883"/>
                  </a:lnTo>
                  <a:lnTo>
                    <a:pt x="328866" y="313918"/>
                  </a:lnTo>
                  <a:lnTo>
                    <a:pt x="329958" y="313283"/>
                  </a:lnTo>
                  <a:close/>
                </a:path>
                <a:path w="339725" h="346075">
                  <a:moveTo>
                    <a:pt x="333883" y="344881"/>
                  </a:moveTo>
                  <a:lnTo>
                    <a:pt x="331571" y="341693"/>
                  </a:lnTo>
                  <a:lnTo>
                    <a:pt x="328891" y="339902"/>
                  </a:lnTo>
                  <a:lnTo>
                    <a:pt x="323024" y="337312"/>
                  </a:lnTo>
                  <a:lnTo>
                    <a:pt x="320636" y="336727"/>
                  </a:lnTo>
                  <a:lnTo>
                    <a:pt x="320306" y="337959"/>
                  </a:lnTo>
                  <a:lnTo>
                    <a:pt x="323977" y="339039"/>
                  </a:lnTo>
                  <a:lnTo>
                    <a:pt x="327964" y="340855"/>
                  </a:lnTo>
                  <a:lnTo>
                    <a:pt x="330581" y="342480"/>
                  </a:lnTo>
                  <a:lnTo>
                    <a:pt x="332790" y="345516"/>
                  </a:lnTo>
                  <a:lnTo>
                    <a:pt x="333883" y="344881"/>
                  </a:lnTo>
                  <a:close/>
                </a:path>
                <a:path w="339725" h="346075">
                  <a:moveTo>
                    <a:pt x="339242" y="281343"/>
                  </a:moveTo>
                  <a:lnTo>
                    <a:pt x="336918" y="278142"/>
                  </a:lnTo>
                  <a:lnTo>
                    <a:pt x="334238" y="276364"/>
                  </a:lnTo>
                  <a:lnTo>
                    <a:pt x="328371" y="273773"/>
                  </a:lnTo>
                  <a:lnTo>
                    <a:pt x="325983" y="273189"/>
                  </a:lnTo>
                  <a:lnTo>
                    <a:pt x="325653" y="274421"/>
                  </a:lnTo>
                  <a:lnTo>
                    <a:pt x="329323" y="275501"/>
                  </a:lnTo>
                  <a:lnTo>
                    <a:pt x="333311" y="277317"/>
                  </a:lnTo>
                  <a:lnTo>
                    <a:pt x="335927" y="278942"/>
                  </a:lnTo>
                  <a:lnTo>
                    <a:pt x="338137" y="281978"/>
                  </a:lnTo>
                  <a:lnTo>
                    <a:pt x="339242" y="281343"/>
                  </a:lnTo>
                  <a:close/>
                </a:path>
              </a:pathLst>
            </a:custGeom>
            <a:solidFill>
              <a:srgbClr val="AC8D7A"/>
            </a:solidFill>
          </p:spPr>
          <p:txBody>
            <a:bodyPr wrap="square" lIns="0" tIns="0" rIns="0" bIns="0" rtlCol="0"/>
            <a:lstStyle/>
            <a:p>
              <a:endParaRPr/>
            </a:p>
          </p:txBody>
        </p:sp>
        <p:sp>
          <p:nvSpPr>
            <p:cNvPr id="38" name="object 35"/>
            <p:cNvSpPr/>
            <p:nvPr/>
          </p:nvSpPr>
          <p:spPr>
            <a:xfrm>
              <a:off x="3483876" y="4553800"/>
              <a:ext cx="1802764" cy="1454150"/>
            </a:xfrm>
            <a:custGeom>
              <a:avLst/>
              <a:gdLst/>
              <a:ahLst/>
              <a:cxnLst/>
              <a:rect l="l" t="t" r="r" b="b"/>
              <a:pathLst>
                <a:path w="1802764" h="1454150">
                  <a:moveTo>
                    <a:pt x="11620" y="882065"/>
                  </a:moveTo>
                  <a:lnTo>
                    <a:pt x="4267" y="871321"/>
                  </a:lnTo>
                  <a:lnTo>
                    <a:pt x="3124" y="867371"/>
                  </a:lnTo>
                  <a:lnTo>
                    <a:pt x="0" y="865860"/>
                  </a:lnTo>
                  <a:lnTo>
                    <a:pt x="11620" y="882065"/>
                  </a:lnTo>
                  <a:close/>
                </a:path>
                <a:path w="1802764" h="1454150">
                  <a:moveTo>
                    <a:pt x="64820" y="844410"/>
                  </a:moveTo>
                  <a:lnTo>
                    <a:pt x="60591" y="832180"/>
                  </a:lnTo>
                  <a:lnTo>
                    <a:pt x="51739" y="822883"/>
                  </a:lnTo>
                  <a:lnTo>
                    <a:pt x="39674" y="818591"/>
                  </a:lnTo>
                  <a:lnTo>
                    <a:pt x="26822" y="819378"/>
                  </a:lnTo>
                  <a:lnTo>
                    <a:pt x="14947" y="824674"/>
                  </a:lnTo>
                  <a:lnTo>
                    <a:pt x="5880" y="833894"/>
                  </a:lnTo>
                  <a:lnTo>
                    <a:pt x="1079" y="845858"/>
                  </a:lnTo>
                  <a:lnTo>
                    <a:pt x="647" y="858799"/>
                  </a:lnTo>
                  <a:lnTo>
                    <a:pt x="3124" y="867371"/>
                  </a:lnTo>
                  <a:lnTo>
                    <a:pt x="14427" y="872820"/>
                  </a:lnTo>
                  <a:lnTo>
                    <a:pt x="29959" y="876541"/>
                  </a:lnTo>
                  <a:lnTo>
                    <a:pt x="44907" y="875487"/>
                  </a:lnTo>
                  <a:lnTo>
                    <a:pt x="57607" y="868133"/>
                  </a:lnTo>
                  <a:lnTo>
                    <a:pt x="63957" y="857186"/>
                  </a:lnTo>
                  <a:lnTo>
                    <a:pt x="64820" y="844410"/>
                  </a:lnTo>
                  <a:close/>
                </a:path>
                <a:path w="1802764" h="1454150">
                  <a:moveTo>
                    <a:pt x="1802180" y="732180"/>
                  </a:moveTo>
                  <a:lnTo>
                    <a:pt x="1796884" y="680935"/>
                  </a:lnTo>
                  <a:lnTo>
                    <a:pt x="1781568" y="632155"/>
                  </a:lnTo>
                  <a:lnTo>
                    <a:pt x="1756981" y="586409"/>
                  </a:lnTo>
                  <a:lnTo>
                    <a:pt x="1723961" y="544283"/>
                  </a:lnTo>
                  <a:lnTo>
                    <a:pt x="1741487" y="510400"/>
                  </a:lnTo>
                  <a:lnTo>
                    <a:pt x="1754378" y="474738"/>
                  </a:lnTo>
                  <a:lnTo>
                    <a:pt x="1762340" y="437540"/>
                  </a:lnTo>
                  <a:lnTo>
                    <a:pt x="1765071" y="399046"/>
                  </a:lnTo>
                  <a:lnTo>
                    <a:pt x="1761858" y="357263"/>
                  </a:lnTo>
                  <a:lnTo>
                    <a:pt x="1752485" y="317030"/>
                  </a:lnTo>
                  <a:lnTo>
                    <a:pt x="1737347" y="278650"/>
                  </a:lnTo>
                  <a:lnTo>
                    <a:pt x="1716824" y="242443"/>
                  </a:lnTo>
                  <a:lnTo>
                    <a:pt x="1691297" y="208724"/>
                  </a:lnTo>
                  <a:lnTo>
                    <a:pt x="1661160" y="177812"/>
                  </a:lnTo>
                  <a:lnTo>
                    <a:pt x="1626793" y="149999"/>
                  </a:lnTo>
                  <a:lnTo>
                    <a:pt x="1588579" y="125615"/>
                  </a:lnTo>
                  <a:lnTo>
                    <a:pt x="1546898" y="104965"/>
                  </a:lnTo>
                  <a:lnTo>
                    <a:pt x="1502156" y="88353"/>
                  </a:lnTo>
                  <a:lnTo>
                    <a:pt x="1454734" y="76111"/>
                  </a:lnTo>
                  <a:lnTo>
                    <a:pt x="1405001" y="68529"/>
                  </a:lnTo>
                  <a:lnTo>
                    <a:pt x="1353362" y="65925"/>
                  </a:lnTo>
                  <a:lnTo>
                    <a:pt x="1307998" y="67945"/>
                  </a:lnTo>
                  <a:lnTo>
                    <a:pt x="1264094" y="73825"/>
                  </a:lnTo>
                  <a:lnTo>
                    <a:pt x="1221867" y="83350"/>
                  </a:lnTo>
                  <a:lnTo>
                    <a:pt x="1181608" y="96304"/>
                  </a:lnTo>
                  <a:lnTo>
                    <a:pt x="1142898" y="63563"/>
                  </a:lnTo>
                  <a:lnTo>
                    <a:pt x="1098765" y="36842"/>
                  </a:lnTo>
                  <a:lnTo>
                    <a:pt x="1049985" y="16865"/>
                  </a:lnTo>
                  <a:lnTo>
                    <a:pt x="997356" y="4343"/>
                  </a:lnTo>
                  <a:lnTo>
                    <a:pt x="941654" y="0"/>
                  </a:lnTo>
                  <a:lnTo>
                    <a:pt x="890320" y="3683"/>
                  </a:lnTo>
                  <a:lnTo>
                    <a:pt x="841540" y="14338"/>
                  </a:lnTo>
                  <a:lnTo>
                    <a:pt x="795921" y="31407"/>
                  </a:lnTo>
                  <a:lnTo>
                    <a:pt x="754075" y="54330"/>
                  </a:lnTo>
                  <a:lnTo>
                    <a:pt x="716597" y="82524"/>
                  </a:lnTo>
                  <a:lnTo>
                    <a:pt x="704316" y="81026"/>
                  </a:lnTo>
                  <a:lnTo>
                    <a:pt x="691896" y="79933"/>
                  </a:lnTo>
                  <a:lnTo>
                    <a:pt x="679348" y="79286"/>
                  </a:lnTo>
                  <a:lnTo>
                    <a:pt x="666686" y="79057"/>
                  </a:lnTo>
                  <a:lnTo>
                    <a:pt x="618553" y="82283"/>
                  </a:lnTo>
                  <a:lnTo>
                    <a:pt x="572617" y="91655"/>
                  </a:lnTo>
                  <a:lnTo>
                    <a:pt x="529374" y="106705"/>
                  </a:lnTo>
                  <a:lnTo>
                    <a:pt x="489331" y="126961"/>
                  </a:lnTo>
                  <a:lnTo>
                    <a:pt x="452996" y="151993"/>
                  </a:lnTo>
                  <a:lnTo>
                    <a:pt x="420865" y="181330"/>
                  </a:lnTo>
                  <a:lnTo>
                    <a:pt x="393446" y="214503"/>
                  </a:lnTo>
                  <a:lnTo>
                    <a:pt x="371246" y="251053"/>
                  </a:lnTo>
                  <a:lnTo>
                    <a:pt x="354761" y="290525"/>
                  </a:lnTo>
                  <a:lnTo>
                    <a:pt x="344512" y="332473"/>
                  </a:lnTo>
                  <a:lnTo>
                    <a:pt x="340982" y="376402"/>
                  </a:lnTo>
                  <a:lnTo>
                    <a:pt x="343382" y="412648"/>
                  </a:lnTo>
                  <a:lnTo>
                    <a:pt x="350418" y="447586"/>
                  </a:lnTo>
                  <a:lnTo>
                    <a:pt x="361772" y="480974"/>
                  </a:lnTo>
                  <a:lnTo>
                    <a:pt x="377164" y="512546"/>
                  </a:lnTo>
                  <a:lnTo>
                    <a:pt x="348818" y="548741"/>
                  </a:lnTo>
                  <a:lnTo>
                    <a:pt x="327748" y="587997"/>
                  </a:lnTo>
                  <a:lnTo>
                    <a:pt x="314617" y="629831"/>
                  </a:lnTo>
                  <a:lnTo>
                    <a:pt x="310095" y="673747"/>
                  </a:lnTo>
                  <a:lnTo>
                    <a:pt x="315226" y="720521"/>
                  </a:lnTo>
                  <a:lnTo>
                    <a:pt x="330098" y="764882"/>
                  </a:lnTo>
                  <a:lnTo>
                    <a:pt x="353898" y="806234"/>
                  </a:lnTo>
                  <a:lnTo>
                    <a:pt x="385800" y="843965"/>
                  </a:lnTo>
                  <a:lnTo>
                    <a:pt x="425018" y="877506"/>
                  </a:lnTo>
                  <a:lnTo>
                    <a:pt x="403313" y="910158"/>
                  </a:lnTo>
                  <a:lnTo>
                    <a:pt x="387248" y="944956"/>
                  </a:lnTo>
                  <a:lnTo>
                    <a:pt x="377278" y="981595"/>
                  </a:lnTo>
                  <a:lnTo>
                    <a:pt x="373862" y="1019759"/>
                  </a:lnTo>
                  <a:lnTo>
                    <a:pt x="378206" y="1062786"/>
                  </a:lnTo>
                  <a:lnTo>
                    <a:pt x="390804" y="1103820"/>
                  </a:lnTo>
                  <a:lnTo>
                    <a:pt x="411060" y="1142390"/>
                  </a:lnTo>
                  <a:lnTo>
                    <a:pt x="438315" y="1178039"/>
                  </a:lnTo>
                  <a:lnTo>
                    <a:pt x="471957" y="1210322"/>
                  </a:lnTo>
                  <a:lnTo>
                    <a:pt x="511340" y="1238758"/>
                  </a:lnTo>
                  <a:lnTo>
                    <a:pt x="555853" y="1262900"/>
                  </a:lnTo>
                  <a:lnTo>
                    <a:pt x="577049" y="1298790"/>
                  </a:lnTo>
                  <a:lnTo>
                    <a:pt x="604431" y="1331937"/>
                  </a:lnTo>
                  <a:lnTo>
                    <a:pt x="637425" y="1361935"/>
                  </a:lnTo>
                  <a:lnTo>
                    <a:pt x="675525" y="1388414"/>
                  </a:lnTo>
                  <a:lnTo>
                    <a:pt x="718172" y="1410970"/>
                  </a:lnTo>
                  <a:lnTo>
                    <a:pt x="764844" y="1429207"/>
                  </a:lnTo>
                  <a:lnTo>
                    <a:pt x="815009" y="1442720"/>
                  </a:lnTo>
                  <a:lnTo>
                    <a:pt x="868108" y="1451114"/>
                  </a:lnTo>
                  <a:lnTo>
                    <a:pt x="923632" y="1453997"/>
                  </a:lnTo>
                  <a:lnTo>
                    <a:pt x="983081" y="1450682"/>
                  </a:lnTo>
                  <a:lnTo>
                    <a:pt x="1039736" y="1441069"/>
                  </a:lnTo>
                  <a:lnTo>
                    <a:pt x="1092911" y="1425625"/>
                  </a:lnTo>
                  <a:lnTo>
                    <a:pt x="1141945" y="1404848"/>
                  </a:lnTo>
                  <a:lnTo>
                    <a:pt x="1180566" y="1425625"/>
                  </a:lnTo>
                  <a:lnTo>
                    <a:pt x="1222476" y="1441069"/>
                  </a:lnTo>
                  <a:lnTo>
                    <a:pt x="1267117" y="1450682"/>
                  </a:lnTo>
                  <a:lnTo>
                    <a:pt x="1313992" y="1453997"/>
                  </a:lnTo>
                  <a:lnTo>
                    <a:pt x="1361287" y="1450619"/>
                  </a:lnTo>
                  <a:lnTo>
                    <a:pt x="1406321" y="1440815"/>
                  </a:lnTo>
                  <a:lnTo>
                    <a:pt x="1448549" y="1425092"/>
                  </a:lnTo>
                  <a:lnTo>
                    <a:pt x="1487436" y="1403946"/>
                  </a:lnTo>
                  <a:lnTo>
                    <a:pt x="1522425" y="1377873"/>
                  </a:lnTo>
                  <a:lnTo>
                    <a:pt x="1553006" y="1347406"/>
                  </a:lnTo>
                  <a:lnTo>
                    <a:pt x="1578622" y="1313014"/>
                  </a:lnTo>
                  <a:lnTo>
                    <a:pt x="1598752" y="1275219"/>
                  </a:lnTo>
                  <a:lnTo>
                    <a:pt x="1612849" y="1234516"/>
                  </a:lnTo>
                  <a:lnTo>
                    <a:pt x="1620393" y="1191412"/>
                  </a:lnTo>
                  <a:lnTo>
                    <a:pt x="1655445" y="1162697"/>
                  </a:lnTo>
                  <a:lnTo>
                    <a:pt x="1685505" y="1129360"/>
                  </a:lnTo>
                  <a:lnTo>
                    <a:pt x="1709940" y="1091984"/>
                  </a:lnTo>
                  <a:lnTo>
                    <a:pt x="1728152" y="1051140"/>
                  </a:lnTo>
                  <a:lnTo>
                    <a:pt x="1739531" y="1007402"/>
                  </a:lnTo>
                  <a:lnTo>
                    <a:pt x="1743468" y="961326"/>
                  </a:lnTo>
                  <a:lnTo>
                    <a:pt x="1743075" y="946861"/>
                  </a:lnTo>
                  <a:lnTo>
                    <a:pt x="1741919" y="932573"/>
                  </a:lnTo>
                  <a:lnTo>
                    <a:pt x="1740039" y="918476"/>
                  </a:lnTo>
                  <a:lnTo>
                    <a:pt x="1737448" y="904608"/>
                  </a:lnTo>
                  <a:lnTo>
                    <a:pt x="1764893" y="865327"/>
                  </a:lnTo>
                  <a:lnTo>
                    <a:pt x="1785213" y="823201"/>
                  </a:lnTo>
                  <a:lnTo>
                    <a:pt x="1797837" y="778687"/>
                  </a:lnTo>
                  <a:lnTo>
                    <a:pt x="1802180" y="732180"/>
                  </a:lnTo>
                  <a:close/>
                </a:path>
              </a:pathLst>
            </a:custGeom>
            <a:solidFill>
              <a:srgbClr val="D7DADE"/>
            </a:solidFill>
          </p:spPr>
          <p:txBody>
            <a:bodyPr wrap="square" lIns="0" tIns="0" rIns="0" bIns="0" rtlCol="0"/>
            <a:lstStyle/>
            <a:p>
              <a:endParaRPr/>
            </a:p>
          </p:txBody>
        </p:sp>
        <p:sp>
          <p:nvSpPr>
            <p:cNvPr id="39" name="object 36"/>
            <p:cNvSpPr/>
            <p:nvPr/>
          </p:nvSpPr>
          <p:spPr>
            <a:xfrm>
              <a:off x="3670306" y="5287301"/>
              <a:ext cx="104779" cy="75653"/>
            </a:xfrm>
            <a:prstGeom prst="rect">
              <a:avLst/>
            </a:prstGeom>
            <a:blipFill>
              <a:blip r:embed="rId10"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2255950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5328285" cy="13335"/>
            <a:chOff x="0" y="0"/>
            <a:chExt cx="5328285" cy="13335"/>
          </a:xfrm>
        </p:grpSpPr>
        <p:sp>
          <p:nvSpPr>
            <p:cNvPr id="3" name="object 3"/>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sp>
          <p:nvSpPr>
            <p:cNvPr id="4" name="object 4"/>
            <p:cNvSpPr/>
            <p:nvPr/>
          </p:nvSpPr>
          <p:spPr>
            <a:xfrm>
              <a:off x="0" y="0"/>
              <a:ext cx="5328285" cy="635"/>
            </a:xfrm>
            <a:custGeom>
              <a:avLst/>
              <a:gdLst/>
              <a:ahLst/>
              <a:cxnLst/>
              <a:rect l="l" t="t" r="r" b="b"/>
              <a:pathLst>
                <a:path w="5328285" h="635">
                  <a:moveTo>
                    <a:pt x="0" y="0"/>
                  </a:moveTo>
                  <a:lnTo>
                    <a:pt x="5328005" y="0"/>
                  </a:lnTo>
                  <a:lnTo>
                    <a:pt x="0" y="12"/>
                  </a:lnTo>
                </a:path>
              </a:pathLst>
            </a:custGeom>
            <a:ln w="12700">
              <a:solidFill>
                <a:srgbClr val="000000"/>
              </a:solidFill>
            </a:ln>
          </p:spPr>
          <p:txBody>
            <a:bodyPr wrap="square" lIns="0" tIns="0" rIns="0" bIns="0" rtlCol="0"/>
            <a:lstStyle/>
            <a:p>
              <a:endParaRPr/>
            </a:p>
          </p:txBody>
        </p:sp>
        <p:sp>
          <p:nvSpPr>
            <p:cNvPr id="5" name="object 5"/>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grpSp>
      <p:sp>
        <p:nvSpPr>
          <p:cNvPr id="8" name="object 8"/>
          <p:cNvSpPr/>
          <p:nvPr/>
        </p:nvSpPr>
        <p:spPr>
          <a:xfrm>
            <a:off x="-1676400" y="2257425"/>
            <a:ext cx="136309" cy="118783"/>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273526" y="200025"/>
            <a:ext cx="4875501" cy="6968574"/>
          </a:xfrm>
          <a:prstGeom prst="rect">
            <a:avLst/>
          </a:prstGeom>
        </p:spPr>
        <p:txBody>
          <a:bodyPr vert="horz" wrap="square" lIns="0" tIns="12700" rIns="0" bIns="0" rtlCol="0">
            <a:spAutoFit/>
          </a:bodyPr>
          <a:lstStyle/>
          <a:p>
            <a:pPr algn="just">
              <a:spcBef>
                <a:spcPts val="600"/>
              </a:spcBef>
            </a:pPr>
            <a:r>
              <a:rPr lang="en-US" sz="1600" b="1" dirty="0" err="1" smtClean="0">
                <a:solidFill>
                  <a:srgbClr val="0070C0"/>
                </a:solidFill>
                <a:latin typeface="Arial" pitchFamily="34" charset="0"/>
                <a:cs typeface="Arial" pitchFamily="34" charset="0"/>
              </a:rPr>
              <a:t>Thủ</a:t>
            </a:r>
            <a:r>
              <a:rPr lang="en-US" sz="1600" b="1" dirty="0" smtClean="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11: </a:t>
            </a:r>
            <a:r>
              <a:rPr lang="en-US" sz="1600" dirty="0" err="1" smtClean="0">
                <a:latin typeface="Arial" pitchFamily="34" charset="0"/>
                <a:cs typeface="Arial" pitchFamily="34" charset="0"/>
              </a:rPr>
              <a:t>Đối</a:t>
            </a:r>
            <a:r>
              <a:rPr lang="en-US" sz="1600" dirty="0" smtClean="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tạo</a:t>
            </a:r>
            <a:r>
              <a:rPr lang="en-US" sz="1600" dirty="0">
                <a:latin typeface="Arial" pitchFamily="34" charset="0"/>
                <a:cs typeface="Arial" pitchFamily="34" charset="0"/>
              </a:rPr>
              <a:t> </a:t>
            </a:r>
            <a:r>
              <a:rPr lang="en-US" sz="1600" dirty="0" err="1">
                <a:latin typeface="Arial" pitchFamily="34" charset="0"/>
                <a:cs typeface="Arial" pitchFamily="34" charset="0"/>
              </a:rPr>
              <a:t>ra</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ứng</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website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vay</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quảng</a:t>
            </a:r>
            <a:r>
              <a:rPr lang="en-US" sz="1600" dirty="0">
                <a:latin typeface="Arial" pitchFamily="34" charset="0"/>
                <a:cs typeface="Arial" pitchFamily="34" charset="0"/>
              </a:rPr>
              <a:t> </a:t>
            </a:r>
            <a:r>
              <a:rPr lang="en-US" sz="1600" dirty="0" err="1">
                <a:latin typeface="Arial" pitchFamily="34" charset="0"/>
                <a:cs typeface="Arial" pitchFamily="34" charset="0"/>
              </a:rPr>
              <a:t>cáo</a:t>
            </a:r>
            <a:r>
              <a:rPr lang="en-US" sz="1600" dirty="0">
                <a:latin typeface="Arial" pitchFamily="34" charset="0"/>
                <a:cs typeface="Arial" pitchFamily="34" charset="0"/>
              </a:rPr>
              <a:t> </a:t>
            </a:r>
            <a:r>
              <a:rPr lang="en-US" sz="1600" dirty="0" err="1">
                <a:latin typeface="Arial" pitchFamily="34" charset="0"/>
                <a:cs typeface="Arial" pitchFamily="34" charset="0"/>
              </a:rPr>
              <a:t>trên</a:t>
            </a:r>
            <a:r>
              <a:rPr lang="en-US" sz="1600" dirty="0">
                <a:latin typeface="Arial" pitchFamily="34" charset="0"/>
                <a:cs typeface="Arial" pitchFamily="34" charset="0"/>
              </a:rPr>
              <a:t> </a:t>
            </a:r>
            <a:r>
              <a:rPr lang="en-US" sz="1600" dirty="0" err="1">
                <a:latin typeface="Arial" pitchFamily="34" charset="0"/>
                <a:cs typeface="Arial" pitchFamily="34" charset="0"/>
              </a:rPr>
              <a:t>mạng</a:t>
            </a:r>
            <a:r>
              <a:rPr lang="en-US" sz="1600" dirty="0">
                <a:latin typeface="Arial" pitchFamily="34" charset="0"/>
                <a:cs typeface="Arial" pitchFamily="34" charset="0"/>
              </a:rPr>
              <a:t> </a:t>
            </a:r>
            <a:r>
              <a:rPr lang="en-US" sz="1600" dirty="0" err="1">
                <a:latin typeface="Arial" pitchFamily="34" charset="0"/>
                <a:cs typeface="Arial" pitchFamily="34" charset="0"/>
              </a:rPr>
              <a:t>xã</a:t>
            </a:r>
            <a:r>
              <a:rPr lang="en-US" sz="1600" dirty="0">
                <a:latin typeface="Arial" pitchFamily="34" charset="0"/>
                <a:cs typeface="Arial" pitchFamily="34" charset="0"/>
              </a:rPr>
              <a:t> </a:t>
            </a:r>
            <a:r>
              <a:rPr lang="en-US" sz="1600" dirty="0" err="1">
                <a:latin typeface="Arial" pitchFamily="34" charset="0"/>
                <a:cs typeface="Arial" pitchFamily="34" charset="0"/>
              </a:rPr>
              <a:t>hội</a:t>
            </a:r>
            <a:r>
              <a:rPr lang="en-US" sz="1600" dirty="0">
                <a:latin typeface="Arial" pitchFamily="34" charset="0"/>
                <a:cs typeface="Arial" pitchFamily="34" charset="0"/>
              </a:rPr>
              <a:t> (Facebook, </a:t>
            </a:r>
            <a:r>
              <a:rPr lang="en-US" sz="1600" dirty="0" err="1">
                <a:latin typeface="Arial" pitchFamily="34" charset="0"/>
                <a:cs typeface="Arial" pitchFamily="34" charset="0"/>
              </a:rPr>
              <a:t>Zalo</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mục</a:t>
            </a:r>
            <a:r>
              <a:rPr lang="en-US" sz="1600" dirty="0">
                <a:latin typeface="Arial" pitchFamily="34" charset="0"/>
                <a:cs typeface="Arial" pitchFamily="34" charset="0"/>
              </a:rPr>
              <a:t> </a:t>
            </a:r>
            <a:r>
              <a:rPr lang="en-US" sz="1600" dirty="0" err="1">
                <a:latin typeface="Arial" pitchFamily="34" charset="0"/>
                <a:cs typeface="Arial" pitchFamily="34" charset="0"/>
              </a:rPr>
              <a:t>đích</a:t>
            </a:r>
            <a:r>
              <a:rPr lang="en-US" sz="1600" dirty="0">
                <a:latin typeface="Arial" pitchFamily="34" charset="0"/>
                <a:cs typeface="Arial" pitchFamily="34" charset="0"/>
              </a:rPr>
              <a:t> </a:t>
            </a:r>
            <a:r>
              <a:rPr lang="en-US" sz="1600" dirty="0" err="1">
                <a:latin typeface="Arial" pitchFamily="34" charset="0"/>
                <a:cs typeface="Arial" pitchFamily="34" charset="0"/>
              </a:rPr>
              <a:t>tìm</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muốn</a:t>
            </a:r>
            <a:r>
              <a:rPr lang="en-US" sz="1600" dirty="0">
                <a:latin typeface="Arial" pitchFamily="34" charset="0"/>
                <a:cs typeface="Arial" pitchFamily="34" charset="0"/>
              </a:rPr>
              <a:t> </a:t>
            </a:r>
            <a:r>
              <a:rPr lang="en-US" sz="1600" dirty="0" err="1">
                <a:latin typeface="Arial" pitchFamily="34" charset="0"/>
                <a:cs typeface="Arial" pitchFamily="34" charset="0"/>
              </a:rPr>
              <a:t>vay</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thực</a:t>
            </a:r>
            <a:r>
              <a:rPr lang="en-US" sz="1600" dirty="0">
                <a:latin typeface="Arial" pitchFamily="34" charset="0"/>
                <a:cs typeface="Arial" pitchFamily="34" charset="0"/>
              </a:rPr>
              <a:t> </a:t>
            </a:r>
            <a:r>
              <a:rPr lang="en-US" sz="1600" dirty="0" err="1">
                <a:latin typeface="Arial" pitchFamily="34" charset="0"/>
                <a:cs typeface="Arial" pitchFamily="34" charset="0"/>
              </a:rPr>
              <a:t>hiện</a:t>
            </a:r>
            <a:r>
              <a:rPr lang="en-US" sz="1600" dirty="0">
                <a:latin typeface="Arial" pitchFamily="34" charset="0"/>
                <a:cs typeface="Arial" pitchFamily="34" charset="0"/>
              </a:rPr>
              <a:t> </a:t>
            </a:r>
            <a:r>
              <a:rPr lang="en-US" sz="1600" dirty="0" err="1">
                <a:latin typeface="Arial" pitchFamily="34" charset="0"/>
                <a:cs typeface="Arial" pitchFamily="34" charset="0"/>
              </a:rPr>
              <a:t>hành</a:t>
            </a:r>
            <a:r>
              <a:rPr lang="en-US" sz="1600" dirty="0">
                <a:latin typeface="Arial" pitchFamily="34" charset="0"/>
                <a:cs typeface="Arial" pitchFamily="34" charset="0"/>
              </a:rPr>
              <a:t> vi </a:t>
            </a:r>
            <a:r>
              <a:rPr lang="en-US" sz="1600" dirty="0" err="1">
                <a:latin typeface="Arial" pitchFamily="34" charset="0"/>
                <a:cs typeface="Arial" pitchFamily="34" charset="0"/>
              </a:rPr>
              <a:t>lừa</a:t>
            </a:r>
            <a:r>
              <a:rPr lang="en-US" sz="1600" dirty="0">
                <a:latin typeface="Arial" pitchFamily="34" charset="0"/>
                <a:cs typeface="Arial" pitchFamily="34" charset="0"/>
              </a:rPr>
              <a:t> </a:t>
            </a:r>
            <a:r>
              <a:rPr lang="en-US" sz="1600" dirty="0" err="1">
                <a:latin typeface="Arial" pitchFamily="34" charset="0"/>
                <a:cs typeface="Arial" pitchFamily="34" charset="0"/>
              </a:rPr>
              <a:t>đảo</a:t>
            </a:r>
            <a:r>
              <a:rPr lang="en-US" sz="1600" dirty="0">
                <a:latin typeface="Arial" pitchFamily="34" charset="0"/>
                <a:cs typeface="Arial" pitchFamily="34" charset="0"/>
              </a:rPr>
              <a:t>. </a:t>
            </a:r>
            <a:endParaRPr lang="en-US" sz="1600" dirty="0" smtClean="0">
              <a:latin typeface="Arial" pitchFamily="34" charset="0"/>
              <a:cs typeface="Arial" pitchFamily="34" charset="0"/>
            </a:endParaRPr>
          </a:p>
          <a:p>
            <a:pPr algn="just">
              <a:spcBef>
                <a:spcPts val="600"/>
              </a:spcBef>
            </a:pPr>
            <a:r>
              <a:rPr lang="en-US" sz="1600" dirty="0" err="1" smtClean="0">
                <a:latin typeface="Arial" pitchFamily="34" charset="0"/>
                <a:cs typeface="Arial" pitchFamily="34" charset="0"/>
              </a:rPr>
              <a:t>Sau</a:t>
            </a:r>
            <a:r>
              <a:rPr lang="en-US" sz="1600" dirty="0" smtClean="0">
                <a:latin typeface="Arial" pitchFamily="34" charset="0"/>
                <a:cs typeface="Arial" pitchFamily="34" charset="0"/>
              </a:rPr>
              <a:t> </a:t>
            </a:r>
            <a:r>
              <a:rPr lang="en-US" sz="1600" dirty="0" err="1">
                <a:latin typeface="Arial" pitchFamily="34" charset="0"/>
                <a:cs typeface="Arial" pitchFamily="34" charset="0"/>
              </a:rPr>
              <a:t>khi</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muốn</a:t>
            </a:r>
            <a:r>
              <a:rPr lang="en-US" sz="1600" dirty="0">
                <a:latin typeface="Arial" pitchFamily="34" charset="0"/>
                <a:cs typeface="Arial" pitchFamily="34" charset="0"/>
              </a:rPr>
              <a:t> </a:t>
            </a:r>
            <a:r>
              <a:rPr lang="en-US" sz="1600" dirty="0" err="1">
                <a:latin typeface="Arial" pitchFamily="34" charset="0"/>
                <a:cs typeface="Arial" pitchFamily="34" charset="0"/>
              </a:rPr>
              <a:t>vay</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tải</a:t>
            </a:r>
            <a:r>
              <a:rPr lang="en-US" sz="1600" dirty="0">
                <a:latin typeface="Arial" pitchFamily="34" charset="0"/>
                <a:cs typeface="Arial" pitchFamily="34" charset="0"/>
              </a:rPr>
              <a:t> </a:t>
            </a:r>
            <a:r>
              <a:rPr lang="en-US" sz="1600" dirty="0" err="1">
                <a:latin typeface="Arial" pitchFamily="34" charset="0"/>
                <a:cs typeface="Arial" pitchFamily="34" charset="0"/>
              </a:rPr>
              <a:t>ứng</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về</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thoại</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nhập</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theo</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thì</a:t>
            </a:r>
            <a:r>
              <a:rPr lang="en-US" sz="1600" dirty="0">
                <a:latin typeface="Arial" pitchFamily="34" charset="0"/>
                <a:cs typeface="Arial" pitchFamily="34" charset="0"/>
              </a:rPr>
              <a:t> </a:t>
            </a:r>
            <a:r>
              <a:rPr lang="en-US" sz="1600" dirty="0" err="1">
                <a:latin typeface="Arial" pitchFamily="34" charset="0"/>
                <a:cs typeface="Arial" pitchFamily="34" charset="0"/>
              </a:rPr>
              <a:t>hệ</a:t>
            </a:r>
            <a:r>
              <a:rPr lang="en-US" sz="1600" dirty="0">
                <a:latin typeface="Arial" pitchFamily="34" charset="0"/>
                <a:cs typeface="Arial" pitchFamily="34" charset="0"/>
              </a:rPr>
              <a:t> </a:t>
            </a:r>
            <a:r>
              <a:rPr lang="en-US" sz="1600" dirty="0" err="1">
                <a:latin typeface="Arial" pitchFamily="34" charset="0"/>
                <a:cs typeface="Arial" pitchFamily="34" charset="0"/>
              </a:rPr>
              <a:t>thống</a:t>
            </a:r>
            <a:r>
              <a:rPr lang="en-US" sz="1600" dirty="0">
                <a:latin typeface="Arial" pitchFamily="34" charset="0"/>
                <a:cs typeface="Arial" pitchFamily="34" charset="0"/>
              </a:rPr>
              <a:t> website </a:t>
            </a:r>
            <a:r>
              <a:rPr lang="en-US" sz="1600" dirty="0" err="1">
                <a:latin typeface="Arial" pitchFamily="34" charset="0"/>
                <a:cs typeface="Arial" pitchFamily="34" charset="0"/>
              </a:rPr>
              <a:t>gửi</a:t>
            </a:r>
            <a:r>
              <a:rPr lang="en-US" sz="1600" dirty="0">
                <a:latin typeface="Arial" pitchFamily="34" charset="0"/>
                <a:cs typeface="Arial" pitchFamily="34" charset="0"/>
              </a:rPr>
              <a:t> tin </a:t>
            </a:r>
            <a:r>
              <a:rPr lang="en-US" sz="1600" dirty="0" err="1">
                <a:latin typeface="Arial" pitchFamily="34" charset="0"/>
                <a:cs typeface="Arial" pitchFamily="34" charset="0"/>
              </a:rPr>
              <a:t>nhắn</a:t>
            </a:r>
            <a:r>
              <a:rPr lang="en-US" sz="1600" dirty="0">
                <a:latin typeface="Arial" pitchFamily="34" charset="0"/>
                <a:cs typeface="Arial" pitchFamily="34" charset="0"/>
              </a:rPr>
              <a:t> qua Facebook, </a:t>
            </a:r>
            <a:r>
              <a:rPr lang="en-US" sz="1600" dirty="0" err="1">
                <a:latin typeface="Arial" pitchFamily="34" charset="0"/>
                <a:cs typeface="Arial" pitchFamily="34" charset="0"/>
              </a:rPr>
              <a:t>Zalo</a:t>
            </a:r>
            <a:r>
              <a:rPr lang="en-US" sz="1600" dirty="0">
                <a:latin typeface="Arial" pitchFamily="34" charset="0"/>
                <a:cs typeface="Arial" pitchFamily="34" charset="0"/>
              </a:rPr>
              <a:t> </a:t>
            </a:r>
            <a:r>
              <a:rPr lang="en-US" sz="1600" dirty="0" err="1">
                <a:latin typeface="Arial" pitchFamily="34" charset="0"/>
                <a:cs typeface="Arial" pitchFamily="34" charset="0"/>
              </a:rPr>
              <a:t>trực</a:t>
            </a:r>
            <a:r>
              <a:rPr lang="en-US" sz="1600" dirty="0">
                <a:latin typeface="Arial" pitchFamily="34" charset="0"/>
                <a:cs typeface="Arial" pitchFamily="34" charset="0"/>
              </a:rPr>
              <a:t> </a:t>
            </a:r>
            <a:r>
              <a:rPr lang="en-US" sz="1600" dirty="0" err="1">
                <a:latin typeface="Arial" pitchFamily="34" charset="0"/>
                <a:cs typeface="Arial" pitchFamily="34" charset="0"/>
              </a:rPr>
              <a:t>tuyến</a:t>
            </a:r>
            <a:r>
              <a:rPr lang="en-US" sz="1600" dirty="0">
                <a:latin typeface="Arial" pitchFamily="34" charset="0"/>
                <a:cs typeface="Arial" pitchFamily="34" charset="0"/>
              </a:rPr>
              <a:t> </a:t>
            </a:r>
            <a:r>
              <a:rPr lang="en-US" sz="1600" dirty="0" err="1">
                <a:latin typeface="Arial" pitchFamily="34" charset="0"/>
                <a:cs typeface="Arial" pitchFamily="34" charset="0"/>
              </a:rPr>
              <a:t>tại</a:t>
            </a:r>
            <a:r>
              <a:rPr lang="en-US" sz="1600" dirty="0">
                <a:latin typeface="Arial" pitchFamily="34" charset="0"/>
                <a:cs typeface="Arial" pitchFamily="34" charset="0"/>
              </a:rPr>
              <a:t> </a:t>
            </a:r>
            <a:r>
              <a:rPr lang="en-US" sz="1600" dirty="0" err="1">
                <a:latin typeface="Arial" pitchFamily="34" charset="0"/>
                <a:cs typeface="Arial" pitchFamily="34" charset="0"/>
              </a:rPr>
              <a:t>bộ</a:t>
            </a:r>
            <a:r>
              <a:rPr lang="en-US" sz="1600" dirty="0">
                <a:latin typeface="Arial" pitchFamily="34" charset="0"/>
                <a:cs typeface="Arial" pitchFamily="34" charset="0"/>
              </a:rPr>
              <a:t> </a:t>
            </a:r>
            <a:r>
              <a:rPr lang="en-US" sz="1600" dirty="0" err="1">
                <a:latin typeface="Arial" pitchFamily="34" charset="0"/>
                <a:cs typeface="Arial" pitchFamily="34" charset="0"/>
              </a:rPr>
              <a:t>phận</a:t>
            </a:r>
            <a:r>
              <a:rPr lang="en-US" sz="1600" dirty="0">
                <a:latin typeface="Arial" pitchFamily="34" charset="0"/>
                <a:cs typeface="Arial" pitchFamily="34" charset="0"/>
              </a:rPr>
              <a:t> </a:t>
            </a:r>
            <a:r>
              <a:rPr lang="en-US" sz="1600" dirty="0" err="1">
                <a:latin typeface="Arial" pitchFamily="34" charset="0"/>
                <a:cs typeface="Arial" pitchFamily="34" charset="0"/>
              </a:rPr>
              <a:t>xét</a:t>
            </a:r>
            <a:r>
              <a:rPr lang="en-US" sz="1600" dirty="0">
                <a:latin typeface="Arial" pitchFamily="34" charset="0"/>
                <a:cs typeface="Arial" pitchFamily="34" charset="0"/>
              </a:rPr>
              <a:t> </a:t>
            </a:r>
            <a:r>
              <a:rPr lang="en-US" sz="1600" dirty="0" err="1">
                <a:latin typeface="Arial" pitchFamily="34" charset="0"/>
                <a:cs typeface="Arial" pitchFamily="34" charset="0"/>
              </a:rPr>
              <a:t>duyệt</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a:t>
            </a:r>
            <a:r>
              <a:rPr lang="en-US" sz="1600" dirty="0" err="1">
                <a:latin typeface="Arial" pitchFamily="34" charset="0"/>
                <a:cs typeface="Arial" pitchFamily="34" charset="0"/>
              </a:rPr>
              <a:t>báo</a:t>
            </a:r>
            <a:r>
              <a:rPr lang="en-US" sz="1600" dirty="0">
                <a:latin typeface="Arial" pitchFamily="34" charset="0"/>
                <a:cs typeface="Arial" pitchFamily="34" charset="0"/>
              </a:rPr>
              <a:t> </a:t>
            </a:r>
            <a:r>
              <a:rPr lang="en-US" sz="1600" dirty="0" err="1">
                <a:latin typeface="Arial" pitchFamily="34" charset="0"/>
                <a:cs typeface="Arial" pitchFamily="34" charset="0"/>
              </a:rPr>
              <a:t>nếu</a:t>
            </a:r>
            <a:r>
              <a:rPr lang="en-US" sz="1600" dirty="0">
                <a:latin typeface="Arial" pitchFamily="34" charset="0"/>
                <a:cs typeface="Arial" pitchFamily="34" charset="0"/>
              </a:rPr>
              <a:t> </a:t>
            </a:r>
            <a:r>
              <a:rPr lang="en-US" sz="1600" dirty="0" err="1">
                <a:latin typeface="Arial" pitchFamily="34" charset="0"/>
                <a:cs typeface="Arial" pitchFamily="34" charset="0"/>
              </a:rPr>
              <a:t>muốn</a:t>
            </a:r>
            <a:r>
              <a:rPr lang="en-US" sz="1600" dirty="0">
                <a:latin typeface="Arial" pitchFamily="34" charset="0"/>
                <a:cs typeface="Arial" pitchFamily="34" charset="0"/>
              </a:rPr>
              <a:t> </a:t>
            </a:r>
            <a:r>
              <a:rPr lang="en-US" sz="1600" dirty="0" err="1">
                <a:latin typeface="Arial" pitchFamily="34" charset="0"/>
                <a:cs typeface="Arial" pitchFamily="34" charset="0"/>
              </a:rPr>
              <a:t>vay</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thì</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vay</a:t>
            </a:r>
            <a:r>
              <a:rPr lang="en-US" sz="1600" dirty="0">
                <a:latin typeface="Arial" pitchFamily="34" charset="0"/>
                <a:cs typeface="Arial" pitchFamily="34" charset="0"/>
              </a:rPr>
              <a:t> </a:t>
            </a:r>
            <a:r>
              <a:rPr lang="en-US" sz="1600" dirty="0" err="1">
                <a:latin typeface="Arial" pitchFamily="34" charset="0"/>
                <a:cs typeface="Arial" pitchFamily="34" charset="0"/>
              </a:rPr>
              <a:t>phải</a:t>
            </a:r>
            <a:r>
              <a:rPr lang="en-US" sz="1600" dirty="0">
                <a:latin typeface="Arial" pitchFamily="34" charset="0"/>
                <a:cs typeface="Arial" pitchFamily="34" charset="0"/>
              </a:rPr>
              <a:t> </a:t>
            </a:r>
            <a:r>
              <a:rPr lang="en-US" sz="1600" dirty="0" err="1">
                <a:latin typeface="Arial" pitchFamily="34" charset="0"/>
                <a:cs typeface="Arial" pitchFamily="34" charset="0"/>
              </a:rPr>
              <a:t>đóng</a:t>
            </a:r>
            <a:r>
              <a:rPr lang="en-US" sz="1600" dirty="0">
                <a:latin typeface="Arial" pitchFamily="34" charset="0"/>
                <a:cs typeface="Arial" pitchFamily="34" charset="0"/>
              </a:rPr>
              <a:t> </a:t>
            </a:r>
            <a:r>
              <a:rPr lang="en-US" sz="1600" dirty="0" err="1">
                <a:latin typeface="Arial" pitchFamily="34" charset="0"/>
                <a:cs typeface="Arial" pitchFamily="34" charset="0"/>
              </a:rPr>
              <a:t>lãi</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vay</a:t>
            </a:r>
            <a:r>
              <a:rPr lang="en-US" sz="1600" dirty="0">
                <a:latin typeface="Arial" pitchFamily="34" charset="0"/>
                <a:cs typeface="Arial" pitchFamily="34" charset="0"/>
              </a:rPr>
              <a:t> </a:t>
            </a:r>
            <a:r>
              <a:rPr lang="en-US" sz="1600" dirty="0" err="1">
                <a:latin typeface="Arial" pitchFamily="34" charset="0"/>
                <a:cs typeface="Arial" pitchFamily="34" charset="0"/>
              </a:rPr>
              <a:t>trước</a:t>
            </a:r>
            <a:r>
              <a:rPr lang="en-US" sz="1600" dirty="0">
                <a:latin typeface="Arial" pitchFamily="34" charset="0"/>
                <a:cs typeface="Arial" pitchFamily="34" charset="0"/>
              </a:rPr>
              <a:t> </a:t>
            </a:r>
            <a:r>
              <a:rPr lang="en-US" sz="1600" dirty="0" err="1">
                <a:latin typeface="Arial" pitchFamily="34" charset="0"/>
                <a:cs typeface="Arial" pitchFamily="34" charset="0"/>
              </a:rPr>
              <a:t>thì</a:t>
            </a:r>
            <a:r>
              <a:rPr lang="en-US" sz="1600" dirty="0">
                <a:latin typeface="Arial" pitchFamily="34" charset="0"/>
                <a:cs typeface="Arial" pitchFamily="34" charset="0"/>
              </a:rPr>
              <a:t> </a:t>
            </a:r>
            <a:r>
              <a:rPr lang="en-US" sz="1600" dirty="0" err="1">
                <a:latin typeface="Arial" pitchFamily="34" charset="0"/>
                <a:cs typeface="Arial" pitchFamily="34" charset="0"/>
              </a:rPr>
              <a:t>mới</a:t>
            </a:r>
            <a:r>
              <a:rPr lang="en-US" sz="1600" dirty="0">
                <a:latin typeface="Arial" pitchFamily="34" charset="0"/>
                <a:cs typeface="Arial" pitchFamily="34" charset="0"/>
              </a:rPr>
              <a:t> </a:t>
            </a:r>
            <a:r>
              <a:rPr lang="en-US" sz="1600" dirty="0" err="1">
                <a:latin typeface="Arial" pitchFamily="34" charset="0"/>
                <a:cs typeface="Arial" pitchFamily="34" charset="0"/>
              </a:rPr>
              <a:t>được</a:t>
            </a:r>
            <a:r>
              <a:rPr lang="en-US" sz="1600" dirty="0">
                <a:latin typeface="Arial" pitchFamily="34" charset="0"/>
                <a:cs typeface="Arial" pitchFamily="34" charset="0"/>
              </a:rPr>
              <a:t> </a:t>
            </a:r>
            <a:r>
              <a:rPr lang="en-US" sz="1600" dirty="0" err="1">
                <a:latin typeface="Arial" pitchFamily="34" charset="0"/>
                <a:cs typeface="Arial" pitchFamily="34" charset="0"/>
              </a:rPr>
              <a:t>gửi</a:t>
            </a:r>
            <a:r>
              <a:rPr lang="en-US" sz="1600" dirty="0">
                <a:latin typeface="Arial" pitchFamily="34" charset="0"/>
                <a:cs typeface="Arial" pitchFamily="34" charset="0"/>
              </a:rPr>
              <a:t> </a:t>
            </a:r>
            <a:r>
              <a:rPr lang="en-US" sz="1600" dirty="0" err="1">
                <a:latin typeface="Arial" pitchFamily="34" charset="0"/>
                <a:cs typeface="Arial" pitchFamily="34" charset="0"/>
              </a:rPr>
              <a:t>mã</a:t>
            </a:r>
            <a:r>
              <a:rPr lang="en-US" sz="1600" dirty="0">
                <a:latin typeface="Arial" pitchFamily="34" charset="0"/>
                <a:cs typeface="Arial" pitchFamily="34" charset="0"/>
              </a:rPr>
              <a:t> </a:t>
            </a:r>
            <a:r>
              <a:rPr lang="en-US" sz="1600" dirty="0" err="1">
                <a:latin typeface="Arial" pitchFamily="34" charset="0"/>
                <a:cs typeface="Arial" pitchFamily="34" charset="0"/>
              </a:rPr>
              <a:t>mật</a:t>
            </a:r>
            <a:r>
              <a:rPr lang="en-US" sz="1600" dirty="0">
                <a:latin typeface="Arial" pitchFamily="34" charset="0"/>
                <a:cs typeface="Arial" pitchFamily="34" charset="0"/>
              </a:rPr>
              <a:t> </a:t>
            </a:r>
            <a:r>
              <a:rPr lang="en-US" sz="1600" dirty="0" err="1">
                <a:latin typeface="Arial" pitchFamily="34" charset="0"/>
                <a:cs typeface="Arial" pitchFamily="34" charset="0"/>
              </a:rPr>
              <a:t>khẩu</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rút</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endParaRPr lang="en-US" sz="1600" dirty="0" smtClean="0">
              <a:latin typeface="Arial" pitchFamily="34" charset="0"/>
              <a:cs typeface="Arial" pitchFamily="34" charset="0"/>
            </a:endParaRPr>
          </a:p>
          <a:p>
            <a:pPr algn="just">
              <a:spcBef>
                <a:spcPts val="600"/>
              </a:spcBef>
            </a:pPr>
            <a:r>
              <a:rPr lang="en-US" sz="1600" dirty="0" err="1" smtClean="0">
                <a:latin typeface="Arial" pitchFamily="34" charset="0"/>
                <a:cs typeface="Arial" pitchFamily="34" charset="0"/>
              </a:rPr>
              <a:t>Sau</a:t>
            </a:r>
            <a:r>
              <a:rPr lang="en-US" sz="1600" dirty="0" smtClean="0">
                <a:latin typeface="Arial" pitchFamily="34" charset="0"/>
                <a:cs typeface="Arial" pitchFamily="34" charset="0"/>
              </a:rPr>
              <a:t> </a:t>
            </a:r>
            <a:r>
              <a:rPr lang="en-US" sz="1600" dirty="0" err="1">
                <a:latin typeface="Arial" pitchFamily="34" charset="0"/>
                <a:cs typeface="Arial" pitchFamily="34" charset="0"/>
              </a:rPr>
              <a:t>khi</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vay</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vào</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do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cung</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a:t>
            </a:r>
            <a:r>
              <a:rPr lang="en-US" sz="1600" dirty="0" err="1">
                <a:latin typeface="Arial" pitchFamily="34" charset="0"/>
                <a:cs typeface="Arial" pitchFamily="34" charset="0"/>
              </a:rPr>
              <a:t>thì</a:t>
            </a:r>
            <a:r>
              <a:rPr lang="en-US" sz="1600" dirty="0">
                <a:latin typeface="Arial" pitchFamily="34" charset="0"/>
                <a:cs typeface="Arial" pitchFamily="34" charset="0"/>
              </a:rPr>
              <a:t> </a:t>
            </a:r>
            <a:r>
              <a:rPr lang="en-US" sz="1600" dirty="0" err="1">
                <a:latin typeface="Arial" pitchFamily="34" charset="0"/>
                <a:cs typeface="Arial" pitchFamily="34" charset="0"/>
              </a:rPr>
              <a:t>hệ</a:t>
            </a:r>
            <a:r>
              <a:rPr lang="en-US" sz="1600" dirty="0">
                <a:latin typeface="Arial" pitchFamily="34" charset="0"/>
                <a:cs typeface="Arial" pitchFamily="34" charset="0"/>
              </a:rPr>
              <a:t> </a:t>
            </a:r>
            <a:r>
              <a:rPr lang="en-US" sz="1600" dirty="0" err="1">
                <a:latin typeface="Arial" pitchFamily="34" charset="0"/>
                <a:cs typeface="Arial" pitchFamily="34" charset="0"/>
              </a:rPr>
              <a:t>thống</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a:t>
            </a:r>
            <a:r>
              <a:rPr lang="en-US" sz="1600" dirty="0" err="1">
                <a:latin typeface="Arial" pitchFamily="34" charset="0"/>
                <a:cs typeface="Arial" pitchFamily="34" charset="0"/>
              </a:rPr>
              <a:t>báo</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nhập</a:t>
            </a:r>
            <a:r>
              <a:rPr lang="en-US" sz="1600" dirty="0">
                <a:latin typeface="Arial" pitchFamily="34" charset="0"/>
                <a:cs typeface="Arial" pitchFamily="34" charset="0"/>
              </a:rPr>
              <a:t> </a:t>
            </a:r>
            <a:r>
              <a:rPr lang="en-US" sz="1600" dirty="0" err="1">
                <a:latin typeface="Arial" pitchFamily="34" charset="0"/>
                <a:cs typeface="Arial" pitchFamily="34" charset="0"/>
              </a:rPr>
              <a:t>sai</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nên</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đóng</a:t>
            </a:r>
            <a:r>
              <a:rPr lang="en-US" sz="1600" dirty="0">
                <a:latin typeface="Arial" pitchFamily="34" charset="0"/>
                <a:cs typeface="Arial" pitchFamily="34" charset="0"/>
              </a:rPr>
              <a:t> </a:t>
            </a:r>
            <a:r>
              <a:rPr lang="en-US" sz="1600" dirty="0" err="1">
                <a:latin typeface="Arial" pitchFamily="34" charset="0"/>
                <a:cs typeface="Arial" pitchFamily="34" charset="0"/>
              </a:rPr>
              <a:t>băng</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vay</a:t>
            </a:r>
            <a:r>
              <a:rPr lang="en-US" sz="1600" dirty="0">
                <a:latin typeface="Arial" pitchFamily="34" charset="0"/>
                <a:cs typeface="Arial" pitchFamily="34" charset="0"/>
              </a:rPr>
              <a:t> </a:t>
            </a:r>
            <a:r>
              <a:rPr lang="en-US" sz="1600" dirty="0" err="1">
                <a:latin typeface="Arial" pitchFamily="34" charset="0"/>
                <a:cs typeface="Arial" pitchFamily="34" charset="0"/>
              </a:rPr>
              <a:t>phải</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thêm</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kích</a:t>
            </a:r>
            <a:r>
              <a:rPr lang="en-US" sz="1600" dirty="0">
                <a:latin typeface="Arial" pitchFamily="34" charset="0"/>
                <a:cs typeface="Arial" pitchFamily="34" charset="0"/>
              </a:rPr>
              <a:t> </a:t>
            </a:r>
            <a:r>
              <a:rPr lang="en-US" sz="1600" dirty="0" err="1">
                <a:latin typeface="Arial" pitchFamily="34" charset="0"/>
                <a:cs typeface="Arial" pitchFamily="34" charset="0"/>
              </a:rPr>
              <a:t>hoạt</a:t>
            </a:r>
            <a:r>
              <a:rPr lang="en-US" sz="1600" dirty="0">
                <a:latin typeface="Arial" pitchFamily="34" charset="0"/>
                <a:cs typeface="Arial" pitchFamily="34" charset="0"/>
              </a:rPr>
              <a:t> </a:t>
            </a:r>
            <a:r>
              <a:rPr lang="en-US" sz="1600" dirty="0" err="1">
                <a:latin typeface="Arial" pitchFamily="34" charset="0"/>
                <a:cs typeface="Arial" pitchFamily="34" charset="0"/>
              </a:rPr>
              <a:t>lại</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lần</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vay</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thường</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giới</a:t>
            </a:r>
            <a:r>
              <a:rPr lang="en-US" sz="1600" dirty="0">
                <a:latin typeface="Arial" pitchFamily="34" charset="0"/>
                <a:cs typeface="Arial" pitchFamily="34" charset="0"/>
              </a:rPr>
              <a:t> </a:t>
            </a:r>
            <a:r>
              <a:rPr lang="en-US" sz="1600" dirty="0" err="1">
                <a:latin typeface="Arial" pitchFamily="34" charset="0"/>
                <a:cs typeface="Arial" pitchFamily="34" charset="0"/>
              </a:rPr>
              <a:t>hạn</a:t>
            </a:r>
            <a:r>
              <a:rPr lang="en-US" sz="1600" dirty="0">
                <a:latin typeface="Arial" pitchFamily="34" charset="0"/>
                <a:cs typeface="Arial" pitchFamily="34" charset="0"/>
              </a:rPr>
              <a:t>; </a:t>
            </a:r>
            <a:r>
              <a:rPr lang="en-US" sz="1600" dirty="0" err="1">
                <a:latin typeface="Arial" pitchFamily="34" charset="0"/>
                <a:cs typeface="Arial" pitchFamily="34" charset="0"/>
              </a:rPr>
              <a:t>toàn</a:t>
            </a:r>
            <a:r>
              <a:rPr lang="en-US" sz="1600" dirty="0">
                <a:latin typeface="Arial" pitchFamily="34" charset="0"/>
                <a:cs typeface="Arial" pitchFamily="34" charset="0"/>
              </a:rPr>
              <a:t> </a:t>
            </a:r>
            <a:r>
              <a:rPr lang="en-US" sz="1600" dirty="0" err="1">
                <a:latin typeface="Arial" pitchFamily="34" charset="0"/>
                <a:cs typeface="Arial" pitchFamily="34" charset="0"/>
              </a:rPr>
              <a:t>bộ</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vay</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vào</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chuẩn</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trước</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smtClean="0">
                <a:latin typeface="Arial" pitchFamily="34" charset="0"/>
                <a:cs typeface="Arial" pitchFamily="34" charset="0"/>
              </a:rPr>
              <a:t>.</a:t>
            </a:r>
          </a:p>
          <a:p>
            <a:pPr algn="just">
              <a:spcBef>
                <a:spcPts val="600"/>
              </a:spcBef>
            </a:pPr>
            <a:r>
              <a:rPr lang="en-US" sz="1600" b="1" dirty="0" err="1">
                <a:solidFill>
                  <a:srgbClr val="0070C0"/>
                </a:solidFill>
                <a:latin typeface="Arial" pitchFamily="34" charset="0"/>
                <a:cs typeface="Arial" pitchFamily="34" charset="0"/>
              </a:rPr>
              <a:t>Thủ</a:t>
            </a:r>
            <a:r>
              <a:rPr lang="en-US" sz="1600" b="1" dirty="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12</a:t>
            </a:r>
            <a:r>
              <a:rPr lang="en-US" sz="1600" b="1" dirty="0">
                <a:solidFill>
                  <a:srgbClr val="0070C0"/>
                </a:solidFill>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tạo</a:t>
            </a:r>
            <a:r>
              <a:rPr lang="en-US" sz="1600" dirty="0">
                <a:latin typeface="Arial" pitchFamily="34" charset="0"/>
                <a:cs typeface="Arial" pitchFamily="34" charset="0"/>
              </a:rPr>
              <a:t> </a:t>
            </a:r>
            <a:r>
              <a:rPr lang="en-US" sz="1600" dirty="0" err="1">
                <a:latin typeface="Arial" pitchFamily="34" charset="0"/>
                <a:cs typeface="Arial" pitchFamily="34" charset="0"/>
              </a:rPr>
              <a:t>lập</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trang</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mạng</a:t>
            </a:r>
            <a:r>
              <a:rPr lang="en-US" sz="1600" dirty="0">
                <a:latin typeface="Arial" pitchFamily="34" charset="0"/>
                <a:cs typeface="Arial" pitchFamily="34" charset="0"/>
              </a:rPr>
              <a:t> </a:t>
            </a:r>
            <a:r>
              <a:rPr lang="en-US" sz="1600" dirty="0" err="1">
                <a:latin typeface="Arial" pitchFamily="34" charset="0"/>
                <a:cs typeface="Arial" pitchFamily="34" charset="0"/>
              </a:rPr>
              <a:t>xã</a:t>
            </a:r>
            <a:r>
              <a:rPr lang="en-US" sz="1600" dirty="0">
                <a:latin typeface="Arial" pitchFamily="34" charset="0"/>
                <a:cs typeface="Arial" pitchFamily="34" charset="0"/>
              </a:rPr>
              <a:t> </a:t>
            </a:r>
            <a:r>
              <a:rPr lang="en-US" sz="1600" dirty="0" err="1">
                <a:latin typeface="Arial" pitchFamily="34" charset="0"/>
                <a:cs typeface="Arial" pitchFamily="34" charset="0"/>
              </a:rPr>
              <a:t>hội</a:t>
            </a:r>
            <a:r>
              <a:rPr lang="en-US" sz="1600" dirty="0">
                <a:latin typeface="Arial" pitchFamily="34" charset="0"/>
                <a:cs typeface="Arial" pitchFamily="34" charset="0"/>
              </a:rPr>
              <a:t> (</a:t>
            </a:r>
            <a:r>
              <a:rPr lang="en-US" sz="1600" dirty="0" err="1">
                <a:latin typeface="Arial" pitchFamily="34" charset="0"/>
                <a:cs typeface="Arial" pitchFamily="34" charset="0"/>
              </a:rPr>
              <a:t>chủ</a:t>
            </a:r>
            <a:r>
              <a:rPr lang="en-US" sz="1600" dirty="0">
                <a:latin typeface="Arial" pitchFamily="34" charset="0"/>
                <a:cs typeface="Arial" pitchFamily="34" charset="0"/>
              </a:rPr>
              <a:t> </a:t>
            </a:r>
            <a:r>
              <a:rPr lang="en-US" sz="1600" dirty="0" err="1">
                <a:latin typeface="Arial" pitchFamily="34" charset="0"/>
                <a:cs typeface="Arial" pitchFamily="34" charset="0"/>
              </a:rPr>
              <a:t>yếu</a:t>
            </a:r>
            <a:r>
              <a:rPr lang="en-US" sz="1600" dirty="0">
                <a:latin typeface="Arial" pitchFamily="34" charset="0"/>
                <a:cs typeface="Arial" pitchFamily="34" charset="0"/>
              </a:rPr>
              <a:t> </a:t>
            </a:r>
            <a:r>
              <a:rPr lang="en-US" sz="1600" dirty="0" err="1">
                <a:latin typeface="Arial" pitchFamily="34" charset="0"/>
                <a:cs typeface="Arial" pitchFamily="34" charset="0"/>
              </a:rPr>
              <a:t>trên</a:t>
            </a:r>
            <a:r>
              <a:rPr lang="en-US" sz="1600" dirty="0">
                <a:latin typeface="Arial" pitchFamily="34" charset="0"/>
                <a:cs typeface="Arial" pitchFamily="34" charset="0"/>
              </a:rPr>
              <a:t> </a:t>
            </a:r>
            <a:r>
              <a:rPr lang="en-US" sz="1600" dirty="0" err="1">
                <a:latin typeface="Arial" pitchFamily="34" charset="0"/>
                <a:cs typeface="Arial" pitchFamily="34" charset="0"/>
              </a:rPr>
              <a:t>Zalo</a:t>
            </a:r>
            <a:r>
              <a:rPr lang="en-US" sz="1600" dirty="0">
                <a:latin typeface="Arial" pitchFamily="34" charset="0"/>
                <a:cs typeface="Arial" pitchFamily="34" charset="0"/>
              </a:rPr>
              <a:t>, Facebook),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tải</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bài</a:t>
            </a:r>
            <a:r>
              <a:rPr lang="en-US" sz="1600" dirty="0">
                <a:latin typeface="Arial" pitchFamily="34" charset="0"/>
                <a:cs typeface="Arial" pitchFamily="34" charset="0"/>
              </a:rPr>
              <a:t> </a:t>
            </a:r>
            <a:r>
              <a:rPr lang="en-US" sz="1600" dirty="0" err="1">
                <a:latin typeface="Arial" pitchFamily="34" charset="0"/>
                <a:cs typeface="Arial" pitchFamily="34" charset="0"/>
              </a:rPr>
              <a:t>viết</a:t>
            </a:r>
            <a:r>
              <a:rPr lang="en-US" sz="1600" dirty="0">
                <a:latin typeface="Arial" pitchFamily="34" charset="0"/>
                <a:cs typeface="Arial" pitchFamily="34" charset="0"/>
              </a:rPr>
              <a:t>, </a:t>
            </a:r>
            <a:r>
              <a:rPr lang="en-US" sz="1600" dirty="0" err="1">
                <a:latin typeface="Arial" pitchFamily="34" charset="0"/>
                <a:cs typeface="Arial" pitchFamily="34" charset="0"/>
              </a:rPr>
              <a:t>tạo</a:t>
            </a:r>
            <a:r>
              <a:rPr lang="en-US" sz="1600" dirty="0">
                <a:latin typeface="Arial" pitchFamily="34" charset="0"/>
                <a:cs typeface="Arial" pitchFamily="34" charset="0"/>
              </a:rPr>
              <a:t> </a:t>
            </a:r>
            <a:r>
              <a:rPr lang="en-US" sz="1600" dirty="0" err="1">
                <a:latin typeface="Arial" pitchFamily="34" charset="0"/>
                <a:cs typeface="Arial" pitchFamily="34" charset="0"/>
              </a:rPr>
              <a:t>dựng</a:t>
            </a:r>
            <a:r>
              <a:rPr lang="en-US" sz="1600" dirty="0">
                <a:latin typeface="Arial" pitchFamily="34" charset="0"/>
                <a:cs typeface="Arial" pitchFamily="34" charset="0"/>
              </a:rPr>
              <a:t>, </a:t>
            </a:r>
            <a:r>
              <a:rPr lang="en-US" sz="1600" dirty="0" err="1">
                <a:latin typeface="Arial" pitchFamily="34" charset="0"/>
                <a:cs typeface="Arial" pitchFamily="34" charset="0"/>
              </a:rPr>
              <a:t>cung</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a:t>
            </a:r>
            <a:r>
              <a:rPr lang="en-US" sz="1600" dirty="0" err="1">
                <a:latin typeface="Arial" pitchFamily="34" charset="0"/>
                <a:cs typeface="Arial" pitchFamily="34" charset="0"/>
              </a:rPr>
              <a:t>những</a:t>
            </a:r>
            <a:r>
              <a:rPr lang="en-US" sz="1600" dirty="0">
                <a:latin typeface="Arial" pitchFamily="34" charset="0"/>
                <a:cs typeface="Arial" pitchFamily="34" charset="0"/>
              </a:rPr>
              <a:t> </a:t>
            </a:r>
            <a:r>
              <a:rPr lang="en-US" sz="1600" dirty="0" err="1">
                <a:latin typeface="Arial" pitchFamily="34" charset="0"/>
                <a:cs typeface="Arial" pitchFamily="34" charset="0"/>
              </a:rPr>
              <a:t>nội</a:t>
            </a:r>
            <a:r>
              <a:rPr lang="en-US" sz="1600" dirty="0">
                <a:latin typeface="Arial" pitchFamily="34" charset="0"/>
                <a:cs typeface="Arial" pitchFamily="34" charset="0"/>
              </a:rPr>
              <a:t> dung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thật</a:t>
            </a:r>
            <a:r>
              <a:rPr lang="en-US" sz="1600" dirty="0">
                <a:latin typeface="Arial" pitchFamily="34" charset="0"/>
                <a:cs typeface="Arial" pitchFamily="34" charset="0"/>
              </a:rPr>
              <a:t> </a:t>
            </a:r>
            <a:r>
              <a:rPr lang="en-US" sz="1600" dirty="0" err="1">
                <a:latin typeface="Arial" pitchFamily="34" charset="0"/>
                <a:cs typeface="Arial" pitchFamily="34" charset="0"/>
              </a:rPr>
              <a:t>về</a:t>
            </a:r>
            <a:r>
              <a:rPr lang="en-US" sz="1600" dirty="0">
                <a:latin typeface="Arial" pitchFamily="34" charset="0"/>
                <a:cs typeface="Arial" pitchFamily="34" charset="0"/>
              </a:rPr>
              <a:t> </a:t>
            </a:r>
            <a:r>
              <a:rPr lang="en-US" sz="1600" dirty="0" err="1">
                <a:latin typeface="Arial" pitchFamily="34" charset="0"/>
                <a:cs typeface="Arial" pitchFamily="34" charset="0"/>
              </a:rPr>
              <a:t>cơ</a:t>
            </a:r>
            <a:r>
              <a:rPr lang="en-US" sz="1600" dirty="0">
                <a:latin typeface="Arial" pitchFamily="34" charset="0"/>
                <a:cs typeface="Arial" pitchFamily="34" charset="0"/>
              </a:rPr>
              <a:t> </a:t>
            </a:r>
            <a:r>
              <a:rPr lang="en-US" sz="1600" dirty="0" err="1">
                <a:latin typeface="Arial" pitchFamily="34" charset="0"/>
                <a:cs typeface="Arial" pitchFamily="34" charset="0"/>
              </a:rPr>
              <a:t>quan</a:t>
            </a:r>
            <a:r>
              <a:rPr lang="en-US" sz="1600" dirty="0">
                <a:latin typeface="Arial" pitchFamily="34" charset="0"/>
                <a:cs typeface="Arial" pitchFamily="34" charset="0"/>
              </a:rPr>
              <a:t>, </a:t>
            </a:r>
            <a:r>
              <a:rPr lang="en-US" sz="1600" dirty="0" err="1">
                <a:latin typeface="Arial" pitchFamily="34" charset="0"/>
                <a:cs typeface="Arial" pitchFamily="34" charset="0"/>
              </a:rPr>
              <a:t>tổ</a:t>
            </a:r>
            <a:r>
              <a:rPr lang="en-US" sz="1600" dirty="0">
                <a:latin typeface="Arial" pitchFamily="34" charset="0"/>
                <a:cs typeface="Arial" pitchFamily="34" charset="0"/>
              </a:rPr>
              <a:t> </a:t>
            </a:r>
            <a:r>
              <a:rPr lang="en-US" sz="1600" dirty="0" err="1">
                <a:latin typeface="Arial" pitchFamily="34" charset="0"/>
                <a:cs typeface="Arial" pitchFamily="34" charset="0"/>
              </a:rPr>
              <a:t>chức</a:t>
            </a:r>
            <a:r>
              <a:rPr lang="en-US" sz="1600" dirty="0">
                <a:latin typeface="Arial" pitchFamily="34" charset="0"/>
                <a:cs typeface="Arial" pitchFamily="34" charset="0"/>
              </a:rPr>
              <a:t>, </a:t>
            </a:r>
            <a:r>
              <a:rPr lang="en-US" sz="1600" dirty="0" err="1">
                <a:latin typeface="Arial" pitchFamily="34" charset="0"/>
                <a:cs typeface="Arial" pitchFamily="34" charset="0"/>
              </a:rPr>
              <a:t>cá</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đang</a:t>
            </a:r>
            <a:r>
              <a:rPr lang="en-US" sz="1600" dirty="0">
                <a:latin typeface="Arial" pitchFamily="34" charset="0"/>
                <a:cs typeface="Arial" pitchFamily="34" charset="0"/>
              </a:rPr>
              <a:t> </a:t>
            </a:r>
            <a:r>
              <a:rPr lang="en-US" sz="1600" dirty="0" err="1">
                <a:latin typeface="Arial" pitchFamily="34" charset="0"/>
                <a:cs typeface="Arial" pitchFamily="34" charset="0"/>
              </a:rPr>
              <a:t>gặp</a:t>
            </a:r>
            <a:r>
              <a:rPr lang="en-US" sz="1600" dirty="0">
                <a:latin typeface="Arial" pitchFamily="34" charset="0"/>
                <a:cs typeface="Arial" pitchFamily="34" charset="0"/>
              </a:rPr>
              <a:t> </a:t>
            </a:r>
            <a:r>
              <a:rPr lang="en-US" sz="1600" dirty="0" err="1">
                <a:latin typeface="Arial" pitchFamily="34" charset="0"/>
                <a:cs typeface="Arial" pitchFamily="34" charset="0"/>
              </a:rPr>
              <a:t>hoàn</a:t>
            </a:r>
            <a:r>
              <a:rPr lang="en-US" sz="1600" dirty="0">
                <a:latin typeface="Arial" pitchFamily="34" charset="0"/>
                <a:cs typeface="Arial" pitchFamily="34" charset="0"/>
              </a:rPr>
              <a:t> </a:t>
            </a:r>
            <a:r>
              <a:rPr lang="en-US" sz="1600" dirty="0" err="1">
                <a:latin typeface="Arial" pitchFamily="34" charset="0"/>
                <a:cs typeface="Arial" pitchFamily="34" charset="0"/>
              </a:rPr>
              <a:t>cảnh</a:t>
            </a:r>
            <a:r>
              <a:rPr lang="en-US" sz="1600" dirty="0">
                <a:latin typeface="Arial" pitchFamily="34" charset="0"/>
                <a:cs typeface="Arial" pitchFamily="34" charset="0"/>
              </a:rPr>
              <a:t> </a:t>
            </a:r>
            <a:r>
              <a:rPr lang="en-US" sz="1600" dirty="0" err="1">
                <a:latin typeface="Arial" pitchFamily="34" charset="0"/>
                <a:cs typeface="Arial" pitchFamily="34" charset="0"/>
              </a:rPr>
              <a:t>khó</a:t>
            </a:r>
            <a:r>
              <a:rPr lang="en-US" sz="1600" dirty="0">
                <a:latin typeface="Arial" pitchFamily="34" charset="0"/>
                <a:cs typeface="Arial" pitchFamily="34" charset="0"/>
              </a:rPr>
              <a:t> </a:t>
            </a:r>
            <a:r>
              <a:rPr lang="en-US" sz="1600" dirty="0" err="1">
                <a:latin typeface="Arial" pitchFamily="34" charset="0"/>
                <a:cs typeface="Arial" pitchFamily="34" charset="0"/>
              </a:rPr>
              <a:t>khăn</a:t>
            </a:r>
            <a:r>
              <a:rPr lang="en-US" sz="1600" dirty="0">
                <a:latin typeface="Arial" pitchFamily="34" charset="0"/>
                <a:cs typeface="Arial" pitchFamily="34" charset="0"/>
              </a:rPr>
              <a:t> </a:t>
            </a:r>
            <a:r>
              <a:rPr lang="en-US" sz="1600" dirty="0" err="1">
                <a:latin typeface="Arial" pitchFamily="34" charset="0"/>
                <a:cs typeface="Arial" pitchFamily="34" charset="0"/>
              </a:rPr>
              <a:t>cần</a:t>
            </a:r>
            <a:r>
              <a:rPr lang="en-US" sz="1600" dirty="0">
                <a:latin typeface="Arial" pitchFamily="34" charset="0"/>
                <a:cs typeface="Arial" pitchFamily="34" charset="0"/>
              </a:rPr>
              <a:t> </a:t>
            </a:r>
            <a:r>
              <a:rPr lang="en-US" sz="1600" dirty="0" err="1">
                <a:latin typeface="Arial" pitchFamily="34" charset="0"/>
                <a:cs typeface="Arial" pitchFamily="34" charset="0"/>
              </a:rPr>
              <a:t>sự</a:t>
            </a:r>
            <a:r>
              <a:rPr lang="en-US" sz="1600" dirty="0">
                <a:latin typeface="Arial" pitchFamily="34" charset="0"/>
                <a:cs typeface="Arial" pitchFamily="34" charset="0"/>
              </a:rPr>
              <a:t> </a:t>
            </a:r>
            <a:r>
              <a:rPr lang="en-US" sz="1600" dirty="0" err="1">
                <a:latin typeface="Arial" pitchFamily="34" charset="0"/>
                <a:cs typeface="Arial" pitchFamily="34" charset="0"/>
              </a:rPr>
              <a:t>hỗ</a:t>
            </a:r>
            <a:r>
              <a:rPr lang="en-US" sz="1600" dirty="0">
                <a:latin typeface="Arial" pitchFamily="34" charset="0"/>
                <a:cs typeface="Arial" pitchFamily="34" charset="0"/>
              </a:rPr>
              <a:t> </a:t>
            </a:r>
            <a:r>
              <a:rPr lang="en-US" sz="1600" dirty="0" err="1">
                <a:latin typeface="Arial" pitchFamily="34" charset="0"/>
                <a:cs typeface="Arial" pitchFamily="34" charset="0"/>
              </a:rPr>
              <a:t>trợ</a:t>
            </a:r>
            <a:r>
              <a:rPr lang="en-US" sz="1600" dirty="0">
                <a:latin typeface="Arial" pitchFamily="34" charset="0"/>
                <a:cs typeface="Arial" pitchFamily="34" charset="0"/>
              </a:rPr>
              <a:t>, </a:t>
            </a:r>
            <a:r>
              <a:rPr lang="en-US" sz="1600" dirty="0" err="1">
                <a:latin typeface="Arial" pitchFamily="34" charset="0"/>
                <a:cs typeface="Arial" pitchFamily="34" charset="0"/>
              </a:rPr>
              <a:t>giúp</a:t>
            </a:r>
            <a:r>
              <a:rPr lang="en-US" sz="1600" dirty="0">
                <a:latin typeface="Arial" pitchFamily="34" charset="0"/>
                <a:cs typeface="Arial" pitchFamily="34" charset="0"/>
              </a:rPr>
              <a:t> </a:t>
            </a:r>
            <a:r>
              <a:rPr lang="en-US" sz="1600" dirty="0" err="1">
                <a:latin typeface="Arial" pitchFamily="34" charset="0"/>
                <a:cs typeface="Arial" pitchFamily="34" charset="0"/>
              </a:rPr>
              <a:t>đỡ</a:t>
            </a:r>
            <a:r>
              <a:rPr lang="en-US" sz="1600" dirty="0">
                <a:latin typeface="Arial" pitchFamily="34" charset="0"/>
                <a:cs typeface="Arial" pitchFamily="34" charset="0"/>
              </a:rPr>
              <a:t>; </a:t>
            </a:r>
            <a:r>
              <a:rPr lang="en-US" sz="1600" dirty="0" err="1">
                <a:latin typeface="Arial" pitchFamily="34" charset="0"/>
                <a:cs typeface="Arial" pitchFamily="34" charset="0"/>
              </a:rPr>
              <a:t>cung</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đề</a:t>
            </a:r>
            <a:r>
              <a:rPr lang="en-US" sz="1600" dirty="0">
                <a:latin typeface="Arial" pitchFamily="34" charset="0"/>
                <a:cs typeface="Arial" pitchFamily="34" charset="0"/>
              </a:rPr>
              <a:t> </a:t>
            </a:r>
            <a:r>
              <a:rPr lang="en-US" sz="1600" dirty="0" err="1">
                <a:latin typeface="Arial" pitchFamily="34" charset="0"/>
                <a:cs typeface="Arial" pitchFamily="34" charset="0"/>
              </a:rPr>
              <a:t>nghị</a:t>
            </a:r>
            <a:r>
              <a:rPr lang="en-US" sz="1600" dirty="0">
                <a:latin typeface="Arial" pitchFamily="34" charset="0"/>
                <a:cs typeface="Arial" pitchFamily="34" charset="0"/>
              </a:rPr>
              <a:t>, </a:t>
            </a:r>
            <a:r>
              <a:rPr lang="en-US" sz="1600" dirty="0" err="1">
                <a:latin typeface="Arial" pitchFamily="34" charset="0"/>
                <a:cs typeface="Arial" pitchFamily="34" charset="0"/>
              </a:rPr>
              <a:t>kêu</a:t>
            </a:r>
            <a:r>
              <a:rPr lang="en-US" sz="1600" dirty="0">
                <a:latin typeface="Arial" pitchFamily="34" charset="0"/>
                <a:cs typeface="Arial" pitchFamily="34" charset="0"/>
              </a:rPr>
              <a:t> </a:t>
            </a:r>
            <a:r>
              <a:rPr lang="en-US" sz="1600" dirty="0" err="1">
                <a:latin typeface="Arial" pitchFamily="34" charset="0"/>
                <a:cs typeface="Arial" pitchFamily="34" charset="0"/>
              </a:rPr>
              <a:t>gọi</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trợ</a:t>
            </a:r>
            <a:r>
              <a:rPr lang="en-US" sz="1600" dirty="0">
                <a:latin typeface="Arial" pitchFamily="34" charset="0"/>
                <a:cs typeface="Arial" pitchFamily="34" charset="0"/>
              </a:rPr>
              <a:t> </a:t>
            </a:r>
            <a:r>
              <a:rPr lang="en-US" sz="1600" dirty="0" err="1">
                <a:latin typeface="Arial" pitchFamily="34" charset="0"/>
                <a:cs typeface="Arial" pitchFamily="34" charset="0"/>
              </a:rPr>
              <a:t>giúp</a:t>
            </a:r>
            <a:r>
              <a:rPr lang="en-US" sz="1600" dirty="0">
                <a:latin typeface="Arial" pitchFamily="34" charset="0"/>
                <a:cs typeface="Arial" pitchFamily="34" charset="0"/>
              </a:rPr>
              <a:t>. </a:t>
            </a:r>
            <a:r>
              <a:rPr lang="en-US" sz="1600" dirty="0" err="1">
                <a:latin typeface="Arial" pitchFamily="34" charset="0"/>
                <a:cs typeface="Arial" pitchFamily="34" charset="0"/>
              </a:rPr>
              <a:t>Nếu</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muốn</a:t>
            </a:r>
            <a:r>
              <a:rPr lang="en-US" sz="1600" dirty="0">
                <a:latin typeface="Arial" pitchFamily="34" charset="0"/>
                <a:cs typeface="Arial" pitchFamily="34" charset="0"/>
              </a:rPr>
              <a:t> </a:t>
            </a:r>
            <a:r>
              <a:rPr lang="en-US" sz="1600" dirty="0" err="1">
                <a:latin typeface="Arial" pitchFamily="34" charset="0"/>
                <a:cs typeface="Arial" pitchFamily="34" charset="0"/>
              </a:rPr>
              <a:t>trợ</a:t>
            </a:r>
            <a:r>
              <a:rPr lang="en-US" sz="1600" dirty="0">
                <a:latin typeface="Arial" pitchFamily="34" charset="0"/>
                <a:cs typeface="Arial" pitchFamily="34" charset="0"/>
              </a:rPr>
              <a:t> </a:t>
            </a:r>
            <a:r>
              <a:rPr lang="en-US" sz="1600" dirty="0" err="1">
                <a:latin typeface="Arial" pitchFamily="34" charset="0"/>
                <a:cs typeface="Arial" pitchFamily="34" charset="0"/>
              </a:rPr>
              <a:t>giúp</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thì</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a:p>
            <a:pPr algn="just">
              <a:spcBef>
                <a:spcPts val="600"/>
              </a:spcBef>
            </a:pPr>
            <a:endParaRPr lang="en-US" sz="1600" dirty="0">
              <a:latin typeface="Arial" pitchFamily="34" charset="0"/>
              <a:cs typeface="Arial" pitchFamily="34" charset="0"/>
            </a:endParaRPr>
          </a:p>
        </p:txBody>
      </p:sp>
      <p:sp>
        <p:nvSpPr>
          <p:cNvPr id="10" name="object 10"/>
          <p:cNvSpPr/>
          <p:nvPr/>
        </p:nvSpPr>
        <p:spPr>
          <a:xfrm>
            <a:off x="120856" y="276225"/>
            <a:ext cx="136309" cy="11878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flipV="1">
            <a:off x="-1393850" y="809625"/>
            <a:ext cx="68154" cy="7013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276600" y="5883480"/>
            <a:ext cx="136309" cy="11878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52701" y="4924425"/>
            <a:ext cx="136309" cy="118783"/>
          </a:xfrm>
          <a:prstGeom prst="rect">
            <a:avLst/>
          </a:prstGeom>
          <a:blipFill>
            <a:blip r:embed="rId4" cstate="print"/>
            <a:stretch>
              <a:fillRect/>
            </a:stretch>
          </a:blipFill>
        </p:spPr>
        <p:txBody>
          <a:bodyPr wrap="square" lIns="0" tIns="0" rIns="0" bIns="0" rtlCol="0"/>
          <a:lstStyle/>
          <a:p>
            <a:endParaRPr/>
          </a:p>
        </p:txBody>
      </p:sp>
      <p:grpSp>
        <p:nvGrpSpPr>
          <p:cNvPr id="15" name="object 12"/>
          <p:cNvGrpSpPr/>
          <p:nvPr/>
        </p:nvGrpSpPr>
        <p:grpSpPr>
          <a:xfrm>
            <a:off x="3136465" y="6554345"/>
            <a:ext cx="2012562" cy="1209025"/>
            <a:chOff x="2110739" y="4553800"/>
            <a:chExt cx="3175635" cy="2988310"/>
          </a:xfrm>
        </p:grpSpPr>
        <p:sp>
          <p:nvSpPr>
            <p:cNvPr id="16" name="object 13"/>
            <p:cNvSpPr/>
            <p:nvPr/>
          </p:nvSpPr>
          <p:spPr>
            <a:xfrm>
              <a:off x="3461211" y="6124336"/>
              <a:ext cx="211247" cy="210531"/>
            </a:xfrm>
            <a:prstGeom prst="rect">
              <a:avLst/>
            </a:prstGeom>
            <a:blipFill>
              <a:blip r:embed="rId6" cstate="print"/>
              <a:stretch>
                <a:fillRect/>
              </a:stretch>
            </a:blipFill>
          </p:spPr>
          <p:txBody>
            <a:bodyPr wrap="square" lIns="0" tIns="0" rIns="0" bIns="0" rtlCol="0"/>
            <a:lstStyle/>
            <a:p>
              <a:endParaRPr/>
            </a:p>
          </p:txBody>
        </p:sp>
        <p:sp>
          <p:nvSpPr>
            <p:cNvPr id="17" name="object 14"/>
            <p:cNvSpPr/>
            <p:nvPr/>
          </p:nvSpPr>
          <p:spPr>
            <a:xfrm>
              <a:off x="2970957" y="6262113"/>
              <a:ext cx="746125" cy="920750"/>
            </a:xfrm>
            <a:custGeom>
              <a:avLst/>
              <a:gdLst/>
              <a:ahLst/>
              <a:cxnLst/>
              <a:rect l="l" t="t" r="r" b="b"/>
              <a:pathLst>
                <a:path w="746125" h="920750">
                  <a:moveTo>
                    <a:pt x="345913" y="0"/>
                  </a:moveTo>
                  <a:lnTo>
                    <a:pt x="292050" y="3171"/>
                  </a:lnTo>
                  <a:lnTo>
                    <a:pt x="243402" y="13880"/>
                  </a:lnTo>
                  <a:lnTo>
                    <a:pt x="204436" y="28414"/>
                  </a:lnTo>
                  <a:lnTo>
                    <a:pt x="152694" y="62044"/>
                  </a:lnTo>
                  <a:lnTo>
                    <a:pt x="108324" y="110543"/>
                  </a:lnTo>
                  <a:lnTo>
                    <a:pt x="71413" y="172814"/>
                  </a:lnTo>
                  <a:lnTo>
                    <a:pt x="55782" y="208770"/>
                  </a:lnTo>
                  <a:lnTo>
                    <a:pt x="42050" y="247756"/>
                  </a:lnTo>
                  <a:lnTo>
                    <a:pt x="30227" y="289636"/>
                  </a:lnTo>
                  <a:lnTo>
                    <a:pt x="20324" y="334272"/>
                  </a:lnTo>
                  <a:lnTo>
                    <a:pt x="12352" y="381526"/>
                  </a:lnTo>
                  <a:lnTo>
                    <a:pt x="6323" y="431261"/>
                  </a:lnTo>
                  <a:lnTo>
                    <a:pt x="2247" y="483339"/>
                  </a:lnTo>
                  <a:lnTo>
                    <a:pt x="135" y="537624"/>
                  </a:lnTo>
                  <a:lnTo>
                    <a:pt x="0" y="593978"/>
                  </a:lnTo>
                  <a:lnTo>
                    <a:pt x="1850" y="652263"/>
                  </a:lnTo>
                  <a:lnTo>
                    <a:pt x="5699" y="712343"/>
                  </a:lnTo>
                  <a:lnTo>
                    <a:pt x="11556" y="774079"/>
                  </a:lnTo>
                  <a:lnTo>
                    <a:pt x="19433" y="837334"/>
                  </a:lnTo>
                  <a:lnTo>
                    <a:pt x="29341" y="901971"/>
                  </a:lnTo>
                  <a:lnTo>
                    <a:pt x="68908" y="907448"/>
                  </a:lnTo>
                  <a:lnTo>
                    <a:pt x="111028" y="912212"/>
                  </a:lnTo>
                  <a:lnTo>
                    <a:pt x="155598" y="916064"/>
                  </a:lnTo>
                  <a:lnTo>
                    <a:pt x="202518" y="918805"/>
                  </a:lnTo>
                  <a:lnTo>
                    <a:pt x="251686" y="920236"/>
                  </a:lnTo>
                  <a:lnTo>
                    <a:pt x="303000" y="920159"/>
                  </a:lnTo>
                  <a:lnTo>
                    <a:pt x="356359" y="918375"/>
                  </a:lnTo>
                  <a:lnTo>
                    <a:pt x="411662" y="914684"/>
                  </a:lnTo>
                  <a:lnTo>
                    <a:pt x="460725" y="909978"/>
                  </a:lnTo>
                  <a:lnTo>
                    <a:pt x="512144" y="903930"/>
                  </a:lnTo>
                  <a:lnTo>
                    <a:pt x="564242" y="896777"/>
                  </a:lnTo>
                  <a:lnTo>
                    <a:pt x="615340" y="888753"/>
                  </a:lnTo>
                  <a:lnTo>
                    <a:pt x="663761" y="880094"/>
                  </a:lnTo>
                  <a:lnTo>
                    <a:pt x="707828" y="871036"/>
                  </a:lnTo>
                  <a:lnTo>
                    <a:pt x="745862" y="861814"/>
                  </a:lnTo>
                  <a:lnTo>
                    <a:pt x="730016" y="806295"/>
                  </a:lnTo>
                  <a:lnTo>
                    <a:pt x="719156" y="751883"/>
                  </a:lnTo>
                  <a:lnTo>
                    <a:pt x="712181" y="699203"/>
                  </a:lnTo>
                  <a:lnTo>
                    <a:pt x="707988" y="648879"/>
                  </a:lnTo>
                  <a:lnTo>
                    <a:pt x="705474" y="601537"/>
                  </a:lnTo>
                  <a:lnTo>
                    <a:pt x="703539" y="557801"/>
                  </a:lnTo>
                  <a:lnTo>
                    <a:pt x="701079" y="518296"/>
                  </a:lnTo>
                  <a:lnTo>
                    <a:pt x="696993" y="483646"/>
                  </a:lnTo>
                  <a:lnTo>
                    <a:pt x="690592" y="440176"/>
                  </a:lnTo>
                  <a:lnTo>
                    <a:pt x="684994" y="397166"/>
                  </a:lnTo>
                  <a:lnTo>
                    <a:pt x="678774" y="352946"/>
                  </a:lnTo>
                  <a:lnTo>
                    <a:pt x="670506" y="305846"/>
                  </a:lnTo>
                  <a:lnTo>
                    <a:pt x="658766" y="254195"/>
                  </a:lnTo>
                  <a:lnTo>
                    <a:pt x="639210" y="199689"/>
                  </a:lnTo>
                  <a:lnTo>
                    <a:pt x="612857" y="155712"/>
                  </a:lnTo>
                  <a:lnTo>
                    <a:pt x="581772" y="120473"/>
                  </a:lnTo>
                  <a:lnTo>
                    <a:pt x="548019" y="92184"/>
                  </a:lnTo>
                  <a:lnTo>
                    <a:pt x="513665" y="69055"/>
                  </a:lnTo>
                  <a:lnTo>
                    <a:pt x="480775" y="49297"/>
                  </a:lnTo>
                  <a:lnTo>
                    <a:pt x="451413" y="31120"/>
                  </a:lnTo>
                  <a:lnTo>
                    <a:pt x="400523" y="8078"/>
                  </a:lnTo>
                  <a:lnTo>
                    <a:pt x="345913" y="0"/>
                  </a:lnTo>
                  <a:close/>
                </a:path>
              </a:pathLst>
            </a:custGeom>
            <a:solidFill>
              <a:srgbClr val="3B4043"/>
            </a:solidFill>
          </p:spPr>
          <p:txBody>
            <a:bodyPr wrap="square" lIns="0" tIns="0" rIns="0" bIns="0" rtlCol="0"/>
            <a:lstStyle/>
            <a:p>
              <a:endParaRPr/>
            </a:p>
          </p:txBody>
        </p:sp>
        <p:sp>
          <p:nvSpPr>
            <p:cNvPr id="18" name="object 15"/>
            <p:cNvSpPr/>
            <p:nvPr/>
          </p:nvSpPr>
          <p:spPr>
            <a:xfrm>
              <a:off x="3172701" y="6180962"/>
              <a:ext cx="171094" cy="183427"/>
            </a:xfrm>
            <a:prstGeom prst="rect">
              <a:avLst/>
            </a:prstGeom>
            <a:blipFill>
              <a:blip r:embed="rId7" cstate="print"/>
              <a:stretch>
                <a:fillRect/>
              </a:stretch>
            </a:blipFill>
          </p:spPr>
          <p:txBody>
            <a:bodyPr wrap="square" lIns="0" tIns="0" rIns="0" bIns="0" rtlCol="0"/>
            <a:lstStyle/>
            <a:p>
              <a:endParaRPr/>
            </a:p>
          </p:txBody>
        </p:sp>
        <p:sp>
          <p:nvSpPr>
            <p:cNvPr id="19" name="object 16"/>
            <p:cNvSpPr/>
            <p:nvPr/>
          </p:nvSpPr>
          <p:spPr>
            <a:xfrm>
              <a:off x="2485773" y="6302810"/>
              <a:ext cx="708660" cy="900430"/>
            </a:xfrm>
            <a:custGeom>
              <a:avLst/>
              <a:gdLst/>
              <a:ahLst/>
              <a:cxnLst/>
              <a:rect l="l" t="t" r="r" b="b"/>
              <a:pathLst>
                <a:path w="708660" h="900429">
                  <a:moveTo>
                    <a:pt x="653065" y="0"/>
                  </a:moveTo>
                  <a:lnTo>
                    <a:pt x="576694" y="18093"/>
                  </a:lnTo>
                  <a:lnTo>
                    <a:pt x="533216" y="36334"/>
                  </a:lnTo>
                  <a:lnTo>
                    <a:pt x="487660" y="58823"/>
                  </a:lnTo>
                  <a:lnTo>
                    <a:pt x="441112" y="84149"/>
                  </a:lnTo>
                  <a:lnTo>
                    <a:pt x="394660" y="110902"/>
                  </a:lnTo>
                  <a:lnTo>
                    <a:pt x="306392" y="163045"/>
                  </a:lnTo>
                  <a:lnTo>
                    <a:pt x="266752" y="185613"/>
                  </a:lnTo>
                  <a:lnTo>
                    <a:pt x="231556" y="203965"/>
                  </a:lnTo>
                  <a:lnTo>
                    <a:pt x="193664" y="223296"/>
                  </a:lnTo>
                  <a:lnTo>
                    <a:pt x="149701" y="247862"/>
                  </a:lnTo>
                  <a:lnTo>
                    <a:pt x="104432" y="275780"/>
                  </a:lnTo>
                  <a:lnTo>
                    <a:pt x="62625" y="305165"/>
                  </a:lnTo>
                  <a:lnTo>
                    <a:pt x="29044" y="334132"/>
                  </a:lnTo>
                  <a:lnTo>
                    <a:pt x="0" y="393552"/>
                  </a:lnTo>
                  <a:lnTo>
                    <a:pt x="4942" y="428361"/>
                  </a:lnTo>
                  <a:lnTo>
                    <a:pt x="21101" y="464853"/>
                  </a:lnTo>
                  <a:lnTo>
                    <a:pt x="46293" y="502658"/>
                  </a:lnTo>
                  <a:lnTo>
                    <a:pt x="78336" y="541404"/>
                  </a:lnTo>
                  <a:lnTo>
                    <a:pt x="115046" y="580719"/>
                  </a:lnTo>
                  <a:lnTo>
                    <a:pt x="154240" y="620234"/>
                  </a:lnTo>
                  <a:lnTo>
                    <a:pt x="193736" y="659578"/>
                  </a:lnTo>
                  <a:lnTo>
                    <a:pt x="236849" y="701127"/>
                  </a:lnTo>
                  <a:lnTo>
                    <a:pt x="279662" y="739105"/>
                  </a:lnTo>
                  <a:lnTo>
                    <a:pt x="321846" y="773653"/>
                  </a:lnTo>
                  <a:lnTo>
                    <a:pt x="363071" y="804913"/>
                  </a:lnTo>
                  <a:lnTo>
                    <a:pt x="403008" y="833027"/>
                  </a:lnTo>
                  <a:lnTo>
                    <a:pt x="441327" y="858134"/>
                  </a:lnTo>
                  <a:lnTo>
                    <a:pt x="477699" y="880378"/>
                  </a:lnTo>
                  <a:lnTo>
                    <a:pt x="511794" y="899900"/>
                  </a:lnTo>
                  <a:lnTo>
                    <a:pt x="530779" y="891398"/>
                  </a:lnTo>
                  <a:lnTo>
                    <a:pt x="568462" y="867404"/>
                  </a:lnTo>
                  <a:lnTo>
                    <a:pt x="608507" y="825669"/>
                  </a:lnTo>
                  <a:lnTo>
                    <a:pt x="634578" y="763946"/>
                  </a:lnTo>
                  <a:lnTo>
                    <a:pt x="637202" y="727435"/>
                  </a:lnTo>
                  <a:lnTo>
                    <a:pt x="632935" y="695998"/>
                  </a:lnTo>
                  <a:lnTo>
                    <a:pt x="625318" y="671138"/>
                  </a:lnTo>
                  <a:lnTo>
                    <a:pt x="617890" y="654358"/>
                  </a:lnTo>
                  <a:lnTo>
                    <a:pt x="586491" y="636378"/>
                  </a:lnTo>
                  <a:lnTo>
                    <a:pt x="553873" y="616599"/>
                  </a:lnTo>
                  <a:lnTo>
                    <a:pt x="520192" y="594941"/>
                  </a:lnTo>
                  <a:lnTo>
                    <a:pt x="485607" y="571325"/>
                  </a:lnTo>
                  <a:lnTo>
                    <a:pt x="450111" y="545519"/>
                  </a:lnTo>
                  <a:lnTo>
                    <a:pt x="407273" y="512166"/>
                  </a:lnTo>
                  <a:lnTo>
                    <a:pt x="367813" y="479099"/>
                  </a:lnTo>
                  <a:lnTo>
                    <a:pt x="331665" y="446655"/>
                  </a:lnTo>
                  <a:lnTo>
                    <a:pt x="298765" y="415166"/>
                  </a:lnTo>
                  <a:lnTo>
                    <a:pt x="505660" y="323497"/>
                  </a:lnTo>
                  <a:lnTo>
                    <a:pt x="708073" y="15827"/>
                  </a:lnTo>
                  <a:lnTo>
                    <a:pt x="683783" y="2968"/>
                  </a:lnTo>
                  <a:lnTo>
                    <a:pt x="653065" y="0"/>
                  </a:lnTo>
                  <a:close/>
                </a:path>
              </a:pathLst>
            </a:custGeom>
            <a:solidFill>
              <a:srgbClr val="3B4043"/>
            </a:solidFill>
          </p:spPr>
          <p:txBody>
            <a:bodyPr wrap="square" lIns="0" tIns="0" rIns="0" bIns="0" rtlCol="0"/>
            <a:lstStyle/>
            <a:p>
              <a:endParaRPr/>
            </a:p>
          </p:txBody>
        </p:sp>
        <p:sp>
          <p:nvSpPr>
            <p:cNvPr id="20" name="object 17"/>
            <p:cNvSpPr/>
            <p:nvPr/>
          </p:nvSpPr>
          <p:spPr>
            <a:xfrm>
              <a:off x="2839173" y="5885682"/>
              <a:ext cx="200774" cy="195509"/>
            </a:xfrm>
            <a:prstGeom prst="rect">
              <a:avLst/>
            </a:prstGeom>
            <a:blipFill>
              <a:blip r:embed="rId8" cstate="print"/>
              <a:stretch>
                <a:fillRect/>
              </a:stretch>
            </a:blipFill>
          </p:spPr>
          <p:txBody>
            <a:bodyPr wrap="square" lIns="0" tIns="0" rIns="0" bIns="0" rtlCol="0"/>
            <a:lstStyle/>
            <a:p>
              <a:endParaRPr/>
            </a:p>
          </p:txBody>
        </p:sp>
        <p:sp>
          <p:nvSpPr>
            <p:cNvPr id="21" name="object 18"/>
            <p:cNvSpPr/>
            <p:nvPr/>
          </p:nvSpPr>
          <p:spPr>
            <a:xfrm>
              <a:off x="2983907" y="5664672"/>
              <a:ext cx="530860" cy="579120"/>
            </a:xfrm>
            <a:custGeom>
              <a:avLst/>
              <a:gdLst/>
              <a:ahLst/>
              <a:cxnLst/>
              <a:rect l="l" t="t" r="r" b="b"/>
              <a:pathLst>
                <a:path w="530860" h="579120">
                  <a:moveTo>
                    <a:pt x="312984" y="0"/>
                  </a:moveTo>
                  <a:lnTo>
                    <a:pt x="267588" y="33"/>
                  </a:lnTo>
                  <a:lnTo>
                    <a:pt x="221630" y="5976"/>
                  </a:lnTo>
                  <a:lnTo>
                    <a:pt x="176498" y="17778"/>
                  </a:lnTo>
                  <a:lnTo>
                    <a:pt x="133579" y="35390"/>
                  </a:lnTo>
                  <a:lnTo>
                    <a:pt x="94262" y="58762"/>
                  </a:lnTo>
                  <a:lnTo>
                    <a:pt x="59933" y="87846"/>
                  </a:lnTo>
                  <a:lnTo>
                    <a:pt x="31981" y="122592"/>
                  </a:lnTo>
                  <a:lnTo>
                    <a:pt x="11793" y="162951"/>
                  </a:lnTo>
                  <a:lnTo>
                    <a:pt x="0" y="221359"/>
                  </a:lnTo>
                  <a:lnTo>
                    <a:pt x="4046" y="278795"/>
                  </a:lnTo>
                  <a:lnTo>
                    <a:pt x="19086" y="332791"/>
                  </a:lnTo>
                  <a:lnTo>
                    <a:pt x="40270" y="380880"/>
                  </a:lnTo>
                  <a:lnTo>
                    <a:pt x="62751" y="420593"/>
                  </a:lnTo>
                  <a:lnTo>
                    <a:pt x="107187" y="485222"/>
                  </a:lnTo>
                  <a:lnTo>
                    <a:pt x="137910" y="520329"/>
                  </a:lnTo>
                  <a:lnTo>
                    <a:pt x="176597" y="550540"/>
                  </a:lnTo>
                  <a:lnTo>
                    <a:pt x="225991" y="571611"/>
                  </a:lnTo>
                  <a:lnTo>
                    <a:pt x="270658" y="578657"/>
                  </a:lnTo>
                  <a:lnTo>
                    <a:pt x="316164" y="576567"/>
                  </a:lnTo>
                  <a:lnTo>
                    <a:pt x="360927" y="566052"/>
                  </a:lnTo>
                  <a:lnTo>
                    <a:pt x="403365" y="547822"/>
                  </a:lnTo>
                  <a:lnTo>
                    <a:pt x="441896" y="522587"/>
                  </a:lnTo>
                  <a:lnTo>
                    <a:pt x="474937" y="491055"/>
                  </a:lnTo>
                  <a:lnTo>
                    <a:pt x="503490" y="449155"/>
                  </a:lnTo>
                  <a:lnTo>
                    <a:pt x="520694" y="405209"/>
                  </a:lnTo>
                  <a:lnTo>
                    <a:pt x="528908" y="360355"/>
                  </a:lnTo>
                  <a:lnTo>
                    <a:pt x="530491" y="315726"/>
                  </a:lnTo>
                  <a:lnTo>
                    <a:pt x="527801" y="272457"/>
                  </a:lnTo>
                  <a:lnTo>
                    <a:pt x="523197" y="231683"/>
                  </a:lnTo>
                  <a:lnTo>
                    <a:pt x="516313" y="184083"/>
                  </a:lnTo>
                  <a:lnTo>
                    <a:pt x="505579" y="138845"/>
                  </a:lnTo>
                  <a:lnTo>
                    <a:pt x="488153" y="97090"/>
                  </a:lnTo>
                  <a:lnTo>
                    <a:pt x="461195" y="59941"/>
                  </a:lnTo>
                  <a:lnTo>
                    <a:pt x="396540" y="17856"/>
                  </a:lnTo>
                  <a:lnTo>
                    <a:pt x="356431" y="5924"/>
                  </a:lnTo>
                  <a:lnTo>
                    <a:pt x="312984" y="0"/>
                  </a:lnTo>
                  <a:close/>
                </a:path>
              </a:pathLst>
            </a:custGeom>
            <a:solidFill>
              <a:srgbClr val="D2B5A0"/>
            </a:solidFill>
          </p:spPr>
          <p:txBody>
            <a:bodyPr wrap="square" lIns="0" tIns="0" rIns="0" bIns="0" rtlCol="0"/>
            <a:lstStyle/>
            <a:p>
              <a:endParaRPr/>
            </a:p>
          </p:txBody>
        </p:sp>
        <p:sp>
          <p:nvSpPr>
            <p:cNvPr id="22" name="object 19"/>
            <p:cNvSpPr/>
            <p:nvPr/>
          </p:nvSpPr>
          <p:spPr>
            <a:xfrm>
              <a:off x="3245396" y="6141892"/>
              <a:ext cx="83185" cy="38100"/>
            </a:xfrm>
            <a:custGeom>
              <a:avLst/>
              <a:gdLst/>
              <a:ahLst/>
              <a:cxnLst/>
              <a:rect l="l" t="t" r="r" b="b"/>
              <a:pathLst>
                <a:path w="83185" h="38100">
                  <a:moveTo>
                    <a:pt x="36534" y="0"/>
                  </a:moveTo>
                  <a:lnTo>
                    <a:pt x="0" y="11193"/>
                  </a:lnTo>
                  <a:lnTo>
                    <a:pt x="12237" y="10206"/>
                  </a:lnTo>
                  <a:lnTo>
                    <a:pt x="23956" y="9996"/>
                  </a:lnTo>
                  <a:lnTo>
                    <a:pt x="71564" y="26496"/>
                  </a:lnTo>
                  <a:lnTo>
                    <a:pt x="82816" y="37672"/>
                  </a:lnTo>
                  <a:lnTo>
                    <a:pt x="81470" y="29430"/>
                  </a:lnTo>
                  <a:lnTo>
                    <a:pt x="49491" y="2112"/>
                  </a:lnTo>
                  <a:lnTo>
                    <a:pt x="43072" y="647"/>
                  </a:lnTo>
                  <a:lnTo>
                    <a:pt x="36534" y="0"/>
                  </a:lnTo>
                  <a:close/>
                </a:path>
              </a:pathLst>
            </a:custGeom>
            <a:solidFill>
              <a:srgbClr val="AC8D7A"/>
            </a:solidFill>
          </p:spPr>
          <p:txBody>
            <a:bodyPr wrap="square" lIns="0" tIns="0" rIns="0" bIns="0" rtlCol="0"/>
            <a:lstStyle/>
            <a:p>
              <a:endParaRPr/>
            </a:p>
          </p:txBody>
        </p:sp>
        <p:sp>
          <p:nvSpPr>
            <p:cNvPr id="23" name="object 20"/>
            <p:cNvSpPr/>
            <p:nvPr/>
          </p:nvSpPr>
          <p:spPr>
            <a:xfrm>
              <a:off x="2985427" y="5915926"/>
              <a:ext cx="532765" cy="155575"/>
            </a:xfrm>
            <a:custGeom>
              <a:avLst/>
              <a:gdLst/>
              <a:ahLst/>
              <a:cxnLst/>
              <a:rect l="l" t="t" r="r" b="b"/>
              <a:pathLst>
                <a:path w="532764" h="155575">
                  <a:moveTo>
                    <a:pt x="517537" y="0"/>
                  </a:moveTo>
                  <a:lnTo>
                    <a:pt x="7749" y="41928"/>
                  </a:lnTo>
                  <a:lnTo>
                    <a:pt x="3744" y="28474"/>
                  </a:lnTo>
                  <a:lnTo>
                    <a:pt x="300" y="15756"/>
                  </a:lnTo>
                  <a:lnTo>
                    <a:pt x="0" y="18199"/>
                  </a:lnTo>
                  <a:lnTo>
                    <a:pt x="7875" y="57140"/>
                  </a:lnTo>
                  <a:lnTo>
                    <a:pt x="89039" y="96456"/>
                  </a:lnTo>
                  <a:lnTo>
                    <a:pt x="122212" y="113619"/>
                  </a:lnTo>
                  <a:lnTo>
                    <a:pt x="167720" y="131802"/>
                  </a:lnTo>
                  <a:lnTo>
                    <a:pt x="224704" y="146939"/>
                  </a:lnTo>
                  <a:lnTo>
                    <a:pt x="292303" y="154965"/>
                  </a:lnTo>
                  <a:lnTo>
                    <a:pt x="357589" y="153083"/>
                  </a:lnTo>
                  <a:lnTo>
                    <a:pt x="415331" y="143612"/>
                  </a:lnTo>
                  <a:lnTo>
                    <a:pt x="464459" y="129616"/>
                  </a:lnTo>
                  <a:lnTo>
                    <a:pt x="503901" y="114159"/>
                  </a:lnTo>
                  <a:lnTo>
                    <a:pt x="532587" y="100304"/>
                  </a:lnTo>
                  <a:lnTo>
                    <a:pt x="531541" y="80614"/>
                  </a:lnTo>
                  <a:lnTo>
                    <a:pt x="529899" y="59985"/>
                  </a:lnTo>
                  <a:lnTo>
                    <a:pt x="527588" y="38475"/>
                  </a:lnTo>
                  <a:lnTo>
                    <a:pt x="524535" y="16141"/>
                  </a:lnTo>
                  <a:lnTo>
                    <a:pt x="522302" y="2789"/>
                  </a:lnTo>
                  <a:lnTo>
                    <a:pt x="521170" y="9165"/>
                  </a:lnTo>
                  <a:lnTo>
                    <a:pt x="517537" y="0"/>
                  </a:lnTo>
                  <a:close/>
                </a:path>
              </a:pathLst>
            </a:custGeom>
            <a:solidFill>
              <a:srgbClr val="BDC1C5"/>
            </a:solidFill>
          </p:spPr>
          <p:txBody>
            <a:bodyPr wrap="square" lIns="0" tIns="0" rIns="0" bIns="0" rtlCol="0"/>
            <a:lstStyle/>
            <a:p>
              <a:endParaRPr/>
            </a:p>
          </p:txBody>
        </p:sp>
        <p:sp>
          <p:nvSpPr>
            <p:cNvPr id="24" name="object 21"/>
            <p:cNvSpPr/>
            <p:nvPr/>
          </p:nvSpPr>
          <p:spPr>
            <a:xfrm>
              <a:off x="2966673" y="5993752"/>
              <a:ext cx="142501" cy="170624"/>
            </a:xfrm>
            <a:prstGeom prst="rect">
              <a:avLst/>
            </a:prstGeom>
            <a:blipFill>
              <a:blip r:embed="rId9" cstate="print"/>
              <a:stretch>
                <a:fillRect/>
              </a:stretch>
            </a:blipFill>
          </p:spPr>
          <p:txBody>
            <a:bodyPr wrap="square" lIns="0" tIns="0" rIns="0" bIns="0" rtlCol="0"/>
            <a:lstStyle/>
            <a:p>
              <a:endParaRPr/>
            </a:p>
          </p:txBody>
        </p:sp>
        <p:sp>
          <p:nvSpPr>
            <p:cNvPr id="25" name="object 22"/>
            <p:cNvSpPr/>
            <p:nvPr/>
          </p:nvSpPr>
          <p:spPr>
            <a:xfrm>
              <a:off x="3219970" y="5952502"/>
              <a:ext cx="186055" cy="93345"/>
            </a:xfrm>
            <a:custGeom>
              <a:avLst/>
              <a:gdLst/>
              <a:ahLst/>
              <a:cxnLst/>
              <a:rect l="l" t="t" r="r" b="b"/>
              <a:pathLst>
                <a:path w="186054" h="93345">
                  <a:moveTo>
                    <a:pt x="8191" y="59397"/>
                  </a:moveTo>
                  <a:lnTo>
                    <a:pt x="8051" y="58394"/>
                  </a:lnTo>
                  <a:lnTo>
                    <a:pt x="8115" y="60261"/>
                  </a:lnTo>
                  <a:lnTo>
                    <a:pt x="8191" y="59397"/>
                  </a:lnTo>
                  <a:close/>
                </a:path>
                <a:path w="186054" h="93345">
                  <a:moveTo>
                    <a:pt x="28511" y="70091"/>
                  </a:moveTo>
                  <a:lnTo>
                    <a:pt x="21069" y="24511"/>
                  </a:lnTo>
                  <a:lnTo>
                    <a:pt x="11976" y="17399"/>
                  </a:lnTo>
                  <a:lnTo>
                    <a:pt x="1981" y="23088"/>
                  </a:lnTo>
                  <a:lnTo>
                    <a:pt x="0" y="28854"/>
                  </a:lnTo>
                  <a:lnTo>
                    <a:pt x="3098" y="36245"/>
                  </a:lnTo>
                  <a:lnTo>
                    <a:pt x="3632" y="37655"/>
                  </a:lnTo>
                  <a:lnTo>
                    <a:pt x="7962" y="58051"/>
                  </a:lnTo>
                  <a:lnTo>
                    <a:pt x="8051" y="58394"/>
                  </a:lnTo>
                  <a:lnTo>
                    <a:pt x="8331" y="59397"/>
                  </a:lnTo>
                  <a:lnTo>
                    <a:pt x="8128" y="60261"/>
                  </a:lnTo>
                  <a:lnTo>
                    <a:pt x="6426" y="80810"/>
                  </a:lnTo>
                  <a:lnTo>
                    <a:pt x="6769" y="79197"/>
                  </a:lnTo>
                  <a:lnTo>
                    <a:pt x="6184" y="82067"/>
                  </a:lnTo>
                  <a:lnTo>
                    <a:pt x="5943" y="84378"/>
                  </a:lnTo>
                  <a:lnTo>
                    <a:pt x="7226" y="86982"/>
                  </a:lnTo>
                  <a:lnTo>
                    <a:pt x="8318" y="89268"/>
                  </a:lnTo>
                  <a:lnTo>
                    <a:pt x="10731" y="91465"/>
                  </a:lnTo>
                  <a:lnTo>
                    <a:pt x="18110" y="93345"/>
                  </a:lnTo>
                  <a:lnTo>
                    <a:pt x="25311" y="90868"/>
                  </a:lnTo>
                  <a:lnTo>
                    <a:pt x="26492" y="85140"/>
                  </a:lnTo>
                  <a:lnTo>
                    <a:pt x="27292" y="79197"/>
                  </a:lnTo>
                  <a:lnTo>
                    <a:pt x="28511" y="70091"/>
                  </a:lnTo>
                  <a:close/>
                </a:path>
                <a:path w="186054" h="93345">
                  <a:moveTo>
                    <a:pt x="185750" y="42545"/>
                  </a:moveTo>
                  <a:lnTo>
                    <a:pt x="182359" y="3911"/>
                  </a:lnTo>
                  <a:lnTo>
                    <a:pt x="176339" y="0"/>
                  </a:lnTo>
                  <a:lnTo>
                    <a:pt x="165315" y="2946"/>
                  </a:lnTo>
                  <a:lnTo>
                    <a:pt x="161810" y="8140"/>
                  </a:lnTo>
                  <a:lnTo>
                    <a:pt x="163195" y="17589"/>
                  </a:lnTo>
                  <a:lnTo>
                    <a:pt x="163664" y="21526"/>
                  </a:lnTo>
                  <a:lnTo>
                    <a:pt x="164223" y="27012"/>
                  </a:lnTo>
                  <a:lnTo>
                    <a:pt x="164388" y="28892"/>
                  </a:lnTo>
                  <a:lnTo>
                    <a:pt x="164744" y="33985"/>
                  </a:lnTo>
                  <a:lnTo>
                    <a:pt x="164795" y="35140"/>
                  </a:lnTo>
                  <a:lnTo>
                    <a:pt x="165150" y="42545"/>
                  </a:lnTo>
                  <a:lnTo>
                    <a:pt x="165125" y="50266"/>
                  </a:lnTo>
                  <a:lnTo>
                    <a:pt x="164490" y="63436"/>
                  </a:lnTo>
                  <a:lnTo>
                    <a:pt x="168643" y="68783"/>
                  </a:lnTo>
                  <a:lnTo>
                    <a:pt x="179895" y="68681"/>
                  </a:lnTo>
                  <a:lnTo>
                    <a:pt x="185254" y="64503"/>
                  </a:lnTo>
                  <a:lnTo>
                    <a:pt x="185547" y="58712"/>
                  </a:lnTo>
                  <a:lnTo>
                    <a:pt x="185737" y="50266"/>
                  </a:lnTo>
                  <a:lnTo>
                    <a:pt x="185750" y="42545"/>
                  </a:lnTo>
                  <a:close/>
                </a:path>
              </a:pathLst>
            </a:custGeom>
            <a:solidFill>
              <a:srgbClr val="000000"/>
            </a:solidFill>
          </p:spPr>
          <p:txBody>
            <a:bodyPr wrap="square" lIns="0" tIns="0" rIns="0" bIns="0" rtlCol="0"/>
            <a:lstStyle/>
            <a:p>
              <a:endParaRPr/>
            </a:p>
          </p:txBody>
        </p:sp>
        <p:sp>
          <p:nvSpPr>
            <p:cNvPr id="26" name="object 23"/>
            <p:cNvSpPr/>
            <p:nvPr/>
          </p:nvSpPr>
          <p:spPr>
            <a:xfrm>
              <a:off x="2966986" y="5578462"/>
              <a:ext cx="540385" cy="323850"/>
            </a:xfrm>
            <a:custGeom>
              <a:avLst/>
              <a:gdLst/>
              <a:ahLst/>
              <a:cxnLst/>
              <a:rect l="l" t="t" r="r" b="b"/>
              <a:pathLst>
                <a:path w="540385" h="323850">
                  <a:moveTo>
                    <a:pt x="322689" y="0"/>
                  </a:moveTo>
                  <a:lnTo>
                    <a:pt x="275295" y="995"/>
                  </a:lnTo>
                  <a:lnTo>
                    <a:pt x="227966" y="10225"/>
                  </a:lnTo>
                  <a:lnTo>
                    <a:pt x="182082" y="27067"/>
                  </a:lnTo>
                  <a:lnTo>
                    <a:pt x="139022" y="50900"/>
                  </a:lnTo>
                  <a:lnTo>
                    <a:pt x="100164" y="81102"/>
                  </a:lnTo>
                  <a:lnTo>
                    <a:pt x="56816" y="130590"/>
                  </a:lnTo>
                  <a:lnTo>
                    <a:pt x="28117" y="181873"/>
                  </a:lnTo>
                  <a:lnTo>
                    <a:pt x="11077" y="230885"/>
                  </a:lnTo>
                  <a:lnTo>
                    <a:pt x="2705" y="273565"/>
                  </a:lnTo>
                  <a:lnTo>
                    <a:pt x="0" y="323672"/>
                  </a:lnTo>
                  <a:lnTo>
                    <a:pt x="539940" y="250316"/>
                  </a:lnTo>
                  <a:lnTo>
                    <a:pt x="530042" y="178903"/>
                  </a:lnTo>
                  <a:lnTo>
                    <a:pt x="509884" y="127153"/>
                  </a:lnTo>
                  <a:lnTo>
                    <a:pt x="472490" y="74028"/>
                  </a:lnTo>
                  <a:lnTo>
                    <a:pt x="439073" y="44046"/>
                  </a:lnTo>
                  <a:lnTo>
                    <a:pt x="382877" y="12661"/>
                  </a:lnTo>
                  <a:lnTo>
                    <a:pt x="322689" y="0"/>
                  </a:lnTo>
                  <a:close/>
                </a:path>
              </a:pathLst>
            </a:custGeom>
            <a:solidFill>
              <a:srgbClr val="1F2023"/>
            </a:solidFill>
          </p:spPr>
          <p:txBody>
            <a:bodyPr wrap="square" lIns="0" tIns="0" rIns="0" bIns="0" rtlCol="0"/>
            <a:lstStyle/>
            <a:p>
              <a:endParaRPr/>
            </a:p>
          </p:txBody>
        </p:sp>
        <p:sp>
          <p:nvSpPr>
            <p:cNvPr id="27" name="object 24"/>
            <p:cNvSpPr/>
            <p:nvPr/>
          </p:nvSpPr>
          <p:spPr>
            <a:xfrm>
              <a:off x="2964027" y="5763831"/>
              <a:ext cx="1017905" cy="1285875"/>
            </a:xfrm>
            <a:custGeom>
              <a:avLst/>
              <a:gdLst/>
              <a:ahLst/>
              <a:cxnLst/>
              <a:rect l="l" t="t" r="r" b="b"/>
              <a:pathLst>
                <a:path w="1017904" h="1285875">
                  <a:moveTo>
                    <a:pt x="546201" y="96735"/>
                  </a:moveTo>
                  <a:lnTo>
                    <a:pt x="537413" y="12306"/>
                  </a:lnTo>
                  <a:lnTo>
                    <a:pt x="504964" y="6743"/>
                  </a:lnTo>
                  <a:lnTo>
                    <a:pt x="464959" y="2197"/>
                  </a:lnTo>
                  <a:lnTo>
                    <a:pt x="418172" y="0"/>
                  </a:lnTo>
                  <a:lnTo>
                    <a:pt x="365379" y="1524"/>
                  </a:lnTo>
                  <a:lnTo>
                    <a:pt x="307365" y="8089"/>
                  </a:lnTo>
                  <a:lnTo>
                    <a:pt x="244906" y="21069"/>
                  </a:lnTo>
                  <a:lnTo>
                    <a:pt x="180340" y="41236"/>
                  </a:lnTo>
                  <a:lnTo>
                    <a:pt x="123659" y="65074"/>
                  </a:lnTo>
                  <a:lnTo>
                    <a:pt x="75069" y="90551"/>
                  </a:lnTo>
                  <a:lnTo>
                    <a:pt x="34759" y="115633"/>
                  </a:lnTo>
                  <a:lnTo>
                    <a:pt x="2959" y="138303"/>
                  </a:lnTo>
                  <a:lnTo>
                    <a:pt x="0" y="152742"/>
                  </a:lnTo>
                  <a:lnTo>
                    <a:pt x="546" y="161975"/>
                  </a:lnTo>
                  <a:lnTo>
                    <a:pt x="4254" y="180987"/>
                  </a:lnTo>
                  <a:lnTo>
                    <a:pt x="11328" y="196126"/>
                  </a:lnTo>
                  <a:lnTo>
                    <a:pt x="19253" y="207149"/>
                  </a:lnTo>
                  <a:lnTo>
                    <a:pt x="25565" y="213842"/>
                  </a:lnTo>
                  <a:lnTo>
                    <a:pt x="60744" y="195795"/>
                  </a:lnTo>
                  <a:lnTo>
                    <a:pt x="100088" y="177609"/>
                  </a:lnTo>
                  <a:lnTo>
                    <a:pt x="143510" y="159867"/>
                  </a:lnTo>
                  <a:lnTo>
                    <a:pt x="190893" y="143141"/>
                  </a:lnTo>
                  <a:lnTo>
                    <a:pt x="242176" y="128016"/>
                  </a:lnTo>
                  <a:lnTo>
                    <a:pt x="302234" y="114071"/>
                  </a:lnTo>
                  <a:lnTo>
                    <a:pt x="359117" y="104470"/>
                  </a:lnTo>
                  <a:lnTo>
                    <a:pt x="412381" y="98577"/>
                  </a:lnTo>
                  <a:lnTo>
                    <a:pt x="461606" y="95758"/>
                  </a:lnTo>
                  <a:lnTo>
                    <a:pt x="506349" y="95351"/>
                  </a:lnTo>
                  <a:lnTo>
                    <a:pt x="546201" y="96735"/>
                  </a:lnTo>
                  <a:close/>
                </a:path>
                <a:path w="1017904" h="1285875">
                  <a:moveTo>
                    <a:pt x="1017562" y="1254785"/>
                  </a:moveTo>
                  <a:lnTo>
                    <a:pt x="1012952" y="1155801"/>
                  </a:lnTo>
                  <a:lnTo>
                    <a:pt x="951979" y="958430"/>
                  </a:lnTo>
                  <a:lnTo>
                    <a:pt x="701281" y="480796"/>
                  </a:lnTo>
                  <a:lnTo>
                    <a:pt x="607796" y="559231"/>
                  </a:lnTo>
                  <a:lnTo>
                    <a:pt x="717105" y="1240993"/>
                  </a:lnTo>
                  <a:lnTo>
                    <a:pt x="742848" y="1266647"/>
                  </a:lnTo>
                  <a:lnTo>
                    <a:pt x="760183" y="1278966"/>
                  </a:lnTo>
                  <a:lnTo>
                    <a:pt x="776986" y="1281315"/>
                  </a:lnTo>
                  <a:lnTo>
                    <a:pt x="801141" y="1277099"/>
                  </a:lnTo>
                  <a:lnTo>
                    <a:pt x="951674" y="1285265"/>
                  </a:lnTo>
                  <a:lnTo>
                    <a:pt x="1017562" y="1254785"/>
                  </a:lnTo>
                  <a:close/>
                </a:path>
              </a:pathLst>
            </a:custGeom>
            <a:solidFill>
              <a:srgbClr val="3B4043"/>
            </a:solidFill>
          </p:spPr>
          <p:txBody>
            <a:bodyPr wrap="square" lIns="0" tIns="0" rIns="0" bIns="0" rtlCol="0"/>
            <a:lstStyle/>
            <a:p>
              <a:endParaRPr/>
            </a:p>
          </p:txBody>
        </p:sp>
        <p:sp>
          <p:nvSpPr>
            <p:cNvPr id="28" name="object 25"/>
            <p:cNvSpPr/>
            <p:nvPr/>
          </p:nvSpPr>
          <p:spPr>
            <a:xfrm>
              <a:off x="3589375" y="6429023"/>
              <a:ext cx="86995" cy="405765"/>
            </a:xfrm>
            <a:custGeom>
              <a:avLst/>
              <a:gdLst/>
              <a:ahLst/>
              <a:cxnLst/>
              <a:rect l="l" t="t" r="r" b="b"/>
              <a:pathLst>
                <a:path w="86995" h="405765">
                  <a:moveTo>
                    <a:pt x="6121" y="0"/>
                  </a:moveTo>
                  <a:lnTo>
                    <a:pt x="0" y="1689"/>
                  </a:lnTo>
                  <a:lnTo>
                    <a:pt x="80835" y="405447"/>
                  </a:lnTo>
                  <a:lnTo>
                    <a:pt x="86944" y="403758"/>
                  </a:lnTo>
                  <a:close/>
                </a:path>
              </a:pathLst>
            </a:custGeom>
            <a:solidFill>
              <a:srgbClr val="1F2023"/>
            </a:solidFill>
          </p:spPr>
          <p:txBody>
            <a:bodyPr wrap="square" lIns="0" tIns="0" rIns="0" bIns="0" rtlCol="0"/>
            <a:lstStyle/>
            <a:p>
              <a:endParaRPr/>
            </a:p>
          </p:txBody>
        </p:sp>
        <p:sp>
          <p:nvSpPr>
            <p:cNvPr id="29" name="object 26"/>
            <p:cNvSpPr/>
            <p:nvPr/>
          </p:nvSpPr>
          <p:spPr>
            <a:xfrm>
              <a:off x="3584041" y="6474136"/>
              <a:ext cx="727075" cy="446405"/>
            </a:xfrm>
            <a:custGeom>
              <a:avLst/>
              <a:gdLst/>
              <a:ahLst/>
              <a:cxnLst/>
              <a:rect l="l" t="t" r="r" b="b"/>
              <a:pathLst>
                <a:path w="727075" h="446404">
                  <a:moveTo>
                    <a:pt x="726668" y="0"/>
                  </a:moveTo>
                  <a:lnTo>
                    <a:pt x="109156" y="0"/>
                  </a:lnTo>
                  <a:lnTo>
                    <a:pt x="0" y="445973"/>
                  </a:lnTo>
                  <a:lnTo>
                    <a:pt x="617499" y="445973"/>
                  </a:lnTo>
                  <a:lnTo>
                    <a:pt x="726668" y="0"/>
                  </a:lnTo>
                  <a:close/>
                </a:path>
              </a:pathLst>
            </a:custGeom>
            <a:solidFill>
              <a:srgbClr val="D7DADE"/>
            </a:solidFill>
          </p:spPr>
          <p:txBody>
            <a:bodyPr wrap="square" lIns="0" tIns="0" rIns="0" bIns="0" rtlCol="0"/>
            <a:lstStyle/>
            <a:p>
              <a:endParaRPr/>
            </a:p>
          </p:txBody>
        </p:sp>
        <p:sp>
          <p:nvSpPr>
            <p:cNvPr id="30" name="object 27"/>
            <p:cNvSpPr/>
            <p:nvPr/>
          </p:nvSpPr>
          <p:spPr>
            <a:xfrm>
              <a:off x="3623017" y="6474136"/>
              <a:ext cx="727075" cy="446405"/>
            </a:xfrm>
            <a:custGeom>
              <a:avLst/>
              <a:gdLst/>
              <a:ahLst/>
              <a:cxnLst/>
              <a:rect l="l" t="t" r="r" b="b"/>
              <a:pathLst>
                <a:path w="727075" h="446404">
                  <a:moveTo>
                    <a:pt x="726668" y="0"/>
                  </a:moveTo>
                  <a:lnTo>
                    <a:pt x="109156" y="0"/>
                  </a:lnTo>
                  <a:lnTo>
                    <a:pt x="0" y="445973"/>
                  </a:lnTo>
                  <a:lnTo>
                    <a:pt x="617512" y="445973"/>
                  </a:lnTo>
                  <a:lnTo>
                    <a:pt x="726668" y="0"/>
                  </a:lnTo>
                  <a:close/>
                </a:path>
              </a:pathLst>
            </a:custGeom>
            <a:solidFill>
              <a:srgbClr val="B8BDC4"/>
            </a:solidFill>
          </p:spPr>
          <p:txBody>
            <a:bodyPr wrap="square" lIns="0" tIns="0" rIns="0" bIns="0" rtlCol="0"/>
            <a:lstStyle/>
            <a:p>
              <a:endParaRPr/>
            </a:p>
          </p:txBody>
        </p:sp>
        <p:sp>
          <p:nvSpPr>
            <p:cNvPr id="31" name="object 28"/>
            <p:cNvSpPr/>
            <p:nvPr/>
          </p:nvSpPr>
          <p:spPr>
            <a:xfrm>
              <a:off x="3783043" y="6675044"/>
              <a:ext cx="290195" cy="490220"/>
            </a:xfrm>
            <a:custGeom>
              <a:avLst/>
              <a:gdLst/>
              <a:ahLst/>
              <a:cxnLst/>
              <a:rect l="l" t="t" r="r" b="b"/>
              <a:pathLst>
                <a:path w="290195" h="490220">
                  <a:moveTo>
                    <a:pt x="155526" y="0"/>
                  </a:moveTo>
                  <a:lnTo>
                    <a:pt x="113889" y="15941"/>
                  </a:lnTo>
                  <a:lnTo>
                    <a:pt x="81208" y="46265"/>
                  </a:lnTo>
                  <a:lnTo>
                    <a:pt x="62059" y="88121"/>
                  </a:lnTo>
                  <a:lnTo>
                    <a:pt x="1290" y="349360"/>
                  </a:lnTo>
                  <a:lnTo>
                    <a:pt x="0" y="395370"/>
                  </a:lnTo>
                  <a:lnTo>
                    <a:pt x="15944" y="437003"/>
                  </a:lnTo>
                  <a:lnTo>
                    <a:pt x="46268" y="469682"/>
                  </a:lnTo>
                  <a:lnTo>
                    <a:pt x="88119" y="488832"/>
                  </a:lnTo>
                  <a:lnTo>
                    <a:pt x="134131" y="490123"/>
                  </a:lnTo>
                  <a:lnTo>
                    <a:pt x="175767" y="474182"/>
                  </a:lnTo>
                  <a:lnTo>
                    <a:pt x="208447" y="443858"/>
                  </a:lnTo>
                  <a:lnTo>
                    <a:pt x="227591" y="402002"/>
                  </a:lnTo>
                  <a:lnTo>
                    <a:pt x="288373" y="140775"/>
                  </a:lnTo>
                  <a:lnTo>
                    <a:pt x="289660" y="94758"/>
                  </a:lnTo>
                  <a:lnTo>
                    <a:pt x="273719" y="53122"/>
                  </a:lnTo>
                  <a:lnTo>
                    <a:pt x="243398" y="20441"/>
                  </a:lnTo>
                  <a:lnTo>
                    <a:pt x="201543" y="1291"/>
                  </a:lnTo>
                  <a:lnTo>
                    <a:pt x="155526" y="0"/>
                  </a:lnTo>
                  <a:close/>
                </a:path>
              </a:pathLst>
            </a:custGeom>
            <a:solidFill>
              <a:srgbClr val="D7DADE"/>
            </a:solidFill>
          </p:spPr>
          <p:txBody>
            <a:bodyPr wrap="square" lIns="0" tIns="0" rIns="0" bIns="0" rtlCol="0"/>
            <a:lstStyle/>
            <a:p>
              <a:endParaRPr/>
            </a:p>
          </p:txBody>
        </p:sp>
        <p:sp>
          <p:nvSpPr>
            <p:cNvPr id="32" name="object 29"/>
            <p:cNvSpPr/>
            <p:nvPr/>
          </p:nvSpPr>
          <p:spPr>
            <a:xfrm>
              <a:off x="3697135" y="6983746"/>
              <a:ext cx="416559" cy="299720"/>
            </a:xfrm>
            <a:custGeom>
              <a:avLst/>
              <a:gdLst/>
              <a:ahLst/>
              <a:cxnLst/>
              <a:rect l="l" t="t" r="r" b="b"/>
              <a:pathLst>
                <a:path w="416560" h="299720">
                  <a:moveTo>
                    <a:pt x="208165" y="0"/>
                  </a:moveTo>
                  <a:lnTo>
                    <a:pt x="152829" y="5347"/>
                  </a:lnTo>
                  <a:lnTo>
                    <a:pt x="103103" y="20437"/>
                  </a:lnTo>
                  <a:lnTo>
                    <a:pt x="60972" y="43843"/>
                  </a:lnTo>
                  <a:lnTo>
                    <a:pt x="28422" y="74139"/>
                  </a:lnTo>
                  <a:lnTo>
                    <a:pt x="7436" y="109899"/>
                  </a:lnTo>
                  <a:lnTo>
                    <a:pt x="0" y="149694"/>
                  </a:lnTo>
                  <a:lnTo>
                    <a:pt x="7436" y="189490"/>
                  </a:lnTo>
                  <a:lnTo>
                    <a:pt x="28422" y="225250"/>
                  </a:lnTo>
                  <a:lnTo>
                    <a:pt x="60972" y="255546"/>
                  </a:lnTo>
                  <a:lnTo>
                    <a:pt x="103103" y="278952"/>
                  </a:lnTo>
                  <a:lnTo>
                    <a:pt x="152829" y="294042"/>
                  </a:lnTo>
                  <a:lnTo>
                    <a:pt x="208165" y="299389"/>
                  </a:lnTo>
                  <a:lnTo>
                    <a:pt x="263507" y="294042"/>
                  </a:lnTo>
                  <a:lnTo>
                    <a:pt x="313237" y="278952"/>
                  </a:lnTo>
                  <a:lnTo>
                    <a:pt x="355369" y="255546"/>
                  </a:lnTo>
                  <a:lnTo>
                    <a:pt x="387921" y="225250"/>
                  </a:lnTo>
                  <a:lnTo>
                    <a:pt x="408907" y="189490"/>
                  </a:lnTo>
                  <a:lnTo>
                    <a:pt x="416344" y="149694"/>
                  </a:lnTo>
                  <a:lnTo>
                    <a:pt x="408907" y="109899"/>
                  </a:lnTo>
                  <a:lnTo>
                    <a:pt x="387921" y="74139"/>
                  </a:lnTo>
                  <a:lnTo>
                    <a:pt x="355369" y="43843"/>
                  </a:lnTo>
                  <a:lnTo>
                    <a:pt x="313237" y="20437"/>
                  </a:lnTo>
                  <a:lnTo>
                    <a:pt x="263507" y="5347"/>
                  </a:lnTo>
                  <a:lnTo>
                    <a:pt x="208165" y="0"/>
                  </a:lnTo>
                  <a:close/>
                </a:path>
              </a:pathLst>
            </a:custGeom>
            <a:solidFill>
              <a:srgbClr val="B8BDC4"/>
            </a:solidFill>
          </p:spPr>
          <p:txBody>
            <a:bodyPr wrap="square" lIns="0" tIns="0" rIns="0" bIns="0" rtlCol="0"/>
            <a:lstStyle/>
            <a:p>
              <a:endParaRPr/>
            </a:p>
          </p:txBody>
        </p:sp>
        <p:sp>
          <p:nvSpPr>
            <p:cNvPr id="33" name="object 30"/>
            <p:cNvSpPr/>
            <p:nvPr/>
          </p:nvSpPr>
          <p:spPr>
            <a:xfrm>
              <a:off x="2318931" y="7200899"/>
              <a:ext cx="1909445" cy="340995"/>
            </a:xfrm>
            <a:custGeom>
              <a:avLst/>
              <a:gdLst/>
              <a:ahLst/>
              <a:cxnLst/>
              <a:rect l="l" t="t" r="r" b="b"/>
              <a:pathLst>
                <a:path w="1909445" h="340995">
                  <a:moveTo>
                    <a:pt x="714717" y="0"/>
                  </a:moveTo>
                  <a:lnTo>
                    <a:pt x="0" y="0"/>
                  </a:lnTo>
                  <a:lnTo>
                    <a:pt x="0" y="340791"/>
                  </a:lnTo>
                  <a:lnTo>
                    <a:pt x="714717" y="340791"/>
                  </a:lnTo>
                  <a:lnTo>
                    <a:pt x="714717" y="0"/>
                  </a:lnTo>
                  <a:close/>
                </a:path>
                <a:path w="1909445" h="340995">
                  <a:moveTo>
                    <a:pt x="1027379" y="0"/>
                  </a:moveTo>
                  <a:lnTo>
                    <a:pt x="944816" y="0"/>
                  </a:lnTo>
                  <a:lnTo>
                    <a:pt x="944816" y="340791"/>
                  </a:lnTo>
                  <a:lnTo>
                    <a:pt x="1027379" y="340791"/>
                  </a:lnTo>
                  <a:lnTo>
                    <a:pt x="1027379" y="0"/>
                  </a:lnTo>
                  <a:close/>
                </a:path>
                <a:path w="1909445" h="340995">
                  <a:moveTo>
                    <a:pt x="1909419" y="0"/>
                  </a:moveTo>
                  <a:lnTo>
                    <a:pt x="1257477" y="0"/>
                  </a:lnTo>
                  <a:lnTo>
                    <a:pt x="1257477" y="340791"/>
                  </a:lnTo>
                  <a:lnTo>
                    <a:pt x="1909419" y="340791"/>
                  </a:lnTo>
                  <a:lnTo>
                    <a:pt x="1909419" y="0"/>
                  </a:lnTo>
                  <a:close/>
                </a:path>
              </a:pathLst>
            </a:custGeom>
            <a:solidFill>
              <a:srgbClr val="D7DADE"/>
            </a:solidFill>
          </p:spPr>
          <p:txBody>
            <a:bodyPr wrap="square" lIns="0" tIns="0" rIns="0" bIns="0" rtlCol="0"/>
            <a:lstStyle/>
            <a:p>
              <a:endParaRPr/>
            </a:p>
          </p:txBody>
        </p:sp>
        <p:sp>
          <p:nvSpPr>
            <p:cNvPr id="34" name="object 31"/>
            <p:cNvSpPr/>
            <p:nvPr/>
          </p:nvSpPr>
          <p:spPr>
            <a:xfrm>
              <a:off x="3033649" y="7187399"/>
              <a:ext cx="1424940" cy="354330"/>
            </a:xfrm>
            <a:custGeom>
              <a:avLst/>
              <a:gdLst/>
              <a:ahLst/>
              <a:cxnLst/>
              <a:rect l="l" t="t" r="r" b="b"/>
              <a:pathLst>
                <a:path w="1424939" h="354329">
                  <a:moveTo>
                    <a:pt x="230098" y="0"/>
                  </a:moveTo>
                  <a:lnTo>
                    <a:pt x="0" y="0"/>
                  </a:lnTo>
                  <a:lnTo>
                    <a:pt x="0" y="354291"/>
                  </a:lnTo>
                  <a:lnTo>
                    <a:pt x="230098" y="354291"/>
                  </a:lnTo>
                  <a:lnTo>
                    <a:pt x="230098" y="0"/>
                  </a:lnTo>
                  <a:close/>
                </a:path>
                <a:path w="1424939" h="354329">
                  <a:moveTo>
                    <a:pt x="542759" y="0"/>
                  </a:moveTo>
                  <a:lnTo>
                    <a:pt x="312661" y="0"/>
                  </a:lnTo>
                  <a:lnTo>
                    <a:pt x="312661" y="354291"/>
                  </a:lnTo>
                  <a:lnTo>
                    <a:pt x="542759" y="354291"/>
                  </a:lnTo>
                  <a:lnTo>
                    <a:pt x="542759" y="0"/>
                  </a:lnTo>
                  <a:close/>
                </a:path>
                <a:path w="1424939" h="354329">
                  <a:moveTo>
                    <a:pt x="1424800" y="0"/>
                  </a:moveTo>
                  <a:lnTo>
                    <a:pt x="1194701" y="0"/>
                  </a:lnTo>
                  <a:lnTo>
                    <a:pt x="1194701" y="354291"/>
                  </a:lnTo>
                  <a:lnTo>
                    <a:pt x="1424800" y="354291"/>
                  </a:lnTo>
                  <a:lnTo>
                    <a:pt x="1424800" y="0"/>
                  </a:lnTo>
                  <a:close/>
                </a:path>
              </a:pathLst>
            </a:custGeom>
            <a:solidFill>
              <a:srgbClr val="B8BDC4"/>
            </a:solidFill>
          </p:spPr>
          <p:txBody>
            <a:bodyPr wrap="square" lIns="0" tIns="0" rIns="0" bIns="0" rtlCol="0"/>
            <a:lstStyle/>
            <a:p>
              <a:endParaRPr/>
            </a:p>
          </p:txBody>
        </p:sp>
        <p:sp>
          <p:nvSpPr>
            <p:cNvPr id="35" name="object 32"/>
            <p:cNvSpPr/>
            <p:nvPr/>
          </p:nvSpPr>
          <p:spPr>
            <a:xfrm>
              <a:off x="2117089" y="7070332"/>
              <a:ext cx="2458720" cy="130810"/>
            </a:xfrm>
            <a:custGeom>
              <a:avLst/>
              <a:gdLst/>
              <a:ahLst/>
              <a:cxnLst/>
              <a:rect l="l" t="t" r="r" b="b"/>
              <a:pathLst>
                <a:path w="2458720" h="130809">
                  <a:moveTo>
                    <a:pt x="2393162" y="0"/>
                  </a:moveTo>
                  <a:lnTo>
                    <a:pt x="65290" y="0"/>
                  </a:lnTo>
                  <a:lnTo>
                    <a:pt x="39942" y="5151"/>
                  </a:lnTo>
                  <a:lnTo>
                    <a:pt x="19181" y="19177"/>
                  </a:lnTo>
                  <a:lnTo>
                    <a:pt x="5152" y="39937"/>
                  </a:lnTo>
                  <a:lnTo>
                    <a:pt x="0" y="65290"/>
                  </a:lnTo>
                  <a:lnTo>
                    <a:pt x="5152" y="90636"/>
                  </a:lnTo>
                  <a:lnTo>
                    <a:pt x="19181" y="111393"/>
                  </a:lnTo>
                  <a:lnTo>
                    <a:pt x="39942" y="125417"/>
                  </a:lnTo>
                  <a:lnTo>
                    <a:pt x="65290" y="130568"/>
                  </a:ln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close/>
                </a:path>
              </a:pathLst>
            </a:custGeom>
            <a:solidFill>
              <a:srgbClr val="D7DADE"/>
            </a:solidFill>
          </p:spPr>
          <p:txBody>
            <a:bodyPr wrap="square" lIns="0" tIns="0" rIns="0" bIns="0" rtlCol="0"/>
            <a:lstStyle/>
            <a:p>
              <a:endParaRPr/>
            </a:p>
          </p:txBody>
        </p:sp>
        <p:sp>
          <p:nvSpPr>
            <p:cNvPr id="36" name="object 33"/>
            <p:cNvSpPr/>
            <p:nvPr/>
          </p:nvSpPr>
          <p:spPr>
            <a:xfrm>
              <a:off x="2117089" y="7070332"/>
              <a:ext cx="2458720" cy="130810"/>
            </a:xfrm>
            <a:custGeom>
              <a:avLst/>
              <a:gdLst/>
              <a:ahLst/>
              <a:cxnLst/>
              <a:rect l="l" t="t" r="r" b="b"/>
              <a:pathLst>
                <a:path w="2458720" h="130809">
                  <a:moveTo>
                    <a:pt x="65290" y="130568"/>
                  </a:move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lnTo>
                    <a:pt x="65290" y="0"/>
                  </a:lnTo>
                  <a:lnTo>
                    <a:pt x="39942" y="5151"/>
                  </a:lnTo>
                  <a:lnTo>
                    <a:pt x="19181" y="19177"/>
                  </a:lnTo>
                  <a:lnTo>
                    <a:pt x="5152" y="39937"/>
                  </a:lnTo>
                  <a:lnTo>
                    <a:pt x="0" y="65290"/>
                  </a:lnTo>
                  <a:lnTo>
                    <a:pt x="5152" y="90636"/>
                  </a:lnTo>
                  <a:lnTo>
                    <a:pt x="19181" y="111393"/>
                  </a:lnTo>
                  <a:lnTo>
                    <a:pt x="39942" y="125417"/>
                  </a:lnTo>
                  <a:lnTo>
                    <a:pt x="65290" y="130568"/>
                  </a:lnTo>
                  <a:close/>
                </a:path>
              </a:pathLst>
            </a:custGeom>
            <a:ln w="12699">
              <a:solidFill>
                <a:srgbClr val="B8BDC4"/>
              </a:solidFill>
            </a:ln>
          </p:spPr>
          <p:txBody>
            <a:bodyPr wrap="square" lIns="0" tIns="0" rIns="0" bIns="0" rtlCol="0"/>
            <a:lstStyle/>
            <a:p>
              <a:endParaRPr/>
            </a:p>
          </p:txBody>
        </p:sp>
        <p:sp>
          <p:nvSpPr>
            <p:cNvPr id="37" name="object 34"/>
            <p:cNvSpPr/>
            <p:nvPr/>
          </p:nvSpPr>
          <p:spPr>
            <a:xfrm>
              <a:off x="3173526" y="5882233"/>
              <a:ext cx="339725" cy="346075"/>
            </a:xfrm>
            <a:custGeom>
              <a:avLst/>
              <a:gdLst/>
              <a:ahLst/>
              <a:cxnLst/>
              <a:rect l="l" t="t" r="r" b="b"/>
              <a:pathLst>
                <a:path w="339725" h="346075">
                  <a:moveTo>
                    <a:pt x="114427" y="44640"/>
                  </a:moveTo>
                  <a:lnTo>
                    <a:pt x="82219" y="22771"/>
                  </a:lnTo>
                  <a:lnTo>
                    <a:pt x="48615" y="19380"/>
                  </a:lnTo>
                  <a:lnTo>
                    <a:pt x="37884" y="19888"/>
                  </a:lnTo>
                  <a:lnTo>
                    <a:pt x="27127" y="20955"/>
                  </a:lnTo>
                  <a:lnTo>
                    <a:pt x="16446" y="22606"/>
                  </a:lnTo>
                  <a:lnTo>
                    <a:pt x="5943" y="24892"/>
                  </a:lnTo>
                  <a:lnTo>
                    <a:pt x="0" y="26390"/>
                  </a:lnTo>
                  <a:lnTo>
                    <a:pt x="2514" y="35572"/>
                  </a:lnTo>
                  <a:lnTo>
                    <a:pt x="17830" y="32029"/>
                  </a:lnTo>
                  <a:lnTo>
                    <a:pt x="27343" y="30518"/>
                  </a:lnTo>
                  <a:lnTo>
                    <a:pt x="36906" y="29514"/>
                  </a:lnTo>
                  <a:lnTo>
                    <a:pt x="46482" y="28968"/>
                  </a:lnTo>
                  <a:lnTo>
                    <a:pt x="61899" y="29121"/>
                  </a:lnTo>
                  <a:lnTo>
                    <a:pt x="77533" y="31356"/>
                  </a:lnTo>
                  <a:lnTo>
                    <a:pt x="91986" y="36830"/>
                  </a:lnTo>
                  <a:lnTo>
                    <a:pt x="103847" y="46659"/>
                  </a:lnTo>
                  <a:lnTo>
                    <a:pt x="107708" y="51409"/>
                  </a:lnTo>
                  <a:lnTo>
                    <a:pt x="114427" y="44640"/>
                  </a:lnTo>
                  <a:close/>
                </a:path>
                <a:path w="339725" h="346075">
                  <a:moveTo>
                    <a:pt x="275437" y="10617"/>
                  </a:moveTo>
                  <a:lnTo>
                    <a:pt x="275412" y="1092"/>
                  </a:lnTo>
                  <a:lnTo>
                    <a:pt x="262267" y="127"/>
                  </a:lnTo>
                  <a:lnTo>
                    <a:pt x="255168" y="0"/>
                  </a:lnTo>
                  <a:lnTo>
                    <a:pt x="241007" y="508"/>
                  </a:lnTo>
                  <a:lnTo>
                    <a:pt x="201764" y="7683"/>
                  </a:lnTo>
                  <a:lnTo>
                    <a:pt x="168668" y="32423"/>
                  </a:lnTo>
                  <a:lnTo>
                    <a:pt x="165608" y="37744"/>
                  </a:lnTo>
                  <a:lnTo>
                    <a:pt x="173837" y="42545"/>
                  </a:lnTo>
                  <a:lnTo>
                    <a:pt x="176898" y="37236"/>
                  </a:lnTo>
                  <a:lnTo>
                    <a:pt x="186994" y="25793"/>
                  </a:lnTo>
                  <a:lnTo>
                    <a:pt x="230619" y="10998"/>
                  </a:lnTo>
                  <a:lnTo>
                    <a:pt x="259664" y="9537"/>
                  </a:lnTo>
                  <a:lnTo>
                    <a:pt x="275437" y="10617"/>
                  </a:lnTo>
                  <a:close/>
                </a:path>
                <a:path w="339725" h="346075">
                  <a:moveTo>
                    <a:pt x="329958" y="313283"/>
                  </a:moveTo>
                  <a:lnTo>
                    <a:pt x="327647" y="310083"/>
                  </a:lnTo>
                  <a:lnTo>
                    <a:pt x="324967" y="308305"/>
                  </a:lnTo>
                  <a:lnTo>
                    <a:pt x="319100" y="305714"/>
                  </a:lnTo>
                  <a:lnTo>
                    <a:pt x="316712" y="305130"/>
                  </a:lnTo>
                  <a:lnTo>
                    <a:pt x="316382" y="306362"/>
                  </a:lnTo>
                  <a:lnTo>
                    <a:pt x="320052" y="307441"/>
                  </a:lnTo>
                  <a:lnTo>
                    <a:pt x="324040" y="309257"/>
                  </a:lnTo>
                  <a:lnTo>
                    <a:pt x="326656" y="310883"/>
                  </a:lnTo>
                  <a:lnTo>
                    <a:pt x="328866" y="313918"/>
                  </a:lnTo>
                  <a:lnTo>
                    <a:pt x="329958" y="313283"/>
                  </a:lnTo>
                  <a:close/>
                </a:path>
                <a:path w="339725" h="346075">
                  <a:moveTo>
                    <a:pt x="333883" y="344881"/>
                  </a:moveTo>
                  <a:lnTo>
                    <a:pt x="331571" y="341693"/>
                  </a:lnTo>
                  <a:lnTo>
                    <a:pt x="328891" y="339902"/>
                  </a:lnTo>
                  <a:lnTo>
                    <a:pt x="323024" y="337312"/>
                  </a:lnTo>
                  <a:lnTo>
                    <a:pt x="320636" y="336727"/>
                  </a:lnTo>
                  <a:lnTo>
                    <a:pt x="320306" y="337959"/>
                  </a:lnTo>
                  <a:lnTo>
                    <a:pt x="323977" y="339039"/>
                  </a:lnTo>
                  <a:lnTo>
                    <a:pt x="327964" y="340855"/>
                  </a:lnTo>
                  <a:lnTo>
                    <a:pt x="330581" y="342480"/>
                  </a:lnTo>
                  <a:lnTo>
                    <a:pt x="332790" y="345516"/>
                  </a:lnTo>
                  <a:lnTo>
                    <a:pt x="333883" y="344881"/>
                  </a:lnTo>
                  <a:close/>
                </a:path>
                <a:path w="339725" h="346075">
                  <a:moveTo>
                    <a:pt x="339242" y="281343"/>
                  </a:moveTo>
                  <a:lnTo>
                    <a:pt x="336918" y="278142"/>
                  </a:lnTo>
                  <a:lnTo>
                    <a:pt x="334238" y="276364"/>
                  </a:lnTo>
                  <a:lnTo>
                    <a:pt x="328371" y="273773"/>
                  </a:lnTo>
                  <a:lnTo>
                    <a:pt x="325983" y="273189"/>
                  </a:lnTo>
                  <a:lnTo>
                    <a:pt x="325653" y="274421"/>
                  </a:lnTo>
                  <a:lnTo>
                    <a:pt x="329323" y="275501"/>
                  </a:lnTo>
                  <a:lnTo>
                    <a:pt x="333311" y="277317"/>
                  </a:lnTo>
                  <a:lnTo>
                    <a:pt x="335927" y="278942"/>
                  </a:lnTo>
                  <a:lnTo>
                    <a:pt x="338137" y="281978"/>
                  </a:lnTo>
                  <a:lnTo>
                    <a:pt x="339242" y="281343"/>
                  </a:lnTo>
                  <a:close/>
                </a:path>
              </a:pathLst>
            </a:custGeom>
            <a:solidFill>
              <a:srgbClr val="AC8D7A"/>
            </a:solidFill>
          </p:spPr>
          <p:txBody>
            <a:bodyPr wrap="square" lIns="0" tIns="0" rIns="0" bIns="0" rtlCol="0"/>
            <a:lstStyle/>
            <a:p>
              <a:endParaRPr/>
            </a:p>
          </p:txBody>
        </p:sp>
        <p:sp>
          <p:nvSpPr>
            <p:cNvPr id="38" name="object 35"/>
            <p:cNvSpPr/>
            <p:nvPr/>
          </p:nvSpPr>
          <p:spPr>
            <a:xfrm>
              <a:off x="3483876" y="4553800"/>
              <a:ext cx="1802764" cy="1454150"/>
            </a:xfrm>
            <a:custGeom>
              <a:avLst/>
              <a:gdLst/>
              <a:ahLst/>
              <a:cxnLst/>
              <a:rect l="l" t="t" r="r" b="b"/>
              <a:pathLst>
                <a:path w="1802764" h="1454150">
                  <a:moveTo>
                    <a:pt x="11620" y="882065"/>
                  </a:moveTo>
                  <a:lnTo>
                    <a:pt x="4267" y="871321"/>
                  </a:lnTo>
                  <a:lnTo>
                    <a:pt x="3124" y="867371"/>
                  </a:lnTo>
                  <a:lnTo>
                    <a:pt x="0" y="865860"/>
                  </a:lnTo>
                  <a:lnTo>
                    <a:pt x="11620" y="882065"/>
                  </a:lnTo>
                  <a:close/>
                </a:path>
                <a:path w="1802764" h="1454150">
                  <a:moveTo>
                    <a:pt x="64820" y="844410"/>
                  </a:moveTo>
                  <a:lnTo>
                    <a:pt x="60591" y="832180"/>
                  </a:lnTo>
                  <a:lnTo>
                    <a:pt x="51739" y="822883"/>
                  </a:lnTo>
                  <a:lnTo>
                    <a:pt x="39674" y="818591"/>
                  </a:lnTo>
                  <a:lnTo>
                    <a:pt x="26822" y="819378"/>
                  </a:lnTo>
                  <a:lnTo>
                    <a:pt x="14947" y="824674"/>
                  </a:lnTo>
                  <a:lnTo>
                    <a:pt x="5880" y="833894"/>
                  </a:lnTo>
                  <a:lnTo>
                    <a:pt x="1079" y="845858"/>
                  </a:lnTo>
                  <a:lnTo>
                    <a:pt x="647" y="858799"/>
                  </a:lnTo>
                  <a:lnTo>
                    <a:pt x="3124" y="867371"/>
                  </a:lnTo>
                  <a:lnTo>
                    <a:pt x="14427" y="872820"/>
                  </a:lnTo>
                  <a:lnTo>
                    <a:pt x="29959" y="876541"/>
                  </a:lnTo>
                  <a:lnTo>
                    <a:pt x="44907" y="875487"/>
                  </a:lnTo>
                  <a:lnTo>
                    <a:pt x="57607" y="868133"/>
                  </a:lnTo>
                  <a:lnTo>
                    <a:pt x="63957" y="857186"/>
                  </a:lnTo>
                  <a:lnTo>
                    <a:pt x="64820" y="844410"/>
                  </a:lnTo>
                  <a:close/>
                </a:path>
                <a:path w="1802764" h="1454150">
                  <a:moveTo>
                    <a:pt x="1802180" y="732180"/>
                  </a:moveTo>
                  <a:lnTo>
                    <a:pt x="1796884" y="680935"/>
                  </a:lnTo>
                  <a:lnTo>
                    <a:pt x="1781568" y="632155"/>
                  </a:lnTo>
                  <a:lnTo>
                    <a:pt x="1756981" y="586409"/>
                  </a:lnTo>
                  <a:lnTo>
                    <a:pt x="1723961" y="544283"/>
                  </a:lnTo>
                  <a:lnTo>
                    <a:pt x="1741487" y="510400"/>
                  </a:lnTo>
                  <a:lnTo>
                    <a:pt x="1754378" y="474738"/>
                  </a:lnTo>
                  <a:lnTo>
                    <a:pt x="1762340" y="437540"/>
                  </a:lnTo>
                  <a:lnTo>
                    <a:pt x="1765071" y="399046"/>
                  </a:lnTo>
                  <a:lnTo>
                    <a:pt x="1761858" y="357263"/>
                  </a:lnTo>
                  <a:lnTo>
                    <a:pt x="1752485" y="317030"/>
                  </a:lnTo>
                  <a:lnTo>
                    <a:pt x="1737347" y="278650"/>
                  </a:lnTo>
                  <a:lnTo>
                    <a:pt x="1716824" y="242443"/>
                  </a:lnTo>
                  <a:lnTo>
                    <a:pt x="1691297" y="208724"/>
                  </a:lnTo>
                  <a:lnTo>
                    <a:pt x="1661160" y="177812"/>
                  </a:lnTo>
                  <a:lnTo>
                    <a:pt x="1626793" y="149999"/>
                  </a:lnTo>
                  <a:lnTo>
                    <a:pt x="1588579" y="125615"/>
                  </a:lnTo>
                  <a:lnTo>
                    <a:pt x="1546898" y="104965"/>
                  </a:lnTo>
                  <a:lnTo>
                    <a:pt x="1502156" y="88353"/>
                  </a:lnTo>
                  <a:lnTo>
                    <a:pt x="1454734" y="76111"/>
                  </a:lnTo>
                  <a:lnTo>
                    <a:pt x="1405001" y="68529"/>
                  </a:lnTo>
                  <a:lnTo>
                    <a:pt x="1353362" y="65925"/>
                  </a:lnTo>
                  <a:lnTo>
                    <a:pt x="1307998" y="67945"/>
                  </a:lnTo>
                  <a:lnTo>
                    <a:pt x="1264094" y="73825"/>
                  </a:lnTo>
                  <a:lnTo>
                    <a:pt x="1221867" y="83350"/>
                  </a:lnTo>
                  <a:lnTo>
                    <a:pt x="1181608" y="96304"/>
                  </a:lnTo>
                  <a:lnTo>
                    <a:pt x="1142898" y="63563"/>
                  </a:lnTo>
                  <a:lnTo>
                    <a:pt x="1098765" y="36842"/>
                  </a:lnTo>
                  <a:lnTo>
                    <a:pt x="1049985" y="16865"/>
                  </a:lnTo>
                  <a:lnTo>
                    <a:pt x="997356" y="4343"/>
                  </a:lnTo>
                  <a:lnTo>
                    <a:pt x="941654" y="0"/>
                  </a:lnTo>
                  <a:lnTo>
                    <a:pt x="890320" y="3683"/>
                  </a:lnTo>
                  <a:lnTo>
                    <a:pt x="841540" y="14338"/>
                  </a:lnTo>
                  <a:lnTo>
                    <a:pt x="795921" y="31407"/>
                  </a:lnTo>
                  <a:lnTo>
                    <a:pt x="754075" y="54330"/>
                  </a:lnTo>
                  <a:lnTo>
                    <a:pt x="716597" y="82524"/>
                  </a:lnTo>
                  <a:lnTo>
                    <a:pt x="704316" y="81026"/>
                  </a:lnTo>
                  <a:lnTo>
                    <a:pt x="691896" y="79933"/>
                  </a:lnTo>
                  <a:lnTo>
                    <a:pt x="679348" y="79286"/>
                  </a:lnTo>
                  <a:lnTo>
                    <a:pt x="666686" y="79057"/>
                  </a:lnTo>
                  <a:lnTo>
                    <a:pt x="618553" y="82283"/>
                  </a:lnTo>
                  <a:lnTo>
                    <a:pt x="572617" y="91655"/>
                  </a:lnTo>
                  <a:lnTo>
                    <a:pt x="529374" y="106705"/>
                  </a:lnTo>
                  <a:lnTo>
                    <a:pt x="489331" y="126961"/>
                  </a:lnTo>
                  <a:lnTo>
                    <a:pt x="452996" y="151993"/>
                  </a:lnTo>
                  <a:lnTo>
                    <a:pt x="420865" y="181330"/>
                  </a:lnTo>
                  <a:lnTo>
                    <a:pt x="393446" y="214503"/>
                  </a:lnTo>
                  <a:lnTo>
                    <a:pt x="371246" y="251053"/>
                  </a:lnTo>
                  <a:lnTo>
                    <a:pt x="354761" y="290525"/>
                  </a:lnTo>
                  <a:lnTo>
                    <a:pt x="344512" y="332473"/>
                  </a:lnTo>
                  <a:lnTo>
                    <a:pt x="340982" y="376402"/>
                  </a:lnTo>
                  <a:lnTo>
                    <a:pt x="343382" y="412648"/>
                  </a:lnTo>
                  <a:lnTo>
                    <a:pt x="350418" y="447586"/>
                  </a:lnTo>
                  <a:lnTo>
                    <a:pt x="361772" y="480974"/>
                  </a:lnTo>
                  <a:lnTo>
                    <a:pt x="377164" y="512546"/>
                  </a:lnTo>
                  <a:lnTo>
                    <a:pt x="348818" y="548741"/>
                  </a:lnTo>
                  <a:lnTo>
                    <a:pt x="327748" y="587997"/>
                  </a:lnTo>
                  <a:lnTo>
                    <a:pt x="314617" y="629831"/>
                  </a:lnTo>
                  <a:lnTo>
                    <a:pt x="310095" y="673747"/>
                  </a:lnTo>
                  <a:lnTo>
                    <a:pt x="315226" y="720521"/>
                  </a:lnTo>
                  <a:lnTo>
                    <a:pt x="330098" y="764882"/>
                  </a:lnTo>
                  <a:lnTo>
                    <a:pt x="353898" y="806234"/>
                  </a:lnTo>
                  <a:lnTo>
                    <a:pt x="385800" y="843965"/>
                  </a:lnTo>
                  <a:lnTo>
                    <a:pt x="425018" y="877506"/>
                  </a:lnTo>
                  <a:lnTo>
                    <a:pt x="403313" y="910158"/>
                  </a:lnTo>
                  <a:lnTo>
                    <a:pt x="387248" y="944956"/>
                  </a:lnTo>
                  <a:lnTo>
                    <a:pt x="377278" y="981595"/>
                  </a:lnTo>
                  <a:lnTo>
                    <a:pt x="373862" y="1019759"/>
                  </a:lnTo>
                  <a:lnTo>
                    <a:pt x="378206" y="1062786"/>
                  </a:lnTo>
                  <a:lnTo>
                    <a:pt x="390804" y="1103820"/>
                  </a:lnTo>
                  <a:lnTo>
                    <a:pt x="411060" y="1142390"/>
                  </a:lnTo>
                  <a:lnTo>
                    <a:pt x="438315" y="1178039"/>
                  </a:lnTo>
                  <a:lnTo>
                    <a:pt x="471957" y="1210322"/>
                  </a:lnTo>
                  <a:lnTo>
                    <a:pt x="511340" y="1238758"/>
                  </a:lnTo>
                  <a:lnTo>
                    <a:pt x="555853" y="1262900"/>
                  </a:lnTo>
                  <a:lnTo>
                    <a:pt x="577049" y="1298790"/>
                  </a:lnTo>
                  <a:lnTo>
                    <a:pt x="604431" y="1331937"/>
                  </a:lnTo>
                  <a:lnTo>
                    <a:pt x="637425" y="1361935"/>
                  </a:lnTo>
                  <a:lnTo>
                    <a:pt x="675525" y="1388414"/>
                  </a:lnTo>
                  <a:lnTo>
                    <a:pt x="718172" y="1410970"/>
                  </a:lnTo>
                  <a:lnTo>
                    <a:pt x="764844" y="1429207"/>
                  </a:lnTo>
                  <a:lnTo>
                    <a:pt x="815009" y="1442720"/>
                  </a:lnTo>
                  <a:lnTo>
                    <a:pt x="868108" y="1451114"/>
                  </a:lnTo>
                  <a:lnTo>
                    <a:pt x="923632" y="1453997"/>
                  </a:lnTo>
                  <a:lnTo>
                    <a:pt x="983081" y="1450682"/>
                  </a:lnTo>
                  <a:lnTo>
                    <a:pt x="1039736" y="1441069"/>
                  </a:lnTo>
                  <a:lnTo>
                    <a:pt x="1092911" y="1425625"/>
                  </a:lnTo>
                  <a:lnTo>
                    <a:pt x="1141945" y="1404848"/>
                  </a:lnTo>
                  <a:lnTo>
                    <a:pt x="1180566" y="1425625"/>
                  </a:lnTo>
                  <a:lnTo>
                    <a:pt x="1222476" y="1441069"/>
                  </a:lnTo>
                  <a:lnTo>
                    <a:pt x="1267117" y="1450682"/>
                  </a:lnTo>
                  <a:lnTo>
                    <a:pt x="1313992" y="1453997"/>
                  </a:lnTo>
                  <a:lnTo>
                    <a:pt x="1361287" y="1450619"/>
                  </a:lnTo>
                  <a:lnTo>
                    <a:pt x="1406321" y="1440815"/>
                  </a:lnTo>
                  <a:lnTo>
                    <a:pt x="1448549" y="1425092"/>
                  </a:lnTo>
                  <a:lnTo>
                    <a:pt x="1487436" y="1403946"/>
                  </a:lnTo>
                  <a:lnTo>
                    <a:pt x="1522425" y="1377873"/>
                  </a:lnTo>
                  <a:lnTo>
                    <a:pt x="1553006" y="1347406"/>
                  </a:lnTo>
                  <a:lnTo>
                    <a:pt x="1578622" y="1313014"/>
                  </a:lnTo>
                  <a:lnTo>
                    <a:pt x="1598752" y="1275219"/>
                  </a:lnTo>
                  <a:lnTo>
                    <a:pt x="1612849" y="1234516"/>
                  </a:lnTo>
                  <a:lnTo>
                    <a:pt x="1620393" y="1191412"/>
                  </a:lnTo>
                  <a:lnTo>
                    <a:pt x="1655445" y="1162697"/>
                  </a:lnTo>
                  <a:lnTo>
                    <a:pt x="1685505" y="1129360"/>
                  </a:lnTo>
                  <a:lnTo>
                    <a:pt x="1709940" y="1091984"/>
                  </a:lnTo>
                  <a:lnTo>
                    <a:pt x="1728152" y="1051140"/>
                  </a:lnTo>
                  <a:lnTo>
                    <a:pt x="1739531" y="1007402"/>
                  </a:lnTo>
                  <a:lnTo>
                    <a:pt x="1743468" y="961326"/>
                  </a:lnTo>
                  <a:lnTo>
                    <a:pt x="1743075" y="946861"/>
                  </a:lnTo>
                  <a:lnTo>
                    <a:pt x="1741919" y="932573"/>
                  </a:lnTo>
                  <a:lnTo>
                    <a:pt x="1740039" y="918476"/>
                  </a:lnTo>
                  <a:lnTo>
                    <a:pt x="1737448" y="904608"/>
                  </a:lnTo>
                  <a:lnTo>
                    <a:pt x="1764893" y="865327"/>
                  </a:lnTo>
                  <a:lnTo>
                    <a:pt x="1785213" y="823201"/>
                  </a:lnTo>
                  <a:lnTo>
                    <a:pt x="1797837" y="778687"/>
                  </a:lnTo>
                  <a:lnTo>
                    <a:pt x="1802180" y="732180"/>
                  </a:lnTo>
                  <a:close/>
                </a:path>
              </a:pathLst>
            </a:custGeom>
            <a:solidFill>
              <a:srgbClr val="D7DADE"/>
            </a:solidFill>
          </p:spPr>
          <p:txBody>
            <a:bodyPr wrap="square" lIns="0" tIns="0" rIns="0" bIns="0" rtlCol="0"/>
            <a:lstStyle/>
            <a:p>
              <a:endParaRPr/>
            </a:p>
          </p:txBody>
        </p:sp>
        <p:sp>
          <p:nvSpPr>
            <p:cNvPr id="39" name="object 36"/>
            <p:cNvSpPr/>
            <p:nvPr/>
          </p:nvSpPr>
          <p:spPr>
            <a:xfrm>
              <a:off x="3670306" y="5287301"/>
              <a:ext cx="104779" cy="75653"/>
            </a:xfrm>
            <a:prstGeom prst="rect">
              <a:avLst/>
            </a:prstGeom>
            <a:blipFill>
              <a:blip r:embed="rId10"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2204264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5328285" cy="13335"/>
            <a:chOff x="0" y="0"/>
            <a:chExt cx="5328285" cy="13335"/>
          </a:xfrm>
        </p:grpSpPr>
        <p:sp>
          <p:nvSpPr>
            <p:cNvPr id="3" name="object 3"/>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sp>
          <p:nvSpPr>
            <p:cNvPr id="4" name="object 4"/>
            <p:cNvSpPr/>
            <p:nvPr/>
          </p:nvSpPr>
          <p:spPr>
            <a:xfrm>
              <a:off x="0" y="0"/>
              <a:ext cx="5328285" cy="635"/>
            </a:xfrm>
            <a:custGeom>
              <a:avLst/>
              <a:gdLst/>
              <a:ahLst/>
              <a:cxnLst/>
              <a:rect l="l" t="t" r="r" b="b"/>
              <a:pathLst>
                <a:path w="5328285" h="635">
                  <a:moveTo>
                    <a:pt x="0" y="0"/>
                  </a:moveTo>
                  <a:lnTo>
                    <a:pt x="5328005" y="0"/>
                  </a:lnTo>
                  <a:lnTo>
                    <a:pt x="0" y="12"/>
                  </a:lnTo>
                </a:path>
              </a:pathLst>
            </a:custGeom>
            <a:ln w="12700">
              <a:solidFill>
                <a:srgbClr val="000000"/>
              </a:solidFill>
            </a:ln>
          </p:spPr>
          <p:txBody>
            <a:bodyPr wrap="square" lIns="0" tIns="0" rIns="0" bIns="0" rtlCol="0"/>
            <a:lstStyle/>
            <a:p>
              <a:endParaRPr/>
            </a:p>
          </p:txBody>
        </p:sp>
        <p:sp>
          <p:nvSpPr>
            <p:cNvPr id="5" name="object 5"/>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grpSp>
      <p:sp>
        <p:nvSpPr>
          <p:cNvPr id="8" name="object 8"/>
          <p:cNvSpPr/>
          <p:nvPr/>
        </p:nvSpPr>
        <p:spPr>
          <a:xfrm>
            <a:off x="52701" y="2316816"/>
            <a:ext cx="136309" cy="118783"/>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273526" y="200025"/>
            <a:ext cx="4875501" cy="7137851"/>
          </a:xfrm>
          <a:prstGeom prst="rect">
            <a:avLst/>
          </a:prstGeom>
        </p:spPr>
        <p:txBody>
          <a:bodyPr vert="horz" wrap="square" lIns="0" tIns="12700" rIns="0" bIns="0" rtlCol="0">
            <a:spAutoFit/>
          </a:bodyPr>
          <a:lstStyle/>
          <a:p>
            <a:pPr algn="just">
              <a:spcBef>
                <a:spcPts val="600"/>
              </a:spcBef>
            </a:pPr>
            <a:r>
              <a:rPr lang="en-US" sz="1600" b="1" dirty="0" err="1" smtClean="0">
                <a:solidFill>
                  <a:srgbClr val="0070C0"/>
                </a:solidFill>
                <a:latin typeface="Arial" pitchFamily="34" charset="0"/>
                <a:cs typeface="Arial" pitchFamily="34" charset="0"/>
              </a:rPr>
              <a:t>Thủ</a:t>
            </a:r>
            <a:r>
              <a:rPr lang="en-US" sz="1600" b="1" dirty="0" smtClean="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13: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lập</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hộp</a:t>
            </a:r>
            <a:r>
              <a:rPr lang="en-US" sz="1600" dirty="0">
                <a:latin typeface="Arial" pitchFamily="34" charset="0"/>
                <a:cs typeface="Arial" pitchFamily="34" charset="0"/>
              </a:rPr>
              <a:t> </a:t>
            </a:r>
            <a:r>
              <a:rPr lang="en-US" sz="1600" dirty="0" err="1">
                <a:latin typeface="Arial" pitchFamily="34" charset="0"/>
                <a:cs typeface="Arial" pitchFamily="34" charset="0"/>
              </a:rPr>
              <a:t>thư</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tử</a:t>
            </a:r>
            <a:r>
              <a:rPr lang="en-US" sz="1600" dirty="0">
                <a:latin typeface="Arial" pitchFamily="34" charset="0"/>
                <a:cs typeface="Arial" pitchFamily="34" charset="0"/>
              </a:rPr>
              <a:t> </a:t>
            </a:r>
            <a:r>
              <a:rPr lang="en-US" sz="1600" dirty="0" err="1">
                <a:latin typeface="Arial" pitchFamily="34" charset="0"/>
                <a:cs typeface="Arial" pitchFamily="34" charset="0"/>
              </a:rPr>
              <a:t>tương</a:t>
            </a:r>
            <a:r>
              <a:rPr lang="en-US" sz="1600" dirty="0">
                <a:latin typeface="Arial" pitchFamily="34" charset="0"/>
                <a:cs typeface="Arial" pitchFamily="34" charset="0"/>
              </a:rPr>
              <a:t> </a:t>
            </a:r>
            <a:r>
              <a:rPr lang="en-US" sz="1600" dirty="0" err="1">
                <a:latin typeface="Arial" pitchFamily="34" charset="0"/>
                <a:cs typeface="Arial" pitchFamily="34" charset="0"/>
              </a:rPr>
              <a:t>tự</a:t>
            </a:r>
            <a:r>
              <a:rPr lang="en-US" sz="1600" dirty="0">
                <a:latin typeface="Arial" pitchFamily="34" charset="0"/>
                <a:cs typeface="Arial" pitchFamily="34" charset="0"/>
              </a:rPr>
              <a:t> </a:t>
            </a:r>
            <a:r>
              <a:rPr lang="en-US" sz="1600" dirty="0" err="1">
                <a:latin typeface="Arial" pitchFamily="34" charset="0"/>
                <a:cs typeface="Arial" pitchFamily="34" charset="0"/>
              </a:rPr>
              <a:t>gần</a:t>
            </a:r>
            <a:r>
              <a:rPr lang="en-US" sz="1600" dirty="0">
                <a:latin typeface="Arial" pitchFamily="34" charset="0"/>
                <a:cs typeface="Arial" pitchFamily="34" charset="0"/>
              </a:rPr>
              <a:t> </a:t>
            </a:r>
            <a:r>
              <a:rPr lang="en-US" sz="1600" dirty="0" err="1">
                <a:latin typeface="Arial" pitchFamily="34" charset="0"/>
                <a:cs typeface="Arial" pitchFamily="34" charset="0"/>
              </a:rPr>
              <a:t>giống</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thể</a:t>
            </a:r>
            <a:r>
              <a:rPr lang="en-US" sz="1600" dirty="0">
                <a:latin typeface="Arial" pitchFamily="34" charset="0"/>
                <a:cs typeface="Arial" pitchFamily="34" charset="0"/>
              </a:rPr>
              <a:t> </a:t>
            </a:r>
            <a:r>
              <a:rPr lang="en-US" sz="1600" dirty="0" err="1">
                <a:latin typeface="Arial" pitchFamily="34" charset="0"/>
                <a:cs typeface="Arial" pitchFamily="34" charset="0"/>
              </a:rPr>
              <a:t>thêm</a:t>
            </a:r>
            <a:r>
              <a:rPr lang="en-US" sz="1600" dirty="0">
                <a:latin typeface="Arial" pitchFamily="34" charset="0"/>
                <a:cs typeface="Arial" pitchFamily="34" charset="0"/>
              </a:rPr>
              <a:t>, </a:t>
            </a:r>
            <a:r>
              <a:rPr lang="en-US" sz="1600" dirty="0" err="1">
                <a:latin typeface="Arial" pitchFamily="34" charset="0"/>
                <a:cs typeface="Arial" pitchFamily="34" charset="0"/>
              </a:rPr>
              <a:t>bớt</a:t>
            </a:r>
            <a:r>
              <a:rPr lang="en-US" sz="1600" dirty="0">
                <a:latin typeface="Arial" pitchFamily="34" charset="0"/>
                <a:cs typeface="Arial" pitchFamily="34" charset="0"/>
              </a:rPr>
              <a:t> </a:t>
            </a:r>
            <a:r>
              <a:rPr lang="en-US" sz="1600" dirty="0" err="1">
                <a:latin typeface="Arial" pitchFamily="34" charset="0"/>
                <a:cs typeface="Arial" pitchFamily="34" charset="0"/>
              </a:rPr>
              <a:t>một</a:t>
            </a:r>
            <a:r>
              <a:rPr lang="en-US" sz="1600" dirty="0">
                <a:latin typeface="Arial" pitchFamily="34" charset="0"/>
                <a:cs typeface="Arial" pitchFamily="34" charset="0"/>
              </a:rPr>
              <a:t> </a:t>
            </a:r>
            <a:r>
              <a:rPr lang="en-US" sz="1600" dirty="0" err="1">
                <a:latin typeface="Arial" pitchFamily="34" charset="0"/>
                <a:cs typeface="Arial" pitchFamily="34" charset="0"/>
              </a:rPr>
              <a:t>vài</a:t>
            </a:r>
            <a:r>
              <a:rPr lang="en-US" sz="1600" dirty="0">
                <a:latin typeface="Arial" pitchFamily="34" charset="0"/>
                <a:cs typeface="Arial" pitchFamily="34" charset="0"/>
              </a:rPr>
              <a:t> </a:t>
            </a:r>
            <a:r>
              <a:rPr lang="en-US" sz="1600" dirty="0" err="1">
                <a:latin typeface="Arial" pitchFamily="34" charset="0"/>
                <a:cs typeface="Arial" pitchFamily="34" charset="0"/>
              </a:rPr>
              <a:t>chữ</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hộp</a:t>
            </a:r>
            <a:r>
              <a:rPr lang="en-US" sz="1600" dirty="0">
                <a:latin typeface="Arial" pitchFamily="34" charset="0"/>
                <a:cs typeface="Arial" pitchFamily="34" charset="0"/>
              </a:rPr>
              <a:t> </a:t>
            </a:r>
            <a:r>
              <a:rPr lang="en-US" sz="1600" dirty="0" err="1">
                <a:latin typeface="Arial" pitchFamily="34" charset="0"/>
                <a:cs typeface="Arial" pitchFamily="34" charset="0"/>
              </a:rPr>
              <a:t>thư</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tử</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tổ</a:t>
            </a:r>
            <a:r>
              <a:rPr lang="en-US" sz="1600" dirty="0">
                <a:latin typeface="Arial" pitchFamily="34" charset="0"/>
                <a:cs typeface="Arial" pitchFamily="34" charset="0"/>
              </a:rPr>
              <a:t> </a:t>
            </a:r>
            <a:r>
              <a:rPr lang="en-US" sz="1600" dirty="0" err="1">
                <a:latin typeface="Arial" pitchFamily="34" charset="0"/>
                <a:cs typeface="Arial" pitchFamily="34" charset="0"/>
              </a:rPr>
              <a:t>chức</a:t>
            </a:r>
            <a:r>
              <a:rPr lang="en-US" sz="1600" dirty="0">
                <a:latin typeface="Arial" pitchFamily="34" charset="0"/>
                <a:cs typeface="Arial" pitchFamily="34" charset="0"/>
              </a:rPr>
              <a:t>, </a:t>
            </a:r>
            <a:r>
              <a:rPr lang="en-US" sz="1600" dirty="0" err="1">
                <a:latin typeface="Arial" pitchFamily="34" charset="0"/>
                <a:cs typeface="Arial" pitchFamily="34" charset="0"/>
              </a:rPr>
              <a:t>cá</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kinh</a:t>
            </a:r>
            <a:r>
              <a:rPr lang="en-US" sz="1600" dirty="0">
                <a:latin typeface="Arial" pitchFamily="34" charset="0"/>
                <a:cs typeface="Arial" pitchFamily="34" charset="0"/>
              </a:rPr>
              <a:t> </a:t>
            </a:r>
            <a:r>
              <a:rPr lang="en-US" sz="1600" dirty="0" err="1">
                <a:latin typeface="Arial" pitchFamily="34" charset="0"/>
                <a:cs typeface="Arial" pitchFamily="34" charset="0"/>
              </a:rPr>
              <a:t>doanh</a:t>
            </a:r>
            <a:r>
              <a:rPr lang="en-US" sz="1600" dirty="0">
                <a:latin typeface="Arial" pitchFamily="34" charset="0"/>
                <a:cs typeface="Arial" pitchFamily="34" charset="0"/>
              </a:rPr>
              <a:t>, </a:t>
            </a:r>
            <a:r>
              <a:rPr lang="en-US" sz="1600" dirty="0" err="1">
                <a:latin typeface="Arial" pitchFamily="34" charset="0"/>
                <a:cs typeface="Arial" pitchFamily="34" charset="0"/>
              </a:rPr>
              <a:t>sản</a:t>
            </a:r>
            <a:r>
              <a:rPr lang="en-US" sz="1600" dirty="0">
                <a:latin typeface="Arial" pitchFamily="34" charset="0"/>
                <a:cs typeface="Arial" pitchFamily="34" charset="0"/>
              </a:rPr>
              <a:t> </a:t>
            </a:r>
            <a:r>
              <a:rPr lang="en-US" sz="1600" dirty="0" err="1">
                <a:latin typeface="Arial" pitchFamily="34" charset="0"/>
                <a:cs typeface="Arial" pitchFamily="34" charset="0"/>
              </a:rPr>
              <a:t>xuất</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thực</a:t>
            </a:r>
            <a:r>
              <a:rPr lang="en-US" sz="1600" dirty="0">
                <a:latin typeface="Arial" pitchFamily="34" charset="0"/>
                <a:cs typeface="Arial" pitchFamily="34" charset="0"/>
              </a:rPr>
              <a:t> </a:t>
            </a:r>
            <a:r>
              <a:rPr lang="en-US" sz="1600" dirty="0" err="1">
                <a:latin typeface="Arial" pitchFamily="34" charset="0"/>
                <a:cs typeface="Arial" pitchFamily="34" charset="0"/>
              </a:rPr>
              <a:t>hiện</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giao</a:t>
            </a:r>
            <a:r>
              <a:rPr lang="en-US" sz="1600" dirty="0">
                <a:latin typeface="Arial" pitchFamily="34" charset="0"/>
                <a:cs typeface="Arial" pitchFamily="34" charset="0"/>
              </a:rPr>
              <a:t> </a:t>
            </a:r>
            <a:r>
              <a:rPr lang="en-US" sz="1600" dirty="0" err="1">
                <a:latin typeface="Arial" pitchFamily="34" charset="0"/>
                <a:cs typeface="Arial" pitchFamily="34" charset="0"/>
              </a:rPr>
              <a:t>dịch</a:t>
            </a:r>
            <a:r>
              <a:rPr lang="en-US" sz="1600" dirty="0">
                <a:latin typeface="Arial" pitchFamily="34" charset="0"/>
                <a:cs typeface="Arial" pitchFamily="34" charset="0"/>
              </a:rPr>
              <a:t> </a:t>
            </a:r>
            <a:r>
              <a:rPr lang="en-US" sz="1600" dirty="0" err="1">
                <a:latin typeface="Arial" pitchFamily="34" charset="0"/>
                <a:cs typeface="Arial" pitchFamily="34" charset="0"/>
              </a:rPr>
              <a:t>bằng</a:t>
            </a:r>
            <a:r>
              <a:rPr lang="en-US" sz="1600" dirty="0">
                <a:latin typeface="Arial" pitchFamily="34" charset="0"/>
                <a:cs typeface="Arial" pitchFamily="34" charset="0"/>
              </a:rPr>
              <a:t> </a:t>
            </a:r>
            <a:r>
              <a:rPr lang="en-US" sz="1600" dirty="0" err="1">
                <a:latin typeface="Arial" pitchFamily="34" charset="0"/>
                <a:cs typeface="Arial" pitchFamily="34" charset="0"/>
              </a:rPr>
              <a:t>thư</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tử</a:t>
            </a:r>
            <a:r>
              <a:rPr lang="en-US" sz="1600" dirty="0">
                <a:latin typeface="Arial" pitchFamily="34" charset="0"/>
                <a:cs typeface="Arial" pitchFamily="34" charset="0"/>
              </a:rPr>
              <a:t>, </a:t>
            </a:r>
            <a:r>
              <a:rPr lang="en-US" sz="1600" dirty="0" err="1">
                <a:latin typeface="Arial" pitchFamily="34" charset="0"/>
                <a:cs typeface="Arial" pitchFamily="34" charset="0"/>
              </a:rPr>
              <a:t>mạo</a:t>
            </a:r>
            <a:r>
              <a:rPr lang="en-US" sz="1600" dirty="0">
                <a:latin typeface="Arial" pitchFamily="34" charset="0"/>
                <a:cs typeface="Arial" pitchFamily="34" charset="0"/>
              </a:rPr>
              <a:t> </a:t>
            </a:r>
            <a:r>
              <a:rPr lang="en-US" sz="1600" dirty="0" err="1">
                <a:latin typeface="Arial" pitchFamily="34" charset="0"/>
                <a:cs typeface="Arial" pitchFamily="34" charset="0"/>
              </a:rPr>
              <a:t>danh</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tác</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liên</a:t>
            </a:r>
            <a:r>
              <a:rPr lang="en-US" sz="1600" dirty="0">
                <a:latin typeface="Arial" pitchFamily="34" charset="0"/>
                <a:cs typeface="Arial" pitchFamily="34" charset="0"/>
              </a:rPr>
              <a:t> </a:t>
            </a:r>
            <a:r>
              <a:rPr lang="en-US" sz="1600" dirty="0" err="1">
                <a:latin typeface="Arial" pitchFamily="34" charset="0"/>
                <a:cs typeface="Arial" pitchFamily="34" charset="0"/>
              </a:rPr>
              <a:t>hệ</a:t>
            </a:r>
            <a:r>
              <a:rPr lang="en-US" sz="1600" dirty="0">
                <a:latin typeface="Arial" pitchFamily="34" charset="0"/>
                <a:cs typeface="Arial" pitchFamily="34" charset="0"/>
              </a:rPr>
              <a:t> </a:t>
            </a:r>
            <a:r>
              <a:rPr lang="en-US" sz="1600" dirty="0" err="1">
                <a:latin typeface="Arial" pitchFamily="34" charset="0"/>
                <a:cs typeface="Arial" pitchFamily="34" charset="0"/>
              </a:rPr>
              <a:t>đề</a:t>
            </a:r>
            <a:r>
              <a:rPr lang="en-US" sz="1600" dirty="0">
                <a:latin typeface="Arial" pitchFamily="34" charset="0"/>
                <a:cs typeface="Arial" pitchFamily="34" charset="0"/>
              </a:rPr>
              <a:t> </a:t>
            </a:r>
            <a:r>
              <a:rPr lang="en-US" sz="1600" dirty="0" err="1">
                <a:latin typeface="Arial" pitchFamily="34" charset="0"/>
                <a:cs typeface="Arial" pitchFamily="34" charset="0"/>
              </a:rPr>
              <a:t>nghị</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tổ</a:t>
            </a:r>
            <a:r>
              <a:rPr lang="en-US" sz="1600" dirty="0">
                <a:latin typeface="Arial" pitchFamily="34" charset="0"/>
                <a:cs typeface="Arial" pitchFamily="34" charset="0"/>
              </a:rPr>
              <a:t> </a:t>
            </a:r>
            <a:r>
              <a:rPr lang="en-US" sz="1600" dirty="0" err="1">
                <a:latin typeface="Arial" pitchFamily="34" charset="0"/>
                <a:cs typeface="Arial" pitchFamily="34" charset="0"/>
              </a:rPr>
              <a:t>chức</a:t>
            </a:r>
            <a:r>
              <a:rPr lang="en-US" sz="1600" dirty="0">
                <a:latin typeface="Arial" pitchFamily="34" charset="0"/>
                <a:cs typeface="Arial" pitchFamily="34" charset="0"/>
              </a:rPr>
              <a:t>, </a:t>
            </a:r>
            <a:r>
              <a:rPr lang="en-US" sz="1600" dirty="0" err="1">
                <a:latin typeface="Arial" pitchFamily="34" charset="0"/>
                <a:cs typeface="Arial" pitchFamily="34" charset="0"/>
              </a:rPr>
              <a:t>cá</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thanh</a:t>
            </a:r>
            <a:r>
              <a:rPr lang="en-US" sz="1600" dirty="0">
                <a:latin typeface="Arial" pitchFamily="34" charset="0"/>
                <a:cs typeface="Arial" pitchFamily="34" charset="0"/>
              </a:rPr>
              <a:t> </a:t>
            </a:r>
            <a:r>
              <a:rPr lang="en-US" sz="1600" dirty="0" err="1">
                <a:latin typeface="Arial" pitchFamily="34" charset="0"/>
                <a:cs typeface="Arial" pitchFamily="34" charset="0"/>
              </a:rPr>
              <a:t>toán</a:t>
            </a:r>
            <a:r>
              <a:rPr lang="en-US" sz="1600" dirty="0">
                <a:latin typeface="Arial" pitchFamily="34" charset="0"/>
                <a:cs typeface="Arial" pitchFamily="34" charset="0"/>
              </a:rPr>
              <a:t> </a:t>
            </a:r>
            <a:r>
              <a:rPr lang="en-US" sz="1600" dirty="0" err="1">
                <a:latin typeface="Arial" pitchFamily="34" charset="0"/>
                <a:cs typeface="Arial" pitchFamily="34" charset="0"/>
              </a:rPr>
              <a:t>hợp</a:t>
            </a:r>
            <a:r>
              <a:rPr lang="en-US" sz="1600" dirty="0">
                <a:latin typeface="Arial" pitchFamily="34" charset="0"/>
                <a:cs typeface="Arial" pitchFamily="34" charset="0"/>
              </a:rPr>
              <a:t> </a:t>
            </a:r>
            <a:r>
              <a:rPr lang="en-US" sz="1600" dirty="0" err="1">
                <a:latin typeface="Arial" pitchFamily="34" charset="0"/>
                <a:cs typeface="Arial" pitchFamily="34" charset="0"/>
              </a:rPr>
              <a:t>đồng</a:t>
            </a:r>
            <a:r>
              <a:rPr lang="en-US" sz="1600" dirty="0">
                <a:latin typeface="Arial" pitchFamily="34" charset="0"/>
                <a:cs typeface="Arial" pitchFamily="34" charset="0"/>
              </a:rPr>
              <a:t> </a:t>
            </a:r>
            <a:r>
              <a:rPr lang="en-US" sz="1600" dirty="0" err="1">
                <a:latin typeface="Arial" pitchFamily="34" charset="0"/>
                <a:cs typeface="Arial" pitchFamily="34" charset="0"/>
              </a:rPr>
              <a:t>vào</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a:latin typeface="Arial" pitchFamily="34" charset="0"/>
                <a:cs typeface="Arial" pitchFamily="34" charset="0"/>
              </a:rPr>
              <a:t>.</a:t>
            </a:r>
          </a:p>
          <a:p>
            <a:pPr algn="just">
              <a:spcBef>
                <a:spcPts val="600"/>
              </a:spcBef>
            </a:pPr>
            <a:r>
              <a:rPr lang="en-US" sz="1600" b="1" dirty="0" err="1">
                <a:solidFill>
                  <a:srgbClr val="0070C0"/>
                </a:solidFill>
                <a:latin typeface="Arial" pitchFamily="34" charset="0"/>
                <a:cs typeface="Arial" pitchFamily="34" charset="0"/>
              </a:rPr>
              <a:t>Thủ</a:t>
            </a:r>
            <a:r>
              <a:rPr lang="en-US" sz="1600" b="1" dirty="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14</a:t>
            </a:r>
            <a:r>
              <a:rPr lang="en-US" sz="1600" b="1" dirty="0">
                <a:solidFill>
                  <a:srgbClr val="0070C0"/>
                </a:solidFill>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sử</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cá</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mạo</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ký</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mạng</a:t>
            </a:r>
            <a:r>
              <a:rPr lang="en-US" sz="1600" dirty="0">
                <a:latin typeface="Arial" pitchFamily="34" charset="0"/>
                <a:cs typeface="Arial" pitchFamily="34" charset="0"/>
              </a:rPr>
              <a:t> </a:t>
            </a:r>
            <a:r>
              <a:rPr lang="en-US" sz="1600" dirty="0" err="1">
                <a:latin typeface="Arial" pitchFamily="34" charset="0"/>
                <a:cs typeface="Arial" pitchFamily="34" charset="0"/>
              </a:rPr>
              <a:t>xã</a:t>
            </a:r>
            <a:r>
              <a:rPr lang="en-US" sz="1600" dirty="0">
                <a:latin typeface="Arial" pitchFamily="34" charset="0"/>
                <a:cs typeface="Arial" pitchFamily="34" charset="0"/>
              </a:rPr>
              <a:t> </a:t>
            </a:r>
            <a:r>
              <a:rPr lang="en-US" sz="1600" dirty="0" err="1">
                <a:latin typeface="Arial" pitchFamily="34" charset="0"/>
                <a:cs typeface="Arial" pitchFamily="34" charset="0"/>
              </a:rPr>
              <a:t>hội</a:t>
            </a:r>
            <a:r>
              <a:rPr lang="en-US" sz="1600" dirty="0">
                <a:latin typeface="Arial" pitchFamily="34" charset="0"/>
                <a:cs typeface="Arial" pitchFamily="34" charset="0"/>
              </a:rPr>
              <a:t> (Facebook, </a:t>
            </a:r>
            <a:r>
              <a:rPr lang="en-US" sz="1600" dirty="0" err="1">
                <a:latin typeface="Arial" pitchFamily="34" charset="0"/>
                <a:cs typeface="Arial" pitchFamily="34" charset="0"/>
              </a:rPr>
              <a:t>Zalo</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tìm</a:t>
            </a:r>
            <a:r>
              <a:rPr lang="en-US" sz="1600" dirty="0">
                <a:latin typeface="Arial" pitchFamily="34" charset="0"/>
                <a:cs typeface="Arial" pitchFamily="34" charset="0"/>
              </a:rPr>
              <a:t> </a:t>
            </a:r>
            <a:r>
              <a:rPr lang="en-US" sz="1600" dirty="0" err="1">
                <a:latin typeface="Arial" pitchFamily="34" charset="0"/>
                <a:cs typeface="Arial" pitchFamily="34" charset="0"/>
              </a:rPr>
              <a:t>kiếm</a:t>
            </a:r>
            <a:r>
              <a:rPr lang="en-US" sz="1600" dirty="0">
                <a:latin typeface="Arial" pitchFamily="34" charset="0"/>
                <a:cs typeface="Arial" pitchFamily="34" charset="0"/>
              </a:rPr>
              <a:t> </a:t>
            </a:r>
            <a:r>
              <a:rPr lang="en-US" sz="1600" dirty="0" err="1">
                <a:latin typeface="Arial" pitchFamily="34" charset="0"/>
                <a:cs typeface="Arial" pitchFamily="34" charset="0"/>
              </a:rPr>
              <a:t>những</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bán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trực</a:t>
            </a:r>
            <a:r>
              <a:rPr lang="en-US" sz="1600" dirty="0">
                <a:latin typeface="Arial" pitchFamily="34" charset="0"/>
                <a:cs typeface="Arial" pitchFamily="34" charset="0"/>
              </a:rPr>
              <a:t> </a:t>
            </a:r>
            <a:r>
              <a:rPr lang="en-US" sz="1600" dirty="0" err="1">
                <a:latin typeface="Arial" pitchFamily="34" charset="0"/>
                <a:cs typeface="Arial" pitchFamily="34" charset="0"/>
              </a:rPr>
              <a:t>tuyến</a:t>
            </a:r>
            <a:r>
              <a:rPr lang="en-US" sz="1600" dirty="0">
                <a:latin typeface="Arial" pitchFamily="34" charset="0"/>
                <a:cs typeface="Arial" pitchFamily="34" charset="0"/>
              </a:rPr>
              <a:t> </a:t>
            </a:r>
            <a:r>
              <a:rPr lang="en-US" sz="1600" dirty="0" err="1">
                <a:latin typeface="Arial" pitchFamily="34" charset="0"/>
                <a:cs typeface="Arial" pitchFamily="34" charset="0"/>
              </a:rPr>
              <a:t>trên</a:t>
            </a:r>
            <a:r>
              <a:rPr lang="en-US" sz="1600" dirty="0">
                <a:latin typeface="Arial" pitchFamily="34" charset="0"/>
                <a:cs typeface="Arial" pitchFamily="34" charset="0"/>
              </a:rPr>
              <a:t> </a:t>
            </a:r>
            <a:r>
              <a:rPr lang="en-US" sz="1600" dirty="0" err="1">
                <a:latin typeface="Arial" pitchFamily="34" charset="0"/>
                <a:cs typeface="Arial" pitchFamily="34" charset="0"/>
              </a:rPr>
              <a:t>mạng</a:t>
            </a:r>
            <a:r>
              <a:rPr lang="en-US" sz="1600" dirty="0">
                <a:latin typeface="Arial" pitchFamily="34" charset="0"/>
                <a:cs typeface="Arial" pitchFamily="34" charset="0"/>
              </a:rPr>
              <a:t> </a:t>
            </a:r>
            <a:r>
              <a:rPr lang="en-US" sz="1600" dirty="0" err="1">
                <a:latin typeface="Arial" pitchFamily="34" charset="0"/>
                <a:cs typeface="Arial" pitchFamily="34" charset="0"/>
              </a:rPr>
              <a:t>xã</a:t>
            </a:r>
            <a:r>
              <a:rPr lang="en-US" sz="1600" dirty="0">
                <a:latin typeface="Arial" pitchFamily="34" charset="0"/>
                <a:cs typeface="Arial" pitchFamily="34" charset="0"/>
              </a:rPr>
              <a:t> </a:t>
            </a:r>
            <a:r>
              <a:rPr lang="en-US" sz="1600" dirty="0" err="1">
                <a:latin typeface="Arial" pitchFamily="34" charset="0"/>
                <a:cs typeface="Arial" pitchFamily="34" charset="0"/>
              </a:rPr>
              <a:t>hội</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kết</a:t>
            </a:r>
            <a:r>
              <a:rPr lang="en-US" sz="1600" dirty="0">
                <a:latin typeface="Arial" pitchFamily="34" charset="0"/>
                <a:cs typeface="Arial" pitchFamily="34" charset="0"/>
              </a:rPr>
              <a:t> </a:t>
            </a:r>
            <a:r>
              <a:rPr lang="en-US" sz="1600" dirty="0" err="1">
                <a:latin typeface="Arial" pitchFamily="34" charset="0"/>
                <a:cs typeface="Arial" pitchFamily="34" charset="0"/>
              </a:rPr>
              <a:t>bạn</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nhắn</a:t>
            </a:r>
            <a:r>
              <a:rPr lang="en-US" sz="1600" dirty="0">
                <a:latin typeface="Arial" pitchFamily="34" charset="0"/>
                <a:cs typeface="Arial" pitchFamily="34" charset="0"/>
              </a:rPr>
              <a:t> tin </a:t>
            </a:r>
            <a:r>
              <a:rPr lang="en-US" sz="1600" dirty="0" err="1">
                <a:latin typeface="Arial" pitchFamily="34" charset="0"/>
                <a:cs typeface="Arial" pitchFamily="34" charset="0"/>
              </a:rPr>
              <a:t>mua</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khi</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bán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đồng</a:t>
            </a:r>
            <a:r>
              <a:rPr lang="en-US" sz="1600" dirty="0">
                <a:latin typeface="Arial" pitchFamily="34" charset="0"/>
                <a:cs typeface="Arial" pitchFamily="34" charset="0"/>
              </a:rPr>
              <a:t> ý </a:t>
            </a:r>
            <a:r>
              <a:rPr lang="en-US" sz="1600" dirty="0" err="1">
                <a:latin typeface="Arial" pitchFamily="34" charset="0"/>
                <a:cs typeface="Arial" pitchFamily="34" charset="0"/>
              </a:rPr>
              <a:t>thì</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sẽ</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bán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gửi</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ký</a:t>
            </a:r>
            <a:r>
              <a:rPr lang="en-US" sz="1600" dirty="0">
                <a:latin typeface="Arial" pitchFamily="34" charset="0"/>
                <a:cs typeface="Arial" pitchFamily="34" charset="0"/>
              </a:rPr>
              <a:t> </a:t>
            </a:r>
            <a:r>
              <a:rPr lang="en-US" sz="1600" dirty="0" err="1">
                <a:latin typeface="Arial" pitchFamily="34" charset="0"/>
                <a:cs typeface="Arial" pitchFamily="34" charset="0"/>
              </a:rPr>
              <a:t>dịch</a:t>
            </a:r>
            <a:r>
              <a:rPr lang="en-US" sz="1600" dirty="0">
                <a:latin typeface="Arial" pitchFamily="34" charset="0"/>
                <a:cs typeface="Arial" pitchFamily="34" charset="0"/>
              </a:rPr>
              <a:t> </a:t>
            </a:r>
            <a:r>
              <a:rPr lang="en-US" sz="1600" dirty="0" err="1">
                <a:latin typeface="Arial" pitchFamily="34" charset="0"/>
                <a:cs typeface="Arial" pitchFamily="34" charset="0"/>
              </a:rPr>
              <a:t>vụ</a:t>
            </a:r>
            <a:r>
              <a:rPr lang="en-US" sz="1600" dirty="0">
                <a:latin typeface="Arial" pitchFamily="34" charset="0"/>
                <a:cs typeface="Arial" pitchFamily="34" charset="0"/>
              </a:rPr>
              <a:t> Internet banking,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thoại</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mình</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khi</a:t>
            </a:r>
            <a:r>
              <a:rPr lang="en-US" sz="1600" dirty="0">
                <a:latin typeface="Arial" pitchFamily="34" charset="0"/>
                <a:cs typeface="Arial" pitchFamily="34" charset="0"/>
              </a:rPr>
              <a:t> </a:t>
            </a:r>
            <a:r>
              <a:rPr lang="en-US" sz="1600" dirty="0" err="1">
                <a:latin typeface="Arial" pitchFamily="34" charset="0"/>
                <a:cs typeface="Arial" pitchFamily="34" charset="0"/>
              </a:rPr>
              <a:t>nhận</a:t>
            </a:r>
            <a:r>
              <a:rPr lang="en-US" sz="1600" dirty="0">
                <a:latin typeface="Arial" pitchFamily="34" charset="0"/>
                <a:cs typeface="Arial" pitchFamily="34" charset="0"/>
              </a:rPr>
              <a:t> </a:t>
            </a:r>
            <a:r>
              <a:rPr lang="en-US" sz="1600" dirty="0" err="1">
                <a:latin typeface="Arial" pitchFamily="34" charset="0"/>
                <a:cs typeface="Arial" pitchFamily="34" charset="0"/>
              </a:rPr>
              <a:t>được</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sẽ</a:t>
            </a:r>
            <a:r>
              <a:rPr lang="en-US" sz="1600" dirty="0">
                <a:latin typeface="Arial" pitchFamily="34" charset="0"/>
                <a:cs typeface="Arial" pitchFamily="34" charset="0"/>
              </a:rPr>
              <a:t> </a:t>
            </a:r>
            <a:r>
              <a:rPr lang="en-US" sz="1600" dirty="0" err="1">
                <a:latin typeface="Arial" pitchFamily="34" charset="0"/>
                <a:cs typeface="Arial" pitchFamily="34" charset="0"/>
              </a:rPr>
              <a:t>tạo</a:t>
            </a:r>
            <a:r>
              <a:rPr lang="en-US" sz="1600" dirty="0">
                <a:latin typeface="Arial" pitchFamily="34" charset="0"/>
                <a:cs typeface="Arial" pitchFamily="34" charset="0"/>
              </a:rPr>
              <a:t> </a:t>
            </a:r>
            <a:r>
              <a:rPr lang="en-US" sz="1600" dirty="0" err="1">
                <a:latin typeface="Arial" pitchFamily="34" charset="0"/>
                <a:cs typeface="Arial" pitchFamily="34" charset="0"/>
              </a:rPr>
              <a:t>cớ</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mua</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thành</a:t>
            </a:r>
            <a:r>
              <a:rPr lang="en-US" sz="1600" dirty="0">
                <a:latin typeface="Arial" pitchFamily="34" charset="0"/>
                <a:cs typeface="Arial" pitchFamily="34" charset="0"/>
              </a:rPr>
              <a:t> </a:t>
            </a:r>
            <a:r>
              <a:rPr lang="en-US" sz="1600" dirty="0" err="1">
                <a:latin typeface="Arial" pitchFamily="34" charset="0"/>
                <a:cs typeface="Arial" pitchFamily="34" charset="0"/>
              </a:rPr>
              <a:t>công</a:t>
            </a:r>
            <a:r>
              <a:rPr lang="en-US" sz="1600" dirty="0">
                <a:latin typeface="Arial" pitchFamily="34" charset="0"/>
                <a:cs typeface="Arial" pitchFamily="34" charset="0"/>
              </a:rPr>
              <a:t>, </a:t>
            </a:r>
            <a:r>
              <a:rPr lang="en-US" sz="1600" dirty="0" err="1">
                <a:latin typeface="Arial" pitchFamily="34" charset="0"/>
                <a:cs typeface="Arial" pitchFamily="34" charset="0"/>
              </a:rPr>
              <a:t>đề</a:t>
            </a:r>
            <a:r>
              <a:rPr lang="en-US" sz="1600" dirty="0">
                <a:latin typeface="Arial" pitchFamily="34" charset="0"/>
                <a:cs typeface="Arial" pitchFamily="34" charset="0"/>
              </a:rPr>
              <a:t> </a:t>
            </a:r>
            <a:r>
              <a:rPr lang="en-US" sz="1600" dirty="0" err="1">
                <a:latin typeface="Arial" pitchFamily="34" charset="0"/>
                <a:cs typeface="Arial" pitchFamily="34" charset="0"/>
              </a:rPr>
              <a:t>nghị</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bán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truy</a:t>
            </a:r>
            <a:r>
              <a:rPr lang="en-US" sz="1600" dirty="0">
                <a:latin typeface="Arial" pitchFamily="34" charset="0"/>
                <a:cs typeface="Arial" pitchFamily="34" charset="0"/>
              </a:rPr>
              <a:t> </a:t>
            </a:r>
            <a:r>
              <a:rPr lang="en-US" sz="1600" dirty="0" err="1">
                <a:latin typeface="Arial" pitchFamily="34" charset="0"/>
                <a:cs typeface="Arial" pitchFamily="34" charset="0"/>
              </a:rPr>
              <a:t>cập</a:t>
            </a:r>
            <a:r>
              <a:rPr lang="en-US" sz="1600" dirty="0">
                <a:latin typeface="Arial" pitchFamily="34" charset="0"/>
                <a:cs typeface="Arial" pitchFamily="34" charset="0"/>
              </a:rPr>
              <a:t> </a:t>
            </a:r>
            <a:r>
              <a:rPr lang="en-US" sz="1600" dirty="0" err="1">
                <a:latin typeface="Arial" pitchFamily="34" charset="0"/>
                <a:cs typeface="Arial" pitchFamily="34" charset="0"/>
              </a:rPr>
              <a:t>vào</a:t>
            </a:r>
            <a:r>
              <a:rPr lang="en-US" sz="1600" dirty="0">
                <a:latin typeface="Arial" pitchFamily="34" charset="0"/>
                <a:cs typeface="Arial" pitchFamily="34" charset="0"/>
              </a:rPr>
              <a:t> </a:t>
            </a:r>
            <a:r>
              <a:rPr lang="en-US" sz="1600" dirty="0" err="1">
                <a:latin typeface="Arial" pitchFamily="34" charset="0"/>
                <a:cs typeface="Arial" pitchFamily="34" charset="0"/>
              </a:rPr>
              <a:t>trang</a:t>
            </a:r>
            <a:r>
              <a:rPr lang="en-US" sz="1600" dirty="0">
                <a:latin typeface="Arial" pitchFamily="34" charset="0"/>
                <a:cs typeface="Arial" pitchFamily="34" charset="0"/>
              </a:rPr>
              <a:t> web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mạo</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nhập</a:t>
            </a:r>
            <a:r>
              <a:rPr lang="en-US" sz="1600" dirty="0">
                <a:latin typeface="Arial" pitchFamily="34" charset="0"/>
                <a:cs typeface="Arial" pitchFamily="34" charset="0"/>
              </a:rPr>
              <a:t> </a:t>
            </a:r>
            <a:r>
              <a:rPr lang="en-US" sz="1600" dirty="0" err="1">
                <a:latin typeface="Arial" pitchFamily="34" charset="0"/>
                <a:cs typeface="Arial" pitchFamily="34" charset="0"/>
              </a:rPr>
              <a:t>đầy</a:t>
            </a:r>
            <a:r>
              <a:rPr lang="en-US" sz="1600" dirty="0">
                <a:latin typeface="Arial" pitchFamily="34" charset="0"/>
                <a:cs typeface="Arial" pitchFamily="34" charset="0"/>
              </a:rPr>
              <a:t> </a:t>
            </a:r>
            <a:r>
              <a:rPr lang="en-US" sz="1600" dirty="0" err="1">
                <a:latin typeface="Arial" pitchFamily="34" charset="0"/>
                <a:cs typeface="Arial" pitchFamily="34" charset="0"/>
              </a:rPr>
              <a:t>đủ</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như</a:t>
            </a:r>
            <a:r>
              <a:rPr lang="en-US" sz="1600" dirty="0">
                <a:latin typeface="Arial" pitchFamily="34" charset="0"/>
                <a:cs typeface="Arial" pitchFamily="34" charset="0"/>
              </a:rPr>
              <a:t>: </a:t>
            </a:r>
            <a:r>
              <a:rPr lang="en-US" sz="1600" dirty="0" err="1">
                <a:latin typeface="Arial" pitchFamily="34" charset="0"/>
                <a:cs typeface="Arial" pitchFamily="34" charset="0"/>
              </a:rPr>
              <a:t>Tên</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mã</a:t>
            </a:r>
            <a:r>
              <a:rPr lang="en-US" sz="1600" dirty="0">
                <a:latin typeface="Arial" pitchFamily="34" charset="0"/>
                <a:cs typeface="Arial" pitchFamily="34" charset="0"/>
              </a:rPr>
              <a:t> OTP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hoàn</a:t>
            </a:r>
            <a:r>
              <a:rPr lang="en-US" sz="1600" dirty="0">
                <a:latin typeface="Arial" pitchFamily="34" charset="0"/>
                <a:cs typeface="Arial" pitchFamily="34" charset="0"/>
              </a:rPr>
              <a:t> </a:t>
            </a:r>
            <a:r>
              <a:rPr lang="en-US" sz="1600" dirty="0" err="1">
                <a:latin typeface="Arial" pitchFamily="34" charset="0"/>
                <a:cs typeface="Arial" pitchFamily="34" charset="0"/>
              </a:rPr>
              <a:t>tất</a:t>
            </a:r>
            <a:r>
              <a:rPr lang="en-US" sz="1600" dirty="0">
                <a:latin typeface="Arial" pitchFamily="34" charset="0"/>
                <a:cs typeface="Arial" pitchFamily="34" charset="0"/>
              </a:rPr>
              <a:t> </a:t>
            </a:r>
            <a:r>
              <a:rPr lang="en-US" sz="1600" dirty="0" err="1">
                <a:latin typeface="Arial" pitchFamily="34" charset="0"/>
                <a:cs typeface="Arial" pitchFamily="34" charset="0"/>
              </a:rPr>
              <a:t>thủ</a:t>
            </a:r>
            <a:r>
              <a:rPr lang="en-US" sz="1600" dirty="0">
                <a:latin typeface="Arial" pitchFamily="34" charset="0"/>
                <a:cs typeface="Arial" pitchFamily="34" charset="0"/>
              </a:rPr>
              <a:t> </a:t>
            </a:r>
            <a:r>
              <a:rPr lang="en-US" sz="1600" dirty="0" err="1">
                <a:latin typeface="Arial" pitchFamily="34" charset="0"/>
                <a:cs typeface="Arial" pitchFamily="34" charset="0"/>
              </a:rPr>
              <a:t>tục</a:t>
            </a:r>
            <a:r>
              <a:rPr lang="en-US" sz="1600" dirty="0">
                <a:latin typeface="Arial" pitchFamily="34" charset="0"/>
                <a:cs typeface="Arial" pitchFamily="34" charset="0"/>
              </a:rPr>
              <a:t> </a:t>
            </a:r>
            <a:r>
              <a:rPr lang="en-US" sz="1600" dirty="0" err="1">
                <a:latin typeface="Arial" pitchFamily="34" charset="0"/>
                <a:cs typeface="Arial" pitchFamily="34" charset="0"/>
              </a:rPr>
              <a:t>nhận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Khi</a:t>
            </a:r>
            <a:r>
              <a:rPr lang="en-US" sz="1600" dirty="0">
                <a:latin typeface="Arial" pitchFamily="34" charset="0"/>
                <a:cs typeface="Arial" pitchFamily="34" charset="0"/>
              </a:rPr>
              <a:t> </a:t>
            </a:r>
            <a:r>
              <a:rPr lang="en-US" sz="1600" dirty="0" err="1">
                <a:latin typeface="Arial" pitchFamily="34" charset="0"/>
                <a:cs typeface="Arial" pitchFamily="34" charset="0"/>
              </a:rPr>
              <a:t>nạn</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nhập</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mã</a:t>
            </a:r>
            <a:r>
              <a:rPr lang="en-US" sz="1600" dirty="0">
                <a:latin typeface="Arial" pitchFamily="34" charset="0"/>
                <a:cs typeface="Arial" pitchFamily="34" charset="0"/>
              </a:rPr>
              <a:t> OTP </a:t>
            </a:r>
            <a:r>
              <a:rPr lang="en-US" sz="1600" dirty="0" err="1">
                <a:latin typeface="Arial" pitchFamily="34" charset="0"/>
                <a:cs typeface="Arial" pitchFamily="34" charset="0"/>
              </a:rPr>
              <a:t>thì</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quyền</a:t>
            </a:r>
            <a:r>
              <a:rPr lang="en-US" sz="1600" dirty="0">
                <a:latin typeface="Arial" pitchFamily="34" charset="0"/>
                <a:cs typeface="Arial" pitchFamily="34" charset="0"/>
              </a:rPr>
              <a:t> </a:t>
            </a:r>
            <a:r>
              <a:rPr lang="en-US" sz="1600" dirty="0" err="1">
                <a:latin typeface="Arial" pitchFamily="34" charset="0"/>
                <a:cs typeface="Arial" pitchFamily="34" charset="0"/>
              </a:rPr>
              <a:t>sử</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dịch</a:t>
            </a:r>
            <a:r>
              <a:rPr lang="en-US" sz="1600" dirty="0">
                <a:latin typeface="Arial" pitchFamily="34" charset="0"/>
                <a:cs typeface="Arial" pitchFamily="34" charset="0"/>
              </a:rPr>
              <a:t> </a:t>
            </a:r>
            <a:r>
              <a:rPr lang="en-US" sz="1600" dirty="0" err="1">
                <a:latin typeface="Arial" pitchFamily="34" charset="0"/>
                <a:cs typeface="Arial" pitchFamily="34" charset="0"/>
              </a:rPr>
              <a:t>vụ</a:t>
            </a:r>
            <a:r>
              <a:rPr lang="en-US" sz="1600" dirty="0">
                <a:latin typeface="Arial" pitchFamily="34" charset="0"/>
                <a:cs typeface="Arial" pitchFamily="34" charset="0"/>
              </a:rPr>
              <a:t> Internet banking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ngay</a:t>
            </a:r>
            <a:r>
              <a:rPr lang="en-US" sz="1600" dirty="0">
                <a:latin typeface="Arial" pitchFamily="34" charset="0"/>
                <a:cs typeface="Arial" pitchFamily="34" charset="0"/>
              </a:rPr>
              <a:t> </a:t>
            </a:r>
            <a:r>
              <a:rPr lang="en-US" sz="1600" dirty="0" err="1">
                <a:latin typeface="Arial" pitchFamily="34" charset="0"/>
                <a:cs typeface="Arial" pitchFamily="34" charset="0"/>
              </a:rPr>
              <a:t>lập</a:t>
            </a:r>
            <a:r>
              <a:rPr lang="en-US" sz="1600" dirty="0">
                <a:latin typeface="Arial" pitchFamily="34" charset="0"/>
                <a:cs typeface="Arial" pitchFamily="34" charset="0"/>
              </a:rPr>
              <a:t> </a:t>
            </a:r>
            <a:r>
              <a:rPr lang="en-US" sz="1600" dirty="0" err="1">
                <a:latin typeface="Arial" pitchFamily="34" charset="0"/>
                <a:cs typeface="Arial" pitchFamily="34" charset="0"/>
              </a:rPr>
              <a:t>tức</a:t>
            </a:r>
            <a:r>
              <a:rPr lang="en-US" sz="1600" dirty="0">
                <a:latin typeface="Arial" pitchFamily="34" charset="0"/>
                <a:cs typeface="Arial" pitchFamily="34" charset="0"/>
              </a:rPr>
              <a:t> </a:t>
            </a:r>
            <a:r>
              <a:rPr lang="en-US" sz="1600" dirty="0" err="1">
                <a:latin typeface="Arial" pitchFamily="34" charset="0"/>
                <a:cs typeface="Arial" pitchFamily="34" charset="0"/>
              </a:rPr>
              <a:t>sẽ</a:t>
            </a:r>
            <a:r>
              <a:rPr lang="en-US" sz="1600" dirty="0">
                <a:latin typeface="Arial" pitchFamily="34" charset="0"/>
                <a:cs typeface="Arial" pitchFamily="34" charset="0"/>
              </a:rPr>
              <a:t> </a:t>
            </a:r>
            <a:r>
              <a:rPr lang="en-US" sz="1600" dirty="0" err="1">
                <a:latin typeface="Arial" pitchFamily="34" charset="0"/>
                <a:cs typeface="Arial" pitchFamily="34" charset="0"/>
              </a:rPr>
              <a:t>rút</a:t>
            </a:r>
            <a:r>
              <a:rPr lang="en-US" sz="1600" dirty="0">
                <a:latin typeface="Arial" pitchFamily="34" charset="0"/>
                <a:cs typeface="Arial" pitchFamily="34" charset="0"/>
              </a:rPr>
              <a:t> </a:t>
            </a:r>
            <a:r>
              <a:rPr lang="en-US" sz="1600" dirty="0" err="1">
                <a:latin typeface="Arial" pitchFamily="34" charset="0"/>
                <a:cs typeface="Arial" pitchFamily="34" charset="0"/>
              </a:rPr>
              <a:t>toàn</a:t>
            </a:r>
            <a:r>
              <a:rPr lang="en-US" sz="1600" dirty="0">
                <a:latin typeface="Arial" pitchFamily="34" charset="0"/>
                <a:cs typeface="Arial" pitchFamily="34" charset="0"/>
              </a:rPr>
              <a:t> </a:t>
            </a:r>
            <a:r>
              <a:rPr lang="en-US" sz="1600" dirty="0" err="1">
                <a:latin typeface="Arial" pitchFamily="34" charset="0"/>
                <a:cs typeface="Arial" pitchFamily="34" charset="0"/>
              </a:rPr>
              <a:t>bộ</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trong</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nạn</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tới</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khác</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a:latin typeface="Arial" pitchFamily="34" charset="0"/>
                <a:cs typeface="Arial" pitchFamily="34" charset="0"/>
              </a:rPr>
              <a:t>.</a:t>
            </a:r>
          </a:p>
          <a:p>
            <a:pPr algn="just">
              <a:spcBef>
                <a:spcPts val="600"/>
              </a:spcBef>
            </a:pPr>
            <a:endParaRPr lang="en-US" sz="1600" dirty="0">
              <a:latin typeface="Arial" pitchFamily="34" charset="0"/>
              <a:cs typeface="Arial" pitchFamily="34" charset="0"/>
            </a:endParaRPr>
          </a:p>
          <a:p>
            <a:pPr algn="just">
              <a:spcBef>
                <a:spcPts val="600"/>
              </a:spcBef>
            </a:pPr>
            <a:endParaRPr lang="en-US" sz="1600" dirty="0">
              <a:latin typeface="Arial" pitchFamily="34" charset="0"/>
              <a:cs typeface="Arial" pitchFamily="34" charset="0"/>
            </a:endParaRPr>
          </a:p>
        </p:txBody>
      </p:sp>
      <p:sp>
        <p:nvSpPr>
          <p:cNvPr id="10" name="object 10"/>
          <p:cNvSpPr/>
          <p:nvPr/>
        </p:nvSpPr>
        <p:spPr>
          <a:xfrm>
            <a:off x="120856" y="276225"/>
            <a:ext cx="136309" cy="11878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flipV="1">
            <a:off x="-1393850" y="809625"/>
            <a:ext cx="68154" cy="7013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276600" y="5883480"/>
            <a:ext cx="136309" cy="11878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628222" y="6372225"/>
            <a:ext cx="136309" cy="118783"/>
          </a:xfrm>
          <a:prstGeom prst="rect">
            <a:avLst/>
          </a:prstGeom>
          <a:blipFill>
            <a:blip r:embed="rId4" cstate="print"/>
            <a:stretch>
              <a:fillRect/>
            </a:stretch>
          </a:blipFill>
        </p:spPr>
        <p:txBody>
          <a:bodyPr wrap="square" lIns="0" tIns="0" rIns="0" bIns="0" rtlCol="0"/>
          <a:lstStyle/>
          <a:p>
            <a:endParaRPr/>
          </a:p>
        </p:txBody>
      </p:sp>
      <p:grpSp>
        <p:nvGrpSpPr>
          <p:cNvPr id="15" name="object 12"/>
          <p:cNvGrpSpPr/>
          <p:nvPr/>
        </p:nvGrpSpPr>
        <p:grpSpPr>
          <a:xfrm>
            <a:off x="3328215" y="6372225"/>
            <a:ext cx="2012562" cy="1209025"/>
            <a:chOff x="2110739" y="4553800"/>
            <a:chExt cx="3175635" cy="2988310"/>
          </a:xfrm>
        </p:grpSpPr>
        <p:sp>
          <p:nvSpPr>
            <p:cNvPr id="16" name="object 13"/>
            <p:cNvSpPr/>
            <p:nvPr/>
          </p:nvSpPr>
          <p:spPr>
            <a:xfrm>
              <a:off x="3461211" y="6124336"/>
              <a:ext cx="211247" cy="210531"/>
            </a:xfrm>
            <a:prstGeom prst="rect">
              <a:avLst/>
            </a:prstGeom>
            <a:blipFill>
              <a:blip r:embed="rId6" cstate="print"/>
              <a:stretch>
                <a:fillRect/>
              </a:stretch>
            </a:blipFill>
          </p:spPr>
          <p:txBody>
            <a:bodyPr wrap="square" lIns="0" tIns="0" rIns="0" bIns="0" rtlCol="0"/>
            <a:lstStyle/>
            <a:p>
              <a:endParaRPr/>
            </a:p>
          </p:txBody>
        </p:sp>
        <p:sp>
          <p:nvSpPr>
            <p:cNvPr id="17" name="object 14"/>
            <p:cNvSpPr/>
            <p:nvPr/>
          </p:nvSpPr>
          <p:spPr>
            <a:xfrm>
              <a:off x="2970957" y="6262113"/>
              <a:ext cx="746125" cy="920750"/>
            </a:xfrm>
            <a:custGeom>
              <a:avLst/>
              <a:gdLst/>
              <a:ahLst/>
              <a:cxnLst/>
              <a:rect l="l" t="t" r="r" b="b"/>
              <a:pathLst>
                <a:path w="746125" h="920750">
                  <a:moveTo>
                    <a:pt x="345913" y="0"/>
                  </a:moveTo>
                  <a:lnTo>
                    <a:pt x="292050" y="3171"/>
                  </a:lnTo>
                  <a:lnTo>
                    <a:pt x="243402" y="13880"/>
                  </a:lnTo>
                  <a:lnTo>
                    <a:pt x="204436" y="28414"/>
                  </a:lnTo>
                  <a:lnTo>
                    <a:pt x="152694" y="62044"/>
                  </a:lnTo>
                  <a:lnTo>
                    <a:pt x="108324" y="110543"/>
                  </a:lnTo>
                  <a:lnTo>
                    <a:pt x="71413" y="172814"/>
                  </a:lnTo>
                  <a:lnTo>
                    <a:pt x="55782" y="208770"/>
                  </a:lnTo>
                  <a:lnTo>
                    <a:pt x="42050" y="247756"/>
                  </a:lnTo>
                  <a:lnTo>
                    <a:pt x="30227" y="289636"/>
                  </a:lnTo>
                  <a:lnTo>
                    <a:pt x="20324" y="334272"/>
                  </a:lnTo>
                  <a:lnTo>
                    <a:pt x="12352" y="381526"/>
                  </a:lnTo>
                  <a:lnTo>
                    <a:pt x="6323" y="431261"/>
                  </a:lnTo>
                  <a:lnTo>
                    <a:pt x="2247" y="483339"/>
                  </a:lnTo>
                  <a:lnTo>
                    <a:pt x="135" y="537624"/>
                  </a:lnTo>
                  <a:lnTo>
                    <a:pt x="0" y="593978"/>
                  </a:lnTo>
                  <a:lnTo>
                    <a:pt x="1850" y="652263"/>
                  </a:lnTo>
                  <a:lnTo>
                    <a:pt x="5699" y="712343"/>
                  </a:lnTo>
                  <a:lnTo>
                    <a:pt x="11556" y="774079"/>
                  </a:lnTo>
                  <a:lnTo>
                    <a:pt x="19433" y="837334"/>
                  </a:lnTo>
                  <a:lnTo>
                    <a:pt x="29341" y="901971"/>
                  </a:lnTo>
                  <a:lnTo>
                    <a:pt x="68908" y="907448"/>
                  </a:lnTo>
                  <a:lnTo>
                    <a:pt x="111028" y="912212"/>
                  </a:lnTo>
                  <a:lnTo>
                    <a:pt x="155598" y="916064"/>
                  </a:lnTo>
                  <a:lnTo>
                    <a:pt x="202518" y="918805"/>
                  </a:lnTo>
                  <a:lnTo>
                    <a:pt x="251686" y="920236"/>
                  </a:lnTo>
                  <a:lnTo>
                    <a:pt x="303000" y="920159"/>
                  </a:lnTo>
                  <a:lnTo>
                    <a:pt x="356359" y="918375"/>
                  </a:lnTo>
                  <a:lnTo>
                    <a:pt x="411662" y="914684"/>
                  </a:lnTo>
                  <a:lnTo>
                    <a:pt x="460725" y="909978"/>
                  </a:lnTo>
                  <a:lnTo>
                    <a:pt x="512144" y="903930"/>
                  </a:lnTo>
                  <a:lnTo>
                    <a:pt x="564242" y="896777"/>
                  </a:lnTo>
                  <a:lnTo>
                    <a:pt x="615340" y="888753"/>
                  </a:lnTo>
                  <a:lnTo>
                    <a:pt x="663761" y="880094"/>
                  </a:lnTo>
                  <a:lnTo>
                    <a:pt x="707828" y="871036"/>
                  </a:lnTo>
                  <a:lnTo>
                    <a:pt x="745862" y="861814"/>
                  </a:lnTo>
                  <a:lnTo>
                    <a:pt x="730016" y="806295"/>
                  </a:lnTo>
                  <a:lnTo>
                    <a:pt x="719156" y="751883"/>
                  </a:lnTo>
                  <a:lnTo>
                    <a:pt x="712181" y="699203"/>
                  </a:lnTo>
                  <a:lnTo>
                    <a:pt x="707988" y="648879"/>
                  </a:lnTo>
                  <a:lnTo>
                    <a:pt x="705474" y="601537"/>
                  </a:lnTo>
                  <a:lnTo>
                    <a:pt x="703539" y="557801"/>
                  </a:lnTo>
                  <a:lnTo>
                    <a:pt x="701079" y="518296"/>
                  </a:lnTo>
                  <a:lnTo>
                    <a:pt x="696993" y="483646"/>
                  </a:lnTo>
                  <a:lnTo>
                    <a:pt x="690592" y="440176"/>
                  </a:lnTo>
                  <a:lnTo>
                    <a:pt x="684994" y="397166"/>
                  </a:lnTo>
                  <a:lnTo>
                    <a:pt x="678774" y="352946"/>
                  </a:lnTo>
                  <a:lnTo>
                    <a:pt x="670506" y="305846"/>
                  </a:lnTo>
                  <a:lnTo>
                    <a:pt x="658766" y="254195"/>
                  </a:lnTo>
                  <a:lnTo>
                    <a:pt x="639210" y="199689"/>
                  </a:lnTo>
                  <a:lnTo>
                    <a:pt x="612857" y="155712"/>
                  </a:lnTo>
                  <a:lnTo>
                    <a:pt x="581772" y="120473"/>
                  </a:lnTo>
                  <a:lnTo>
                    <a:pt x="548019" y="92184"/>
                  </a:lnTo>
                  <a:lnTo>
                    <a:pt x="513665" y="69055"/>
                  </a:lnTo>
                  <a:lnTo>
                    <a:pt x="480775" y="49297"/>
                  </a:lnTo>
                  <a:lnTo>
                    <a:pt x="451413" y="31120"/>
                  </a:lnTo>
                  <a:lnTo>
                    <a:pt x="400523" y="8078"/>
                  </a:lnTo>
                  <a:lnTo>
                    <a:pt x="345913" y="0"/>
                  </a:lnTo>
                  <a:close/>
                </a:path>
              </a:pathLst>
            </a:custGeom>
            <a:solidFill>
              <a:srgbClr val="3B4043"/>
            </a:solidFill>
          </p:spPr>
          <p:txBody>
            <a:bodyPr wrap="square" lIns="0" tIns="0" rIns="0" bIns="0" rtlCol="0"/>
            <a:lstStyle/>
            <a:p>
              <a:endParaRPr/>
            </a:p>
          </p:txBody>
        </p:sp>
        <p:sp>
          <p:nvSpPr>
            <p:cNvPr id="18" name="object 15"/>
            <p:cNvSpPr/>
            <p:nvPr/>
          </p:nvSpPr>
          <p:spPr>
            <a:xfrm>
              <a:off x="3172701" y="6180962"/>
              <a:ext cx="171094" cy="183427"/>
            </a:xfrm>
            <a:prstGeom prst="rect">
              <a:avLst/>
            </a:prstGeom>
            <a:blipFill>
              <a:blip r:embed="rId7" cstate="print"/>
              <a:stretch>
                <a:fillRect/>
              </a:stretch>
            </a:blipFill>
          </p:spPr>
          <p:txBody>
            <a:bodyPr wrap="square" lIns="0" tIns="0" rIns="0" bIns="0" rtlCol="0"/>
            <a:lstStyle/>
            <a:p>
              <a:endParaRPr/>
            </a:p>
          </p:txBody>
        </p:sp>
        <p:sp>
          <p:nvSpPr>
            <p:cNvPr id="19" name="object 16"/>
            <p:cNvSpPr/>
            <p:nvPr/>
          </p:nvSpPr>
          <p:spPr>
            <a:xfrm>
              <a:off x="2485773" y="6302810"/>
              <a:ext cx="708660" cy="900430"/>
            </a:xfrm>
            <a:custGeom>
              <a:avLst/>
              <a:gdLst/>
              <a:ahLst/>
              <a:cxnLst/>
              <a:rect l="l" t="t" r="r" b="b"/>
              <a:pathLst>
                <a:path w="708660" h="900429">
                  <a:moveTo>
                    <a:pt x="653065" y="0"/>
                  </a:moveTo>
                  <a:lnTo>
                    <a:pt x="576694" y="18093"/>
                  </a:lnTo>
                  <a:lnTo>
                    <a:pt x="533216" y="36334"/>
                  </a:lnTo>
                  <a:lnTo>
                    <a:pt x="487660" y="58823"/>
                  </a:lnTo>
                  <a:lnTo>
                    <a:pt x="441112" y="84149"/>
                  </a:lnTo>
                  <a:lnTo>
                    <a:pt x="394660" y="110902"/>
                  </a:lnTo>
                  <a:lnTo>
                    <a:pt x="306392" y="163045"/>
                  </a:lnTo>
                  <a:lnTo>
                    <a:pt x="266752" y="185613"/>
                  </a:lnTo>
                  <a:lnTo>
                    <a:pt x="231556" y="203965"/>
                  </a:lnTo>
                  <a:lnTo>
                    <a:pt x="193664" y="223296"/>
                  </a:lnTo>
                  <a:lnTo>
                    <a:pt x="149701" y="247862"/>
                  </a:lnTo>
                  <a:lnTo>
                    <a:pt x="104432" y="275780"/>
                  </a:lnTo>
                  <a:lnTo>
                    <a:pt x="62625" y="305165"/>
                  </a:lnTo>
                  <a:lnTo>
                    <a:pt x="29044" y="334132"/>
                  </a:lnTo>
                  <a:lnTo>
                    <a:pt x="0" y="393552"/>
                  </a:lnTo>
                  <a:lnTo>
                    <a:pt x="4942" y="428361"/>
                  </a:lnTo>
                  <a:lnTo>
                    <a:pt x="21101" y="464853"/>
                  </a:lnTo>
                  <a:lnTo>
                    <a:pt x="46293" y="502658"/>
                  </a:lnTo>
                  <a:lnTo>
                    <a:pt x="78336" y="541404"/>
                  </a:lnTo>
                  <a:lnTo>
                    <a:pt x="115046" y="580719"/>
                  </a:lnTo>
                  <a:lnTo>
                    <a:pt x="154240" y="620234"/>
                  </a:lnTo>
                  <a:lnTo>
                    <a:pt x="193736" y="659578"/>
                  </a:lnTo>
                  <a:lnTo>
                    <a:pt x="236849" y="701127"/>
                  </a:lnTo>
                  <a:lnTo>
                    <a:pt x="279662" y="739105"/>
                  </a:lnTo>
                  <a:lnTo>
                    <a:pt x="321846" y="773653"/>
                  </a:lnTo>
                  <a:lnTo>
                    <a:pt x="363071" y="804913"/>
                  </a:lnTo>
                  <a:lnTo>
                    <a:pt x="403008" y="833027"/>
                  </a:lnTo>
                  <a:lnTo>
                    <a:pt x="441327" y="858134"/>
                  </a:lnTo>
                  <a:lnTo>
                    <a:pt x="477699" y="880378"/>
                  </a:lnTo>
                  <a:lnTo>
                    <a:pt x="511794" y="899900"/>
                  </a:lnTo>
                  <a:lnTo>
                    <a:pt x="530779" y="891398"/>
                  </a:lnTo>
                  <a:lnTo>
                    <a:pt x="568462" y="867404"/>
                  </a:lnTo>
                  <a:lnTo>
                    <a:pt x="608507" y="825669"/>
                  </a:lnTo>
                  <a:lnTo>
                    <a:pt x="634578" y="763946"/>
                  </a:lnTo>
                  <a:lnTo>
                    <a:pt x="637202" y="727435"/>
                  </a:lnTo>
                  <a:lnTo>
                    <a:pt x="632935" y="695998"/>
                  </a:lnTo>
                  <a:lnTo>
                    <a:pt x="625318" y="671138"/>
                  </a:lnTo>
                  <a:lnTo>
                    <a:pt x="617890" y="654358"/>
                  </a:lnTo>
                  <a:lnTo>
                    <a:pt x="586491" y="636378"/>
                  </a:lnTo>
                  <a:lnTo>
                    <a:pt x="553873" y="616599"/>
                  </a:lnTo>
                  <a:lnTo>
                    <a:pt x="520192" y="594941"/>
                  </a:lnTo>
                  <a:lnTo>
                    <a:pt x="485607" y="571325"/>
                  </a:lnTo>
                  <a:lnTo>
                    <a:pt x="450111" y="545519"/>
                  </a:lnTo>
                  <a:lnTo>
                    <a:pt x="407273" y="512166"/>
                  </a:lnTo>
                  <a:lnTo>
                    <a:pt x="367813" y="479099"/>
                  </a:lnTo>
                  <a:lnTo>
                    <a:pt x="331665" y="446655"/>
                  </a:lnTo>
                  <a:lnTo>
                    <a:pt x="298765" y="415166"/>
                  </a:lnTo>
                  <a:lnTo>
                    <a:pt x="505660" y="323497"/>
                  </a:lnTo>
                  <a:lnTo>
                    <a:pt x="708073" y="15827"/>
                  </a:lnTo>
                  <a:lnTo>
                    <a:pt x="683783" y="2968"/>
                  </a:lnTo>
                  <a:lnTo>
                    <a:pt x="653065" y="0"/>
                  </a:lnTo>
                  <a:close/>
                </a:path>
              </a:pathLst>
            </a:custGeom>
            <a:solidFill>
              <a:srgbClr val="3B4043"/>
            </a:solidFill>
          </p:spPr>
          <p:txBody>
            <a:bodyPr wrap="square" lIns="0" tIns="0" rIns="0" bIns="0" rtlCol="0"/>
            <a:lstStyle/>
            <a:p>
              <a:endParaRPr/>
            </a:p>
          </p:txBody>
        </p:sp>
        <p:sp>
          <p:nvSpPr>
            <p:cNvPr id="20" name="object 17"/>
            <p:cNvSpPr/>
            <p:nvPr/>
          </p:nvSpPr>
          <p:spPr>
            <a:xfrm>
              <a:off x="2839173" y="5885682"/>
              <a:ext cx="200774" cy="195509"/>
            </a:xfrm>
            <a:prstGeom prst="rect">
              <a:avLst/>
            </a:prstGeom>
            <a:blipFill>
              <a:blip r:embed="rId8" cstate="print"/>
              <a:stretch>
                <a:fillRect/>
              </a:stretch>
            </a:blipFill>
          </p:spPr>
          <p:txBody>
            <a:bodyPr wrap="square" lIns="0" tIns="0" rIns="0" bIns="0" rtlCol="0"/>
            <a:lstStyle/>
            <a:p>
              <a:endParaRPr/>
            </a:p>
          </p:txBody>
        </p:sp>
        <p:sp>
          <p:nvSpPr>
            <p:cNvPr id="21" name="object 18"/>
            <p:cNvSpPr/>
            <p:nvPr/>
          </p:nvSpPr>
          <p:spPr>
            <a:xfrm>
              <a:off x="2983907" y="5664672"/>
              <a:ext cx="530860" cy="579120"/>
            </a:xfrm>
            <a:custGeom>
              <a:avLst/>
              <a:gdLst/>
              <a:ahLst/>
              <a:cxnLst/>
              <a:rect l="l" t="t" r="r" b="b"/>
              <a:pathLst>
                <a:path w="530860" h="579120">
                  <a:moveTo>
                    <a:pt x="312984" y="0"/>
                  </a:moveTo>
                  <a:lnTo>
                    <a:pt x="267588" y="33"/>
                  </a:lnTo>
                  <a:lnTo>
                    <a:pt x="221630" y="5976"/>
                  </a:lnTo>
                  <a:lnTo>
                    <a:pt x="176498" y="17778"/>
                  </a:lnTo>
                  <a:lnTo>
                    <a:pt x="133579" y="35390"/>
                  </a:lnTo>
                  <a:lnTo>
                    <a:pt x="94262" y="58762"/>
                  </a:lnTo>
                  <a:lnTo>
                    <a:pt x="59933" y="87846"/>
                  </a:lnTo>
                  <a:lnTo>
                    <a:pt x="31981" y="122592"/>
                  </a:lnTo>
                  <a:lnTo>
                    <a:pt x="11793" y="162951"/>
                  </a:lnTo>
                  <a:lnTo>
                    <a:pt x="0" y="221359"/>
                  </a:lnTo>
                  <a:lnTo>
                    <a:pt x="4046" y="278795"/>
                  </a:lnTo>
                  <a:lnTo>
                    <a:pt x="19086" y="332791"/>
                  </a:lnTo>
                  <a:lnTo>
                    <a:pt x="40270" y="380880"/>
                  </a:lnTo>
                  <a:lnTo>
                    <a:pt x="62751" y="420593"/>
                  </a:lnTo>
                  <a:lnTo>
                    <a:pt x="107187" y="485222"/>
                  </a:lnTo>
                  <a:lnTo>
                    <a:pt x="137910" y="520329"/>
                  </a:lnTo>
                  <a:lnTo>
                    <a:pt x="176597" y="550540"/>
                  </a:lnTo>
                  <a:lnTo>
                    <a:pt x="225991" y="571611"/>
                  </a:lnTo>
                  <a:lnTo>
                    <a:pt x="270658" y="578657"/>
                  </a:lnTo>
                  <a:lnTo>
                    <a:pt x="316164" y="576567"/>
                  </a:lnTo>
                  <a:lnTo>
                    <a:pt x="360927" y="566052"/>
                  </a:lnTo>
                  <a:lnTo>
                    <a:pt x="403365" y="547822"/>
                  </a:lnTo>
                  <a:lnTo>
                    <a:pt x="441896" y="522587"/>
                  </a:lnTo>
                  <a:lnTo>
                    <a:pt x="474937" y="491055"/>
                  </a:lnTo>
                  <a:lnTo>
                    <a:pt x="503490" y="449155"/>
                  </a:lnTo>
                  <a:lnTo>
                    <a:pt x="520694" y="405209"/>
                  </a:lnTo>
                  <a:lnTo>
                    <a:pt x="528908" y="360355"/>
                  </a:lnTo>
                  <a:lnTo>
                    <a:pt x="530491" y="315726"/>
                  </a:lnTo>
                  <a:lnTo>
                    <a:pt x="527801" y="272457"/>
                  </a:lnTo>
                  <a:lnTo>
                    <a:pt x="523197" y="231683"/>
                  </a:lnTo>
                  <a:lnTo>
                    <a:pt x="516313" y="184083"/>
                  </a:lnTo>
                  <a:lnTo>
                    <a:pt x="505579" y="138845"/>
                  </a:lnTo>
                  <a:lnTo>
                    <a:pt x="488153" y="97090"/>
                  </a:lnTo>
                  <a:lnTo>
                    <a:pt x="461195" y="59941"/>
                  </a:lnTo>
                  <a:lnTo>
                    <a:pt x="396540" y="17856"/>
                  </a:lnTo>
                  <a:lnTo>
                    <a:pt x="356431" y="5924"/>
                  </a:lnTo>
                  <a:lnTo>
                    <a:pt x="312984" y="0"/>
                  </a:lnTo>
                  <a:close/>
                </a:path>
              </a:pathLst>
            </a:custGeom>
            <a:solidFill>
              <a:srgbClr val="D2B5A0"/>
            </a:solidFill>
          </p:spPr>
          <p:txBody>
            <a:bodyPr wrap="square" lIns="0" tIns="0" rIns="0" bIns="0" rtlCol="0"/>
            <a:lstStyle/>
            <a:p>
              <a:endParaRPr/>
            </a:p>
          </p:txBody>
        </p:sp>
        <p:sp>
          <p:nvSpPr>
            <p:cNvPr id="22" name="object 19"/>
            <p:cNvSpPr/>
            <p:nvPr/>
          </p:nvSpPr>
          <p:spPr>
            <a:xfrm>
              <a:off x="3245396" y="6141892"/>
              <a:ext cx="83185" cy="38100"/>
            </a:xfrm>
            <a:custGeom>
              <a:avLst/>
              <a:gdLst/>
              <a:ahLst/>
              <a:cxnLst/>
              <a:rect l="l" t="t" r="r" b="b"/>
              <a:pathLst>
                <a:path w="83185" h="38100">
                  <a:moveTo>
                    <a:pt x="36534" y="0"/>
                  </a:moveTo>
                  <a:lnTo>
                    <a:pt x="0" y="11193"/>
                  </a:lnTo>
                  <a:lnTo>
                    <a:pt x="12237" y="10206"/>
                  </a:lnTo>
                  <a:lnTo>
                    <a:pt x="23956" y="9996"/>
                  </a:lnTo>
                  <a:lnTo>
                    <a:pt x="71564" y="26496"/>
                  </a:lnTo>
                  <a:lnTo>
                    <a:pt x="82816" y="37672"/>
                  </a:lnTo>
                  <a:lnTo>
                    <a:pt x="81470" y="29430"/>
                  </a:lnTo>
                  <a:lnTo>
                    <a:pt x="49491" y="2112"/>
                  </a:lnTo>
                  <a:lnTo>
                    <a:pt x="43072" y="647"/>
                  </a:lnTo>
                  <a:lnTo>
                    <a:pt x="36534" y="0"/>
                  </a:lnTo>
                  <a:close/>
                </a:path>
              </a:pathLst>
            </a:custGeom>
            <a:solidFill>
              <a:srgbClr val="AC8D7A"/>
            </a:solidFill>
          </p:spPr>
          <p:txBody>
            <a:bodyPr wrap="square" lIns="0" tIns="0" rIns="0" bIns="0" rtlCol="0"/>
            <a:lstStyle/>
            <a:p>
              <a:endParaRPr/>
            </a:p>
          </p:txBody>
        </p:sp>
        <p:sp>
          <p:nvSpPr>
            <p:cNvPr id="23" name="object 20"/>
            <p:cNvSpPr/>
            <p:nvPr/>
          </p:nvSpPr>
          <p:spPr>
            <a:xfrm>
              <a:off x="2985427" y="5915926"/>
              <a:ext cx="532765" cy="155575"/>
            </a:xfrm>
            <a:custGeom>
              <a:avLst/>
              <a:gdLst/>
              <a:ahLst/>
              <a:cxnLst/>
              <a:rect l="l" t="t" r="r" b="b"/>
              <a:pathLst>
                <a:path w="532764" h="155575">
                  <a:moveTo>
                    <a:pt x="517537" y="0"/>
                  </a:moveTo>
                  <a:lnTo>
                    <a:pt x="7749" y="41928"/>
                  </a:lnTo>
                  <a:lnTo>
                    <a:pt x="3744" y="28474"/>
                  </a:lnTo>
                  <a:lnTo>
                    <a:pt x="300" y="15756"/>
                  </a:lnTo>
                  <a:lnTo>
                    <a:pt x="0" y="18199"/>
                  </a:lnTo>
                  <a:lnTo>
                    <a:pt x="7875" y="57140"/>
                  </a:lnTo>
                  <a:lnTo>
                    <a:pt x="89039" y="96456"/>
                  </a:lnTo>
                  <a:lnTo>
                    <a:pt x="122212" y="113619"/>
                  </a:lnTo>
                  <a:lnTo>
                    <a:pt x="167720" y="131802"/>
                  </a:lnTo>
                  <a:lnTo>
                    <a:pt x="224704" y="146939"/>
                  </a:lnTo>
                  <a:lnTo>
                    <a:pt x="292303" y="154965"/>
                  </a:lnTo>
                  <a:lnTo>
                    <a:pt x="357589" y="153083"/>
                  </a:lnTo>
                  <a:lnTo>
                    <a:pt x="415331" y="143612"/>
                  </a:lnTo>
                  <a:lnTo>
                    <a:pt x="464459" y="129616"/>
                  </a:lnTo>
                  <a:lnTo>
                    <a:pt x="503901" y="114159"/>
                  </a:lnTo>
                  <a:lnTo>
                    <a:pt x="532587" y="100304"/>
                  </a:lnTo>
                  <a:lnTo>
                    <a:pt x="531541" y="80614"/>
                  </a:lnTo>
                  <a:lnTo>
                    <a:pt x="529899" y="59985"/>
                  </a:lnTo>
                  <a:lnTo>
                    <a:pt x="527588" y="38475"/>
                  </a:lnTo>
                  <a:lnTo>
                    <a:pt x="524535" y="16141"/>
                  </a:lnTo>
                  <a:lnTo>
                    <a:pt x="522302" y="2789"/>
                  </a:lnTo>
                  <a:lnTo>
                    <a:pt x="521170" y="9165"/>
                  </a:lnTo>
                  <a:lnTo>
                    <a:pt x="517537" y="0"/>
                  </a:lnTo>
                  <a:close/>
                </a:path>
              </a:pathLst>
            </a:custGeom>
            <a:solidFill>
              <a:srgbClr val="BDC1C5"/>
            </a:solidFill>
          </p:spPr>
          <p:txBody>
            <a:bodyPr wrap="square" lIns="0" tIns="0" rIns="0" bIns="0" rtlCol="0"/>
            <a:lstStyle/>
            <a:p>
              <a:endParaRPr/>
            </a:p>
          </p:txBody>
        </p:sp>
        <p:sp>
          <p:nvSpPr>
            <p:cNvPr id="24" name="object 21"/>
            <p:cNvSpPr/>
            <p:nvPr/>
          </p:nvSpPr>
          <p:spPr>
            <a:xfrm>
              <a:off x="2966673" y="5993752"/>
              <a:ext cx="142501" cy="170624"/>
            </a:xfrm>
            <a:prstGeom prst="rect">
              <a:avLst/>
            </a:prstGeom>
            <a:blipFill>
              <a:blip r:embed="rId9" cstate="print"/>
              <a:stretch>
                <a:fillRect/>
              </a:stretch>
            </a:blipFill>
          </p:spPr>
          <p:txBody>
            <a:bodyPr wrap="square" lIns="0" tIns="0" rIns="0" bIns="0" rtlCol="0"/>
            <a:lstStyle/>
            <a:p>
              <a:endParaRPr/>
            </a:p>
          </p:txBody>
        </p:sp>
        <p:sp>
          <p:nvSpPr>
            <p:cNvPr id="25" name="object 22"/>
            <p:cNvSpPr/>
            <p:nvPr/>
          </p:nvSpPr>
          <p:spPr>
            <a:xfrm>
              <a:off x="3219970" y="5952502"/>
              <a:ext cx="186055" cy="93345"/>
            </a:xfrm>
            <a:custGeom>
              <a:avLst/>
              <a:gdLst/>
              <a:ahLst/>
              <a:cxnLst/>
              <a:rect l="l" t="t" r="r" b="b"/>
              <a:pathLst>
                <a:path w="186054" h="93345">
                  <a:moveTo>
                    <a:pt x="8191" y="59397"/>
                  </a:moveTo>
                  <a:lnTo>
                    <a:pt x="8051" y="58394"/>
                  </a:lnTo>
                  <a:lnTo>
                    <a:pt x="8115" y="60261"/>
                  </a:lnTo>
                  <a:lnTo>
                    <a:pt x="8191" y="59397"/>
                  </a:lnTo>
                  <a:close/>
                </a:path>
                <a:path w="186054" h="93345">
                  <a:moveTo>
                    <a:pt x="28511" y="70091"/>
                  </a:moveTo>
                  <a:lnTo>
                    <a:pt x="21069" y="24511"/>
                  </a:lnTo>
                  <a:lnTo>
                    <a:pt x="11976" y="17399"/>
                  </a:lnTo>
                  <a:lnTo>
                    <a:pt x="1981" y="23088"/>
                  </a:lnTo>
                  <a:lnTo>
                    <a:pt x="0" y="28854"/>
                  </a:lnTo>
                  <a:lnTo>
                    <a:pt x="3098" y="36245"/>
                  </a:lnTo>
                  <a:lnTo>
                    <a:pt x="3632" y="37655"/>
                  </a:lnTo>
                  <a:lnTo>
                    <a:pt x="7962" y="58051"/>
                  </a:lnTo>
                  <a:lnTo>
                    <a:pt x="8051" y="58394"/>
                  </a:lnTo>
                  <a:lnTo>
                    <a:pt x="8331" y="59397"/>
                  </a:lnTo>
                  <a:lnTo>
                    <a:pt x="8128" y="60261"/>
                  </a:lnTo>
                  <a:lnTo>
                    <a:pt x="6426" y="80810"/>
                  </a:lnTo>
                  <a:lnTo>
                    <a:pt x="6769" y="79197"/>
                  </a:lnTo>
                  <a:lnTo>
                    <a:pt x="6184" y="82067"/>
                  </a:lnTo>
                  <a:lnTo>
                    <a:pt x="5943" y="84378"/>
                  </a:lnTo>
                  <a:lnTo>
                    <a:pt x="7226" y="86982"/>
                  </a:lnTo>
                  <a:lnTo>
                    <a:pt x="8318" y="89268"/>
                  </a:lnTo>
                  <a:lnTo>
                    <a:pt x="10731" y="91465"/>
                  </a:lnTo>
                  <a:lnTo>
                    <a:pt x="18110" y="93345"/>
                  </a:lnTo>
                  <a:lnTo>
                    <a:pt x="25311" y="90868"/>
                  </a:lnTo>
                  <a:lnTo>
                    <a:pt x="26492" y="85140"/>
                  </a:lnTo>
                  <a:lnTo>
                    <a:pt x="27292" y="79197"/>
                  </a:lnTo>
                  <a:lnTo>
                    <a:pt x="28511" y="70091"/>
                  </a:lnTo>
                  <a:close/>
                </a:path>
                <a:path w="186054" h="93345">
                  <a:moveTo>
                    <a:pt x="185750" y="42545"/>
                  </a:moveTo>
                  <a:lnTo>
                    <a:pt x="182359" y="3911"/>
                  </a:lnTo>
                  <a:lnTo>
                    <a:pt x="176339" y="0"/>
                  </a:lnTo>
                  <a:lnTo>
                    <a:pt x="165315" y="2946"/>
                  </a:lnTo>
                  <a:lnTo>
                    <a:pt x="161810" y="8140"/>
                  </a:lnTo>
                  <a:lnTo>
                    <a:pt x="163195" y="17589"/>
                  </a:lnTo>
                  <a:lnTo>
                    <a:pt x="163664" y="21526"/>
                  </a:lnTo>
                  <a:lnTo>
                    <a:pt x="164223" y="27012"/>
                  </a:lnTo>
                  <a:lnTo>
                    <a:pt x="164388" y="28892"/>
                  </a:lnTo>
                  <a:lnTo>
                    <a:pt x="164744" y="33985"/>
                  </a:lnTo>
                  <a:lnTo>
                    <a:pt x="164795" y="35140"/>
                  </a:lnTo>
                  <a:lnTo>
                    <a:pt x="165150" y="42545"/>
                  </a:lnTo>
                  <a:lnTo>
                    <a:pt x="165125" y="50266"/>
                  </a:lnTo>
                  <a:lnTo>
                    <a:pt x="164490" y="63436"/>
                  </a:lnTo>
                  <a:lnTo>
                    <a:pt x="168643" y="68783"/>
                  </a:lnTo>
                  <a:lnTo>
                    <a:pt x="179895" y="68681"/>
                  </a:lnTo>
                  <a:lnTo>
                    <a:pt x="185254" y="64503"/>
                  </a:lnTo>
                  <a:lnTo>
                    <a:pt x="185547" y="58712"/>
                  </a:lnTo>
                  <a:lnTo>
                    <a:pt x="185737" y="50266"/>
                  </a:lnTo>
                  <a:lnTo>
                    <a:pt x="185750" y="42545"/>
                  </a:lnTo>
                  <a:close/>
                </a:path>
              </a:pathLst>
            </a:custGeom>
            <a:solidFill>
              <a:srgbClr val="000000"/>
            </a:solidFill>
          </p:spPr>
          <p:txBody>
            <a:bodyPr wrap="square" lIns="0" tIns="0" rIns="0" bIns="0" rtlCol="0"/>
            <a:lstStyle/>
            <a:p>
              <a:endParaRPr/>
            </a:p>
          </p:txBody>
        </p:sp>
        <p:sp>
          <p:nvSpPr>
            <p:cNvPr id="26" name="object 23"/>
            <p:cNvSpPr/>
            <p:nvPr/>
          </p:nvSpPr>
          <p:spPr>
            <a:xfrm>
              <a:off x="2966986" y="5578462"/>
              <a:ext cx="540385" cy="323850"/>
            </a:xfrm>
            <a:custGeom>
              <a:avLst/>
              <a:gdLst/>
              <a:ahLst/>
              <a:cxnLst/>
              <a:rect l="l" t="t" r="r" b="b"/>
              <a:pathLst>
                <a:path w="540385" h="323850">
                  <a:moveTo>
                    <a:pt x="322689" y="0"/>
                  </a:moveTo>
                  <a:lnTo>
                    <a:pt x="275295" y="995"/>
                  </a:lnTo>
                  <a:lnTo>
                    <a:pt x="227966" y="10225"/>
                  </a:lnTo>
                  <a:lnTo>
                    <a:pt x="182082" y="27067"/>
                  </a:lnTo>
                  <a:lnTo>
                    <a:pt x="139022" y="50900"/>
                  </a:lnTo>
                  <a:lnTo>
                    <a:pt x="100164" y="81102"/>
                  </a:lnTo>
                  <a:lnTo>
                    <a:pt x="56816" y="130590"/>
                  </a:lnTo>
                  <a:lnTo>
                    <a:pt x="28117" y="181873"/>
                  </a:lnTo>
                  <a:lnTo>
                    <a:pt x="11077" y="230885"/>
                  </a:lnTo>
                  <a:lnTo>
                    <a:pt x="2705" y="273565"/>
                  </a:lnTo>
                  <a:lnTo>
                    <a:pt x="0" y="323672"/>
                  </a:lnTo>
                  <a:lnTo>
                    <a:pt x="539940" y="250316"/>
                  </a:lnTo>
                  <a:lnTo>
                    <a:pt x="530042" y="178903"/>
                  </a:lnTo>
                  <a:lnTo>
                    <a:pt x="509884" y="127153"/>
                  </a:lnTo>
                  <a:lnTo>
                    <a:pt x="472490" y="74028"/>
                  </a:lnTo>
                  <a:lnTo>
                    <a:pt x="439073" y="44046"/>
                  </a:lnTo>
                  <a:lnTo>
                    <a:pt x="382877" y="12661"/>
                  </a:lnTo>
                  <a:lnTo>
                    <a:pt x="322689" y="0"/>
                  </a:lnTo>
                  <a:close/>
                </a:path>
              </a:pathLst>
            </a:custGeom>
            <a:solidFill>
              <a:srgbClr val="1F2023"/>
            </a:solidFill>
          </p:spPr>
          <p:txBody>
            <a:bodyPr wrap="square" lIns="0" tIns="0" rIns="0" bIns="0" rtlCol="0"/>
            <a:lstStyle/>
            <a:p>
              <a:endParaRPr/>
            </a:p>
          </p:txBody>
        </p:sp>
        <p:sp>
          <p:nvSpPr>
            <p:cNvPr id="27" name="object 24"/>
            <p:cNvSpPr/>
            <p:nvPr/>
          </p:nvSpPr>
          <p:spPr>
            <a:xfrm>
              <a:off x="2964027" y="5763831"/>
              <a:ext cx="1017905" cy="1285875"/>
            </a:xfrm>
            <a:custGeom>
              <a:avLst/>
              <a:gdLst/>
              <a:ahLst/>
              <a:cxnLst/>
              <a:rect l="l" t="t" r="r" b="b"/>
              <a:pathLst>
                <a:path w="1017904" h="1285875">
                  <a:moveTo>
                    <a:pt x="546201" y="96735"/>
                  </a:moveTo>
                  <a:lnTo>
                    <a:pt x="537413" y="12306"/>
                  </a:lnTo>
                  <a:lnTo>
                    <a:pt x="504964" y="6743"/>
                  </a:lnTo>
                  <a:lnTo>
                    <a:pt x="464959" y="2197"/>
                  </a:lnTo>
                  <a:lnTo>
                    <a:pt x="418172" y="0"/>
                  </a:lnTo>
                  <a:lnTo>
                    <a:pt x="365379" y="1524"/>
                  </a:lnTo>
                  <a:lnTo>
                    <a:pt x="307365" y="8089"/>
                  </a:lnTo>
                  <a:lnTo>
                    <a:pt x="244906" y="21069"/>
                  </a:lnTo>
                  <a:lnTo>
                    <a:pt x="180340" y="41236"/>
                  </a:lnTo>
                  <a:lnTo>
                    <a:pt x="123659" y="65074"/>
                  </a:lnTo>
                  <a:lnTo>
                    <a:pt x="75069" y="90551"/>
                  </a:lnTo>
                  <a:lnTo>
                    <a:pt x="34759" y="115633"/>
                  </a:lnTo>
                  <a:lnTo>
                    <a:pt x="2959" y="138303"/>
                  </a:lnTo>
                  <a:lnTo>
                    <a:pt x="0" y="152742"/>
                  </a:lnTo>
                  <a:lnTo>
                    <a:pt x="546" y="161975"/>
                  </a:lnTo>
                  <a:lnTo>
                    <a:pt x="4254" y="180987"/>
                  </a:lnTo>
                  <a:lnTo>
                    <a:pt x="11328" y="196126"/>
                  </a:lnTo>
                  <a:lnTo>
                    <a:pt x="19253" y="207149"/>
                  </a:lnTo>
                  <a:lnTo>
                    <a:pt x="25565" y="213842"/>
                  </a:lnTo>
                  <a:lnTo>
                    <a:pt x="60744" y="195795"/>
                  </a:lnTo>
                  <a:lnTo>
                    <a:pt x="100088" y="177609"/>
                  </a:lnTo>
                  <a:lnTo>
                    <a:pt x="143510" y="159867"/>
                  </a:lnTo>
                  <a:lnTo>
                    <a:pt x="190893" y="143141"/>
                  </a:lnTo>
                  <a:lnTo>
                    <a:pt x="242176" y="128016"/>
                  </a:lnTo>
                  <a:lnTo>
                    <a:pt x="302234" y="114071"/>
                  </a:lnTo>
                  <a:lnTo>
                    <a:pt x="359117" y="104470"/>
                  </a:lnTo>
                  <a:lnTo>
                    <a:pt x="412381" y="98577"/>
                  </a:lnTo>
                  <a:lnTo>
                    <a:pt x="461606" y="95758"/>
                  </a:lnTo>
                  <a:lnTo>
                    <a:pt x="506349" y="95351"/>
                  </a:lnTo>
                  <a:lnTo>
                    <a:pt x="546201" y="96735"/>
                  </a:lnTo>
                  <a:close/>
                </a:path>
                <a:path w="1017904" h="1285875">
                  <a:moveTo>
                    <a:pt x="1017562" y="1254785"/>
                  </a:moveTo>
                  <a:lnTo>
                    <a:pt x="1012952" y="1155801"/>
                  </a:lnTo>
                  <a:lnTo>
                    <a:pt x="951979" y="958430"/>
                  </a:lnTo>
                  <a:lnTo>
                    <a:pt x="701281" y="480796"/>
                  </a:lnTo>
                  <a:lnTo>
                    <a:pt x="607796" y="559231"/>
                  </a:lnTo>
                  <a:lnTo>
                    <a:pt x="717105" y="1240993"/>
                  </a:lnTo>
                  <a:lnTo>
                    <a:pt x="742848" y="1266647"/>
                  </a:lnTo>
                  <a:lnTo>
                    <a:pt x="760183" y="1278966"/>
                  </a:lnTo>
                  <a:lnTo>
                    <a:pt x="776986" y="1281315"/>
                  </a:lnTo>
                  <a:lnTo>
                    <a:pt x="801141" y="1277099"/>
                  </a:lnTo>
                  <a:lnTo>
                    <a:pt x="951674" y="1285265"/>
                  </a:lnTo>
                  <a:lnTo>
                    <a:pt x="1017562" y="1254785"/>
                  </a:lnTo>
                  <a:close/>
                </a:path>
              </a:pathLst>
            </a:custGeom>
            <a:solidFill>
              <a:srgbClr val="3B4043"/>
            </a:solidFill>
          </p:spPr>
          <p:txBody>
            <a:bodyPr wrap="square" lIns="0" tIns="0" rIns="0" bIns="0" rtlCol="0"/>
            <a:lstStyle/>
            <a:p>
              <a:endParaRPr/>
            </a:p>
          </p:txBody>
        </p:sp>
        <p:sp>
          <p:nvSpPr>
            <p:cNvPr id="28" name="object 25"/>
            <p:cNvSpPr/>
            <p:nvPr/>
          </p:nvSpPr>
          <p:spPr>
            <a:xfrm>
              <a:off x="3589375" y="6429023"/>
              <a:ext cx="86995" cy="405765"/>
            </a:xfrm>
            <a:custGeom>
              <a:avLst/>
              <a:gdLst/>
              <a:ahLst/>
              <a:cxnLst/>
              <a:rect l="l" t="t" r="r" b="b"/>
              <a:pathLst>
                <a:path w="86995" h="405765">
                  <a:moveTo>
                    <a:pt x="6121" y="0"/>
                  </a:moveTo>
                  <a:lnTo>
                    <a:pt x="0" y="1689"/>
                  </a:lnTo>
                  <a:lnTo>
                    <a:pt x="80835" y="405447"/>
                  </a:lnTo>
                  <a:lnTo>
                    <a:pt x="86944" y="403758"/>
                  </a:lnTo>
                  <a:close/>
                </a:path>
              </a:pathLst>
            </a:custGeom>
            <a:solidFill>
              <a:srgbClr val="1F2023"/>
            </a:solidFill>
          </p:spPr>
          <p:txBody>
            <a:bodyPr wrap="square" lIns="0" tIns="0" rIns="0" bIns="0" rtlCol="0"/>
            <a:lstStyle/>
            <a:p>
              <a:endParaRPr/>
            </a:p>
          </p:txBody>
        </p:sp>
        <p:sp>
          <p:nvSpPr>
            <p:cNvPr id="29" name="object 26"/>
            <p:cNvSpPr/>
            <p:nvPr/>
          </p:nvSpPr>
          <p:spPr>
            <a:xfrm>
              <a:off x="3584041" y="6474136"/>
              <a:ext cx="727075" cy="446405"/>
            </a:xfrm>
            <a:custGeom>
              <a:avLst/>
              <a:gdLst/>
              <a:ahLst/>
              <a:cxnLst/>
              <a:rect l="l" t="t" r="r" b="b"/>
              <a:pathLst>
                <a:path w="727075" h="446404">
                  <a:moveTo>
                    <a:pt x="726668" y="0"/>
                  </a:moveTo>
                  <a:lnTo>
                    <a:pt x="109156" y="0"/>
                  </a:lnTo>
                  <a:lnTo>
                    <a:pt x="0" y="445973"/>
                  </a:lnTo>
                  <a:lnTo>
                    <a:pt x="617499" y="445973"/>
                  </a:lnTo>
                  <a:lnTo>
                    <a:pt x="726668" y="0"/>
                  </a:lnTo>
                  <a:close/>
                </a:path>
              </a:pathLst>
            </a:custGeom>
            <a:solidFill>
              <a:srgbClr val="D7DADE"/>
            </a:solidFill>
          </p:spPr>
          <p:txBody>
            <a:bodyPr wrap="square" lIns="0" tIns="0" rIns="0" bIns="0" rtlCol="0"/>
            <a:lstStyle/>
            <a:p>
              <a:endParaRPr/>
            </a:p>
          </p:txBody>
        </p:sp>
        <p:sp>
          <p:nvSpPr>
            <p:cNvPr id="30" name="object 27"/>
            <p:cNvSpPr/>
            <p:nvPr/>
          </p:nvSpPr>
          <p:spPr>
            <a:xfrm>
              <a:off x="3623017" y="6474136"/>
              <a:ext cx="727075" cy="446405"/>
            </a:xfrm>
            <a:custGeom>
              <a:avLst/>
              <a:gdLst/>
              <a:ahLst/>
              <a:cxnLst/>
              <a:rect l="l" t="t" r="r" b="b"/>
              <a:pathLst>
                <a:path w="727075" h="446404">
                  <a:moveTo>
                    <a:pt x="726668" y="0"/>
                  </a:moveTo>
                  <a:lnTo>
                    <a:pt x="109156" y="0"/>
                  </a:lnTo>
                  <a:lnTo>
                    <a:pt x="0" y="445973"/>
                  </a:lnTo>
                  <a:lnTo>
                    <a:pt x="617512" y="445973"/>
                  </a:lnTo>
                  <a:lnTo>
                    <a:pt x="726668" y="0"/>
                  </a:lnTo>
                  <a:close/>
                </a:path>
              </a:pathLst>
            </a:custGeom>
            <a:solidFill>
              <a:srgbClr val="B8BDC4"/>
            </a:solidFill>
          </p:spPr>
          <p:txBody>
            <a:bodyPr wrap="square" lIns="0" tIns="0" rIns="0" bIns="0" rtlCol="0"/>
            <a:lstStyle/>
            <a:p>
              <a:endParaRPr/>
            </a:p>
          </p:txBody>
        </p:sp>
        <p:sp>
          <p:nvSpPr>
            <p:cNvPr id="31" name="object 28"/>
            <p:cNvSpPr/>
            <p:nvPr/>
          </p:nvSpPr>
          <p:spPr>
            <a:xfrm>
              <a:off x="3783043" y="6675044"/>
              <a:ext cx="290195" cy="490220"/>
            </a:xfrm>
            <a:custGeom>
              <a:avLst/>
              <a:gdLst/>
              <a:ahLst/>
              <a:cxnLst/>
              <a:rect l="l" t="t" r="r" b="b"/>
              <a:pathLst>
                <a:path w="290195" h="490220">
                  <a:moveTo>
                    <a:pt x="155526" y="0"/>
                  </a:moveTo>
                  <a:lnTo>
                    <a:pt x="113889" y="15941"/>
                  </a:lnTo>
                  <a:lnTo>
                    <a:pt x="81208" y="46265"/>
                  </a:lnTo>
                  <a:lnTo>
                    <a:pt x="62059" y="88121"/>
                  </a:lnTo>
                  <a:lnTo>
                    <a:pt x="1290" y="349360"/>
                  </a:lnTo>
                  <a:lnTo>
                    <a:pt x="0" y="395370"/>
                  </a:lnTo>
                  <a:lnTo>
                    <a:pt x="15944" y="437003"/>
                  </a:lnTo>
                  <a:lnTo>
                    <a:pt x="46268" y="469682"/>
                  </a:lnTo>
                  <a:lnTo>
                    <a:pt x="88119" y="488832"/>
                  </a:lnTo>
                  <a:lnTo>
                    <a:pt x="134131" y="490123"/>
                  </a:lnTo>
                  <a:lnTo>
                    <a:pt x="175767" y="474182"/>
                  </a:lnTo>
                  <a:lnTo>
                    <a:pt x="208447" y="443858"/>
                  </a:lnTo>
                  <a:lnTo>
                    <a:pt x="227591" y="402002"/>
                  </a:lnTo>
                  <a:lnTo>
                    <a:pt x="288373" y="140775"/>
                  </a:lnTo>
                  <a:lnTo>
                    <a:pt x="289660" y="94758"/>
                  </a:lnTo>
                  <a:lnTo>
                    <a:pt x="273719" y="53122"/>
                  </a:lnTo>
                  <a:lnTo>
                    <a:pt x="243398" y="20441"/>
                  </a:lnTo>
                  <a:lnTo>
                    <a:pt x="201543" y="1291"/>
                  </a:lnTo>
                  <a:lnTo>
                    <a:pt x="155526" y="0"/>
                  </a:lnTo>
                  <a:close/>
                </a:path>
              </a:pathLst>
            </a:custGeom>
            <a:solidFill>
              <a:srgbClr val="D7DADE"/>
            </a:solidFill>
          </p:spPr>
          <p:txBody>
            <a:bodyPr wrap="square" lIns="0" tIns="0" rIns="0" bIns="0" rtlCol="0"/>
            <a:lstStyle/>
            <a:p>
              <a:endParaRPr/>
            </a:p>
          </p:txBody>
        </p:sp>
        <p:sp>
          <p:nvSpPr>
            <p:cNvPr id="32" name="object 29"/>
            <p:cNvSpPr/>
            <p:nvPr/>
          </p:nvSpPr>
          <p:spPr>
            <a:xfrm>
              <a:off x="3697135" y="6983746"/>
              <a:ext cx="416559" cy="299720"/>
            </a:xfrm>
            <a:custGeom>
              <a:avLst/>
              <a:gdLst/>
              <a:ahLst/>
              <a:cxnLst/>
              <a:rect l="l" t="t" r="r" b="b"/>
              <a:pathLst>
                <a:path w="416560" h="299720">
                  <a:moveTo>
                    <a:pt x="208165" y="0"/>
                  </a:moveTo>
                  <a:lnTo>
                    <a:pt x="152829" y="5347"/>
                  </a:lnTo>
                  <a:lnTo>
                    <a:pt x="103103" y="20437"/>
                  </a:lnTo>
                  <a:lnTo>
                    <a:pt x="60972" y="43843"/>
                  </a:lnTo>
                  <a:lnTo>
                    <a:pt x="28422" y="74139"/>
                  </a:lnTo>
                  <a:lnTo>
                    <a:pt x="7436" y="109899"/>
                  </a:lnTo>
                  <a:lnTo>
                    <a:pt x="0" y="149694"/>
                  </a:lnTo>
                  <a:lnTo>
                    <a:pt x="7436" y="189490"/>
                  </a:lnTo>
                  <a:lnTo>
                    <a:pt x="28422" y="225250"/>
                  </a:lnTo>
                  <a:lnTo>
                    <a:pt x="60972" y="255546"/>
                  </a:lnTo>
                  <a:lnTo>
                    <a:pt x="103103" y="278952"/>
                  </a:lnTo>
                  <a:lnTo>
                    <a:pt x="152829" y="294042"/>
                  </a:lnTo>
                  <a:lnTo>
                    <a:pt x="208165" y="299389"/>
                  </a:lnTo>
                  <a:lnTo>
                    <a:pt x="263507" y="294042"/>
                  </a:lnTo>
                  <a:lnTo>
                    <a:pt x="313237" y="278952"/>
                  </a:lnTo>
                  <a:lnTo>
                    <a:pt x="355369" y="255546"/>
                  </a:lnTo>
                  <a:lnTo>
                    <a:pt x="387921" y="225250"/>
                  </a:lnTo>
                  <a:lnTo>
                    <a:pt x="408907" y="189490"/>
                  </a:lnTo>
                  <a:lnTo>
                    <a:pt x="416344" y="149694"/>
                  </a:lnTo>
                  <a:lnTo>
                    <a:pt x="408907" y="109899"/>
                  </a:lnTo>
                  <a:lnTo>
                    <a:pt x="387921" y="74139"/>
                  </a:lnTo>
                  <a:lnTo>
                    <a:pt x="355369" y="43843"/>
                  </a:lnTo>
                  <a:lnTo>
                    <a:pt x="313237" y="20437"/>
                  </a:lnTo>
                  <a:lnTo>
                    <a:pt x="263507" y="5347"/>
                  </a:lnTo>
                  <a:lnTo>
                    <a:pt x="208165" y="0"/>
                  </a:lnTo>
                  <a:close/>
                </a:path>
              </a:pathLst>
            </a:custGeom>
            <a:solidFill>
              <a:srgbClr val="B8BDC4"/>
            </a:solidFill>
          </p:spPr>
          <p:txBody>
            <a:bodyPr wrap="square" lIns="0" tIns="0" rIns="0" bIns="0" rtlCol="0"/>
            <a:lstStyle/>
            <a:p>
              <a:endParaRPr/>
            </a:p>
          </p:txBody>
        </p:sp>
        <p:sp>
          <p:nvSpPr>
            <p:cNvPr id="33" name="object 30"/>
            <p:cNvSpPr/>
            <p:nvPr/>
          </p:nvSpPr>
          <p:spPr>
            <a:xfrm>
              <a:off x="2318931" y="7200899"/>
              <a:ext cx="1909445" cy="340995"/>
            </a:xfrm>
            <a:custGeom>
              <a:avLst/>
              <a:gdLst/>
              <a:ahLst/>
              <a:cxnLst/>
              <a:rect l="l" t="t" r="r" b="b"/>
              <a:pathLst>
                <a:path w="1909445" h="340995">
                  <a:moveTo>
                    <a:pt x="714717" y="0"/>
                  </a:moveTo>
                  <a:lnTo>
                    <a:pt x="0" y="0"/>
                  </a:lnTo>
                  <a:lnTo>
                    <a:pt x="0" y="340791"/>
                  </a:lnTo>
                  <a:lnTo>
                    <a:pt x="714717" y="340791"/>
                  </a:lnTo>
                  <a:lnTo>
                    <a:pt x="714717" y="0"/>
                  </a:lnTo>
                  <a:close/>
                </a:path>
                <a:path w="1909445" h="340995">
                  <a:moveTo>
                    <a:pt x="1027379" y="0"/>
                  </a:moveTo>
                  <a:lnTo>
                    <a:pt x="944816" y="0"/>
                  </a:lnTo>
                  <a:lnTo>
                    <a:pt x="944816" y="340791"/>
                  </a:lnTo>
                  <a:lnTo>
                    <a:pt x="1027379" y="340791"/>
                  </a:lnTo>
                  <a:lnTo>
                    <a:pt x="1027379" y="0"/>
                  </a:lnTo>
                  <a:close/>
                </a:path>
                <a:path w="1909445" h="340995">
                  <a:moveTo>
                    <a:pt x="1909419" y="0"/>
                  </a:moveTo>
                  <a:lnTo>
                    <a:pt x="1257477" y="0"/>
                  </a:lnTo>
                  <a:lnTo>
                    <a:pt x="1257477" y="340791"/>
                  </a:lnTo>
                  <a:lnTo>
                    <a:pt x="1909419" y="340791"/>
                  </a:lnTo>
                  <a:lnTo>
                    <a:pt x="1909419" y="0"/>
                  </a:lnTo>
                  <a:close/>
                </a:path>
              </a:pathLst>
            </a:custGeom>
            <a:solidFill>
              <a:srgbClr val="D7DADE"/>
            </a:solidFill>
          </p:spPr>
          <p:txBody>
            <a:bodyPr wrap="square" lIns="0" tIns="0" rIns="0" bIns="0" rtlCol="0"/>
            <a:lstStyle/>
            <a:p>
              <a:endParaRPr/>
            </a:p>
          </p:txBody>
        </p:sp>
        <p:sp>
          <p:nvSpPr>
            <p:cNvPr id="34" name="object 31"/>
            <p:cNvSpPr/>
            <p:nvPr/>
          </p:nvSpPr>
          <p:spPr>
            <a:xfrm>
              <a:off x="3033649" y="7187399"/>
              <a:ext cx="1424940" cy="354330"/>
            </a:xfrm>
            <a:custGeom>
              <a:avLst/>
              <a:gdLst/>
              <a:ahLst/>
              <a:cxnLst/>
              <a:rect l="l" t="t" r="r" b="b"/>
              <a:pathLst>
                <a:path w="1424939" h="354329">
                  <a:moveTo>
                    <a:pt x="230098" y="0"/>
                  </a:moveTo>
                  <a:lnTo>
                    <a:pt x="0" y="0"/>
                  </a:lnTo>
                  <a:lnTo>
                    <a:pt x="0" y="354291"/>
                  </a:lnTo>
                  <a:lnTo>
                    <a:pt x="230098" y="354291"/>
                  </a:lnTo>
                  <a:lnTo>
                    <a:pt x="230098" y="0"/>
                  </a:lnTo>
                  <a:close/>
                </a:path>
                <a:path w="1424939" h="354329">
                  <a:moveTo>
                    <a:pt x="542759" y="0"/>
                  </a:moveTo>
                  <a:lnTo>
                    <a:pt x="312661" y="0"/>
                  </a:lnTo>
                  <a:lnTo>
                    <a:pt x="312661" y="354291"/>
                  </a:lnTo>
                  <a:lnTo>
                    <a:pt x="542759" y="354291"/>
                  </a:lnTo>
                  <a:lnTo>
                    <a:pt x="542759" y="0"/>
                  </a:lnTo>
                  <a:close/>
                </a:path>
                <a:path w="1424939" h="354329">
                  <a:moveTo>
                    <a:pt x="1424800" y="0"/>
                  </a:moveTo>
                  <a:lnTo>
                    <a:pt x="1194701" y="0"/>
                  </a:lnTo>
                  <a:lnTo>
                    <a:pt x="1194701" y="354291"/>
                  </a:lnTo>
                  <a:lnTo>
                    <a:pt x="1424800" y="354291"/>
                  </a:lnTo>
                  <a:lnTo>
                    <a:pt x="1424800" y="0"/>
                  </a:lnTo>
                  <a:close/>
                </a:path>
              </a:pathLst>
            </a:custGeom>
            <a:solidFill>
              <a:srgbClr val="B8BDC4"/>
            </a:solidFill>
          </p:spPr>
          <p:txBody>
            <a:bodyPr wrap="square" lIns="0" tIns="0" rIns="0" bIns="0" rtlCol="0"/>
            <a:lstStyle/>
            <a:p>
              <a:endParaRPr/>
            </a:p>
          </p:txBody>
        </p:sp>
        <p:sp>
          <p:nvSpPr>
            <p:cNvPr id="35" name="object 32"/>
            <p:cNvSpPr/>
            <p:nvPr/>
          </p:nvSpPr>
          <p:spPr>
            <a:xfrm>
              <a:off x="2117089" y="7070332"/>
              <a:ext cx="2458720" cy="130810"/>
            </a:xfrm>
            <a:custGeom>
              <a:avLst/>
              <a:gdLst/>
              <a:ahLst/>
              <a:cxnLst/>
              <a:rect l="l" t="t" r="r" b="b"/>
              <a:pathLst>
                <a:path w="2458720" h="130809">
                  <a:moveTo>
                    <a:pt x="2393162" y="0"/>
                  </a:moveTo>
                  <a:lnTo>
                    <a:pt x="65290" y="0"/>
                  </a:lnTo>
                  <a:lnTo>
                    <a:pt x="39942" y="5151"/>
                  </a:lnTo>
                  <a:lnTo>
                    <a:pt x="19181" y="19177"/>
                  </a:lnTo>
                  <a:lnTo>
                    <a:pt x="5152" y="39937"/>
                  </a:lnTo>
                  <a:lnTo>
                    <a:pt x="0" y="65290"/>
                  </a:lnTo>
                  <a:lnTo>
                    <a:pt x="5152" y="90636"/>
                  </a:lnTo>
                  <a:lnTo>
                    <a:pt x="19181" y="111393"/>
                  </a:lnTo>
                  <a:lnTo>
                    <a:pt x="39942" y="125417"/>
                  </a:lnTo>
                  <a:lnTo>
                    <a:pt x="65290" y="130568"/>
                  </a:ln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close/>
                </a:path>
              </a:pathLst>
            </a:custGeom>
            <a:solidFill>
              <a:srgbClr val="D7DADE"/>
            </a:solidFill>
          </p:spPr>
          <p:txBody>
            <a:bodyPr wrap="square" lIns="0" tIns="0" rIns="0" bIns="0" rtlCol="0"/>
            <a:lstStyle/>
            <a:p>
              <a:endParaRPr/>
            </a:p>
          </p:txBody>
        </p:sp>
        <p:sp>
          <p:nvSpPr>
            <p:cNvPr id="36" name="object 33"/>
            <p:cNvSpPr/>
            <p:nvPr/>
          </p:nvSpPr>
          <p:spPr>
            <a:xfrm>
              <a:off x="2117089" y="7070332"/>
              <a:ext cx="2458720" cy="130810"/>
            </a:xfrm>
            <a:custGeom>
              <a:avLst/>
              <a:gdLst/>
              <a:ahLst/>
              <a:cxnLst/>
              <a:rect l="l" t="t" r="r" b="b"/>
              <a:pathLst>
                <a:path w="2458720" h="130809">
                  <a:moveTo>
                    <a:pt x="65290" y="130568"/>
                  </a:move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lnTo>
                    <a:pt x="65290" y="0"/>
                  </a:lnTo>
                  <a:lnTo>
                    <a:pt x="39942" y="5151"/>
                  </a:lnTo>
                  <a:lnTo>
                    <a:pt x="19181" y="19177"/>
                  </a:lnTo>
                  <a:lnTo>
                    <a:pt x="5152" y="39937"/>
                  </a:lnTo>
                  <a:lnTo>
                    <a:pt x="0" y="65290"/>
                  </a:lnTo>
                  <a:lnTo>
                    <a:pt x="5152" y="90636"/>
                  </a:lnTo>
                  <a:lnTo>
                    <a:pt x="19181" y="111393"/>
                  </a:lnTo>
                  <a:lnTo>
                    <a:pt x="39942" y="125417"/>
                  </a:lnTo>
                  <a:lnTo>
                    <a:pt x="65290" y="130568"/>
                  </a:lnTo>
                  <a:close/>
                </a:path>
              </a:pathLst>
            </a:custGeom>
            <a:ln w="12699">
              <a:solidFill>
                <a:srgbClr val="B8BDC4"/>
              </a:solidFill>
            </a:ln>
          </p:spPr>
          <p:txBody>
            <a:bodyPr wrap="square" lIns="0" tIns="0" rIns="0" bIns="0" rtlCol="0"/>
            <a:lstStyle/>
            <a:p>
              <a:endParaRPr/>
            </a:p>
          </p:txBody>
        </p:sp>
        <p:sp>
          <p:nvSpPr>
            <p:cNvPr id="37" name="object 34"/>
            <p:cNvSpPr/>
            <p:nvPr/>
          </p:nvSpPr>
          <p:spPr>
            <a:xfrm>
              <a:off x="3173526" y="5882233"/>
              <a:ext cx="339725" cy="346075"/>
            </a:xfrm>
            <a:custGeom>
              <a:avLst/>
              <a:gdLst/>
              <a:ahLst/>
              <a:cxnLst/>
              <a:rect l="l" t="t" r="r" b="b"/>
              <a:pathLst>
                <a:path w="339725" h="346075">
                  <a:moveTo>
                    <a:pt x="114427" y="44640"/>
                  </a:moveTo>
                  <a:lnTo>
                    <a:pt x="82219" y="22771"/>
                  </a:lnTo>
                  <a:lnTo>
                    <a:pt x="48615" y="19380"/>
                  </a:lnTo>
                  <a:lnTo>
                    <a:pt x="37884" y="19888"/>
                  </a:lnTo>
                  <a:lnTo>
                    <a:pt x="27127" y="20955"/>
                  </a:lnTo>
                  <a:lnTo>
                    <a:pt x="16446" y="22606"/>
                  </a:lnTo>
                  <a:lnTo>
                    <a:pt x="5943" y="24892"/>
                  </a:lnTo>
                  <a:lnTo>
                    <a:pt x="0" y="26390"/>
                  </a:lnTo>
                  <a:lnTo>
                    <a:pt x="2514" y="35572"/>
                  </a:lnTo>
                  <a:lnTo>
                    <a:pt x="17830" y="32029"/>
                  </a:lnTo>
                  <a:lnTo>
                    <a:pt x="27343" y="30518"/>
                  </a:lnTo>
                  <a:lnTo>
                    <a:pt x="36906" y="29514"/>
                  </a:lnTo>
                  <a:lnTo>
                    <a:pt x="46482" y="28968"/>
                  </a:lnTo>
                  <a:lnTo>
                    <a:pt x="61899" y="29121"/>
                  </a:lnTo>
                  <a:lnTo>
                    <a:pt x="77533" y="31356"/>
                  </a:lnTo>
                  <a:lnTo>
                    <a:pt x="91986" y="36830"/>
                  </a:lnTo>
                  <a:lnTo>
                    <a:pt x="103847" y="46659"/>
                  </a:lnTo>
                  <a:lnTo>
                    <a:pt x="107708" y="51409"/>
                  </a:lnTo>
                  <a:lnTo>
                    <a:pt x="114427" y="44640"/>
                  </a:lnTo>
                  <a:close/>
                </a:path>
                <a:path w="339725" h="346075">
                  <a:moveTo>
                    <a:pt x="275437" y="10617"/>
                  </a:moveTo>
                  <a:lnTo>
                    <a:pt x="275412" y="1092"/>
                  </a:lnTo>
                  <a:lnTo>
                    <a:pt x="262267" y="127"/>
                  </a:lnTo>
                  <a:lnTo>
                    <a:pt x="255168" y="0"/>
                  </a:lnTo>
                  <a:lnTo>
                    <a:pt x="241007" y="508"/>
                  </a:lnTo>
                  <a:lnTo>
                    <a:pt x="201764" y="7683"/>
                  </a:lnTo>
                  <a:lnTo>
                    <a:pt x="168668" y="32423"/>
                  </a:lnTo>
                  <a:lnTo>
                    <a:pt x="165608" y="37744"/>
                  </a:lnTo>
                  <a:lnTo>
                    <a:pt x="173837" y="42545"/>
                  </a:lnTo>
                  <a:lnTo>
                    <a:pt x="176898" y="37236"/>
                  </a:lnTo>
                  <a:lnTo>
                    <a:pt x="186994" y="25793"/>
                  </a:lnTo>
                  <a:lnTo>
                    <a:pt x="230619" y="10998"/>
                  </a:lnTo>
                  <a:lnTo>
                    <a:pt x="259664" y="9537"/>
                  </a:lnTo>
                  <a:lnTo>
                    <a:pt x="275437" y="10617"/>
                  </a:lnTo>
                  <a:close/>
                </a:path>
                <a:path w="339725" h="346075">
                  <a:moveTo>
                    <a:pt x="329958" y="313283"/>
                  </a:moveTo>
                  <a:lnTo>
                    <a:pt x="327647" y="310083"/>
                  </a:lnTo>
                  <a:lnTo>
                    <a:pt x="324967" y="308305"/>
                  </a:lnTo>
                  <a:lnTo>
                    <a:pt x="319100" y="305714"/>
                  </a:lnTo>
                  <a:lnTo>
                    <a:pt x="316712" y="305130"/>
                  </a:lnTo>
                  <a:lnTo>
                    <a:pt x="316382" y="306362"/>
                  </a:lnTo>
                  <a:lnTo>
                    <a:pt x="320052" y="307441"/>
                  </a:lnTo>
                  <a:lnTo>
                    <a:pt x="324040" y="309257"/>
                  </a:lnTo>
                  <a:lnTo>
                    <a:pt x="326656" y="310883"/>
                  </a:lnTo>
                  <a:lnTo>
                    <a:pt x="328866" y="313918"/>
                  </a:lnTo>
                  <a:lnTo>
                    <a:pt x="329958" y="313283"/>
                  </a:lnTo>
                  <a:close/>
                </a:path>
                <a:path w="339725" h="346075">
                  <a:moveTo>
                    <a:pt x="333883" y="344881"/>
                  </a:moveTo>
                  <a:lnTo>
                    <a:pt x="331571" y="341693"/>
                  </a:lnTo>
                  <a:lnTo>
                    <a:pt x="328891" y="339902"/>
                  </a:lnTo>
                  <a:lnTo>
                    <a:pt x="323024" y="337312"/>
                  </a:lnTo>
                  <a:lnTo>
                    <a:pt x="320636" y="336727"/>
                  </a:lnTo>
                  <a:lnTo>
                    <a:pt x="320306" y="337959"/>
                  </a:lnTo>
                  <a:lnTo>
                    <a:pt x="323977" y="339039"/>
                  </a:lnTo>
                  <a:lnTo>
                    <a:pt x="327964" y="340855"/>
                  </a:lnTo>
                  <a:lnTo>
                    <a:pt x="330581" y="342480"/>
                  </a:lnTo>
                  <a:lnTo>
                    <a:pt x="332790" y="345516"/>
                  </a:lnTo>
                  <a:lnTo>
                    <a:pt x="333883" y="344881"/>
                  </a:lnTo>
                  <a:close/>
                </a:path>
                <a:path w="339725" h="346075">
                  <a:moveTo>
                    <a:pt x="339242" y="281343"/>
                  </a:moveTo>
                  <a:lnTo>
                    <a:pt x="336918" y="278142"/>
                  </a:lnTo>
                  <a:lnTo>
                    <a:pt x="334238" y="276364"/>
                  </a:lnTo>
                  <a:lnTo>
                    <a:pt x="328371" y="273773"/>
                  </a:lnTo>
                  <a:lnTo>
                    <a:pt x="325983" y="273189"/>
                  </a:lnTo>
                  <a:lnTo>
                    <a:pt x="325653" y="274421"/>
                  </a:lnTo>
                  <a:lnTo>
                    <a:pt x="329323" y="275501"/>
                  </a:lnTo>
                  <a:lnTo>
                    <a:pt x="333311" y="277317"/>
                  </a:lnTo>
                  <a:lnTo>
                    <a:pt x="335927" y="278942"/>
                  </a:lnTo>
                  <a:lnTo>
                    <a:pt x="338137" y="281978"/>
                  </a:lnTo>
                  <a:lnTo>
                    <a:pt x="339242" y="281343"/>
                  </a:lnTo>
                  <a:close/>
                </a:path>
              </a:pathLst>
            </a:custGeom>
            <a:solidFill>
              <a:srgbClr val="AC8D7A"/>
            </a:solidFill>
          </p:spPr>
          <p:txBody>
            <a:bodyPr wrap="square" lIns="0" tIns="0" rIns="0" bIns="0" rtlCol="0"/>
            <a:lstStyle/>
            <a:p>
              <a:endParaRPr/>
            </a:p>
          </p:txBody>
        </p:sp>
        <p:sp>
          <p:nvSpPr>
            <p:cNvPr id="38" name="object 35"/>
            <p:cNvSpPr/>
            <p:nvPr/>
          </p:nvSpPr>
          <p:spPr>
            <a:xfrm>
              <a:off x="3483876" y="4553800"/>
              <a:ext cx="1802764" cy="1454150"/>
            </a:xfrm>
            <a:custGeom>
              <a:avLst/>
              <a:gdLst/>
              <a:ahLst/>
              <a:cxnLst/>
              <a:rect l="l" t="t" r="r" b="b"/>
              <a:pathLst>
                <a:path w="1802764" h="1454150">
                  <a:moveTo>
                    <a:pt x="11620" y="882065"/>
                  </a:moveTo>
                  <a:lnTo>
                    <a:pt x="4267" y="871321"/>
                  </a:lnTo>
                  <a:lnTo>
                    <a:pt x="3124" y="867371"/>
                  </a:lnTo>
                  <a:lnTo>
                    <a:pt x="0" y="865860"/>
                  </a:lnTo>
                  <a:lnTo>
                    <a:pt x="11620" y="882065"/>
                  </a:lnTo>
                  <a:close/>
                </a:path>
                <a:path w="1802764" h="1454150">
                  <a:moveTo>
                    <a:pt x="64820" y="844410"/>
                  </a:moveTo>
                  <a:lnTo>
                    <a:pt x="60591" y="832180"/>
                  </a:lnTo>
                  <a:lnTo>
                    <a:pt x="51739" y="822883"/>
                  </a:lnTo>
                  <a:lnTo>
                    <a:pt x="39674" y="818591"/>
                  </a:lnTo>
                  <a:lnTo>
                    <a:pt x="26822" y="819378"/>
                  </a:lnTo>
                  <a:lnTo>
                    <a:pt x="14947" y="824674"/>
                  </a:lnTo>
                  <a:lnTo>
                    <a:pt x="5880" y="833894"/>
                  </a:lnTo>
                  <a:lnTo>
                    <a:pt x="1079" y="845858"/>
                  </a:lnTo>
                  <a:lnTo>
                    <a:pt x="647" y="858799"/>
                  </a:lnTo>
                  <a:lnTo>
                    <a:pt x="3124" y="867371"/>
                  </a:lnTo>
                  <a:lnTo>
                    <a:pt x="14427" y="872820"/>
                  </a:lnTo>
                  <a:lnTo>
                    <a:pt x="29959" y="876541"/>
                  </a:lnTo>
                  <a:lnTo>
                    <a:pt x="44907" y="875487"/>
                  </a:lnTo>
                  <a:lnTo>
                    <a:pt x="57607" y="868133"/>
                  </a:lnTo>
                  <a:lnTo>
                    <a:pt x="63957" y="857186"/>
                  </a:lnTo>
                  <a:lnTo>
                    <a:pt x="64820" y="844410"/>
                  </a:lnTo>
                  <a:close/>
                </a:path>
                <a:path w="1802764" h="1454150">
                  <a:moveTo>
                    <a:pt x="1802180" y="732180"/>
                  </a:moveTo>
                  <a:lnTo>
                    <a:pt x="1796884" y="680935"/>
                  </a:lnTo>
                  <a:lnTo>
                    <a:pt x="1781568" y="632155"/>
                  </a:lnTo>
                  <a:lnTo>
                    <a:pt x="1756981" y="586409"/>
                  </a:lnTo>
                  <a:lnTo>
                    <a:pt x="1723961" y="544283"/>
                  </a:lnTo>
                  <a:lnTo>
                    <a:pt x="1741487" y="510400"/>
                  </a:lnTo>
                  <a:lnTo>
                    <a:pt x="1754378" y="474738"/>
                  </a:lnTo>
                  <a:lnTo>
                    <a:pt x="1762340" y="437540"/>
                  </a:lnTo>
                  <a:lnTo>
                    <a:pt x="1765071" y="399046"/>
                  </a:lnTo>
                  <a:lnTo>
                    <a:pt x="1761858" y="357263"/>
                  </a:lnTo>
                  <a:lnTo>
                    <a:pt x="1752485" y="317030"/>
                  </a:lnTo>
                  <a:lnTo>
                    <a:pt x="1737347" y="278650"/>
                  </a:lnTo>
                  <a:lnTo>
                    <a:pt x="1716824" y="242443"/>
                  </a:lnTo>
                  <a:lnTo>
                    <a:pt x="1691297" y="208724"/>
                  </a:lnTo>
                  <a:lnTo>
                    <a:pt x="1661160" y="177812"/>
                  </a:lnTo>
                  <a:lnTo>
                    <a:pt x="1626793" y="149999"/>
                  </a:lnTo>
                  <a:lnTo>
                    <a:pt x="1588579" y="125615"/>
                  </a:lnTo>
                  <a:lnTo>
                    <a:pt x="1546898" y="104965"/>
                  </a:lnTo>
                  <a:lnTo>
                    <a:pt x="1502156" y="88353"/>
                  </a:lnTo>
                  <a:lnTo>
                    <a:pt x="1454734" y="76111"/>
                  </a:lnTo>
                  <a:lnTo>
                    <a:pt x="1405001" y="68529"/>
                  </a:lnTo>
                  <a:lnTo>
                    <a:pt x="1353362" y="65925"/>
                  </a:lnTo>
                  <a:lnTo>
                    <a:pt x="1307998" y="67945"/>
                  </a:lnTo>
                  <a:lnTo>
                    <a:pt x="1264094" y="73825"/>
                  </a:lnTo>
                  <a:lnTo>
                    <a:pt x="1221867" y="83350"/>
                  </a:lnTo>
                  <a:lnTo>
                    <a:pt x="1181608" y="96304"/>
                  </a:lnTo>
                  <a:lnTo>
                    <a:pt x="1142898" y="63563"/>
                  </a:lnTo>
                  <a:lnTo>
                    <a:pt x="1098765" y="36842"/>
                  </a:lnTo>
                  <a:lnTo>
                    <a:pt x="1049985" y="16865"/>
                  </a:lnTo>
                  <a:lnTo>
                    <a:pt x="997356" y="4343"/>
                  </a:lnTo>
                  <a:lnTo>
                    <a:pt x="941654" y="0"/>
                  </a:lnTo>
                  <a:lnTo>
                    <a:pt x="890320" y="3683"/>
                  </a:lnTo>
                  <a:lnTo>
                    <a:pt x="841540" y="14338"/>
                  </a:lnTo>
                  <a:lnTo>
                    <a:pt x="795921" y="31407"/>
                  </a:lnTo>
                  <a:lnTo>
                    <a:pt x="754075" y="54330"/>
                  </a:lnTo>
                  <a:lnTo>
                    <a:pt x="716597" y="82524"/>
                  </a:lnTo>
                  <a:lnTo>
                    <a:pt x="704316" y="81026"/>
                  </a:lnTo>
                  <a:lnTo>
                    <a:pt x="691896" y="79933"/>
                  </a:lnTo>
                  <a:lnTo>
                    <a:pt x="679348" y="79286"/>
                  </a:lnTo>
                  <a:lnTo>
                    <a:pt x="666686" y="79057"/>
                  </a:lnTo>
                  <a:lnTo>
                    <a:pt x="618553" y="82283"/>
                  </a:lnTo>
                  <a:lnTo>
                    <a:pt x="572617" y="91655"/>
                  </a:lnTo>
                  <a:lnTo>
                    <a:pt x="529374" y="106705"/>
                  </a:lnTo>
                  <a:lnTo>
                    <a:pt x="489331" y="126961"/>
                  </a:lnTo>
                  <a:lnTo>
                    <a:pt x="452996" y="151993"/>
                  </a:lnTo>
                  <a:lnTo>
                    <a:pt x="420865" y="181330"/>
                  </a:lnTo>
                  <a:lnTo>
                    <a:pt x="393446" y="214503"/>
                  </a:lnTo>
                  <a:lnTo>
                    <a:pt x="371246" y="251053"/>
                  </a:lnTo>
                  <a:lnTo>
                    <a:pt x="354761" y="290525"/>
                  </a:lnTo>
                  <a:lnTo>
                    <a:pt x="344512" y="332473"/>
                  </a:lnTo>
                  <a:lnTo>
                    <a:pt x="340982" y="376402"/>
                  </a:lnTo>
                  <a:lnTo>
                    <a:pt x="343382" y="412648"/>
                  </a:lnTo>
                  <a:lnTo>
                    <a:pt x="350418" y="447586"/>
                  </a:lnTo>
                  <a:lnTo>
                    <a:pt x="361772" y="480974"/>
                  </a:lnTo>
                  <a:lnTo>
                    <a:pt x="377164" y="512546"/>
                  </a:lnTo>
                  <a:lnTo>
                    <a:pt x="348818" y="548741"/>
                  </a:lnTo>
                  <a:lnTo>
                    <a:pt x="327748" y="587997"/>
                  </a:lnTo>
                  <a:lnTo>
                    <a:pt x="314617" y="629831"/>
                  </a:lnTo>
                  <a:lnTo>
                    <a:pt x="310095" y="673747"/>
                  </a:lnTo>
                  <a:lnTo>
                    <a:pt x="315226" y="720521"/>
                  </a:lnTo>
                  <a:lnTo>
                    <a:pt x="330098" y="764882"/>
                  </a:lnTo>
                  <a:lnTo>
                    <a:pt x="353898" y="806234"/>
                  </a:lnTo>
                  <a:lnTo>
                    <a:pt x="385800" y="843965"/>
                  </a:lnTo>
                  <a:lnTo>
                    <a:pt x="425018" y="877506"/>
                  </a:lnTo>
                  <a:lnTo>
                    <a:pt x="403313" y="910158"/>
                  </a:lnTo>
                  <a:lnTo>
                    <a:pt x="387248" y="944956"/>
                  </a:lnTo>
                  <a:lnTo>
                    <a:pt x="377278" y="981595"/>
                  </a:lnTo>
                  <a:lnTo>
                    <a:pt x="373862" y="1019759"/>
                  </a:lnTo>
                  <a:lnTo>
                    <a:pt x="378206" y="1062786"/>
                  </a:lnTo>
                  <a:lnTo>
                    <a:pt x="390804" y="1103820"/>
                  </a:lnTo>
                  <a:lnTo>
                    <a:pt x="411060" y="1142390"/>
                  </a:lnTo>
                  <a:lnTo>
                    <a:pt x="438315" y="1178039"/>
                  </a:lnTo>
                  <a:lnTo>
                    <a:pt x="471957" y="1210322"/>
                  </a:lnTo>
                  <a:lnTo>
                    <a:pt x="511340" y="1238758"/>
                  </a:lnTo>
                  <a:lnTo>
                    <a:pt x="555853" y="1262900"/>
                  </a:lnTo>
                  <a:lnTo>
                    <a:pt x="577049" y="1298790"/>
                  </a:lnTo>
                  <a:lnTo>
                    <a:pt x="604431" y="1331937"/>
                  </a:lnTo>
                  <a:lnTo>
                    <a:pt x="637425" y="1361935"/>
                  </a:lnTo>
                  <a:lnTo>
                    <a:pt x="675525" y="1388414"/>
                  </a:lnTo>
                  <a:lnTo>
                    <a:pt x="718172" y="1410970"/>
                  </a:lnTo>
                  <a:lnTo>
                    <a:pt x="764844" y="1429207"/>
                  </a:lnTo>
                  <a:lnTo>
                    <a:pt x="815009" y="1442720"/>
                  </a:lnTo>
                  <a:lnTo>
                    <a:pt x="868108" y="1451114"/>
                  </a:lnTo>
                  <a:lnTo>
                    <a:pt x="923632" y="1453997"/>
                  </a:lnTo>
                  <a:lnTo>
                    <a:pt x="983081" y="1450682"/>
                  </a:lnTo>
                  <a:lnTo>
                    <a:pt x="1039736" y="1441069"/>
                  </a:lnTo>
                  <a:lnTo>
                    <a:pt x="1092911" y="1425625"/>
                  </a:lnTo>
                  <a:lnTo>
                    <a:pt x="1141945" y="1404848"/>
                  </a:lnTo>
                  <a:lnTo>
                    <a:pt x="1180566" y="1425625"/>
                  </a:lnTo>
                  <a:lnTo>
                    <a:pt x="1222476" y="1441069"/>
                  </a:lnTo>
                  <a:lnTo>
                    <a:pt x="1267117" y="1450682"/>
                  </a:lnTo>
                  <a:lnTo>
                    <a:pt x="1313992" y="1453997"/>
                  </a:lnTo>
                  <a:lnTo>
                    <a:pt x="1361287" y="1450619"/>
                  </a:lnTo>
                  <a:lnTo>
                    <a:pt x="1406321" y="1440815"/>
                  </a:lnTo>
                  <a:lnTo>
                    <a:pt x="1448549" y="1425092"/>
                  </a:lnTo>
                  <a:lnTo>
                    <a:pt x="1487436" y="1403946"/>
                  </a:lnTo>
                  <a:lnTo>
                    <a:pt x="1522425" y="1377873"/>
                  </a:lnTo>
                  <a:lnTo>
                    <a:pt x="1553006" y="1347406"/>
                  </a:lnTo>
                  <a:lnTo>
                    <a:pt x="1578622" y="1313014"/>
                  </a:lnTo>
                  <a:lnTo>
                    <a:pt x="1598752" y="1275219"/>
                  </a:lnTo>
                  <a:lnTo>
                    <a:pt x="1612849" y="1234516"/>
                  </a:lnTo>
                  <a:lnTo>
                    <a:pt x="1620393" y="1191412"/>
                  </a:lnTo>
                  <a:lnTo>
                    <a:pt x="1655445" y="1162697"/>
                  </a:lnTo>
                  <a:lnTo>
                    <a:pt x="1685505" y="1129360"/>
                  </a:lnTo>
                  <a:lnTo>
                    <a:pt x="1709940" y="1091984"/>
                  </a:lnTo>
                  <a:lnTo>
                    <a:pt x="1728152" y="1051140"/>
                  </a:lnTo>
                  <a:lnTo>
                    <a:pt x="1739531" y="1007402"/>
                  </a:lnTo>
                  <a:lnTo>
                    <a:pt x="1743468" y="961326"/>
                  </a:lnTo>
                  <a:lnTo>
                    <a:pt x="1743075" y="946861"/>
                  </a:lnTo>
                  <a:lnTo>
                    <a:pt x="1741919" y="932573"/>
                  </a:lnTo>
                  <a:lnTo>
                    <a:pt x="1740039" y="918476"/>
                  </a:lnTo>
                  <a:lnTo>
                    <a:pt x="1737448" y="904608"/>
                  </a:lnTo>
                  <a:lnTo>
                    <a:pt x="1764893" y="865327"/>
                  </a:lnTo>
                  <a:lnTo>
                    <a:pt x="1785213" y="823201"/>
                  </a:lnTo>
                  <a:lnTo>
                    <a:pt x="1797837" y="778687"/>
                  </a:lnTo>
                  <a:lnTo>
                    <a:pt x="1802180" y="732180"/>
                  </a:lnTo>
                  <a:close/>
                </a:path>
              </a:pathLst>
            </a:custGeom>
            <a:solidFill>
              <a:srgbClr val="D7DADE"/>
            </a:solidFill>
          </p:spPr>
          <p:txBody>
            <a:bodyPr wrap="square" lIns="0" tIns="0" rIns="0" bIns="0" rtlCol="0"/>
            <a:lstStyle/>
            <a:p>
              <a:endParaRPr/>
            </a:p>
          </p:txBody>
        </p:sp>
        <p:sp>
          <p:nvSpPr>
            <p:cNvPr id="39" name="object 36"/>
            <p:cNvSpPr/>
            <p:nvPr/>
          </p:nvSpPr>
          <p:spPr>
            <a:xfrm>
              <a:off x="3670306" y="5287301"/>
              <a:ext cx="104779" cy="75653"/>
            </a:xfrm>
            <a:prstGeom prst="rect">
              <a:avLst/>
            </a:prstGeom>
            <a:blipFill>
              <a:blip r:embed="rId10"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3730610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2405" y="40991"/>
            <a:ext cx="5328285" cy="13335"/>
            <a:chOff x="0" y="0"/>
            <a:chExt cx="5328285" cy="13335"/>
          </a:xfrm>
        </p:grpSpPr>
        <p:sp>
          <p:nvSpPr>
            <p:cNvPr id="3" name="object 3"/>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sp>
          <p:nvSpPr>
            <p:cNvPr id="4" name="object 4"/>
            <p:cNvSpPr/>
            <p:nvPr/>
          </p:nvSpPr>
          <p:spPr>
            <a:xfrm>
              <a:off x="0" y="0"/>
              <a:ext cx="5328285" cy="635"/>
            </a:xfrm>
            <a:custGeom>
              <a:avLst/>
              <a:gdLst/>
              <a:ahLst/>
              <a:cxnLst/>
              <a:rect l="l" t="t" r="r" b="b"/>
              <a:pathLst>
                <a:path w="5328285" h="635">
                  <a:moveTo>
                    <a:pt x="0" y="0"/>
                  </a:moveTo>
                  <a:lnTo>
                    <a:pt x="5328005" y="0"/>
                  </a:lnTo>
                  <a:lnTo>
                    <a:pt x="0" y="12"/>
                  </a:lnTo>
                </a:path>
              </a:pathLst>
            </a:custGeom>
            <a:ln w="12700">
              <a:solidFill>
                <a:srgbClr val="000000"/>
              </a:solidFill>
            </a:ln>
          </p:spPr>
          <p:txBody>
            <a:bodyPr wrap="square" lIns="0" tIns="0" rIns="0" bIns="0" rtlCol="0"/>
            <a:lstStyle/>
            <a:p>
              <a:endParaRPr/>
            </a:p>
          </p:txBody>
        </p:sp>
        <p:sp>
          <p:nvSpPr>
            <p:cNvPr id="5" name="object 5"/>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grpSp>
      <p:sp>
        <p:nvSpPr>
          <p:cNvPr id="8" name="object 8"/>
          <p:cNvSpPr/>
          <p:nvPr/>
        </p:nvSpPr>
        <p:spPr>
          <a:xfrm>
            <a:off x="64812" y="2239024"/>
            <a:ext cx="136309" cy="118783"/>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201121" y="138255"/>
            <a:ext cx="4980479" cy="7476406"/>
          </a:xfrm>
          <a:prstGeom prst="rect">
            <a:avLst/>
          </a:prstGeom>
        </p:spPr>
        <p:txBody>
          <a:bodyPr vert="horz" wrap="square" lIns="0" tIns="12700" rIns="0" bIns="0" rtlCol="0">
            <a:spAutoFit/>
          </a:bodyPr>
          <a:lstStyle/>
          <a:p>
            <a:pPr algn="just">
              <a:spcBef>
                <a:spcPts val="600"/>
              </a:spcBef>
            </a:pPr>
            <a:r>
              <a:rPr lang="en-US" sz="1600" b="1" dirty="0" err="1" smtClean="0">
                <a:solidFill>
                  <a:srgbClr val="0070C0"/>
                </a:solidFill>
                <a:latin typeface="Arial" pitchFamily="34" charset="0"/>
                <a:cs typeface="Arial" pitchFamily="34" charset="0"/>
              </a:rPr>
              <a:t>Thủ</a:t>
            </a:r>
            <a:r>
              <a:rPr lang="en-US" sz="1600" b="1" dirty="0" smtClean="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15: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danh</a:t>
            </a:r>
            <a:r>
              <a:rPr lang="en-US" sz="1600" dirty="0">
                <a:latin typeface="Arial" pitchFamily="34" charset="0"/>
                <a:cs typeface="Arial" pitchFamily="34" charset="0"/>
              </a:rPr>
              <a:t> </a:t>
            </a:r>
            <a:r>
              <a:rPr lang="en-US" sz="1600" dirty="0" err="1">
                <a:latin typeface="Arial" pitchFamily="34" charset="0"/>
                <a:cs typeface="Arial" pitchFamily="34" charset="0"/>
              </a:rPr>
              <a:t>là</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viên</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đơn</a:t>
            </a:r>
            <a:r>
              <a:rPr lang="en-US" sz="1600" dirty="0">
                <a:latin typeface="Arial" pitchFamily="34" charset="0"/>
                <a:cs typeface="Arial" pitchFamily="34" charset="0"/>
              </a:rPr>
              <a:t> </a:t>
            </a:r>
            <a:r>
              <a:rPr lang="en-US" sz="1600" dirty="0" err="1">
                <a:latin typeface="Arial" pitchFamily="34" charset="0"/>
                <a:cs typeface="Arial" pitchFamily="34" charset="0"/>
              </a:rPr>
              <a:t>vị</a:t>
            </a:r>
            <a:r>
              <a:rPr lang="en-US" sz="1600" dirty="0">
                <a:latin typeface="Arial" pitchFamily="34" charset="0"/>
                <a:cs typeface="Arial" pitchFamily="34" charset="0"/>
              </a:rPr>
              <a:t> </a:t>
            </a:r>
            <a:r>
              <a:rPr lang="en-US" sz="1600" dirty="0" err="1">
                <a:latin typeface="Arial" pitchFamily="34" charset="0"/>
                <a:cs typeface="Arial" pitchFamily="34" charset="0"/>
              </a:rPr>
              <a:t>phát</a:t>
            </a:r>
            <a:r>
              <a:rPr lang="en-US" sz="1600" dirty="0">
                <a:latin typeface="Arial" pitchFamily="34" charset="0"/>
                <a:cs typeface="Arial" pitchFamily="34" charset="0"/>
              </a:rPr>
              <a:t> </a:t>
            </a:r>
            <a:r>
              <a:rPr lang="en-US" sz="1600" dirty="0" err="1">
                <a:latin typeface="Arial" pitchFamily="34" charset="0"/>
                <a:cs typeface="Arial" pitchFamily="34" charset="0"/>
              </a:rPr>
              <a:t>hành</a:t>
            </a:r>
            <a:r>
              <a:rPr lang="en-US" sz="1600" dirty="0">
                <a:latin typeface="Arial" pitchFamily="34" charset="0"/>
                <a:cs typeface="Arial" pitchFamily="34" charset="0"/>
              </a:rPr>
              <a:t> </a:t>
            </a:r>
            <a:r>
              <a:rPr lang="en-US" sz="1600" dirty="0" err="1">
                <a:latin typeface="Arial" pitchFamily="34" charset="0"/>
                <a:cs typeface="Arial" pitchFamily="34" charset="0"/>
              </a:rPr>
              <a:t>thẻ</a:t>
            </a:r>
            <a:r>
              <a:rPr lang="en-US" sz="1600" dirty="0">
                <a:latin typeface="Arial" pitchFamily="34" charset="0"/>
                <a:cs typeface="Arial" pitchFamily="34" charset="0"/>
              </a:rPr>
              <a:t> </a:t>
            </a:r>
            <a:r>
              <a:rPr lang="en-US" sz="1600" dirty="0" err="1">
                <a:latin typeface="Arial" pitchFamily="34" charset="0"/>
                <a:cs typeface="Arial" pitchFamily="34" charset="0"/>
              </a:rPr>
              <a:t>tín</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gọi</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thoại</a:t>
            </a:r>
            <a:r>
              <a:rPr lang="en-US" sz="1600" dirty="0">
                <a:latin typeface="Arial" pitchFamily="34" charset="0"/>
                <a:cs typeface="Arial" pitchFamily="34" charset="0"/>
              </a:rPr>
              <a:t> </a:t>
            </a:r>
            <a:r>
              <a:rPr lang="en-US" sz="1600" dirty="0" err="1">
                <a:latin typeface="Arial" pitchFamily="34" charset="0"/>
                <a:cs typeface="Arial" pitchFamily="34" charset="0"/>
              </a:rPr>
              <a:t>tư</a:t>
            </a:r>
            <a:r>
              <a:rPr lang="en-US" sz="1600" dirty="0">
                <a:latin typeface="Arial" pitchFamily="34" charset="0"/>
                <a:cs typeface="Arial" pitchFamily="34" charset="0"/>
              </a:rPr>
              <a:t> </a:t>
            </a:r>
            <a:r>
              <a:rPr lang="en-US" sz="1600" dirty="0" err="1">
                <a:latin typeface="Arial" pitchFamily="34" charset="0"/>
                <a:cs typeface="Arial" pitchFamily="34" charset="0"/>
              </a:rPr>
              <a:t>vấn</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chủ</a:t>
            </a:r>
            <a:r>
              <a:rPr lang="en-US" sz="1600" dirty="0">
                <a:latin typeface="Arial" pitchFamily="34" charset="0"/>
                <a:cs typeface="Arial" pitchFamily="34" charset="0"/>
              </a:rPr>
              <a:t> </a:t>
            </a:r>
            <a:r>
              <a:rPr lang="en-US" sz="1600" dirty="0" err="1">
                <a:latin typeface="Arial" pitchFamily="34" charset="0"/>
                <a:cs typeface="Arial" pitchFamily="34" charset="0"/>
              </a:rPr>
              <a:t>thẻ</a:t>
            </a:r>
            <a:r>
              <a:rPr lang="en-US" sz="1600" dirty="0">
                <a:latin typeface="Arial" pitchFamily="34" charset="0"/>
                <a:cs typeface="Arial" pitchFamily="34" charset="0"/>
              </a:rPr>
              <a:t> </a:t>
            </a:r>
            <a:r>
              <a:rPr lang="en-US" sz="1600" dirty="0" err="1">
                <a:latin typeface="Arial" pitchFamily="34" charset="0"/>
                <a:cs typeface="Arial" pitchFamily="34" charset="0"/>
              </a:rPr>
              <a:t>tín</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rút</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mặt</a:t>
            </a:r>
            <a:r>
              <a:rPr lang="en-US" sz="1600" dirty="0">
                <a:latin typeface="Arial" pitchFamily="34" charset="0"/>
                <a:cs typeface="Arial" pitchFamily="34" charset="0"/>
              </a:rPr>
              <a:t> qua </a:t>
            </a:r>
            <a:r>
              <a:rPr lang="en-US" sz="1600" dirty="0" err="1">
                <a:latin typeface="Arial" pitchFamily="34" charset="0"/>
                <a:cs typeface="Arial" pitchFamily="34" charset="0"/>
              </a:rPr>
              <a:t>phần</a:t>
            </a:r>
            <a:r>
              <a:rPr lang="en-US" sz="1600" dirty="0">
                <a:latin typeface="Arial" pitchFamily="34" charset="0"/>
                <a:cs typeface="Arial" pitchFamily="34" charset="0"/>
              </a:rPr>
              <a:t> </a:t>
            </a:r>
            <a:r>
              <a:rPr lang="en-US" sz="1600" dirty="0" err="1">
                <a:latin typeface="Arial" pitchFamily="34" charset="0"/>
                <a:cs typeface="Arial" pitchFamily="34" charset="0"/>
              </a:rPr>
              <a:t>mềm</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khi</a:t>
            </a:r>
            <a:r>
              <a:rPr lang="en-US" sz="1600" dirty="0">
                <a:latin typeface="Arial" pitchFamily="34" charset="0"/>
                <a:cs typeface="Arial" pitchFamily="34" charset="0"/>
              </a:rPr>
              <a:t> </a:t>
            </a:r>
            <a:r>
              <a:rPr lang="en-US" sz="1600" dirty="0" err="1">
                <a:latin typeface="Arial" pitchFamily="34" charset="0"/>
                <a:cs typeface="Arial" pitchFamily="34" charset="0"/>
              </a:rPr>
              <a:t>nạn</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đồng</a:t>
            </a:r>
            <a:r>
              <a:rPr lang="en-US" sz="1600" dirty="0">
                <a:latin typeface="Arial" pitchFamily="34" charset="0"/>
                <a:cs typeface="Arial" pitchFamily="34" charset="0"/>
              </a:rPr>
              <a:t> ý,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chụp</a:t>
            </a:r>
            <a:r>
              <a:rPr lang="en-US" sz="1600" dirty="0">
                <a:latin typeface="Arial" pitchFamily="34" charset="0"/>
                <a:cs typeface="Arial" pitchFamily="34" charset="0"/>
              </a:rPr>
              <a:t> </a:t>
            </a:r>
            <a:r>
              <a:rPr lang="en-US" sz="1600" dirty="0" err="1">
                <a:latin typeface="Arial" pitchFamily="34" charset="0"/>
                <a:cs typeface="Arial" pitchFamily="34" charset="0"/>
              </a:rPr>
              <a:t>hình</a:t>
            </a:r>
            <a:r>
              <a:rPr lang="en-US" sz="1600" dirty="0">
                <a:latin typeface="Arial" pitchFamily="34" charset="0"/>
                <a:cs typeface="Arial" pitchFamily="34" charset="0"/>
              </a:rPr>
              <a:t> 2 </a:t>
            </a:r>
            <a:r>
              <a:rPr lang="en-US" sz="1600" dirty="0" err="1">
                <a:latin typeface="Arial" pitchFamily="34" charset="0"/>
                <a:cs typeface="Arial" pitchFamily="34" charset="0"/>
              </a:rPr>
              <a:t>mặt</a:t>
            </a:r>
            <a:r>
              <a:rPr lang="en-US" sz="1600" dirty="0">
                <a:latin typeface="Arial" pitchFamily="34" charset="0"/>
                <a:cs typeface="Arial" pitchFamily="34" charset="0"/>
              </a:rPr>
              <a:t> </a:t>
            </a:r>
            <a:r>
              <a:rPr lang="en-US" sz="1600" dirty="0" err="1">
                <a:latin typeface="Arial" pitchFamily="34" charset="0"/>
                <a:cs typeface="Arial" pitchFamily="34" charset="0"/>
              </a:rPr>
              <a:t>thẻ</a:t>
            </a:r>
            <a:r>
              <a:rPr lang="en-US" sz="1600" dirty="0">
                <a:latin typeface="Arial" pitchFamily="34" charset="0"/>
                <a:cs typeface="Arial" pitchFamily="34" charset="0"/>
              </a:rPr>
              <a:t> </a:t>
            </a:r>
            <a:r>
              <a:rPr lang="en-US" sz="1600" dirty="0" err="1">
                <a:latin typeface="Arial" pitchFamily="34" charset="0"/>
                <a:cs typeface="Arial" pitchFamily="34" charset="0"/>
              </a:rPr>
              <a:t>tín</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cung</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a:t>
            </a:r>
            <a:r>
              <a:rPr lang="en-US" sz="1600" dirty="0" err="1">
                <a:latin typeface="Arial" pitchFamily="34" charset="0"/>
                <a:cs typeface="Arial" pitchFamily="34" charset="0"/>
              </a:rPr>
              <a:t>mã</a:t>
            </a:r>
            <a:r>
              <a:rPr lang="en-US" sz="1600" dirty="0">
                <a:latin typeface="Arial" pitchFamily="34" charset="0"/>
                <a:cs typeface="Arial" pitchFamily="34" charset="0"/>
              </a:rPr>
              <a:t> OTP;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chúng</a:t>
            </a:r>
            <a:r>
              <a:rPr lang="en-US" sz="1600" dirty="0">
                <a:latin typeface="Arial" pitchFamily="34" charset="0"/>
                <a:cs typeface="Arial" pitchFamily="34" charset="0"/>
              </a:rPr>
              <a:t> </a:t>
            </a:r>
            <a:r>
              <a:rPr lang="en-US" sz="1600" dirty="0" err="1">
                <a:latin typeface="Arial" pitchFamily="34" charset="0"/>
                <a:cs typeface="Arial" pitchFamily="34" charset="0"/>
              </a:rPr>
              <a:t>thực</a:t>
            </a:r>
            <a:r>
              <a:rPr lang="en-US" sz="1600" dirty="0">
                <a:latin typeface="Arial" pitchFamily="34" charset="0"/>
                <a:cs typeface="Arial" pitchFamily="34" charset="0"/>
              </a:rPr>
              <a:t> </a:t>
            </a:r>
            <a:r>
              <a:rPr lang="en-US" sz="1600" dirty="0" err="1">
                <a:latin typeface="Arial" pitchFamily="34" charset="0"/>
                <a:cs typeface="Arial" pitchFamily="34" charset="0"/>
              </a:rPr>
              <a:t>hiện</a:t>
            </a:r>
            <a:r>
              <a:rPr lang="en-US" sz="1600" dirty="0">
                <a:latin typeface="Arial" pitchFamily="34" charset="0"/>
                <a:cs typeface="Arial" pitchFamily="34" charset="0"/>
              </a:rPr>
              <a:t> </a:t>
            </a:r>
            <a:r>
              <a:rPr lang="en-US" sz="1600" dirty="0" err="1">
                <a:latin typeface="Arial" pitchFamily="34" charset="0"/>
                <a:cs typeface="Arial" pitchFamily="34" charset="0"/>
              </a:rPr>
              <a:t>quẹt</a:t>
            </a:r>
            <a:r>
              <a:rPr lang="en-US" sz="1600" dirty="0">
                <a:latin typeface="Arial" pitchFamily="34" charset="0"/>
                <a:cs typeface="Arial" pitchFamily="34" charset="0"/>
              </a:rPr>
              <a:t> </a:t>
            </a:r>
            <a:r>
              <a:rPr lang="en-US" sz="1600" dirty="0" err="1">
                <a:latin typeface="Arial" pitchFamily="34" charset="0"/>
                <a:cs typeface="Arial" pitchFamily="34" charset="0"/>
              </a:rPr>
              <a:t>thẻ</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qua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gian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trên</a:t>
            </a:r>
            <a:r>
              <a:rPr lang="en-US" sz="1600" dirty="0">
                <a:latin typeface="Arial" pitchFamily="34" charset="0"/>
                <a:cs typeface="Arial" pitchFamily="34" charset="0"/>
              </a:rPr>
              <a:t>  website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đổi</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từ</a:t>
            </a:r>
            <a:r>
              <a:rPr lang="en-US" sz="1600" dirty="0">
                <a:latin typeface="Arial" pitchFamily="34" charset="0"/>
                <a:cs typeface="Arial" pitchFamily="34" charset="0"/>
              </a:rPr>
              <a:t> </a:t>
            </a:r>
            <a:r>
              <a:rPr lang="en-US" sz="1600" dirty="0" err="1">
                <a:latin typeface="Arial" pitchFamily="34" charset="0"/>
                <a:cs typeface="Arial" pitchFamily="34" charset="0"/>
              </a:rPr>
              <a:t>thẻ</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nạn</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sang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ví</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tử</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vi-VN" sz="1600" dirty="0">
                <a:latin typeface="Arial" pitchFamily="34" charset="0"/>
                <a:cs typeface="Arial" pitchFamily="34" charset="0"/>
              </a:rPr>
              <a:t>  </a:t>
            </a:r>
            <a:endParaRPr lang="en-US" sz="1600" dirty="0">
              <a:latin typeface="Arial" pitchFamily="34" charset="0"/>
              <a:cs typeface="Arial" pitchFamily="34" charset="0"/>
            </a:endParaRPr>
          </a:p>
          <a:p>
            <a:pPr algn="just">
              <a:spcBef>
                <a:spcPts val="600"/>
              </a:spcBef>
            </a:pPr>
            <a:r>
              <a:rPr lang="en-US" sz="1600" b="1" dirty="0" smtClean="0">
                <a:solidFill>
                  <a:srgbClr val="0070C0"/>
                </a:solidFill>
                <a:latin typeface="Arial" pitchFamily="34" charset="0"/>
                <a:cs typeface="Arial" pitchFamily="34" charset="0"/>
              </a:rPr>
              <a:t> </a:t>
            </a:r>
            <a:r>
              <a:rPr lang="en-US" sz="1600" b="1" dirty="0" err="1" smtClean="0">
                <a:solidFill>
                  <a:srgbClr val="0070C0"/>
                </a:solidFill>
                <a:latin typeface="Arial" pitchFamily="34" charset="0"/>
                <a:cs typeface="Arial" pitchFamily="34" charset="0"/>
              </a:rPr>
              <a:t>Thủ</a:t>
            </a:r>
            <a:r>
              <a:rPr lang="en-US" sz="1600" b="1" dirty="0" smtClean="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thứ</a:t>
            </a:r>
            <a:r>
              <a:rPr lang="en-US" sz="1600" b="1" dirty="0">
                <a:solidFill>
                  <a:srgbClr val="0070C0"/>
                </a:solidFill>
                <a:latin typeface="Arial" pitchFamily="34" charset="0"/>
                <a:cs typeface="Arial" pitchFamily="34" charset="0"/>
              </a:rPr>
              <a:t> 16: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sử</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phần</a:t>
            </a:r>
            <a:r>
              <a:rPr lang="en-US" sz="1600" dirty="0">
                <a:latin typeface="Arial" pitchFamily="34" charset="0"/>
                <a:cs typeface="Arial" pitchFamily="34" charset="0"/>
              </a:rPr>
              <a:t> </a:t>
            </a:r>
            <a:r>
              <a:rPr lang="en-US" sz="1600" dirty="0" err="1">
                <a:latin typeface="Arial" pitchFamily="34" charset="0"/>
                <a:cs typeface="Arial" pitchFamily="34" charset="0"/>
              </a:rPr>
              <a:t>mềm</a:t>
            </a:r>
            <a:r>
              <a:rPr lang="en-US" sz="1600" dirty="0">
                <a:latin typeface="Arial" pitchFamily="34" charset="0"/>
                <a:cs typeface="Arial" pitchFamily="34" charset="0"/>
              </a:rPr>
              <a:t> </a:t>
            </a:r>
            <a:r>
              <a:rPr lang="en-US" sz="1600" dirty="0" err="1">
                <a:latin typeface="Arial" pitchFamily="34" charset="0"/>
                <a:cs typeface="Arial" pitchFamily="34" charset="0"/>
              </a:rPr>
              <a:t>công</a:t>
            </a:r>
            <a:r>
              <a:rPr lang="en-US" sz="1600" dirty="0">
                <a:latin typeface="Arial" pitchFamily="34" charset="0"/>
                <a:cs typeface="Arial" pitchFamily="34" charset="0"/>
              </a:rPr>
              <a:t> </a:t>
            </a:r>
            <a:r>
              <a:rPr lang="en-US" sz="1600" dirty="0" err="1">
                <a:latin typeface="Arial" pitchFamily="34" charset="0"/>
                <a:cs typeface="Arial" pitchFamily="34" charset="0"/>
              </a:rPr>
              <a:t>nghệ</a:t>
            </a:r>
            <a:r>
              <a:rPr lang="en-US" sz="1600" dirty="0">
                <a:latin typeface="Arial" pitchFamily="34" charset="0"/>
                <a:cs typeface="Arial" pitchFamily="34" charset="0"/>
              </a:rPr>
              <a:t> </a:t>
            </a:r>
            <a:r>
              <a:rPr lang="en-US" sz="1600" dirty="0" err="1">
                <a:latin typeface="Arial" pitchFamily="34" charset="0"/>
                <a:cs typeface="Arial" pitchFamily="34" charset="0"/>
              </a:rPr>
              <a:t>cao</a:t>
            </a:r>
            <a:r>
              <a:rPr lang="en-US" sz="1600" dirty="0">
                <a:latin typeface="Arial" pitchFamily="34" charset="0"/>
                <a:cs typeface="Arial" pitchFamily="34" charset="0"/>
              </a:rPr>
              <a:t> (Voice over IP - </a:t>
            </a:r>
            <a:r>
              <a:rPr lang="en-US" sz="1600" dirty="0" err="1">
                <a:latin typeface="Arial" pitchFamily="34" charset="0"/>
                <a:cs typeface="Arial" pitchFamily="34" charset="0"/>
              </a:rPr>
              <a:t>truyền</a:t>
            </a:r>
            <a:r>
              <a:rPr lang="en-US" sz="1600" dirty="0">
                <a:latin typeface="Arial" pitchFamily="34" charset="0"/>
                <a:cs typeface="Arial" pitchFamily="34" charset="0"/>
              </a:rPr>
              <a:t> </a:t>
            </a:r>
            <a:r>
              <a:rPr lang="en-US" sz="1600" dirty="0" err="1">
                <a:latin typeface="Arial" pitchFamily="34" charset="0"/>
                <a:cs typeface="Arial" pitchFamily="34" charset="0"/>
              </a:rPr>
              <a:t>tải</a:t>
            </a:r>
            <a:r>
              <a:rPr lang="en-US" sz="1600" dirty="0">
                <a:latin typeface="Arial" pitchFamily="34" charset="0"/>
                <a:cs typeface="Arial" pitchFamily="34" charset="0"/>
              </a:rPr>
              <a:t> </a:t>
            </a:r>
            <a:r>
              <a:rPr lang="en-US" sz="1600" dirty="0" err="1">
                <a:latin typeface="Arial" pitchFamily="34" charset="0"/>
                <a:cs typeface="Arial" pitchFamily="34" charset="0"/>
              </a:rPr>
              <a:t>giọng</a:t>
            </a:r>
            <a:r>
              <a:rPr lang="en-US" sz="1600" dirty="0">
                <a:latin typeface="Arial" pitchFamily="34" charset="0"/>
                <a:cs typeface="Arial" pitchFamily="34" charset="0"/>
              </a:rPr>
              <a:t> </a:t>
            </a:r>
            <a:r>
              <a:rPr lang="en-US" sz="1600" dirty="0" err="1">
                <a:latin typeface="Arial" pitchFamily="34" charset="0"/>
                <a:cs typeface="Arial" pitchFamily="34" charset="0"/>
              </a:rPr>
              <a:t>nói</a:t>
            </a:r>
            <a:r>
              <a:rPr lang="en-US" sz="1600" dirty="0">
                <a:latin typeface="Arial" pitchFamily="34" charset="0"/>
                <a:cs typeface="Arial" pitchFamily="34" charset="0"/>
              </a:rPr>
              <a:t> qua </a:t>
            </a:r>
            <a:r>
              <a:rPr lang="en-US" sz="1600" dirty="0" err="1">
                <a:latin typeface="Arial" pitchFamily="34" charset="0"/>
                <a:cs typeface="Arial" pitchFamily="34" charset="0"/>
              </a:rPr>
              <a:t>mạng</a:t>
            </a:r>
            <a:r>
              <a:rPr lang="en-US" sz="1600" dirty="0">
                <a:latin typeface="Arial" pitchFamily="34" charset="0"/>
                <a:cs typeface="Arial" pitchFamily="34" charset="0"/>
              </a:rPr>
              <a:t> internet, </a:t>
            </a:r>
            <a:r>
              <a:rPr lang="en-US" sz="1600" dirty="0" err="1">
                <a:latin typeface="Arial" pitchFamily="34" charset="0"/>
                <a:cs typeface="Arial" pitchFamily="34" charset="0"/>
              </a:rPr>
              <a:t>GoIP</a:t>
            </a:r>
            <a:r>
              <a:rPr lang="en-US" sz="1600" dirty="0">
                <a:latin typeface="Arial" pitchFamily="34" charset="0"/>
                <a:cs typeface="Arial" pitchFamily="34" charset="0"/>
              </a:rPr>
              <a:t> - </a:t>
            </a:r>
            <a:r>
              <a:rPr lang="en-US" sz="1600" dirty="0" err="1">
                <a:latin typeface="Arial" pitchFamily="34" charset="0"/>
                <a:cs typeface="Arial" pitchFamily="34" charset="0"/>
              </a:rPr>
              <a:t>thiết</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cuộc</a:t>
            </a:r>
            <a:r>
              <a:rPr lang="en-US" sz="1600" dirty="0">
                <a:latin typeface="Arial" pitchFamily="34" charset="0"/>
                <a:cs typeface="Arial" pitchFamily="34" charset="0"/>
              </a:rPr>
              <a:t> </a:t>
            </a:r>
            <a:r>
              <a:rPr lang="en-US" sz="1600" dirty="0" err="1">
                <a:latin typeface="Arial" pitchFamily="34" charset="0"/>
                <a:cs typeface="Arial" pitchFamily="34" charset="0"/>
              </a:rPr>
              <a:t>gọi</a:t>
            </a:r>
            <a:r>
              <a:rPr lang="en-US" sz="1600" dirty="0">
                <a:latin typeface="Arial" pitchFamily="34" charset="0"/>
                <a:cs typeface="Arial" pitchFamily="34" charset="0"/>
              </a:rPr>
              <a:t> qua </a:t>
            </a:r>
            <a:r>
              <a:rPr lang="en-US" sz="1600" dirty="0" err="1">
                <a:latin typeface="Arial" pitchFamily="34" charset="0"/>
                <a:cs typeface="Arial" pitchFamily="34" charset="0"/>
              </a:rPr>
              <a:t>mạng</a:t>
            </a:r>
            <a:r>
              <a:rPr lang="en-US" sz="1600" dirty="0">
                <a:latin typeface="Arial" pitchFamily="34" charset="0"/>
                <a:cs typeface="Arial" pitchFamily="34" charset="0"/>
              </a:rPr>
              <a:t> internet </a:t>
            </a:r>
            <a:r>
              <a:rPr lang="en-US" sz="1600" dirty="0" err="1">
                <a:latin typeface="Arial" pitchFamily="34" charset="0"/>
                <a:cs typeface="Arial" pitchFamily="34" charset="0"/>
              </a:rPr>
              <a:t>thành</a:t>
            </a:r>
            <a:r>
              <a:rPr lang="en-US" sz="1600" dirty="0">
                <a:latin typeface="Arial" pitchFamily="34" charset="0"/>
                <a:cs typeface="Arial" pitchFamily="34" charset="0"/>
              </a:rPr>
              <a:t> </a:t>
            </a:r>
            <a:r>
              <a:rPr lang="en-US" sz="1600" dirty="0" err="1">
                <a:latin typeface="Arial" pitchFamily="34" charset="0"/>
                <a:cs typeface="Arial" pitchFamily="34" charset="0"/>
              </a:rPr>
              <a:t>cuộc</a:t>
            </a:r>
            <a:r>
              <a:rPr lang="en-US" sz="1600" dirty="0">
                <a:latin typeface="Arial" pitchFamily="34" charset="0"/>
                <a:cs typeface="Arial" pitchFamily="34" charset="0"/>
              </a:rPr>
              <a:t> </a:t>
            </a:r>
            <a:r>
              <a:rPr lang="en-US" sz="1600" dirty="0" err="1">
                <a:latin typeface="Arial" pitchFamily="34" charset="0"/>
                <a:cs typeface="Arial" pitchFamily="34" charset="0"/>
              </a:rPr>
              <a:t>gọi</a:t>
            </a:r>
            <a:r>
              <a:rPr lang="en-US" sz="1600" dirty="0">
                <a:latin typeface="Arial" pitchFamily="34" charset="0"/>
                <a:cs typeface="Arial" pitchFamily="34" charset="0"/>
              </a:rPr>
              <a:t> GSM </a:t>
            </a:r>
            <a:r>
              <a:rPr lang="en-US" sz="1600" dirty="0" err="1">
                <a:latin typeface="Arial" pitchFamily="34" charset="0"/>
                <a:cs typeface="Arial" pitchFamily="34" charset="0"/>
              </a:rPr>
              <a:t>thông</a:t>
            </a:r>
            <a:r>
              <a:rPr lang="en-US" sz="1600" dirty="0">
                <a:latin typeface="Arial" pitchFamily="34" charset="0"/>
                <a:cs typeface="Arial" pitchFamily="34" charset="0"/>
              </a:rPr>
              <a:t> </a:t>
            </a:r>
            <a:r>
              <a:rPr lang="en-US" sz="1600" dirty="0" err="1">
                <a:latin typeface="Arial" pitchFamily="34" charset="0"/>
                <a:cs typeface="Arial" pitchFamily="34" charset="0"/>
              </a:rPr>
              <a:t>thường</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chức</a:t>
            </a:r>
            <a:r>
              <a:rPr lang="en-US" sz="1600" dirty="0">
                <a:latin typeface="Arial" pitchFamily="34" charset="0"/>
                <a:cs typeface="Arial" pitchFamily="34" charset="0"/>
              </a:rPr>
              <a:t> </a:t>
            </a:r>
            <a:r>
              <a:rPr lang="en-US" sz="1600" dirty="0" err="1">
                <a:latin typeface="Arial" pitchFamily="34" charset="0"/>
                <a:cs typeface="Arial" pitchFamily="34" charset="0"/>
              </a:rPr>
              <a:t>năng</a:t>
            </a:r>
            <a:r>
              <a:rPr lang="en-US" sz="1600" dirty="0">
                <a:latin typeface="Arial" pitchFamily="34" charset="0"/>
                <a:cs typeface="Arial" pitchFamily="34" charset="0"/>
              </a:rPr>
              <a:t>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mạo</a:t>
            </a:r>
            <a:r>
              <a:rPr lang="en-US" sz="1600" dirty="0">
                <a:latin typeface="Arial" pitchFamily="34" charset="0"/>
                <a:cs typeface="Arial" pitchFamily="34" charset="0"/>
              </a:rPr>
              <a:t> </a:t>
            </a:r>
            <a:r>
              <a:rPr lang="en-US" sz="1600" dirty="0" err="1">
                <a:latin typeface="Arial" pitchFamily="34" charset="0"/>
                <a:cs typeface="Arial" pitchFamily="34" charset="0"/>
              </a:rPr>
              <a:t>đầu</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mạo</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thoại</a:t>
            </a:r>
            <a:r>
              <a:rPr lang="en-US" sz="1600" dirty="0">
                <a:latin typeface="Arial" pitchFamily="34" charset="0"/>
                <a:cs typeface="Arial" pitchFamily="34" charset="0"/>
              </a:rPr>
              <a:t> </a:t>
            </a:r>
            <a:r>
              <a:rPr lang="en-US" sz="1600" dirty="0" err="1">
                <a:latin typeface="Arial" pitchFamily="34" charset="0"/>
                <a:cs typeface="Arial" pitchFamily="34" charset="0"/>
              </a:rPr>
              <a:t>gọi</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tự</a:t>
            </a:r>
            <a:r>
              <a:rPr lang="en-US" sz="1600" dirty="0">
                <a:latin typeface="Arial" pitchFamily="34" charset="0"/>
                <a:cs typeface="Arial" pitchFamily="34" charset="0"/>
              </a:rPr>
              <a:t> </a:t>
            </a:r>
            <a:r>
              <a:rPr lang="en-US" sz="1600" dirty="0" err="1">
                <a:latin typeface="Arial" pitchFamily="34" charset="0"/>
                <a:cs typeface="Arial" pitchFamily="34" charset="0"/>
              </a:rPr>
              <a:t>xưng</a:t>
            </a:r>
            <a:r>
              <a:rPr lang="en-US" sz="1600" dirty="0">
                <a:latin typeface="Arial" pitchFamily="34" charset="0"/>
                <a:cs typeface="Arial" pitchFamily="34" charset="0"/>
              </a:rPr>
              <a:t> </a:t>
            </a:r>
            <a:r>
              <a:rPr lang="en-US" sz="1600" dirty="0" err="1">
                <a:latin typeface="Arial" pitchFamily="34" charset="0"/>
                <a:cs typeface="Arial" pitchFamily="34" charset="0"/>
              </a:rPr>
              <a:t>là</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viên</a:t>
            </a:r>
            <a:r>
              <a:rPr lang="en-US" sz="1600" dirty="0">
                <a:latin typeface="Arial" pitchFamily="34" charset="0"/>
                <a:cs typeface="Arial" pitchFamily="34" charset="0"/>
              </a:rPr>
              <a:t> </a:t>
            </a:r>
            <a:r>
              <a:rPr lang="en-US" sz="1600" dirty="0" err="1">
                <a:latin typeface="Arial" pitchFamily="34" charset="0"/>
                <a:cs typeface="Arial" pitchFamily="34" charset="0"/>
              </a:rPr>
              <a:t>Bưu</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Bưu</a:t>
            </a:r>
            <a:r>
              <a:rPr lang="en-US" sz="1600" dirty="0">
                <a:latin typeface="Arial" pitchFamily="34" charset="0"/>
                <a:cs typeface="Arial" pitchFamily="34" charset="0"/>
              </a:rPr>
              <a:t> </a:t>
            </a:r>
            <a:r>
              <a:rPr lang="en-US" sz="1600" dirty="0" err="1">
                <a:latin typeface="Arial" pitchFamily="34" charset="0"/>
                <a:cs typeface="Arial" pitchFamily="34" charset="0"/>
              </a:rPr>
              <a:t>cục</a:t>
            </a:r>
            <a:r>
              <a:rPr lang="en-US" sz="1600" dirty="0">
                <a:latin typeface="Arial" pitchFamily="34" charset="0"/>
                <a:cs typeface="Arial" pitchFamily="34" charset="0"/>
              </a:rPr>
              <a:t>, </a:t>
            </a:r>
            <a:r>
              <a:rPr lang="en-US" sz="1600" dirty="0" err="1">
                <a:latin typeface="Arial" pitchFamily="34" charset="0"/>
                <a:cs typeface="Arial" pitchFamily="34" charset="0"/>
              </a:rPr>
              <a:t>Trung</a:t>
            </a:r>
            <a:r>
              <a:rPr lang="en-US" sz="1600" dirty="0">
                <a:latin typeface="Arial" pitchFamily="34" charset="0"/>
                <a:cs typeface="Arial" pitchFamily="34" charset="0"/>
              </a:rPr>
              <a:t> </a:t>
            </a:r>
            <a:r>
              <a:rPr lang="en-US" sz="1600" dirty="0" err="1">
                <a:latin typeface="Arial" pitchFamily="34" charset="0"/>
                <a:cs typeface="Arial" pitchFamily="34" charset="0"/>
              </a:rPr>
              <a:t>tâm</a:t>
            </a:r>
            <a:r>
              <a:rPr lang="en-US" sz="1600" dirty="0">
                <a:latin typeface="Arial" pitchFamily="34" charset="0"/>
                <a:cs typeface="Arial" pitchFamily="34" charset="0"/>
              </a:rPr>
              <a:t> y </a:t>
            </a:r>
            <a:r>
              <a:rPr lang="en-US" sz="1600" dirty="0" err="1">
                <a:latin typeface="Arial" pitchFamily="34" charset="0"/>
                <a:cs typeface="Arial" pitchFamily="34" charset="0"/>
              </a:rPr>
              <a:t>tế</a:t>
            </a:r>
            <a:r>
              <a:rPr lang="en-US" sz="1600" dirty="0">
                <a:latin typeface="Arial" pitchFamily="34" charset="0"/>
                <a:cs typeface="Arial" pitchFamily="34" charset="0"/>
              </a:rPr>
              <a:t>, </a:t>
            </a:r>
            <a:r>
              <a:rPr lang="en-US" sz="1600" dirty="0" err="1">
                <a:latin typeface="Arial" pitchFamily="34" charset="0"/>
                <a:cs typeface="Arial" pitchFamily="34" charset="0"/>
              </a:rPr>
              <a:t>Cảnh</a:t>
            </a:r>
            <a:r>
              <a:rPr lang="en-US" sz="1600" dirty="0">
                <a:latin typeface="Arial" pitchFamily="34" charset="0"/>
                <a:cs typeface="Arial" pitchFamily="34" charset="0"/>
              </a:rPr>
              <a:t> </a:t>
            </a:r>
            <a:r>
              <a:rPr lang="en-US" sz="1600" dirty="0" err="1">
                <a:latin typeface="Arial" pitchFamily="34" charset="0"/>
                <a:cs typeface="Arial" pitchFamily="34" charset="0"/>
              </a:rPr>
              <a:t>sát</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a:t>
            </a:r>
            <a:r>
              <a:rPr lang="en-US" sz="1600" dirty="0" err="1">
                <a:latin typeface="Arial" pitchFamily="34" charset="0"/>
                <a:cs typeface="Arial" pitchFamily="34" charset="0"/>
              </a:rPr>
              <a:t>báo</a:t>
            </a:r>
            <a:r>
              <a:rPr lang="en-US" sz="1600" dirty="0">
                <a:latin typeface="Arial" pitchFamily="34" charset="0"/>
                <a:cs typeface="Arial" pitchFamily="34" charset="0"/>
              </a:rPr>
              <a:t> </a:t>
            </a:r>
            <a:r>
              <a:rPr lang="en-US" sz="1600" dirty="0" err="1">
                <a:latin typeface="Arial" pitchFamily="34" charset="0"/>
                <a:cs typeface="Arial" pitchFamily="34" charset="0"/>
              </a:rPr>
              <a:t>về</a:t>
            </a:r>
            <a:r>
              <a:rPr lang="en-US" sz="1600" dirty="0">
                <a:latin typeface="Arial" pitchFamily="34" charset="0"/>
                <a:cs typeface="Arial" pitchFamily="34" charset="0"/>
              </a:rPr>
              <a:t> </a:t>
            </a:r>
            <a:r>
              <a:rPr lang="en-US" sz="1600" dirty="0" err="1">
                <a:latin typeface="Arial" pitchFamily="34" charset="0"/>
                <a:cs typeface="Arial" pitchFamily="34" charset="0"/>
              </a:rPr>
              <a:t>việc</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đang</a:t>
            </a:r>
            <a:r>
              <a:rPr lang="en-US" sz="1600" dirty="0">
                <a:latin typeface="Arial" pitchFamily="34" charset="0"/>
                <a:cs typeface="Arial" pitchFamily="34" charset="0"/>
              </a:rPr>
              <a:t> </a:t>
            </a:r>
            <a:r>
              <a:rPr lang="en-US" sz="1600" dirty="0" err="1">
                <a:latin typeface="Arial" pitchFamily="34" charset="0"/>
                <a:cs typeface="Arial" pitchFamily="34" charset="0"/>
              </a:rPr>
              <a:t>nợ</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cước</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thoại</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bưu</a:t>
            </a:r>
            <a:r>
              <a:rPr lang="en-US" sz="1600" dirty="0">
                <a:latin typeface="Arial" pitchFamily="34" charset="0"/>
                <a:cs typeface="Arial" pitchFamily="34" charset="0"/>
              </a:rPr>
              <a:t> </a:t>
            </a:r>
            <a:r>
              <a:rPr lang="en-US" sz="1600" dirty="0" err="1">
                <a:latin typeface="Arial" pitchFamily="34" charset="0"/>
                <a:cs typeface="Arial" pitchFamily="34" charset="0"/>
              </a:rPr>
              <a:t>phẩm</a:t>
            </a:r>
            <a:r>
              <a:rPr lang="en-US" sz="1600" dirty="0">
                <a:latin typeface="Arial" pitchFamily="34" charset="0"/>
                <a:cs typeface="Arial" pitchFamily="34" charset="0"/>
              </a:rPr>
              <a:t> </a:t>
            </a:r>
            <a:r>
              <a:rPr lang="en-US" sz="1600" dirty="0" err="1">
                <a:latin typeface="Arial" pitchFamily="34" charset="0"/>
                <a:cs typeface="Arial" pitchFamily="34" charset="0"/>
              </a:rPr>
              <a:t>gửi</a:t>
            </a:r>
            <a:r>
              <a:rPr lang="en-US" sz="1600" dirty="0">
                <a:latin typeface="Arial" pitchFamily="34" charset="0"/>
                <a:cs typeface="Arial" pitchFamily="34" charset="0"/>
              </a:rPr>
              <a:t> ở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bưu</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lâu</a:t>
            </a:r>
            <a:r>
              <a:rPr lang="en-US" sz="1600" dirty="0">
                <a:latin typeface="Arial" pitchFamily="34" charset="0"/>
                <a:cs typeface="Arial" pitchFamily="34" charset="0"/>
              </a:rPr>
              <a:t> </a:t>
            </a:r>
            <a:r>
              <a:rPr lang="en-US" sz="1600" dirty="0" err="1">
                <a:latin typeface="Arial" pitchFamily="34" charset="0"/>
                <a:cs typeface="Arial" pitchFamily="34" charset="0"/>
              </a:rPr>
              <a:t>ngày</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đến</a:t>
            </a:r>
            <a:r>
              <a:rPr lang="en-US" sz="1600" dirty="0">
                <a:latin typeface="Arial" pitchFamily="34" charset="0"/>
                <a:cs typeface="Arial" pitchFamily="34" charset="0"/>
              </a:rPr>
              <a:t> </a:t>
            </a:r>
            <a:r>
              <a:rPr lang="en-US" sz="1600" dirty="0" err="1">
                <a:latin typeface="Arial" pitchFamily="34" charset="0"/>
                <a:cs typeface="Arial" pitchFamily="34" charset="0"/>
              </a:rPr>
              <a:t>nhận</a:t>
            </a:r>
            <a:r>
              <a:rPr lang="en-US" sz="1600" dirty="0">
                <a:latin typeface="Arial" pitchFamily="34" charset="0"/>
                <a:cs typeface="Arial" pitchFamily="34" charset="0"/>
              </a:rPr>
              <a:t>, </a:t>
            </a:r>
            <a:r>
              <a:rPr lang="en-US" sz="1600" dirty="0" err="1">
                <a:latin typeface="Arial" pitchFamily="34" charset="0"/>
                <a:cs typeface="Arial" pitchFamily="34" charset="0"/>
              </a:rPr>
              <a:t>thiếu</a:t>
            </a:r>
            <a:r>
              <a:rPr lang="en-US" sz="1600" dirty="0">
                <a:latin typeface="Arial" pitchFamily="34" charset="0"/>
                <a:cs typeface="Arial" pitchFamily="34" charset="0"/>
              </a:rPr>
              <a:t> </a:t>
            </a:r>
            <a:r>
              <a:rPr lang="en-US" sz="1600" dirty="0" err="1">
                <a:latin typeface="Arial" pitchFamily="34" charset="0"/>
                <a:cs typeface="Arial" pitchFamily="34" charset="0"/>
              </a:rPr>
              <a:t>nợ</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do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khác</a:t>
            </a:r>
            <a:r>
              <a:rPr lang="en-US" sz="1600" dirty="0">
                <a:latin typeface="Arial" pitchFamily="34" charset="0"/>
                <a:cs typeface="Arial" pitchFamily="34" charset="0"/>
              </a:rPr>
              <a:t> </a:t>
            </a:r>
            <a:r>
              <a:rPr lang="en-US" sz="1600" dirty="0" err="1">
                <a:latin typeface="Arial" pitchFamily="34" charset="0"/>
                <a:cs typeface="Arial" pitchFamily="34" charset="0"/>
              </a:rPr>
              <a:t>lấy</a:t>
            </a:r>
            <a:r>
              <a:rPr lang="en-US" sz="1600" dirty="0">
                <a:latin typeface="Arial" pitchFamily="34" charset="0"/>
                <a:cs typeface="Arial" pitchFamily="34" charset="0"/>
              </a:rPr>
              <a:t> </a:t>
            </a:r>
            <a:r>
              <a:rPr lang="en-US" sz="1600" dirty="0" err="1">
                <a:latin typeface="Arial" pitchFamily="34" charset="0"/>
                <a:cs typeface="Arial" pitchFamily="34" charset="0"/>
              </a:rPr>
              <a:t>chứng</a:t>
            </a:r>
            <a:r>
              <a:rPr lang="en-US" sz="1600" dirty="0">
                <a:latin typeface="Arial" pitchFamily="34" charset="0"/>
                <a:cs typeface="Arial" pitchFamily="34" charset="0"/>
              </a:rPr>
              <a:t> minh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dân</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ký</a:t>
            </a:r>
            <a:r>
              <a:rPr lang="en-US" sz="1600" dirty="0">
                <a:latin typeface="Arial" pitchFamily="34" charset="0"/>
                <a:cs typeface="Arial" pitchFamily="34" charset="0"/>
              </a:rPr>
              <a:t> </a:t>
            </a:r>
            <a:r>
              <a:rPr lang="en-US" sz="1600" dirty="0" err="1">
                <a:latin typeface="Arial" pitchFamily="34" charset="0"/>
                <a:cs typeface="Arial" pitchFamily="34" charset="0"/>
              </a:rPr>
              <a:t>mở</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liên</a:t>
            </a:r>
            <a:r>
              <a:rPr lang="en-US" sz="1600" dirty="0">
                <a:latin typeface="Arial" pitchFamily="34" charset="0"/>
                <a:cs typeface="Arial" pitchFamily="34" charset="0"/>
              </a:rPr>
              <a:t> </a:t>
            </a:r>
            <a:r>
              <a:rPr lang="en-US" sz="1600" dirty="0" err="1">
                <a:latin typeface="Arial" pitchFamily="34" charset="0"/>
                <a:cs typeface="Arial" pitchFamily="34" charset="0"/>
              </a:rPr>
              <a:t>quan</a:t>
            </a:r>
            <a:r>
              <a:rPr lang="en-US" sz="1600" dirty="0">
                <a:latin typeface="Arial" pitchFamily="34" charset="0"/>
                <a:cs typeface="Arial" pitchFamily="34" charset="0"/>
              </a:rPr>
              <a:t> </a:t>
            </a:r>
            <a:r>
              <a:rPr lang="en-US" sz="1600" dirty="0" err="1">
                <a:latin typeface="Arial" pitchFamily="34" charset="0"/>
                <a:cs typeface="Arial" pitchFamily="34" charset="0"/>
              </a:rPr>
              <a:t>đến</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vụ</a:t>
            </a:r>
            <a:r>
              <a:rPr lang="en-US" sz="1600" dirty="0">
                <a:latin typeface="Arial" pitchFamily="34" charset="0"/>
                <a:cs typeface="Arial" pitchFamily="34" charset="0"/>
              </a:rPr>
              <a:t> </a:t>
            </a:r>
            <a:r>
              <a:rPr lang="en-US" sz="1600" dirty="0" err="1">
                <a:latin typeface="Arial" pitchFamily="34" charset="0"/>
                <a:cs typeface="Arial" pitchFamily="34" charset="0"/>
              </a:rPr>
              <a:t>án</a:t>
            </a:r>
            <a:r>
              <a:rPr lang="en-US" sz="1600" dirty="0">
                <a:latin typeface="Arial" pitchFamily="34" charset="0"/>
                <a:cs typeface="Arial" pitchFamily="34" charset="0"/>
              </a:rPr>
              <a:t>, </a:t>
            </a:r>
            <a:r>
              <a:rPr lang="en-US" sz="1600" dirty="0" err="1">
                <a:latin typeface="Arial" pitchFamily="34" charset="0"/>
                <a:cs typeface="Arial" pitchFamily="34" charset="0"/>
              </a:rPr>
              <a:t>vụ</a:t>
            </a:r>
            <a:r>
              <a:rPr lang="en-US" sz="1600" dirty="0">
                <a:latin typeface="Arial" pitchFamily="34" charset="0"/>
                <a:cs typeface="Arial" pitchFamily="34" charset="0"/>
              </a:rPr>
              <a:t> </a:t>
            </a:r>
            <a:r>
              <a:rPr lang="en-US" sz="1600" dirty="0" err="1">
                <a:latin typeface="Arial" pitchFamily="34" charset="0"/>
                <a:cs typeface="Arial" pitchFamily="34" charset="0"/>
              </a:rPr>
              <a:t>việc</a:t>
            </a:r>
            <a:r>
              <a:rPr lang="en-US" sz="1600" dirty="0">
                <a:latin typeface="Arial" pitchFamily="34" charset="0"/>
                <a:cs typeface="Arial" pitchFamily="34" charset="0"/>
              </a:rPr>
              <a:t> vi </a:t>
            </a:r>
            <a:r>
              <a:rPr lang="en-US" sz="1600" dirty="0" err="1">
                <a:latin typeface="Arial" pitchFamily="34" charset="0"/>
                <a:cs typeface="Arial" pitchFamily="34" charset="0"/>
              </a:rPr>
              <a:t>phạm</a:t>
            </a:r>
            <a:r>
              <a:rPr lang="en-US" sz="1600" dirty="0">
                <a:latin typeface="Arial" pitchFamily="34" charset="0"/>
                <a:cs typeface="Arial" pitchFamily="34" charset="0"/>
              </a:rPr>
              <a:t> </a:t>
            </a:r>
            <a:r>
              <a:rPr lang="en-US" sz="1600" dirty="0" err="1">
                <a:latin typeface="Arial" pitchFamily="34" charset="0"/>
                <a:cs typeface="Arial" pitchFamily="34" charset="0"/>
              </a:rPr>
              <a:t>luật</a:t>
            </a:r>
            <a:r>
              <a:rPr lang="en-US" sz="1600" dirty="0">
                <a:latin typeface="Arial" pitchFamily="34" charset="0"/>
                <a:cs typeface="Arial" pitchFamily="34" charset="0"/>
              </a:rPr>
              <a:t> </a:t>
            </a:r>
            <a:r>
              <a:rPr lang="en-US" sz="1600" dirty="0" err="1">
                <a:latin typeface="Arial" pitchFamily="34" charset="0"/>
                <a:cs typeface="Arial" pitchFamily="34" charset="0"/>
              </a:rPr>
              <a:t>giao</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a:t>
            </a:r>
            <a:r>
              <a:rPr lang="en-US" sz="1600" dirty="0" err="1">
                <a:latin typeface="Arial" pitchFamily="34" charset="0"/>
                <a:cs typeface="Arial" pitchFamily="34" charset="0"/>
              </a:rPr>
              <a:t>đường</a:t>
            </a:r>
            <a:r>
              <a:rPr lang="en-US" sz="1600" dirty="0">
                <a:latin typeface="Arial" pitchFamily="34" charset="0"/>
                <a:cs typeface="Arial" pitchFamily="34" charset="0"/>
              </a:rPr>
              <a:t> </a:t>
            </a:r>
            <a:r>
              <a:rPr lang="en-US" sz="1600" dirty="0" err="1">
                <a:latin typeface="Arial" pitchFamily="34" charset="0"/>
                <a:cs typeface="Arial" pitchFamily="34" charset="0"/>
              </a:rPr>
              <a:t>bộ</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nối</a:t>
            </a:r>
            <a:r>
              <a:rPr lang="en-US" sz="1600" dirty="0">
                <a:latin typeface="Arial" pitchFamily="34" charset="0"/>
                <a:cs typeface="Arial" pitchFamily="34" charset="0"/>
              </a:rPr>
              <a:t> </a:t>
            </a:r>
            <a:r>
              <a:rPr lang="en-US" sz="1600" dirty="0" err="1">
                <a:latin typeface="Arial" pitchFamily="34" charset="0"/>
                <a:cs typeface="Arial" pitchFamily="34" charset="0"/>
              </a:rPr>
              <a:t>máy</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nói</a:t>
            </a:r>
            <a:r>
              <a:rPr lang="en-US" sz="1600" dirty="0">
                <a:latin typeface="Arial" pitchFamily="34" charset="0"/>
                <a:cs typeface="Arial" pitchFamily="34" charset="0"/>
              </a:rPr>
              <a:t> </a:t>
            </a:r>
            <a:r>
              <a:rPr lang="en-US" sz="1600" dirty="0" err="1">
                <a:latin typeface="Arial" pitchFamily="34" charset="0"/>
                <a:cs typeface="Arial" pitchFamily="34" charset="0"/>
              </a:rPr>
              <a:t>chuyện</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một</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khác</a:t>
            </a:r>
            <a:r>
              <a:rPr lang="en-US" sz="1600" dirty="0">
                <a:latin typeface="Arial" pitchFamily="34" charset="0"/>
                <a:cs typeface="Arial" pitchFamily="34" charset="0"/>
              </a:rPr>
              <a:t>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danh</a:t>
            </a:r>
            <a:r>
              <a:rPr lang="en-US" sz="1600" dirty="0">
                <a:latin typeface="Arial" pitchFamily="34" charset="0"/>
                <a:cs typeface="Arial" pitchFamily="34" charset="0"/>
              </a:rPr>
              <a:t> </a:t>
            </a:r>
            <a:r>
              <a:rPr lang="en-US" sz="1600" dirty="0" err="1">
                <a:latin typeface="Arial" pitchFamily="34" charset="0"/>
                <a:cs typeface="Arial" pitchFamily="34" charset="0"/>
              </a:rPr>
              <a:t>cán</a:t>
            </a:r>
            <a:r>
              <a:rPr lang="en-US" sz="1600" dirty="0">
                <a:latin typeface="Arial" pitchFamily="34" charset="0"/>
                <a:cs typeface="Arial" pitchFamily="34" charset="0"/>
              </a:rPr>
              <a:t> </a:t>
            </a:r>
            <a:r>
              <a:rPr lang="en-US" sz="1600" dirty="0" err="1">
                <a:latin typeface="Arial" pitchFamily="34" charset="0"/>
                <a:cs typeface="Arial" pitchFamily="34" charset="0"/>
              </a:rPr>
              <a:t>bộ</a:t>
            </a:r>
            <a:r>
              <a:rPr lang="en-US" sz="1600" dirty="0">
                <a:latin typeface="Arial" pitchFamily="34" charset="0"/>
                <a:cs typeface="Arial" pitchFamily="34" charset="0"/>
              </a:rPr>
              <a:t> </a:t>
            </a:r>
            <a:r>
              <a:rPr lang="en-US" sz="1600" dirty="0" err="1">
                <a:latin typeface="Arial" pitchFamily="34" charset="0"/>
                <a:cs typeface="Arial" pitchFamily="34" charset="0"/>
              </a:rPr>
              <a:t>đang</a:t>
            </a:r>
            <a:r>
              <a:rPr lang="en-US" sz="1600" dirty="0">
                <a:latin typeface="Arial" pitchFamily="34" charset="0"/>
                <a:cs typeface="Arial" pitchFamily="34" charset="0"/>
              </a:rPr>
              <a:t> </a:t>
            </a:r>
            <a:r>
              <a:rPr lang="en-US" sz="1600" dirty="0" err="1">
                <a:latin typeface="Arial" pitchFamily="34" charset="0"/>
                <a:cs typeface="Arial" pitchFamily="34" charset="0"/>
              </a:rPr>
              <a:t>công</a:t>
            </a:r>
            <a:r>
              <a:rPr lang="en-US" sz="1600" dirty="0">
                <a:latin typeface="Arial" pitchFamily="34" charset="0"/>
                <a:cs typeface="Arial" pitchFamily="34" charset="0"/>
              </a:rPr>
              <a:t> </a:t>
            </a:r>
            <a:r>
              <a:rPr lang="en-US" sz="1600" dirty="0" err="1">
                <a:latin typeface="Arial" pitchFamily="34" charset="0"/>
                <a:cs typeface="Arial" pitchFamily="34" charset="0"/>
              </a:rPr>
              <a:t>tác</a:t>
            </a:r>
            <a:r>
              <a:rPr lang="en-US" sz="1600" dirty="0">
                <a:latin typeface="Arial" pitchFamily="34" charset="0"/>
                <a:cs typeface="Arial" pitchFamily="34" charset="0"/>
              </a:rPr>
              <a:t> </a:t>
            </a:r>
            <a:r>
              <a:rPr lang="en-US" sz="1600" dirty="0" err="1">
                <a:latin typeface="Arial" pitchFamily="34" charset="0"/>
                <a:cs typeface="Arial" pitchFamily="34" charset="0"/>
              </a:rPr>
              <a:t>tại</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Cơ</a:t>
            </a:r>
            <a:r>
              <a:rPr lang="en-US" sz="1600" dirty="0">
                <a:latin typeface="Arial" pitchFamily="34" charset="0"/>
                <a:cs typeface="Arial" pitchFamily="34" charset="0"/>
              </a:rPr>
              <a:t> </a:t>
            </a:r>
            <a:r>
              <a:rPr lang="en-US" sz="1600" dirty="0" err="1">
                <a:latin typeface="Arial" pitchFamily="34" charset="0"/>
                <a:cs typeface="Arial" pitchFamily="34" charset="0"/>
              </a:rPr>
              <a:t>quan</a:t>
            </a:r>
            <a:r>
              <a:rPr lang="en-US" sz="1600" dirty="0">
                <a:latin typeface="Arial" pitchFamily="34" charset="0"/>
                <a:cs typeface="Arial" pitchFamily="34" charset="0"/>
              </a:rPr>
              <a:t> </a:t>
            </a:r>
            <a:r>
              <a:rPr lang="en-US" sz="1600" dirty="0" err="1">
                <a:latin typeface="Arial" pitchFamily="34" charset="0"/>
                <a:cs typeface="Arial" pitchFamily="34" charset="0"/>
              </a:rPr>
              <a:t>Tư</a:t>
            </a:r>
            <a:r>
              <a:rPr lang="en-US" sz="1600" dirty="0">
                <a:latin typeface="Arial" pitchFamily="34" charset="0"/>
                <a:cs typeface="Arial" pitchFamily="34" charset="0"/>
              </a:rPr>
              <a:t> </a:t>
            </a:r>
            <a:r>
              <a:rPr lang="en-US" sz="1600" dirty="0" err="1">
                <a:latin typeface="Arial" pitchFamily="34" charset="0"/>
                <a:cs typeface="Arial" pitchFamily="34" charset="0"/>
              </a:rPr>
              <a:t>pháp</a:t>
            </a:r>
            <a:r>
              <a:rPr lang="en-US" sz="1600" dirty="0">
                <a:latin typeface="Arial" pitchFamily="34" charset="0"/>
                <a:cs typeface="Arial" pitchFamily="34" charset="0"/>
              </a:rPr>
              <a:t> (</a:t>
            </a:r>
            <a:r>
              <a:rPr lang="en-US" sz="1600" dirty="0" err="1">
                <a:latin typeface="Arial" pitchFamily="34" charset="0"/>
                <a:cs typeface="Arial" pitchFamily="34" charset="0"/>
              </a:rPr>
              <a:t>Công</a:t>
            </a:r>
            <a:r>
              <a:rPr lang="en-US" sz="1600" dirty="0">
                <a:latin typeface="Arial" pitchFamily="34" charset="0"/>
                <a:cs typeface="Arial" pitchFamily="34" charset="0"/>
              </a:rPr>
              <a:t> an, </a:t>
            </a:r>
            <a:r>
              <a:rPr lang="en-US" sz="1600" dirty="0" err="1">
                <a:latin typeface="Arial" pitchFamily="34" charset="0"/>
                <a:cs typeface="Arial" pitchFamily="34" charset="0"/>
              </a:rPr>
              <a:t>Viện</a:t>
            </a:r>
            <a:r>
              <a:rPr lang="en-US" sz="1600" dirty="0">
                <a:latin typeface="Arial" pitchFamily="34" charset="0"/>
                <a:cs typeface="Arial" pitchFamily="34" charset="0"/>
              </a:rPr>
              <a:t> </a:t>
            </a:r>
            <a:r>
              <a:rPr lang="en-US" sz="1600" dirty="0" err="1">
                <a:latin typeface="Arial" pitchFamily="34" charset="0"/>
                <a:cs typeface="Arial" pitchFamily="34" charset="0"/>
              </a:rPr>
              <a:t>kiểm</a:t>
            </a:r>
            <a:r>
              <a:rPr lang="en-US" sz="1600" dirty="0">
                <a:latin typeface="Arial" pitchFamily="34" charset="0"/>
                <a:cs typeface="Arial" pitchFamily="34" charset="0"/>
              </a:rPr>
              <a:t> </a:t>
            </a:r>
            <a:r>
              <a:rPr lang="en-US" sz="1600" dirty="0" err="1">
                <a:latin typeface="Arial" pitchFamily="34" charset="0"/>
                <a:cs typeface="Arial" pitchFamily="34" charset="0"/>
              </a:rPr>
              <a:t>sát</a:t>
            </a:r>
            <a:r>
              <a:rPr lang="en-US" sz="1600" dirty="0">
                <a:latin typeface="Arial" pitchFamily="34" charset="0"/>
                <a:cs typeface="Arial" pitchFamily="34" charset="0"/>
              </a:rPr>
              <a:t>, </a:t>
            </a:r>
            <a:r>
              <a:rPr lang="en-US" sz="1600" dirty="0" err="1">
                <a:latin typeface="Arial" pitchFamily="34" charset="0"/>
                <a:cs typeface="Arial" pitchFamily="34" charset="0"/>
              </a:rPr>
              <a:t>Tòa</a:t>
            </a:r>
            <a:r>
              <a:rPr lang="en-US" sz="1600" dirty="0">
                <a:latin typeface="Arial" pitchFamily="34" charset="0"/>
                <a:cs typeface="Arial" pitchFamily="34" charset="0"/>
              </a:rPr>
              <a:t> </a:t>
            </a:r>
            <a:r>
              <a:rPr lang="en-US" sz="1600" dirty="0" err="1">
                <a:latin typeface="Arial" pitchFamily="34" charset="0"/>
                <a:cs typeface="Arial" pitchFamily="34" charset="0"/>
              </a:rPr>
              <a:t>án</a:t>
            </a:r>
            <a:r>
              <a:rPr lang="en-US" sz="1600" dirty="0">
                <a:latin typeface="Arial" pitchFamily="34" charset="0"/>
                <a:cs typeface="Arial" pitchFamily="34" charset="0"/>
              </a:rPr>
              <a:t>). </a:t>
            </a:r>
            <a:r>
              <a:rPr lang="en-US" sz="1600" dirty="0" err="1">
                <a:latin typeface="Arial" pitchFamily="34" charset="0"/>
                <a:cs typeface="Arial" pitchFamily="34" charset="0"/>
              </a:rPr>
              <a:t>Lúc</a:t>
            </a:r>
            <a:r>
              <a:rPr lang="en-US" sz="1600" dirty="0">
                <a:latin typeface="Arial" pitchFamily="34" charset="0"/>
                <a:cs typeface="Arial" pitchFamily="34" charset="0"/>
              </a:rPr>
              <a:t> </a:t>
            </a:r>
            <a:r>
              <a:rPr lang="en-US" sz="1600" dirty="0" err="1">
                <a:latin typeface="Arial" pitchFamily="34" charset="0"/>
                <a:cs typeface="Arial" pitchFamily="34" charset="0"/>
              </a:rPr>
              <a:t>này</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a:t>
            </a:r>
            <a:r>
              <a:rPr lang="en-US" sz="1600" dirty="0" err="1">
                <a:latin typeface="Arial" pitchFamily="34" charset="0"/>
                <a:cs typeface="Arial" pitchFamily="34" charset="0"/>
              </a:rPr>
              <a:t>báo</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liên</a:t>
            </a:r>
            <a:r>
              <a:rPr lang="en-US" sz="1600" dirty="0">
                <a:latin typeface="Arial" pitchFamily="34" charset="0"/>
                <a:cs typeface="Arial" pitchFamily="34" charset="0"/>
              </a:rPr>
              <a:t> </a:t>
            </a:r>
            <a:r>
              <a:rPr lang="en-US" sz="1600" dirty="0" err="1">
                <a:latin typeface="Arial" pitchFamily="34" charset="0"/>
                <a:cs typeface="Arial" pitchFamily="34" charset="0"/>
              </a:rPr>
              <a:t>quan</a:t>
            </a:r>
            <a:r>
              <a:rPr lang="en-US" sz="1600" dirty="0">
                <a:latin typeface="Arial" pitchFamily="34" charset="0"/>
                <a:cs typeface="Arial" pitchFamily="34" charset="0"/>
              </a:rPr>
              <a:t> </a:t>
            </a:r>
            <a:r>
              <a:rPr lang="en-US" sz="1600" dirty="0" err="1">
                <a:latin typeface="Arial" pitchFamily="34" charset="0"/>
                <a:cs typeface="Arial" pitchFamily="34" charset="0"/>
              </a:rPr>
              <a:t>đến</a:t>
            </a:r>
            <a:r>
              <a:rPr lang="en-US" sz="1600" dirty="0">
                <a:latin typeface="Arial" pitchFamily="34" charset="0"/>
                <a:cs typeface="Arial" pitchFamily="34" charset="0"/>
              </a:rPr>
              <a:t> </a:t>
            </a:r>
            <a:r>
              <a:rPr lang="en-US" sz="1600" dirty="0" err="1">
                <a:latin typeface="Arial" pitchFamily="34" charset="0"/>
                <a:cs typeface="Arial" pitchFamily="34" charset="0"/>
              </a:rPr>
              <a:t>vụ</a:t>
            </a:r>
            <a:r>
              <a:rPr lang="en-US" sz="1600" dirty="0">
                <a:latin typeface="Arial" pitchFamily="34" charset="0"/>
                <a:cs typeface="Arial" pitchFamily="34" charset="0"/>
              </a:rPr>
              <a:t> </a:t>
            </a:r>
            <a:r>
              <a:rPr lang="en-US" sz="1600" dirty="0" err="1">
                <a:latin typeface="Arial" pitchFamily="34" charset="0"/>
                <a:cs typeface="Arial" pitchFamily="34" charset="0"/>
              </a:rPr>
              <a:t>án</a:t>
            </a:r>
            <a:r>
              <a:rPr lang="en-US" sz="1600" dirty="0">
                <a:latin typeface="Arial" pitchFamily="34" charset="0"/>
                <a:cs typeface="Arial" pitchFamily="34" charset="0"/>
              </a:rPr>
              <a:t> </a:t>
            </a:r>
            <a:r>
              <a:rPr lang="en-US" sz="1600" dirty="0" err="1">
                <a:latin typeface="Arial" pitchFamily="34" charset="0"/>
                <a:cs typeface="Arial" pitchFamily="34" charset="0"/>
              </a:rPr>
              <a:t>đặc</a:t>
            </a:r>
            <a:r>
              <a:rPr lang="en-US" sz="1600" dirty="0">
                <a:latin typeface="Arial" pitchFamily="34" charset="0"/>
                <a:cs typeface="Arial" pitchFamily="34" charset="0"/>
              </a:rPr>
              <a:t> </a:t>
            </a:r>
            <a:r>
              <a:rPr lang="en-US" sz="1600" dirty="0" err="1">
                <a:latin typeface="Arial" pitchFamily="34" charset="0"/>
                <a:cs typeface="Arial" pitchFamily="34" charset="0"/>
              </a:rPr>
              <a:t>biệt</a:t>
            </a:r>
            <a:r>
              <a:rPr lang="en-US" sz="1600" dirty="0">
                <a:latin typeface="Arial" pitchFamily="34" charset="0"/>
                <a:cs typeface="Arial" pitchFamily="34" charset="0"/>
              </a:rPr>
              <a:t> </a:t>
            </a:r>
            <a:r>
              <a:rPr lang="en-US" sz="1600" dirty="0" err="1">
                <a:latin typeface="Arial" pitchFamily="34" charset="0"/>
                <a:cs typeface="Arial" pitchFamily="34" charset="0"/>
              </a:rPr>
              <a:t>nghiêm</a:t>
            </a:r>
            <a:r>
              <a:rPr lang="en-US" sz="1600" dirty="0">
                <a:latin typeface="Arial" pitchFamily="34" charset="0"/>
                <a:cs typeface="Arial" pitchFamily="34" charset="0"/>
              </a:rPr>
              <a:t> </a:t>
            </a:r>
            <a:r>
              <a:rPr lang="en-US" sz="1600" dirty="0" err="1">
                <a:latin typeface="Arial" pitchFamily="34" charset="0"/>
                <a:cs typeface="Arial" pitchFamily="34" charset="0"/>
              </a:rPr>
              <a:t>trọng</a:t>
            </a:r>
            <a:r>
              <a:rPr lang="en-US" sz="1600" dirty="0">
                <a:latin typeface="Arial" pitchFamily="34" charset="0"/>
                <a:cs typeface="Arial" pitchFamily="34" charset="0"/>
              </a:rPr>
              <a:t> </a:t>
            </a:r>
            <a:r>
              <a:rPr lang="en-US" sz="1600" dirty="0" err="1">
                <a:latin typeface="Arial" pitchFamily="34" charset="0"/>
                <a:cs typeface="Arial" pitchFamily="34" charset="0"/>
              </a:rPr>
              <a:t>đang</a:t>
            </a:r>
            <a:r>
              <a:rPr lang="en-US" sz="1600" dirty="0">
                <a:latin typeface="Arial" pitchFamily="34" charset="0"/>
                <a:cs typeface="Arial" pitchFamily="34" charset="0"/>
              </a:rPr>
              <a:t> </a:t>
            </a:r>
            <a:r>
              <a:rPr lang="en-US" sz="1600" dirty="0" err="1">
                <a:latin typeface="Arial" pitchFamily="34" charset="0"/>
                <a:cs typeface="Arial" pitchFamily="34" charset="0"/>
              </a:rPr>
              <a:t>điều</a:t>
            </a:r>
            <a:r>
              <a:rPr lang="en-US" sz="1600" dirty="0">
                <a:latin typeface="Arial" pitchFamily="34" charset="0"/>
                <a:cs typeface="Arial" pitchFamily="34" charset="0"/>
              </a:rPr>
              <a:t> </a:t>
            </a:r>
            <a:r>
              <a:rPr lang="en-US" sz="1600" dirty="0" err="1">
                <a:latin typeface="Arial" pitchFamily="34" charset="0"/>
                <a:cs typeface="Arial" pitchFamily="34" charset="0"/>
              </a:rPr>
              <a:t>tra</a:t>
            </a:r>
            <a:r>
              <a:rPr lang="en-US" sz="1600" dirty="0">
                <a:latin typeface="Arial" pitchFamily="34" charset="0"/>
                <a:cs typeface="Arial" pitchFamily="34" charset="0"/>
              </a:rPr>
              <a:t> </a:t>
            </a:r>
            <a:r>
              <a:rPr lang="en-US" sz="1600" dirty="0" err="1">
                <a:latin typeface="Arial" pitchFamily="34" charset="0"/>
                <a:cs typeface="Arial" pitchFamily="34" charset="0"/>
              </a:rPr>
              <a:t>nếu</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thực</a:t>
            </a:r>
            <a:r>
              <a:rPr lang="en-US" sz="1600" dirty="0">
                <a:latin typeface="Arial" pitchFamily="34" charset="0"/>
                <a:cs typeface="Arial" pitchFamily="34" charset="0"/>
              </a:rPr>
              <a:t> </a:t>
            </a:r>
            <a:r>
              <a:rPr lang="en-US" sz="1600" dirty="0" err="1">
                <a:latin typeface="Arial" pitchFamily="34" charset="0"/>
                <a:cs typeface="Arial" pitchFamily="34" charset="0"/>
              </a:rPr>
              <a:t>hiện</a:t>
            </a:r>
            <a:r>
              <a:rPr lang="en-US" sz="1600" dirty="0">
                <a:latin typeface="Arial" pitchFamily="34" charset="0"/>
                <a:cs typeface="Arial" pitchFamily="34" charset="0"/>
              </a:rPr>
              <a:t> </a:t>
            </a:r>
            <a:r>
              <a:rPr lang="en-US" sz="1600" dirty="0" err="1">
                <a:latin typeface="Arial" pitchFamily="34" charset="0"/>
                <a:cs typeface="Arial" pitchFamily="34" charset="0"/>
              </a:rPr>
              <a:t>đúng</a:t>
            </a:r>
            <a:r>
              <a:rPr lang="en-US" sz="1600" dirty="0">
                <a:latin typeface="Arial" pitchFamily="34" charset="0"/>
                <a:cs typeface="Arial" pitchFamily="34" charset="0"/>
              </a:rPr>
              <a:t> </a:t>
            </a:r>
            <a:r>
              <a:rPr lang="en-US" sz="1600" dirty="0" err="1">
                <a:latin typeface="Arial" pitchFamily="34" charset="0"/>
                <a:cs typeface="Arial" pitchFamily="34" charset="0"/>
              </a:rPr>
              <a:t>theo</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chúng</a:t>
            </a:r>
            <a:r>
              <a:rPr lang="en-US" sz="1600" dirty="0">
                <a:latin typeface="Arial" pitchFamily="34" charset="0"/>
                <a:cs typeface="Arial" pitchFamily="34" charset="0"/>
              </a:rPr>
              <a:t> </a:t>
            </a:r>
            <a:r>
              <a:rPr lang="en-US" sz="1600" dirty="0" err="1">
                <a:latin typeface="Arial" pitchFamily="34" charset="0"/>
                <a:cs typeface="Arial" pitchFamily="34" charset="0"/>
              </a:rPr>
              <a:t>đưa</a:t>
            </a:r>
            <a:r>
              <a:rPr lang="en-US" sz="1600" dirty="0">
                <a:latin typeface="Arial" pitchFamily="34" charset="0"/>
                <a:cs typeface="Arial" pitchFamily="34" charset="0"/>
              </a:rPr>
              <a:t> </a:t>
            </a:r>
            <a:r>
              <a:rPr lang="en-US" sz="1600" dirty="0" err="1">
                <a:latin typeface="Arial" pitchFamily="34" charset="0"/>
                <a:cs typeface="Arial" pitchFamily="34" charset="0"/>
              </a:rPr>
              <a:t>ra</a:t>
            </a:r>
            <a:r>
              <a:rPr lang="en-US" sz="1600" dirty="0">
                <a:latin typeface="Arial" pitchFamily="34" charset="0"/>
                <a:cs typeface="Arial" pitchFamily="34" charset="0"/>
              </a:rPr>
              <a:t> </a:t>
            </a:r>
            <a:r>
              <a:rPr lang="en-US" sz="1600" dirty="0" err="1">
                <a:latin typeface="Arial" pitchFamily="34" charset="0"/>
                <a:cs typeface="Arial" pitchFamily="34" charset="0"/>
              </a:rPr>
              <a:t>sẽ</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khởi</a:t>
            </a:r>
            <a:r>
              <a:rPr lang="en-US" sz="1600" dirty="0">
                <a:latin typeface="Arial" pitchFamily="34" charset="0"/>
                <a:cs typeface="Arial" pitchFamily="34" charset="0"/>
              </a:rPr>
              <a:t> </a:t>
            </a:r>
            <a:r>
              <a:rPr lang="en-US" sz="1600" dirty="0" err="1">
                <a:latin typeface="Arial" pitchFamily="34" charset="0"/>
                <a:cs typeface="Arial" pitchFamily="34" charset="0"/>
              </a:rPr>
              <a:t>tố</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can, </a:t>
            </a:r>
            <a:r>
              <a:rPr lang="en-US" sz="1600" dirty="0" err="1">
                <a:latin typeface="Arial" pitchFamily="34" charset="0"/>
                <a:cs typeface="Arial" pitchFamily="34" charset="0"/>
              </a:rPr>
              <a:t>bắt</a:t>
            </a:r>
            <a:r>
              <a:rPr lang="en-US" sz="1600" dirty="0">
                <a:latin typeface="Arial" pitchFamily="34" charset="0"/>
                <a:cs typeface="Arial" pitchFamily="34" charset="0"/>
              </a:rPr>
              <a:t> </a:t>
            </a:r>
            <a:r>
              <a:rPr lang="en-US" sz="1600" dirty="0" err="1">
                <a:latin typeface="Arial" pitchFamily="34" charset="0"/>
                <a:cs typeface="Arial" pitchFamily="34" charset="0"/>
              </a:rPr>
              <a:t>tạm</a:t>
            </a:r>
            <a:r>
              <a:rPr lang="en-US" sz="1600" dirty="0">
                <a:latin typeface="Arial" pitchFamily="34" charset="0"/>
                <a:cs typeface="Arial" pitchFamily="34" charset="0"/>
              </a:rPr>
              <a:t> </a:t>
            </a:r>
            <a:r>
              <a:rPr lang="en-US" sz="1600" dirty="0" err="1">
                <a:latin typeface="Arial" pitchFamily="34" charset="0"/>
                <a:cs typeface="Arial" pitchFamily="34" charset="0"/>
              </a:rPr>
              <a:t>giam</a:t>
            </a:r>
            <a:r>
              <a:rPr lang="en-US" sz="1600" dirty="0">
                <a:latin typeface="Arial" pitchFamily="34" charset="0"/>
                <a:cs typeface="Arial" pitchFamily="34" charset="0"/>
              </a:rPr>
              <a:t> </a:t>
            </a:r>
            <a:r>
              <a:rPr lang="en-US" sz="1600" dirty="0" err="1">
                <a:latin typeface="Arial" pitchFamily="34" charset="0"/>
                <a:cs typeface="Arial" pitchFamily="34" charset="0"/>
              </a:rPr>
              <a:t>làm</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hoang</a:t>
            </a:r>
            <a:r>
              <a:rPr lang="en-US" sz="1600" dirty="0">
                <a:latin typeface="Arial" pitchFamily="34" charset="0"/>
                <a:cs typeface="Arial" pitchFamily="34" charset="0"/>
              </a:rPr>
              <a:t> </a:t>
            </a:r>
            <a:r>
              <a:rPr lang="en-US" sz="1600" dirty="0" err="1">
                <a:latin typeface="Arial" pitchFamily="34" charset="0"/>
                <a:cs typeface="Arial" pitchFamily="34" charset="0"/>
              </a:rPr>
              <a:t>mang</a:t>
            </a:r>
            <a:r>
              <a:rPr lang="en-US" sz="1600" dirty="0">
                <a:latin typeface="Arial" pitchFamily="34" charset="0"/>
                <a:cs typeface="Arial" pitchFamily="34" charset="0"/>
              </a:rPr>
              <a:t>, lo </a:t>
            </a:r>
            <a:r>
              <a:rPr lang="en-US" sz="1600" dirty="0" err="1">
                <a:latin typeface="Arial" pitchFamily="34" charset="0"/>
                <a:cs typeface="Arial" pitchFamily="34" charset="0"/>
              </a:rPr>
              <a:t>sợ</a:t>
            </a:r>
            <a:r>
              <a:rPr lang="en-US" sz="1600" dirty="0">
                <a:latin typeface="Arial" pitchFamily="34" charset="0"/>
                <a:cs typeface="Arial" pitchFamily="34" charset="0"/>
              </a:rPr>
              <a:t> </a:t>
            </a:r>
            <a:r>
              <a:rPr lang="en-US" sz="1600" dirty="0" err="1">
                <a:latin typeface="Arial" pitchFamily="34" charset="0"/>
                <a:cs typeface="Arial" pitchFamily="34" charset="0"/>
              </a:rPr>
              <a:t>từ</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cung</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cá</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sản</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smtClean="0">
                <a:latin typeface="Arial" pitchFamily="34" charset="0"/>
                <a:cs typeface="Arial" pitchFamily="34" charset="0"/>
              </a:rPr>
              <a:t> </a:t>
            </a:r>
            <a:endParaRPr lang="en-US" sz="1600" dirty="0">
              <a:latin typeface="Arial" pitchFamily="34" charset="0"/>
              <a:cs typeface="Arial" pitchFamily="34" charset="0"/>
            </a:endParaRPr>
          </a:p>
        </p:txBody>
      </p:sp>
      <p:sp>
        <p:nvSpPr>
          <p:cNvPr id="10" name="object 10"/>
          <p:cNvSpPr/>
          <p:nvPr/>
        </p:nvSpPr>
        <p:spPr>
          <a:xfrm>
            <a:off x="48451" y="192485"/>
            <a:ext cx="136309" cy="11878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flipV="1">
            <a:off x="-1466255" y="850616"/>
            <a:ext cx="68154" cy="7013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349005" y="5924471"/>
            <a:ext cx="136309" cy="11878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700627" y="6413216"/>
            <a:ext cx="136309" cy="118783"/>
          </a:xfrm>
          <a:prstGeom prst="rect">
            <a:avLst/>
          </a:prstGeom>
          <a:blipFill>
            <a:blip r:embed="rId4" cstate="print"/>
            <a:stretch>
              <a:fillRect/>
            </a:stretch>
          </a:blipFill>
        </p:spPr>
        <p:txBody>
          <a:bodyPr wrap="square" lIns="0" tIns="0" rIns="0" bIns="0" rtlCol="0"/>
          <a:lstStyle/>
          <a:p>
            <a:endParaRPr/>
          </a:p>
        </p:txBody>
      </p:sp>
      <p:grpSp>
        <p:nvGrpSpPr>
          <p:cNvPr id="15" name="object 12"/>
          <p:cNvGrpSpPr/>
          <p:nvPr/>
        </p:nvGrpSpPr>
        <p:grpSpPr>
          <a:xfrm>
            <a:off x="6553200" y="6698476"/>
            <a:ext cx="2012562" cy="1209025"/>
            <a:chOff x="2110739" y="4553800"/>
            <a:chExt cx="3175635" cy="2988310"/>
          </a:xfrm>
        </p:grpSpPr>
        <p:sp>
          <p:nvSpPr>
            <p:cNvPr id="16" name="object 13"/>
            <p:cNvSpPr/>
            <p:nvPr/>
          </p:nvSpPr>
          <p:spPr>
            <a:xfrm>
              <a:off x="3461211" y="6124336"/>
              <a:ext cx="211247" cy="210531"/>
            </a:xfrm>
            <a:prstGeom prst="rect">
              <a:avLst/>
            </a:prstGeom>
            <a:blipFill>
              <a:blip r:embed="rId6" cstate="print"/>
              <a:stretch>
                <a:fillRect/>
              </a:stretch>
            </a:blipFill>
          </p:spPr>
          <p:txBody>
            <a:bodyPr wrap="square" lIns="0" tIns="0" rIns="0" bIns="0" rtlCol="0"/>
            <a:lstStyle/>
            <a:p>
              <a:endParaRPr/>
            </a:p>
          </p:txBody>
        </p:sp>
        <p:sp>
          <p:nvSpPr>
            <p:cNvPr id="17" name="object 14"/>
            <p:cNvSpPr/>
            <p:nvPr/>
          </p:nvSpPr>
          <p:spPr>
            <a:xfrm>
              <a:off x="2970957" y="6262113"/>
              <a:ext cx="746125" cy="920750"/>
            </a:xfrm>
            <a:custGeom>
              <a:avLst/>
              <a:gdLst/>
              <a:ahLst/>
              <a:cxnLst/>
              <a:rect l="l" t="t" r="r" b="b"/>
              <a:pathLst>
                <a:path w="746125" h="920750">
                  <a:moveTo>
                    <a:pt x="345913" y="0"/>
                  </a:moveTo>
                  <a:lnTo>
                    <a:pt x="292050" y="3171"/>
                  </a:lnTo>
                  <a:lnTo>
                    <a:pt x="243402" y="13880"/>
                  </a:lnTo>
                  <a:lnTo>
                    <a:pt x="204436" y="28414"/>
                  </a:lnTo>
                  <a:lnTo>
                    <a:pt x="152694" y="62044"/>
                  </a:lnTo>
                  <a:lnTo>
                    <a:pt x="108324" y="110543"/>
                  </a:lnTo>
                  <a:lnTo>
                    <a:pt x="71413" y="172814"/>
                  </a:lnTo>
                  <a:lnTo>
                    <a:pt x="55782" y="208770"/>
                  </a:lnTo>
                  <a:lnTo>
                    <a:pt x="42050" y="247756"/>
                  </a:lnTo>
                  <a:lnTo>
                    <a:pt x="30227" y="289636"/>
                  </a:lnTo>
                  <a:lnTo>
                    <a:pt x="20324" y="334272"/>
                  </a:lnTo>
                  <a:lnTo>
                    <a:pt x="12352" y="381526"/>
                  </a:lnTo>
                  <a:lnTo>
                    <a:pt x="6323" y="431261"/>
                  </a:lnTo>
                  <a:lnTo>
                    <a:pt x="2247" y="483339"/>
                  </a:lnTo>
                  <a:lnTo>
                    <a:pt x="135" y="537624"/>
                  </a:lnTo>
                  <a:lnTo>
                    <a:pt x="0" y="593978"/>
                  </a:lnTo>
                  <a:lnTo>
                    <a:pt x="1850" y="652263"/>
                  </a:lnTo>
                  <a:lnTo>
                    <a:pt x="5699" y="712343"/>
                  </a:lnTo>
                  <a:lnTo>
                    <a:pt x="11556" y="774079"/>
                  </a:lnTo>
                  <a:lnTo>
                    <a:pt x="19433" y="837334"/>
                  </a:lnTo>
                  <a:lnTo>
                    <a:pt x="29341" y="901971"/>
                  </a:lnTo>
                  <a:lnTo>
                    <a:pt x="68908" y="907448"/>
                  </a:lnTo>
                  <a:lnTo>
                    <a:pt x="111028" y="912212"/>
                  </a:lnTo>
                  <a:lnTo>
                    <a:pt x="155598" y="916064"/>
                  </a:lnTo>
                  <a:lnTo>
                    <a:pt x="202518" y="918805"/>
                  </a:lnTo>
                  <a:lnTo>
                    <a:pt x="251686" y="920236"/>
                  </a:lnTo>
                  <a:lnTo>
                    <a:pt x="303000" y="920159"/>
                  </a:lnTo>
                  <a:lnTo>
                    <a:pt x="356359" y="918375"/>
                  </a:lnTo>
                  <a:lnTo>
                    <a:pt x="411662" y="914684"/>
                  </a:lnTo>
                  <a:lnTo>
                    <a:pt x="460725" y="909978"/>
                  </a:lnTo>
                  <a:lnTo>
                    <a:pt x="512144" y="903930"/>
                  </a:lnTo>
                  <a:lnTo>
                    <a:pt x="564242" y="896777"/>
                  </a:lnTo>
                  <a:lnTo>
                    <a:pt x="615340" y="888753"/>
                  </a:lnTo>
                  <a:lnTo>
                    <a:pt x="663761" y="880094"/>
                  </a:lnTo>
                  <a:lnTo>
                    <a:pt x="707828" y="871036"/>
                  </a:lnTo>
                  <a:lnTo>
                    <a:pt x="745862" y="861814"/>
                  </a:lnTo>
                  <a:lnTo>
                    <a:pt x="730016" y="806295"/>
                  </a:lnTo>
                  <a:lnTo>
                    <a:pt x="719156" y="751883"/>
                  </a:lnTo>
                  <a:lnTo>
                    <a:pt x="712181" y="699203"/>
                  </a:lnTo>
                  <a:lnTo>
                    <a:pt x="707988" y="648879"/>
                  </a:lnTo>
                  <a:lnTo>
                    <a:pt x="705474" y="601537"/>
                  </a:lnTo>
                  <a:lnTo>
                    <a:pt x="703539" y="557801"/>
                  </a:lnTo>
                  <a:lnTo>
                    <a:pt x="701079" y="518296"/>
                  </a:lnTo>
                  <a:lnTo>
                    <a:pt x="696993" y="483646"/>
                  </a:lnTo>
                  <a:lnTo>
                    <a:pt x="690592" y="440176"/>
                  </a:lnTo>
                  <a:lnTo>
                    <a:pt x="684994" y="397166"/>
                  </a:lnTo>
                  <a:lnTo>
                    <a:pt x="678774" y="352946"/>
                  </a:lnTo>
                  <a:lnTo>
                    <a:pt x="670506" y="305846"/>
                  </a:lnTo>
                  <a:lnTo>
                    <a:pt x="658766" y="254195"/>
                  </a:lnTo>
                  <a:lnTo>
                    <a:pt x="639210" y="199689"/>
                  </a:lnTo>
                  <a:lnTo>
                    <a:pt x="612857" y="155712"/>
                  </a:lnTo>
                  <a:lnTo>
                    <a:pt x="581772" y="120473"/>
                  </a:lnTo>
                  <a:lnTo>
                    <a:pt x="548019" y="92184"/>
                  </a:lnTo>
                  <a:lnTo>
                    <a:pt x="513665" y="69055"/>
                  </a:lnTo>
                  <a:lnTo>
                    <a:pt x="480775" y="49297"/>
                  </a:lnTo>
                  <a:lnTo>
                    <a:pt x="451413" y="31120"/>
                  </a:lnTo>
                  <a:lnTo>
                    <a:pt x="400523" y="8078"/>
                  </a:lnTo>
                  <a:lnTo>
                    <a:pt x="345913" y="0"/>
                  </a:lnTo>
                  <a:close/>
                </a:path>
              </a:pathLst>
            </a:custGeom>
            <a:solidFill>
              <a:srgbClr val="3B4043"/>
            </a:solidFill>
          </p:spPr>
          <p:txBody>
            <a:bodyPr wrap="square" lIns="0" tIns="0" rIns="0" bIns="0" rtlCol="0"/>
            <a:lstStyle/>
            <a:p>
              <a:endParaRPr/>
            </a:p>
          </p:txBody>
        </p:sp>
        <p:sp>
          <p:nvSpPr>
            <p:cNvPr id="18" name="object 15"/>
            <p:cNvSpPr/>
            <p:nvPr/>
          </p:nvSpPr>
          <p:spPr>
            <a:xfrm>
              <a:off x="3172701" y="6180962"/>
              <a:ext cx="171094" cy="183427"/>
            </a:xfrm>
            <a:prstGeom prst="rect">
              <a:avLst/>
            </a:prstGeom>
            <a:blipFill>
              <a:blip r:embed="rId7" cstate="print"/>
              <a:stretch>
                <a:fillRect/>
              </a:stretch>
            </a:blipFill>
          </p:spPr>
          <p:txBody>
            <a:bodyPr wrap="square" lIns="0" tIns="0" rIns="0" bIns="0" rtlCol="0"/>
            <a:lstStyle/>
            <a:p>
              <a:endParaRPr/>
            </a:p>
          </p:txBody>
        </p:sp>
        <p:sp>
          <p:nvSpPr>
            <p:cNvPr id="19" name="object 16"/>
            <p:cNvSpPr/>
            <p:nvPr/>
          </p:nvSpPr>
          <p:spPr>
            <a:xfrm>
              <a:off x="2485773" y="6302810"/>
              <a:ext cx="708660" cy="900430"/>
            </a:xfrm>
            <a:custGeom>
              <a:avLst/>
              <a:gdLst/>
              <a:ahLst/>
              <a:cxnLst/>
              <a:rect l="l" t="t" r="r" b="b"/>
              <a:pathLst>
                <a:path w="708660" h="900429">
                  <a:moveTo>
                    <a:pt x="653065" y="0"/>
                  </a:moveTo>
                  <a:lnTo>
                    <a:pt x="576694" y="18093"/>
                  </a:lnTo>
                  <a:lnTo>
                    <a:pt x="533216" y="36334"/>
                  </a:lnTo>
                  <a:lnTo>
                    <a:pt x="487660" y="58823"/>
                  </a:lnTo>
                  <a:lnTo>
                    <a:pt x="441112" y="84149"/>
                  </a:lnTo>
                  <a:lnTo>
                    <a:pt x="394660" y="110902"/>
                  </a:lnTo>
                  <a:lnTo>
                    <a:pt x="306392" y="163045"/>
                  </a:lnTo>
                  <a:lnTo>
                    <a:pt x="266752" y="185613"/>
                  </a:lnTo>
                  <a:lnTo>
                    <a:pt x="231556" y="203965"/>
                  </a:lnTo>
                  <a:lnTo>
                    <a:pt x="193664" y="223296"/>
                  </a:lnTo>
                  <a:lnTo>
                    <a:pt x="149701" y="247862"/>
                  </a:lnTo>
                  <a:lnTo>
                    <a:pt x="104432" y="275780"/>
                  </a:lnTo>
                  <a:lnTo>
                    <a:pt x="62625" y="305165"/>
                  </a:lnTo>
                  <a:lnTo>
                    <a:pt x="29044" y="334132"/>
                  </a:lnTo>
                  <a:lnTo>
                    <a:pt x="0" y="393552"/>
                  </a:lnTo>
                  <a:lnTo>
                    <a:pt x="4942" y="428361"/>
                  </a:lnTo>
                  <a:lnTo>
                    <a:pt x="21101" y="464853"/>
                  </a:lnTo>
                  <a:lnTo>
                    <a:pt x="46293" y="502658"/>
                  </a:lnTo>
                  <a:lnTo>
                    <a:pt x="78336" y="541404"/>
                  </a:lnTo>
                  <a:lnTo>
                    <a:pt x="115046" y="580719"/>
                  </a:lnTo>
                  <a:lnTo>
                    <a:pt x="154240" y="620234"/>
                  </a:lnTo>
                  <a:lnTo>
                    <a:pt x="193736" y="659578"/>
                  </a:lnTo>
                  <a:lnTo>
                    <a:pt x="236849" y="701127"/>
                  </a:lnTo>
                  <a:lnTo>
                    <a:pt x="279662" y="739105"/>
                  </a:lnTo>
                  <a:lnTo>
                    <a:pt x="321846" y="773653"/>
                  </a:lnTo>
                  <a:lnTo>
                    <a:pt x="363071" y="804913"/>
                  </a:lnTo>
                  <a:lnTo>
                    <a:pt x="403008" y="833027"/>
                  </a:lnTo>
                  <a:lnTo>
                    <a:pt x="441327" y="858134"/>
                  </a:lnTo>
                  <a:lnTo>
                    <a:pt x="477699" y="880378"/>
                  </a:lnTo>
                  <a:lnTo>
                    <a:pt x="511794" y="899900"/>
                  </a:lnTo>
                  <a:lnTo>
                    <a:pt x="530779" y="891398"/>
                  </a:lnTo>
                  <a:lnTo>
                    <a:pt x="568462" y="867404"/>
                  </a:lnTo>
                  <a:lnTo>
                    <a:pt x="608507" y="825669"/>
                  </a:lnTo>
                  <a:lnTo>
                    <a:pt x="634578" y="763946"/>
                  </a:lnTo>
                  <a:lnTo>
                    <a:pt x="637202" y="727435"/>
                  </a:lnTo>
                  <a:lnTo>
                    <a:pt x="632935" y="695998"/>
                  </a:lnTo>
                  <a:lnTo>
                    <a:pt x="625318" y="671138"/>
                  </a:lnTo>
                  <a:lnTo>
                    <a:pt x="617890" y="654358"/>
                  </a:lnTo>
                  <a:lnTo>
                    <a:pt x="586491" y="636378"/>
                  </a:lnTo>
                  <a:lnTo>
                    <a:pt x="553873" y="616599"/>
                  </a:lnTo>
                  <a:lnTo>
                    <a:pt x="520192" y="594941"/>
                  </a:lnTo>
                  <a:lnTo>
                    <a:pt x="485607" y="571325"/>
                  </a:lnTo>
                  <a:lnTo>
                    <a:pt x="450111" y="545519"/>
                  </a:lnTo>
                  <a:lnTo>
                    <a:pt x="407273" y="512166"/>
                  </a:lnTo>
                  <a:lnTo>
                    <a:pt x="367813" y="479099"/>
                  </a:lnTo>
                  <a:lnTo>
                    <a:pt x="331665" y="446655"/>
                  </a:lnTo>
                  <a:lnTo>
                    <a:pt x="298765" y="415166"/>
                  </a:lnTo>
                  <a:lnTo>
                    <a:pt x="505660" y="323497"/>
                  </a:lnTo>
                  <a:lnTo>
                    <a:pt x="708073" y="15827"/>
                  </a:lnTo>
                  <a:lnTo>
                    <a:pt x="683783" y="2968"/>
                  </a:lnTo>
                  <a:lnTo>
                    <a:pt x="653065" y="0"/>
                  </a:lnTo>
                  <a:close/>
                </a:path>
              </a:pathLst>
            </a:custGeom>
            <a:solidFill>
              <a:srgbClr val="3B4043"/>
            </a:solidFill>
          </p:spPr>
          <p:txBody>
            <a:bodyPr wrap="square" lIns="0" tIns="0" rIns="0" bIns="0" rtlCol="0"/>
            <a:lstStyle/>
            <a:p>
              <a:endParaRPr/>
            </a:p>
          </p:txBody>
        </p:sp>
        <p:sp>
          <p:nvSpPr>
            <p:cNvPr id="20" name="object 17"/>
            <p:cNvSpPr/>
            <p:nvPr/>
          </p:nvSpPr>
          <p:spPr>
            <a:xfrm>
              <a:off x="2839173" y="5885682"/>
              <a:ext cx="200774" cy="195509"/>
            </a:xfrm>
            <a:prstGeom prst="rect">
              <a:avLst/>
            </a:prstGeom>
            <a:blipFill>
              <a:blip r:embed="rId8" cstate="print"/>
              <a:stretch>
                <a:fillRect/>
              </a:stretch>
            </a:blipFill>
          </p:spPr>
          <p:txBody>
            <a:bodyPr wrap="square" lIns="0" tIns="0" rIns="0" bIns="0" rtlCol="0"/>
            <a:lstStyle/>
            <a:p>
              <a:endParaRPr/>
            </a:p>
          </p:txBody>
        </p:sp>
        <p:sp>
          <p:nvSpPr>
            <p:cNvPr id="21" name="object 18"/>
            <p:cNvSpPr/>
            <p:nvPr/>
          </p:nvSpPr>
          <p:spPr>
            <a:xfrm>
              <a:off x="2983907" y="5664672"/>
              <a:ext cx="530860" cy="579120"/>
            </a:xfrm>
            <a:custGeom>
              <a:avLst/>
              <a:gdLst/>
              <a:ahLst/>
              <a:cxnLst/>
              <a:rect l="l" t="t" r="r" b="b"/>
              <a:pathLst>
                <a:path w="530860" h="579120">
                  <a:moveTo>
                    <a:pt x="312984" y="0"/>
                  </a:moveTo>
                  <a:lnTo>
                    <a:pt x="267588" y="33"/>
                  </a:lnTo>
                  <a:lnTo>
                    <a:pt x="221630" y="5976"/>
                  </a:lnTo>
                  <a:lnTo>
                    <a:pt x="176498" y="17778"/>
                  </a:lnTo>
                  <a:lnTo>
                    <a:pt x="133579" y="35390"/>
                  </a:lnTo>
                  <a:lnTo>
                    <a:pt x="94262" y="58762"/>
                  </a:lnTo>
                  <a:lnTo>
                    <a:pt x="59933" y="87846"/>
                  </a:lnTo>
                  <a:lnTo>
                    <a:pt x="31981" y="122592"/>
                  </a:lnTo>
                  <a:lnTo>
                    <a:pt x="11793" y="162951"/>
                  </a:lnTo>
                  <a:lnTo>
                    <a:pt x="0" y="221359"/>
                  </a:lnTo>
                  <a:lnTo>
                    <a:pt x="4046" y="278795"/>
                  </a:lnTo>
                  <a:lnTo>
                    <a:pt x="19086" y="332791"/>
                  </a:lnTo>
                  <a:lnTo>
                    <a:pt x="40270" y="380880"/>
                  </a:lnTo>
                  <a:lnTo>
                    <a:pt x="62751" y="420593"/>
                  </a:lnTo>
                  <a:lnTo>
                    <a:pt x="107187" y="485222"/>
                  </a:lnTo>
                  <a:lnTo>
                    <a:pt x="137910" y="520329"/>
                  </a:lnTo>
                  <a:lnTo>
                    <a:pt x="176597" y="550540"/>
                  </a:lnTo>
                  <a:lnTo>
                    <a:pt x="225991" y="571611"/>
                  </a:lnTo>
                  <a:lnTo>
                    <a:pt x="270658" y="578657"/>
                  </a:lnTo>
                  <a:lnTo>
                    <a:pt x="316164" y="576567"/>
                  </a:lnTo>
                  <a:lnTo>
                    <a:pt x="360927" y="566052"/>
                  </a:lnTo>
                  <a:lnTo>
                    <a:pt x="403365" y="547822"/>
                  </a:lnTo>
                  <a:lnTo>
                    <a:pt x="441896" y="522587"/>
                  </a:lnTo>
                  <a:lnTo>
                    <a:pt x="474937" y="491055"/>
                  </a:lnTo>
                  <a:lnTo>
                    <a:pt x="503490" y="449155"/>
                  </a:lnTo>
                  <a:lnTo>
                    <a:pt x="520694" y="405209"/>
                  </a:lnTo>
                  <a:lnTo>
                    <a:pt x="528908" y="360355"/>
                  </a:lnTo>
                  <a:lnTo>
                    <a:pt x="530491" y="315726"/>
                  </a:lnTo>
                  <a:lnTo>
                    <a:pt x="527801" y="272457"/>
                  </a:lnTo>
                  <a:lnTo>
                    <a:pt x="523197" y="231683"/>
                  </a:lnTo>
                  <a:lnTo>
                    <a:pt x="516313" y="184083"/>
                  </a:lnTo>
                  <a:lnTo>
                    <a:pt x="505579" y="138845"/>
                  </a:lnTo>
                  <a:lnTo>
                    <a:pt x="488153" y="97090"/>
                  </a:lnTo>
                  <a:lnTo>
                    <a:pt x="461195" y="59941"/>
                  </a:lnTo>
                  <a:lnTo>
                    <a:pt x="396540" y="17856"/>
                  </a:lnTo>
                  <a:lnTo>
                    <a:pt x="356431" y="5924"/>
                  </a:lnTo>
                  <a:lnTo>
                    <a:pt x="312984" y="0"/>
                  </a:lnTo>
                  <a:close/>
                </a:path>
              </a:pathLst>
            </a:custGeom>
            <a:solidFill>
              <a:srgbClr val="D2B5A0"/>
            </a:solidFill>
          </p:spPr>
          <p:txBody>
            <a:bodyPr wrap="square" lIns="0" tIns="0" rIns="0" bIns="0" rtlCol="0"/>
            <a:lstStyle/>
            <a:p>
              <a:endParaRPr/>
            </a:p>
          </p:txBody>
        </p:sp>
        <p:sp>
          <p:nvSpPr>
            <p:cNvPr id="22" name="object 19"/>
            <p:cNvSpPr/>
            <p:nvPr/>
          </p:nvSpPr>
          <p:spPr>
            <a:xfrm>
              <a:off x="3245396" y="6141892"/>
              <a:ext cx="83185" cy="38100"/>
            </a:xfrm>
            <a:custGeom>
              <a:avLst/>
              <a:gdLst/>
              <a:ahLst/>
              <a:cxnLst/>
              <a:rect l="l" t="t" r="r" b="b"/>
              <a:pathLst>
                <a:path w="83185" h="38100">
                  <a:moveTo>
                    <a:pt x="36534" y="0"/>
                  </a:moveTo>
                  <a:lnTo>
                    <a:pt x="0" y="11193"/>
                  </a:lnTo>
                  <a:lnTo>
                    <a:pt x="12237" y="10206"/>
                  </a:lnTo>
                  <a:lnTo>
                    <a:pt x="23956" y="9996"/>
                  </a:lnTo>
                  <a:lnTo>
                    <a:pt x="71564" y="26496"/>
                  </a:lnTo>
                  <a:lnTo>
                    <a:pt x="82816" y="37672"/>
                  </a:lnTo>
                  <a:lnTo>
                    <a:pt x="81470" y="29430"/>
                  </a:lnTo>
                  <a:lnTo>
                    <a:pt x="49491" y="2112"/>
                  </a:lnTo>
                  <a:lnTo>
                    <a:pt x="43072" y="647"/>
                  </a:lnTo>
                  <a:lnTo>
                    <a:pt x="36534" y="0"/>
                  </a:lnTo>
                  <a:close/>
                </a:path>
              </a:pathLst>
            </a:custGeom>
            <a:solidFill>
              <a:srgbClr val="AC8D7A"/>
            </a:solidFill>
          </p:spPr>
          <p:txBody>
            <a:bodyPr wrap="square" lIns="0" tIns="0" rIns="0" bIns="0" rtlCol="0"/>
            <a:lstStyle/>
            <a:p>
              <a:endParaRPr/>
            </a:p>
          </p:txBody>
        </p:sp>
        <p:sp>
          <p:nvSpPr>
            <p:cNvPr id="23" name="object 20"/>
            <p:cNvSpPr/>
            <p:nvPr/>
          </p:nvSpPr>
          <p:spPr>
            <a:xfrm>
              <a:off x="2985427" y="5915926"/>
              <a:ext cx="532765" cy="155575"/>
            </a:xfrm>
            <a:custGeom>
              <a:avLst/>
              <a:gdLst/>
              <a:ahLst/>
              <a:cxnLst/>
              <a:rect l="l" t="t" r="r" b="b"/>
              <a:pathLst>
                <a:path w="532764" h="155575">
                  <a:moveTo>
                    <a:pt x="517537" y="0"/>
                  </a:moveTo>
                  <a:lnTo>
                    <a:pt x="7749" y="41928"/>
                  </a:lnTo>
                  <a:lnTo>
                    <a:pt x="3744" y="28474"/>
                  </a:lnTo>
                  <a:lnTo>
                    <a:pt x="300" y="15756"/>
                  </a:lnTo>
                  <a:lnTo>
                    <a:pt x="0" y="18199"/>
                  </a:lnTo>
                  <a:lnTo>
                    <a:pt x="7875" y="57140"/>
                  </a:lnTo>
                  <a:lnTo>
                    <a:pt x="89039" y="96456"/>
                  </a:lnTo>
                  <a:lnTo>
                    <a:pt x="122212" y="113619"/>
                  </a:lnTo>
                  <a:lnTo>
                    <a:pt x="167720" y="131802"/>
                  </a:lnTo>
                  <a:lnTo>
                    <a:pt x="224704" y="146939"/>
                  </a:lnTo>
                  <a:lnTo>
                    <a:pt x="292303" y="154965"/>
                  </a:lnTo>
                  <a:lnTo>
                    <a:pt x="357589" y="153083"/>
                  </a:lnTo>
                  <a:lnTo>
                    <a:pt x="415331" y="143612"/>
                  </a:lnTo>
                  <a:lnTo>
                    <a:pt x="464459" y="129616"/>
                  </a:lnTo>
                  <a:lnTo>
                    <a:pt x="503901" y="114159"/>
                  </a:lnTo>
                  <a:lnTo>
                    <a:pt x="532587" y="100304"/>
                  </a:lnTo>
                  <a:lnTo>
                    <a:pt x="531541" y="80614"/>
                  </a:lnTo>
                  <a:lnTo>
                    <a:pt x="529899" y="59985"/>
                  </a:lnTo>
                  <a:lnTo>
                    <a:pt x="527588" y="38475"/>
                  </a:lnTo>
                  <a:lnTo>
                    <a:pt x="524535" y="16141"/>
                  </a:lnTo>
                  <a:lnTo>
                    <a:pt x="522302" y="2789"/>
                  </a:lnTo>
                  <a:lnTo>
                    <a:pt x="521170" y="9165"/>
                  </a:lnTo>
                  <a:lnTo>
                    <a:pt x="517537" y="0"/>
                  </a:lnTo>
                  <a:close/>
                </a:path>
              </a:pathLst>
            </a:custGeom>
            <a:solidFill>
              <a:srgbClr val="BDC1C5"/>
            </a:solidFill>
          </p:spPr>
          <p:txBody>
            <a:bodyPr wrap="square" lIns="0" tIns="0" rIns="0" bIns="0" rtlCol="0"/>
            <a:lstStyle/>
            <a:p>
              <a:endParaRPr/>
            </a:p>
          </p:txBody>
        </p:sp>
        <p:sp>
          <p:nvSpPr>
            <p:cNvPr id="24" name="object 21"/>
            <p:cNvSpPr/>
            <p:nvPr/>
          </p:nvSpPr>
          <p:spPr>
            <a:xfrm>
              <a:off x="2966673" y="5993752"/>
              <a:ext cx="142501" cy="170624"/>
            </a:xfrm>
            <a:prstGeom prst="rect">
              <a:avLst/>
            </a:prstGeom>
            <a:blipFill>
              <a:blip r:embed="rId9" cstate="print"/>
              <a:stretch>
                <a:fillRect/>
              </a:stretch>
            </a:blipFill>
          </p:spPr>
          <p:txBody>
            <a:bodyPr wrap="square" lIns="0" tIns="0" rIns="0" bIns="0" rtlCol="0"/>
            <a:lstStyle/>
            <a:p>
              <a:endParaRPr/>
            </a:p>
          </p:txBody>
        </p:sp>
        <p:sp>
          <p:nvSpPr>
            <p:cNvPr id="25" name="object 22"/>
            <p:cNvSpPr/>
            <p:nvPr/>
          </p:nvSpPr>
          <p:spPr>
            <a:xfrm>
              <a:off x="3219970" y="5952502"/>
              <a:ext cx="186055" cy="93345"/>
            </a:xfrm>
            <a:custGeom>
              <a:avLst/>
              <a:gdLst/>
              <a:ahLst/>
              <a:cxnLst/>
              <a:rect l="l" t="t" r="r" b="b"/>
              <a:pathLst>
                <a:path w="186054" h="93345">
                  <a:moveTo>
                    <a:pt x="8191" y="59397"/>
                  </a:moveTo>
                  <a:lnTo>
                    <a:pt x="8051" y="58394"/>
                  </a:lnTo>
                  <a:lnTo>
                    <a:pt x="8115" y="60261"/>
                  </a:lnTo>
                  <a:lnTo>
                    <a:pt x="8191" y="59397"/>
                  </a:lnTo>
                  <a:close/>
                </a:path>
                <a:path w="186054" h="93345">
                  <a:moveTo>
                    <a:pt x="28511" y="70091"/>
                  </a:moveTo>
                  <a:lnTo>
                    <a:pt x="21069" y="24511"/>
                  </a:lnTo>
                  <a:lnTo>
                    <a:pt x="11976" y="17399"/>
                  </a:lnTo>
                  <a:lnTo>
                    <a:pt x="1981" y="23088"/>
                  </a:lnTo>
                  <a:lnTo>
                    <a:pt x="0" y="28854"/>
                  </a:lnTo>
                  <a:lnTo>
                    <a:pt x="3098" y="36245"/>
                  </a:lnTo>
                  <a:lnTo>
                    <a:pt x="3632" y="37655"/>
                  </a:lnTo>
                  <a:lnTo>
                    <a:pt x="7962" y="58051"/>
                  </a:lnTo>
                  <a:lnTo>
                    <a:pt x="8051" y="58394"/>
                  </a:lnTo>
                  <a:lnTo>
                    <a:pt x="8331" y="59397"/>
                  </a:lnTo>
                  <a:lnTo>
                    <a:pt x="8128" y="60261"/>
                  </a:lnTo>
                  <a:lnTo>
                    <a:pt x="6426" y="80810"/>
                  </a:lnTo>
                  <a:lnTo>
                    <a:pt x="6769" y="79197"/>
                  </a:lnTo>
                  <a:lnTo>
                    <a:pt x="6184" y="82067"/>
                  </a:lnTo>
                  <a:lnTo>
                    <a:pt x="5943" y="84378"/>
                  </a:lnTo>
                  <a:lnTo>
                    <a:pt x="7226" y="86982"/>
                  </a:lnTo>
                  <a:lnTo>
                    <a:pt x="8318" y="89268"/>
                  </a:lnTo>
                  <a:lnTo>
                    <a:pt x="10731" y="91465"/>
                  </a:lnTo>
                  <a:lnTo>
                    <a:pt x="18110" y="93345"/>
                  </a:lnTo>
                  <a:lnTo>
                    <a:pt x="25311" y="90868"/>
                  </a:lnTo>
                  <a:lnTo>
                    <a:pt x="26492" y="85140"/>
                  </a:lnTo>
                  <a:lnTo>
                    <a:pt x="27292" y="79197"/>
                  </a:lnTo>
                  <a:lnTo>
                    <a:pt x="28511" y="70091"/>
                  </a:lnTo>
                  <a:close/>
                </a:path>
                <a:path w="186054" h="93345">
                  <a:moveTo>
                    <a:pt x="185750" y="42545"/>
                  </a:moveTo>
                  <a:lnTo>
                    <a:pt x="182359" y="3911"/>
                  </a:lnTo>
                  <a:lnTo>
                    <a:pt x="176339" y="0"/>
                  </a:lnTo>
                  <a:lnTo>
                    <a:pt x="165315" y="2946"/>
                  </a:lnTo>
                  <a:lnTo>
                    <a:pt x="161810" y="8140"/>
                  </a:lnTo>
                  <a:lnTo>
                    <a:pt x="163195" y="17589"/>
                  </a:lnTo>
                  <a:lnTo>
                    <a:pt x="163664" y="21526"/>
                  </a:lnTo>
                  <a:lnTo>
                    <a:pt x="164223" y="27012"/>
                  </a:lnTo>
                  <a:lnTo>
                    <a:pt x="164388" y="28892"/>
                  </a:lnTo>
                  <a:lnTo>
                    <a:pt x="164744" y="33985"/>
                  </a:lnTo>
                  <a:lnTo>
                    <a:pt x="164795" y="35140"/>
                  </a:lnTo>
                  <a:lnTo>
                    <a:pt x="165150" y="42545"/>
                  </a:lnTo>
                  <a:lnTo>
                    <a:pt x="165125" y="50266"/>
                  </a:lnTo>
                  <a:lnTo>
                    <a:pt x="164490" y="63436"/>
                  </a:lnTo>
                  <a:lnTo>
                    <a:pt x="168643" y="68783"/>
                  </a:lnTo>
                  <a:lnTo>
                    <a:pt x="179895" y="68681"/>
                  </a:lnTo>
                  <a:lnTo>
                    <a:pt x="185254" y="64503"/>
                  </a:lnTo>
                  <a:lnTo>
                    <a:pt x="185547" y="58712"/>
                  </a:lnTo>
                  <a:lnTo>
                    <a:pt x="185737" y="50266"/>
                  </a:lnTo>
                  <a:lnTo>
                    <a:pt x="185750" y="42545"/>
                  </a:lnTo>
                  <a:close/>
                </a:path>
              </a:pathLst>
            </a:custGeom>
            <a:solidFill>
              <a:srgbClr val="000000"/>
            </a:solidFill>
          </p:spPr>
          <p:txBody>
            <a:bodyPr wrap="square" lIns="0" tIns="0" rIns="0" bIns="0" rtlCol="0"/>
            <a:lstStyle/>
            <a:p>
              <a:endParaRPr/>
            </a:p>
          </p:txBody>
        </p:sp>
        <p:sp>
          <p:nvSpPr>
            <p:cNvPr id="26" name="object 23"/>
            <p:cNvSpPr/>
            <p:nvPr/>
          </p:nvSpPr>
          <p:spPr>
            <a:xfrm>
              <a:off x="2966986" y="5578462"/>
              <a:ext cx="540385" cy="323850"/>
            </a:xfrm>
            <a:custGeom>
              <a:avLst/>
              <a:gdLst/>
              <a:ahLst/>
              <a:cxnLst/>
              <a:rect l="l" t="t" r="r" b="b"/>
              <a:pathLst>
                <a:path w="540385" h="323850">
                  <a:moveTo>
                    <a:pt x="322689" y="0"/>
                  </a:moveTo>
                  <a:lnTo>
                    <a:pt x="275295" y="995"/>
                  </a:lnTo>
                  <a:lnTo>
                    <a:pt x="227966" y="10225"/>
                  </a:lnTo>
                  <a:lnTo>
                    <a:pt x="182082" y="27067"/>
                  </a:lnTo>
                  <a:lnTo>
                    <a:pt x="139022" y="50900"/>
                  </a:lnTo>
                  <a:lnTo>
                    <a:pt x="100164" y="81102"/>
                  </a:lnTo>
                  <a:lnTo>
                    <a:pt x="56816" y="130590"/>
                  </a:lnTo>
                  <a:lnTo>
                    <a:pt x="28117" y="181873"/>
                  </a:lnTo>
                  <a:lnTo>
                    <a:pt x="11077" y="230885"/>
                  </a:lnTo>
                  <a:lnTo>
                    <a:pt x="2705" y="273565"/>
                  </a:lnTo>
                  <a:lnTo>
                    <a:pt x="0" y="323672"/>
                  </a:lnTo>
                  <a:lnTo>
                    <a:pt x="539940" y="250316"/>
                  </a:lnTo>
                  <a:lnTo>
                    <a:pt x="530042" y="178903"/>
                  </a:lnTo>
                  <a:lnTo>
                    <a:pt x="509884" y="127153"/>
                  </a:lnTo>
                  <a:lnTo>
                    <a:pt x="472490" y="74028"/>
                  </a:lnTo>
                  <a:lnTo>
                    <a:pt x="439073" y="44046"/>
                  </a:lnTo>
                  <a:lnTo>
                    <a:pt x="382877" y="12661"/>
                  </a:lnTo>
                  <a:lnTo>
                    <a:pt x="322689" y="0"/>
                  </a:lnTo>
                  <a:close/>
                </a:path>
              </a:pathLst>
            </a:custGeom>
            <a:solidFill>
              <a:srgbClr val="1F2023"/>
            </a:solidFill>
          </p:spPr>
          <p:txBody>
            <a:bodyPr wrap="square" lIns="0" tIns="0" rIns="0" bIns="0" rtlCol="0"/>
            <a:lstStyle/>
            <a:p>
              <a:endParaRPr/>
            </a:p>
          </p:txBody>
        </p:sp>
        <p:sp>
          <p:nvSpPr>
            <p:cNvPr id="27" name="object 24"/>
            <p:cNvSpPr/>
            <p:nvPr/>
          </p:nvSpPr>
          <p:spPr>
            <a:xfrm>
              <a:off x="2964027" y="5763831"/>
              <a:ext cx="1017905" cy="1285875"/>
            </a:xfrm>
            <a:custGeom>
              <a:avLst/>
              <a:gdLst/>
              <a:ahLst/>
              <a:cxnLst/>
              <a:rect l="l" t="t" r="r" b="b"/>
              <a:pathLst>
                <a:path w="1017904" h="1285875">
                  <a:moveTo>
                    <a:pt x="546201" y="96735"/>
                  </a:moveTo>
                  <a:lnTo>
                    <a:pt x="537413" y="12306"/>
                  </a:lnTo>
                  <a:lnTo>
                    <a:pt x="504964" y="6743"/>
                  </a:lnTo>
                  <a:lnTo>
                    <a:pt x="464959" y="2197"/>
                  </a:lnTo>
                  <a:lnTo>
                    <a:pt x="418172" y="0"/>
                  </a:lnTo>
                  <a:lnTo>
                    <a:pt x="365379" y="1524"/>
                  </a:lnTo>
                  <a:lnTo>
                    <a:pt x="307365" y="8089"/>
                  </a:lnTo>
                  <a:lnTo>
                    <a:pt x="244906" y="21069"/>
                  </a:lnTo>
                  <a:lnTo>
                    <a:pt x="180340" y="41236"/>
                  </a:lnTo>
                  <a:lnTo>
                    <a:pt x="123659" y="65074"/>
                  </a:lnTo>
                  <a:lnTo>
                    <a:pt x="75069" y="90551"/>
                  </a:lnTo>
                  <a:lnTo>
                    <a:pt x="34759" y="115633"/>
                  </a:lnTo>
                  <a:lnTo>
                    <a:pt x="2959" y="138303"/>
                  </a:lnTo>
                  <a:lnTo>
                    <a:pt x="0" y="152742"/>
                  </a:lnTo>
                  <a:lnTo>
                    <a:pt x="546" y="161975"/>
                  </a:lnTo>
                  <a:lnTo>
                    <a:pt x="4254" y="180987"/>
                  </a:lnTo>
                  <a:lnTo>
                    <a:pt x="11328" y="196126"/>
                  </a:lnTo>
                  <a:lnTo>
                    <a:pt x="19253" y="207149"/>
                  </a:lnTo>
                  <a:lnTo>
                    <a:pt x="25565" y="213842"/>
                  </a:lnTo>
                  <a:lnTo>
                    <a:pt x="60744" y="195795"/>
                  </a:lnTo>
                  <a:lnTo>
                    <a:pt x="100088" y="177609"/>
                  </a:lnTo>
                  <a:lnTo>
                    <a:pt x="143510" y="159867"/>
                  </a:lnTo>
                  <a:lnTo>
                    <a:pt x="190893" y="143141"/>
                  </a:lnTo>
                  <a:lnTo>
                    <a:pt x="242176" y="128016"/>
                  </a:lnTo>
                  <a:lnTo>
                    <a:pt x="302234" y="114071"/>
                  </a:lnTo>
                  <a:lnTo>
                    <a:pt x="359117" y="104470"/>
                  </a:lnTo>
                  <a:lnTo>
                    <a:pt x="412381" y="98577"/>
                  </a:lnTo>
                  <a:lnTo>
                    <a:pt x="461606" y="95758"/>
                  </a:lnTo>
                  <a:lnTo>
                    <a:pt x="506349" y="95351"/>
                  </a:lnTo>
                  <a:lnTo>
                    <a:pt x="546201" y="96735"/>
                  </a:lnTo>
                  <a:close/>
                </a:path>
                <a:path w="1017904" h="1285875">
                  <a:moveTo>
                    <a:pt x="1017562" y="1254785"/>
                  </a:moveTo>
                  <a:lnTo>
                    <a:pt x="1012952" y="1155801"/>
                  </a:lnTo>
                  <a:lnTo>
                    <a:pt x="951979" y="958430"/>
                  </a:lnTo>
                  <a:lnTo>
                    <a:pt x="701281" y="480796"/>
                  </a:lnTo>
                  <a:lnTo>
                    <a:pt x="607796" y="559231"/>
                  </a:lnTo>
                  <a:lnTo>
                    <a:pt x="717105" y="1240993"/>
                  </a:lnTo>
                  <a:lnTo>
                    <a:pt x="742848" y="1266647"/>
                  </a:lnTo>
                  <a:lnTo>
                    <a:pt x="760183" y="1278966"/>
                  </a:lnTo>
                  <a:lnTo>
                    <a:pt x="776986" y="1281315"/>
                  </a:lnTo>
                  <a:lnTo>
                    <a:pt x="801141" y="1277099"/>
                  </a:lnTo>
                  <a:lnTo>
                    <a:pt x="951674" y="1285265"/>
                  </a:lnTo>
                  <a:lnTo>
                    <a:pt x="1017562" y="1254785"/>
                  </a:lnTo>
                  <a:close/>
                </a:path>
              </a:pathLst>
            </a:custGeom>
            <a:solidFill>
              <a:srgbClr val="3B4043"/>
            </a:solidFill>
          </p:spPr>
          <p:txBody>
            <a:bodyPr wrap="square" lIns="0" tIns="0" rIns="0" bIns="0" rtlCol="0"/>
            <a:lstStyle/>
            <a:p>
              <a:endParaRPr/>
            </a:p>
          </p:txBody>
        </p:sp>
        <p:sp>
          <p:nvSpPr>
            <p:cNvPr id="28" name="object 25"/>
            <p:cNvSpPr/>
            <p:nvPr/>
          </p:nvSpPr>
          <p:spPr>
            <a:xfrm>
              <a:off x="3589375" y="6429023"/>
              <a:ext cx="86995" cy="405765"/>
            </a:xfrm>
            <a:custGeom>
              <a:avLst/>
              <a:gdLst/>
              <a:ahLst/>
              <a:cxnLst/>
              <a:rect l="l" t="t" r="r" b="b"/>
              <a:pathLst>
                <a:path w="86995" h="405765">
                  <a:moveTo>
                    <a:pt x="6121" y="0"/>
                  </a:moveTo>
                  <a:lnTo>
                    <a:pt x="0" y="1689"/>
                  </a:lnTo>
                  <a:lnTo>
                    <a:pt x="80835" y="405447"/>
                  </a:lnTo>
                  <a:lnTo>
                    <a:pt x="86944" y="403758"/>
                  </a:lnTo>
                  <a:close/>
                </a:path>
              </a:pathLst>
            </a:custGeom>
            <a:solidFill>
              <a:srgbClr val="1F2023"/>
            </a:solidFill>
          </p:spPr>
          <p:txBody>
            <a:bodyPr wrap="square" lIns="0" tIns="0" rIns="0" bIns="0" rtlCol="0"/>
            <a:lstStyle/>
            <a:p>
              <a:endParaRPr/>
            </a:p>
          </p:txBody>
        </p:sp>
        <p:sp>
          <p:nvSpPr>
            <p:cNvPr id="29" name="object 26"/>
            <p:cNvSpPr/>
            <p:nvPr/>
          </p:nvSpPr>
          <p:spPr>
            <a:xfrm>
              <a:off x="3584041" y="6474136"/>
              <a:ext cx="727075" cy="446405"/>
            </a:xfrm>
            <a:custGeom>
              <a:avLst/>
              <a:gdLst/>
              <a:ahLst/>
              <a:cxnLst/>
              <a:rect l="l" t="t" r="r" b="b"/>
              <a:pathLst>
                <a:path w="727075" h="446404">
                  <a:moveTo>
                    <a:pt x="726668" y="0"/>
                  </a:moveTo>
                  <a:lnTo>
                    <a:pt x="109156" y="0"/>
                  </a:lnTo>
                  <a:lnTo>
                    <a:pt x="0" y="445973"/>
                  </a:lnTo>
                  <a:lnTo>
                    <a:pt x="617499" y="445973"/>
                  </a:lnTo>
                  <a:lnTo>
                    <a:pt x="726668" y="0"/>
                  </a:lnTo>
                  <a:close/>
                </a:path>
              </a:pathLst>
            </a:custGeom>
            <a:solidFill>
              <a:srgbClr val="D7DADE"/>
            </a:solidFill>
          </p:spPr>
          <p:txBody>
            <a:bodyPr wrap="square" lIns="0" tIns="0" rIns="0" bIns="0" rtlCol="0"/>
            <a:lstStyle/>
            <a:p>
              <a:endParaRPr/>
            </a:p>
          </p:txBody>
        </p:sp>
        <p:sp>
          <p:nvSpPr>
            <p:cNvPr id="30" name="object 27"/>
            <p:cNvSpPr/>
            <p:nvPr/>
          </p:nvSpPr>
          <p:spPr>
            <a:xfrm>
              <a:off x="3623017" y="6474136"/>
              <a:ext cx="727075" cy="446405"/>
            </a:xfrm>
            <a:custGeom>
              <a:avLst/>
              <a:gdLst/>
              <a:ahLst/>
              <a:cxnLst/>
              <a:rect l="l" t="t" r="r" b="b"/>
              <a:pathLst>
                <a:path w="727075" h="446404">
                  <a:moveTo>
                    <a:pt x="726668" y="0"/>
                  </a:moveTo>
                  <a:lnTo>
                    <a:pt x="109156" y="0"/>
                  </a:lnTo>
                  <a:lnTo>
                    <a:pt x="0" y="445973"/>
                  </a:lnTo>
                  <a:lnTo>
                    <a:pt x="617512" y="445973"/>
                  </a:lnTo>
                  <a:lnTo>
                    <a:pt x="726668" y="0"/>
                  </a:lnTo>
                  <a:close/>
                </a:path>
              </a:pathLst>
            </a:custGeom>
            <a:solidFill>
              <a:srgbClr val="B8BDC4"/>
            </a:solidFill>
          </p:spPr>
          <p:txBody>
            <a:bodyPr wrap="square" lIns="0" tIns="0" rIns="0" bIns="0" rtlCol="0"/>
            <a:lstStyle/>
            <a:p>
              <a:endParaRPr/>
            </a:p>
          </p:txBody>
        </p:sp>
        <p:sp>
          <p:nvSpPr>
            <p:cNvPr id="31" name="object 28"/>
            <p:cNvSpPr/>
            <p:nvPr/>
          </p:nvSpPr>
          <p:spPr>
            <a:xfrm>
              <a:off x="3783043" y="6675044"/>
              <a:ext cx="290195" cy="490220"/>
            </a:xfrm>
            <a:custGeom>
              <a:avLst/>
              <a:gdLst/>
              <a:ahLst/>
              <a:cxnLst/>
              <a:rect l="l" t="t" r="r" b="b"/>
              <a:pathLst>
                <a:path w="290195" h="490220">
                  <a:moveTo>
                    <a:pt x="155526" y="0"/>
                  </a:moveTo>
                  <a:lnTo>
                    <a:pt x="113889" y="15941"/>
                  </a:lnTo>
                  <a:lnTo>
                    <a:pt x="81208" y="46265"/>
                  </a:lnTo>
                  <a:lnTo>
                    <a:pt x="62059" y="88121"/>
                  </a:lnTo>
                  <a:lnTo>
                    <a:pt x="1290" y="349360"/>
                  </a:lnTo>
                  <a:lnTo>
                    <a:pt x="0" y="395370"/>
                  </a:lnTo>
                  <a:lnTo>
                    <a:pt x="15944" y="437003"/>
                  </a:lnTo>
                  <a:lnTo>
                    <a:pt x="46268" y="469682"/>
                  </a:lnTo>
                  <a:lnTo>
                    <a:pt x="88119" y="488832"/>
                  </a:lnTo>
                  <a:lnTo>
                    <a:pt x="134131" y="490123"/>
                  </a:lnTo>
                  <a:lnTo>
                    <a:pt x="175767" y="474182"/>
                  </a:lnTo>
                  <a:lnTo>
                    <a:pt x="208447" y="443858"/>
                  </a:lnTo>
                  <a:lnTo>
                    <a:pt x="227591" y="402002"/>
                  </a:lnTo>
                  <a:lnTo>
                    <a:pt x="288373" y="140775"/>
                  </a:lnTo>
                  <a:lnTo>
                    <a:pt x="289660" y="94758"/>
                  </a:lnTo>
                  <a:lnTo>
                    <a:pt x="273719" y="53122"/>
                  </a:lnTo>
                  <a:lnTo>
                    <a:pt x="243398" y="20441"/>
                  </a:lnTo>
                  <a:lnTo>
                    <a:pt x="201543" y="1291"/>
                  </a:lnTo>
                  <a:lnTo>
                    <a:pt x="155526" y="0"/>
                  </a:lnTo>
                  <a:close/>
                </a:path>
              </a:pathLst>
            </a:custGeom>
            <a:solidFill>
              <a:srgbClr val="D7DADE"/>
            </a:solidFill>
          </p:spPr>
          <p:txBody>
            <a:bodyPr wrap="square" lIns="0" tIns="0" rIns="0" bIns="0" rtlCol="0"/>
            <a:lstStyle/>
            <a:p>
              <a:endParaRPr/>
            </a:p>
          </p:txBody>
        </p:sp>
        <p:sp>
          <p:nvSpPr>
            <p:cNvPr id="32" name="object 29"/>
            <p:cNvSpPr/>
            <p:nvPr/>
          </p:nvSpPr>
          <p:spPr>
            <a:xfrm>
              <a:off x="3697135" y="6983746"/>
              <a:ext cx="416559" cy="299720"/>
            </a:xfrm>
            <a:custGeom>
              <a:avLst/>
              <a:gdLst/>
              <a:ahLst/>
              <a:cxnLst/>
              <a:rect l="l" t="t" r="r" b="b"/>
              <a:pathLst>
                <a:path w="416560" h="299720">
                  <a:moveTo>
                    <a:pt x="208165" y="0"/>
                  </a:moveTo>
                  <a:lnTo>
                    <a:pt x="152829" y="5347"/>
                  </a:lnTo>
                  <a:lnTo>
                    <a:pt x="103103" y="20437"/>
                  </a:lnTo>
                  <a:lnTo>
                    <a:pt x="60972" y="43843"/>
                  </a:lnTo>
                  <a:lnTo>
                    <a:pt x="28422" y="74139"/>
                  </a:lnTo>
                  <a:lnTo>
                    <a:pt x="7436" y="109899"/>
                  </a:lnTo>
                  <a:lnTo>
                    <a:pt x="0" y="149694"/>
                  </a:lnTo>
                  <a:lnTo>
                    <a:pt x="7436" y="189490"/>
                  </a:lnTo>
                  <a:lnTo>
                    <a:pt x="28422" y="225250"/>
                  </a:lnTo>
                  <a:lnTo>
                    <a:pt x="60972" y="255546"/>
                  </a:lnTo>
                  <a:lnTo>
                    <a:pt x="103103" y="278952"/>
                  </a:lnTo>
                  <a:lnTo>
                    <a:pt x="152829" y="294042"/>
                  </a:lnTo>
                  <a:lnTo>
                    <a:pt x="208165" y="299389"/>
                  </a:lnTo>
                  <a:lnTo>
                    <a:pt x="263507" y="294042"/>
                  </a:lnTo>
                  <a:lnTo>
                    <a:pt x="313237" y="278952"/>
                  </a:lnTo>
                  <a:lnTo>
                    <a:pt x="355369" y="255546"/>
                  </a:lnTo>
                  <a:lnTo>
                    <a:pt x="387921" y="225250"/>
                  </a:lnTo>
                  <a:lnTo>
                    <a:pt x="408907" y="189490"/>
                  </a:lnTo>
                  <a:lnTo>
                    <a:pt x="416344" y="149694"/>
                  </a:lnTo>
                  <a:lnTo>
                    <a:pt x="408907" y="109899"/>
                  </a:lnTo>
                  <a:lnTo>
                    <a:pt x="387921" y="74139"/>
                  </a:lnTo>
                  <a:lnTo>
                    <a:pt x="355369" y="43843"/>
                  </a:lnTo>
                  <a:lnTo>
                    <a:pt x="313237" y="20437"/>
                  </a:lnTo>
                  <a:lnTo>
                    <a:pt x="263507" y="5347"/>
                  </a:lnTo>
                  <a:lnTo>
                    <a:pt x="208165" y="0"/>
                  </a:lnTo>
                  <a:close/>
                </a:path>
              </a:pathLst>
            </a:custGeom>
            <a:solidFill>
              <a:srgbClr val="B8BDC4"/>
            </a:solidFill>
          </p:spPr>
          <p:txBody>
            <a:bodyPr wrap="square" lIns="0" tIns="0" rIns="0" bIns="0" rtlCol="0"/>
            <a:lstStyle/>
            <a:p>
              <a:endParaRPr/>
            </a:p>
          </p:txBody>
        </p:sp>
        <p:sp>
          <p:nvSpPr>
            <p:cNvPr id="33" name="object 30"/>
            <p:cNvSpPr/>
            <p:nvPr/>
          </p:nvSpPr>
          <p:spPr>
            <a:xfrm>
              <a:off x="2318931" y="7200899"/>
              <a:ext cx="1909445" cy="340995"/>
            </a:xfrm>
            <a:custGeom>
              <a:avLst/>
              <a:gdLst/>
              <a:ahLst/>
              <a:cxnLst/>
              <a:rect l="l" t="t" r="r" b="b"/>
              <a:pathLst>
                <a:path w="1909445" h="340995">
                  <a:moveTo>
                    <a:pt x="714717" y="0"/>
                  </a:moveTo>
                  <a:lnTo>
                    <a:pt x="0" y="0"/>
                  </a:lnTo>
                  <a:lnTo>
                    <a:pt x="0" y="340791"/>
                  </a:lnTo>
                  <a:lnTo>
                    <a:pt x="714717" y="340791"/>
                  </a:lnTo>
                  <a:lnTo>
                    <a:pt x="714717" y="0"/>
                  </a:lnTo>
                  <a:close/>
                </a:path>
                <a:path w="1909445" h="340995">
                  <a:moveTo>
                    <a:pt x="1027379" y="0"/>
                  </a:moveTo>
                  <a:lnTo>
                    <a:pt x="944816" y="0"/>
                  </a:lnTo>
                  <a:lnTo>
                    <a:pt x="944816" y="340791"/>
                  </a:lnTo>
                  <a:lnTo>
                    <a:pt x="1027379" y="340791"/>
                  </a:lnTo>
                  <a:lnTo>
                    <a:pt x="1027379" y="0"/>
                  </a:lnTo>
                  <a:close/>
                </a:path>
                <a:path w="1909445" h="340995">
                  <a:moveTo>
                    <a:pt x="1909419" y="0"/>
                  </a:moveTo>
                  <a:lnTo>
                    <a:pt x="1257477" y="0"/>
                  </a:lnTo>
                  <a:lnTo>
                    <a:pt x="1257477" y="340791"/>
                  </a:lnTo>
                  <a:lnTo>
                    <a:pt x="1909419" y="340791"/>
                  </a:lnTo>
                  <a:lnTo>
                    <a:pt x="1909419" y="0"/>
                  </a:lnTo>
                  <a:close/>
                </a:path>
              </a:pathLst>
            </a:custGeom>
            <a:solidFill>
              <a:srgbClr val="D7DADE"/>
            </a:solidFill>
          </p:spPr>
          <p:txBody>
            <a:bodyPr wrap="square" lIns="0" tIns="0" rIns="0" bIns="0" rtlCol="0"/>
            <a:lstStyle/>
            <a:p>
              <a:endParaRPr/>
            </a:p>
          </p:txBody>
        </p:sp>
        <p:sp>
          <p:nvSpPr>
            <p:cNvPr id="34" name="object 31"/>
            <p:cNvSpPr/>
            <p:nvPr/>
          </p:nvSpPr>
          <p:spPr>
            <a:xfrm>
              <a:off x="3033649" y="7187399"/>
              <a:ext cx="1424940" cy="354330"/>
            </a:xfrm>
            <a:custGeom>
              <a:avLst/>
              <a:gdLst/>
              <a:ahLst/>
              <a:cxnLst/>
              <a:rect l="l" t="t" r="r" b="b"/>
              <a:pathLst>
                <a:path w="1424939" h="354329">
                  <a:moveTo>
                    <a:pt x="230098" y="0"/>
                  </a:moveTo>
                  <a:lnTo>
                    <a:pt x="0" y="0"/>
                  </a:lnTo>
                  <a:lnTo>
                    <a:pt x="0" y="354291"/>
                  </a:lnTo>
                  <a:lnTo>
                    <a:pt x="230098" y="354291"/>
                  </a:lnTo>
                  <a:lnTo>
                    <a:pt x="230098" y="0"/>
                  </a:lnTo>
                  <a:close/>
                </a:path>
                <a:path w="1424939" h="354329">
                  <a:moveTo>
                    <a:pt x="542759" y="0"/>
                  </a:moveTo>
                  <a:lnTo>
                    <a:pt x="312661" y="0"/>
                  </a:lnTo>
                  <a:lnTo>
                    <a:pt x="312661" y="354291"/>
                  </a:lnTo>
                  <a:lnTo>
                    <a:pt x="542759" y="354291"/>
                  </a:lnTo>
                  <a:lnTo>
                    <a:pt x="542759" y="0"/>
                  </a:lnTo>
                  <a:close/>
                </a:path>
                <a:path w="1424939" h="354329">
                  <a:moveTo>
                    <a:pt x="1424800" y="0"/>
                  </a:moveTo>
                  <a:lnTo>
                    <a:pt x="1194701" y="0"/>
                  </a:lnTo>
                  <a:lnTo>
                    <a:pt x="1194701" y="354291"/>
                  </a:lnTo>
                  <a:lnTo>
                    <a:pt x="1424800" y="354291"/>
                  </a:lnTo>
                  <a:lnTo>
                    <a:pt x="1424800" y="0"/>
                  </a:lnTo>
                  <a:close/>
                </a:path>
              </a:pathLst>
            </a:custGeom>
            <a:solidFill>
              <a:srgbClr val="B8BDC4"/>
            </a:solidFill>
          </p:spPr>
          <p:txBody>
            <a:bodyPr wrap="square" lIns="0" tIns="0" rIns="0" bIns="0" rtlCol="0"/>
            <a:lstStyle/>
            <a:p>
              <a:endParaRPr/>
            </a:p>
          </p:txBody>
        </p:sp>
        <p:sp>
          <p:nvSpPr>
            <p:cNvPr id="35" name="object 32"/>
            <p:cNvSpPr/>
            <p:nvPr/>
          </p:nvSpPr>
          <p:spPr>
            <a:xfrm>
              <a:off x="2117089" y="7070332"/>
              <a:ext cx="2458720" cy="130810"/>
            </a:xfrm>
            <a:custGeom>
              <a:avLst/>
              <a:gdLst/>
              <a:ahLst/>
              <a:cxnLst/>
              <a:rect l="l" t="t" r="r" b="b"/>
              <a:pathLst>
                <a:path w="2458720" h="130809">
                  <a:moveTo>
                    <a:pt x="2393162" y="0"/>
                  </a:moveTo>
                  <a:lnTo>
                    <a:pt x="65290" y="0"/>
                  </a:lnTo>
                  <a:lnTo>
                    <a:pt x="39942" y="5151"/>
                  </a:lnTo>
                  <a:lnTo>
                    <a:pt x="19181" y="19177"/>
                  </a:lnTo>
                  <a:lnTo>
                    <a:pt x="5152" y="39937"/>
                  </a:lnTo>
                  <a:lnTo>
                    <a:pt x="0" y="65290"/>
                  </a:lnTo>
                  <a:lnTo>
                    <a:pt x="5152" y="90636"/>
                  </a:lnTo>
                  <a:lnTo>
                    <a:pt x="19181" y="111393"/>
                  </a:lnTo>
                  <a:lnTo>
                    <a:pt x="39942" y="125417"/>
                  </a:lnTo>
                  <a:lnTo>
                    <a:pt x="65290" y="130568"/>
                  </a:ln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close/>
                </a:path>
              </a:pathLst>
            </a:custGeom>
            <a:solidFill>
              <a:srgbClr val="D7DADE"/>
            </a:solidFill>
          </p:spPr>
          <p:txBody>
            <a:bodyPr wrap="square" lIns="0" tIns="0" rIns="0" bIns="0" rtlCol="0"/>
            <a:lstStyle/>
            <a:p>
              <a:endParaRPr/>
            </a:p>
          </p:txBody>
        </p:sp>
        <p:sp>
          <p:nvSpPr>
            <p:cNvPr id="36" name="object 33"/>
            <p:cNvSpPr/>
            <p:nvPr/>
          </p:nvSpPr>
          <p:spPr>
            <a:xfrm>
              <a:off x="2117089" y="7070332"/>
              <a:ext cx="2458720" cy="130810"/>
            </a:xfrm>
            <a:custGeom>
              <a:avLst/>
              <a:gdLst/>
              <a:ahLst/>
              <a:cxnLst/>
              <a:rect l="l" t="t" r="r" b="b"/>
              <a:pathLst>
                <a:path w="2458720" h="130809">
                  <a:moveTo>
                    <a:pt x="65290" y="130568"/>
                  </a:move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lnTo>
                    <a:pt x="65290" y="0"/>
                  </a:lnTo>
                  <a:lnTo>
                    <a:pt x="39942" y="5151"/>
                  </a:lnTo>
                  <a:lnTo>
                    <a:pt x="19181" y="19177"/>
                  </a:lnTo>
                  <a:lnTo>
                    <a:pt x="5152" y="39937"/>
                  </a:lnTo>
                  <a:lnTo>
                    <a:pt x="0" y="65290"/>
                  </a:lnTo>
                  <a:lnTo>
                    <a:pt x="5152" y="90636"/>
                  </a:lnTo>
                  <a:lnTo>
                    <a:pt x="19181" y="111393"/>
                  </a:lnTo>
                  <a:lnTo>
                    <a:pt x="39942" y="125417"/>
                  </a:lnTo>
                  <a:lnTo>
                    <a:pt x="65290" y="130568"/>
                  </a:lnTo>
                  <a:close/>
                </a:path>
              </a:pathLst>
            </a:custGeom>
            <a:ln w="12699">
              <a:solidFill>
                <a:srgbClr val="B8BDC4"/>
              </a:solidFill>
            </a:ln>
          </p:spPr>
          <p:txBody>
            <a:bodyPr wrap="square" lIns="0" tIns="0" rIns="0" bIns="0" rtlCol="0"/>
            <a:lstStyle/>
            <a:p>
              <a:endParaRPr/>
            </a:p>
          </p:txBody>
        </p:sp>
        <p:sp>
          <p:nvSpPr>
            <p:cNvPr id="37" name="object 34"/>
            <p:cNvSpPr/>
            <p:nvPr/>
          </p:nvSpPr>
          <p:spPr>
            <a:xfrm>
              <a:off x="3173526" y="5882233"/>
              <a:ext cx="339725" cy="346075"/>
            </a:xfrm>
            <a:custGeom>
              <a:avLst/>
              <a:gdLst/>
              <a:ahLst/>
              <a:cxnLst/>
              <a:rect l="l" t="t" r="r" b="b"/>
              <a:pathLst>
                <a:path w="339725" h="346075">
                  <a:moveTo>
                    <a:pt x="114427" y="44640"/>
                  </a:moveTo>
                  <a:lnTo>
                    <a:pt x="82219" y="22771"/>
                  </a:lnTo>
                  <a:lnTo>
                    <a:pt x="48615" y="19380"/>
                  </a:lnTo>
                  <a:lnTo>
                    <a:pt x="37884" y="19888"/>
                  </a:lnTo>
                  <a:lnTo>
                    <a:pt x="27127" y="20955"/>
                  </a:lnTo>
                  <a:lnTo>
                    <a:pt x="16446" y="22606"/>
                  </a:lnTo>
                  <a:lnTo>
                    <a:pt x="5943" y="24892"/>
                  </a:lnTo>
                  <a:lnTo>
                    <a:pt x="0" y="26390"/>
                  </a:lnTo>
                  <a:lnTo>
                    <a:pt x="2514" y="35572"/>
                  </a:lnTo>
                  <a:lnTo>
                    <a:pt x="17830" y="32029"/>
                  </a:lnTo>
                  <a:lnTo>
                    <a:pt x="27343" y="30518"/>
                  </a:lnTo>
                  <a:lnTo>
                    <a:pt x="36906" y="29514"/>
                  </a:lnTo>
                  <a:lnTo>
                    <a:pt x="46482" y="28968"/>
                  </a:lnTo>
                  <a:lnTo>
                    <a:pt x="61899" y="29121"/>
                  </a:lnTo>
                  <a:lnTo>
                    <a:pt x="77533" y="31356"/>
                  </a:lnTo>
                  <a:lnTo>
                    <a:pt x="91986" y="36830"/>
                  </a:lnTo>
                  <a:lnTo>
                    <a:pt x="103847" y="46659"/>
                  </a:lnTo>
                  <a:lnTo>
                    <a:pt x="107708" y="51409"/>
                  </a:lnTo>
                  <a:lnTo>
                    <a:pt x="114427" y="44640"/>
                  </a:lnTo>
                  <a:close/>
                </a:path>
                <a:path w="339725" h="346075">
                  <a:moveTo>
                    <a:pt x="275437" y="10617"/>
                  </a:moveTo>
                  <a:lnTo>
                    <a:pt x="275412" y="1092"/>
                  </a:lnTo>
                  <a:lnTo>
                    <a:pt x="262267" y="127"/>
                  </a:lnTo>
                  <a:lnTo>
                    <a:pt x="255168" y="0"/>
                  </a:lnTo>
                  <a:lnTo>
                    <a:pt x="241007" y="508"/>
                  </a:lnTo>
                  <a:lnTo>
                    <a:pt x="201764" y="7683"/>
                  </a:lnTo>
                  <a:lnTo>
                    <a:pt x="168668" y="32423"/>
                  </a:lnTo>
                  <a:lnTo>
                    <a:pt x="165608" y="37744"/>
                  </a:lnTo>
                  <a:lnTo>
                    <a:pt x="173837" y="42545"/>
                  </a:lnTo>
                  <a:lnTo>
                    <a:pt x="176898" y="37236"/>
                  </a:lnTo>
                  <a:lnTo>
                    <a:pt x="186994" y="25793"/>
                  </a:lnTo>
                  <a:lnTo>
                    <a:pt x="230619" y="10998"/>
                  </a:lnTo>
                  <a:lnTo>
                    <a:pt x="259664" y="9537"/>
                  </a:lnTo>
                  <a:lnTo>
                    <a:pt x="275437" y="10617"/>
                  </a:lnTo>
                  <a:close/>
                </a:path>
                <a:path w="339725" h="346075">
                  <a:moveTo>
                    <a:pt x="329958" y="313283"/>
                  </a:moveTo>
                  <a:lnTo>
                    <a:pt x="327647" y="310083"/>
                  </a:lnTo>
                  <a:lnTo>
                    <a:pt x="324967" y="308305"/>
                  </a:lnTo>
                  <a:lnTo>
                    <a:pt x="319100" y="305714"/>
                  </a:lnTo>
                  <a:lnTo>
                    <a:pt x="316712" y="305130"/>
                  </a:lnTo>
                  <a:lnTo>
                    <a:pt x="316382" y="306362"/>
                  </a:lnTo>
                  <a:lnTo>
                    <a:pt x="320052" y="307441"/>
                  </a:lnTo>
                  <a:lnTo>
                    <a:pt x="324040" y="309257"/>
                  </a:lnTo>
                  <a:lnTo>
                    <a:pt x="326656" y="310883"/>
                  </a:lnTo>
                  <a:lnTo>
                    <a:pt x="328866" y="313918"/>
                  </a:lnTo>
                  <a:lnTo>
                    <a:pt x="329958" y="313283"/>
                  </a:lnTo>
                  <a:close/>
                </a:path>
                <a:path w="339725" h="346075">
                  <a:moveTo>
                    <a:pt x="333883" y="344881"/>
                  </a:moveTo>
                  <a:lnTo>
                    <a:pt x="331571" y="341693"/>
                  </a:lnTo>
                  <a:lnTo>
                    <a:pt x="328891" y="339902"/>
                  </a:lnTo>
                  <a:lnTo>
                    <a:pt x="323024" y="337312"/>
                  </a:lnTo>
                  <a:lnTo>
                    <a:pt x="320636" y="336727"/>
                  </a:lnTo>
                  <a:lnTo>
                    <a:pt x="320306" y="337959"/>
                  </a:lnTo>
                  <a:lnTo>
                    <a:pt x="323977" y="339039"/>
                  </a:lnTo>
                  <a:lnTo>
                    <a:pt x="327964" y="340855"/>
                  </a:lnTo>
                  <a:lnTo>
                    <a:pt x="330581" y="342480"/>
                  </a:lnTo>
                  <a:lnTo>
                    <a:pt x="332790" y="345516"/>
                  </a:lnTo>
                  <a:lnTo>
                    <a:pt x="333883" y="344881"/>
                  </a:lnTo>
                  <a:close/>
                </a:path>
                <a:path w="339725" h="346075">
                  <a:moveTo>
                    <a:pt x="339242" y="281343"/>
                  </a:moveTo>
                  <a:lnTo>
                    <a:pt x="336918" y="278142"/>
                  </a:lnTo>
                  <a:lnTo>
                    <a:pt x="334238" y="276364"/>
                  </a:lnTo>
                  <a:lnTo>
                    <a:pt x="328371" y="273773"/>
                  </a:lnTo>
                  <a:lnTo>
                    <a:pt x="325983" y="273189"/>
                  </a:lnTo>
                  <a:lnTo>
                    <a:pt x="325653" y="274421"/>
                  </a:lnTo>
                  <a:lnTo>
                    <a:pt x="329323" y="275501"/>
                  </a:lnTo>
                  <a:lnTo>
                    <a:pt x="333311" y="277317"/>
                  </a:lnTo>
                  <a:lnTo>
                    <a:pt x="335927" y="278942"/>
                  </a:lnTo>
                  <a:lnTo>
                    <a:pt x="338137" y="281978"/>
                  </a:lnTo>
                  <a:lnTo>
                    <a:pt x="339242" y="281343"/>
                  </a:lnTo>
                  <a:close/>
                </a:path>
              </a:pathLst>
            </a:custGeom>
            <a:solidFill>
              <a:srgbClr val="AC8D7A"/>
            </a:solidFill>
          </p:spPr>
          <p:txBody>
            <a:bodyPr wrap="square" lIns="0" tIns="0" rIns="0" bIns="0" rtlCol="0"/>
            <a:lstStyle/>
            <a:p>
              <a:endParaRPr/>
            </a:p>
          </p:txBody>
        </p:sp>
        <p:sp>
          <p:nvSpPr>
            <p:cNvPr id="38" name="object 35"/>
            <p:cNvSpPr/>
            <p:nvPr/>
          </p:nvSpPr>
          <p:spPr>
            <a:xfrm>
              <a:off x="3483876" y="4553800"/>
              <a:ext cx="1802764" cy="1454150"/>
            </a:xfrm>
            <a:custGeom>
              <a:avLst/>
              <a:gdLst/>
              <a:ahLst/>
              <a:cxnLst/>
              <a:rect l="l" t="t" r="r" b="b"/>
              <a:pathLst>
                <a:path w="1802764" h="1454150">
                  <a:moveTo>
                    <a:pt x="11620" y="882065"/>
                  </a:moveTo>
                  <a:lnTo>
                    <a:pt x="4267" y="871321"/>
                  </a:lnTo>
                  <a:lnTo>
                    <a:pt x="3124" y="867371"/>
                  </a:lnTo>
                  <a:lnTo>
                    <a:pt x="0" y="865860"/>
                  </a:lnTo>
                  <a:lnTo>
                    <a:pt x="11620" y="882065"/>
                  </a:lnTo>
                  <a:close/>
                </a:path>
                <a:path w="1802764" h="1454150">
                  <a:moveTo>
                    <a:pt x="64820" y="844410"/>
                  </a:moveTo>
                  <a:lnTo>
                    <a:pt x="60591" y="832180"/>
                  </a:lnTo>
                  <a:lnTo>
                    <a:pt x="51739" y="822883"/>
                  </a:lnTo>
                  <a:lnTo>
                    <a:pt x="39674" y="818591"/>
                  </a:lnTo>
                  <a:lnTo>
                    <a:pt x="26822" y="819378"/>
                  </a:lnTo>
                  <a:lnTo>
                    <a:pt x="14947" y="824674"/>
                  </a:lnTo>
                  <a:lnTo>
                    <a:pt x="5880" y="833894"/>
                  </a:lnTo>
                  <a:lnTo>
                    <a:pt x="1079" y="845858"/>
                  </a:lnTo>
                  <a:lnTo>
                    <a:pt x="647" y="858799"/>
                  </a:lnTo>
                  <a:lnTo>
                    <a:pt x="3124" y="867371"/>
                  </a:lnTo>
                  <a:lnTo>
                    <a:pt x="14427" y="872820"/>
                  </a:lnTo>
                  <a:lnTo>
                    <a:pt x="29959" y="876541"/>
                  </a:lnTo>
                  <a:lnTo>
                    <a:pt x="44907" y="875487"/>
                  </a:lnTo>
                  <a:lnTo>
                    <a:pt x="57607" y="868133"/>
                  </a:lnTo>
                  <a:lnTo>
                    <a:pt x="63957" y="857186"/>
                  </a:lnTo>
                  <a:lnTo>
                    <a:pt x="64820" y="844410"/>
                  </a:lnTo>
                  <a:close/>
                </a:path>
                <a:path w="1802764" h="1454150">
                  <a:moveTo>
                    <a:pt x="1802180" y="732180"/>
                  </a:moveTo>
                  <a:lnTo>
                    <a:pt x="1796884" y="680935"/>
                  </a:lnTo>
                  <a:lnTo>
                    <a:pt x="1781568" y="632155"/>
                  </a:lnTo>
                  <a:lnTo>
                    <a:pt x="1756981" y="586409"/>
                  </a:lnTo>
                  <a:lnTo>
                    <a:pt x="1723961" y="544283"/>
                  </a:lnTo>
                  <a:lnTo>
                    <a:pt x="1741487" y="510400"/>
                  </a:lnTo>
                  <a:lnTo>
                    <a:pt x="1754378" y="474738"/>
                  </a:lnTo>
                  <a:lnTo>
                    <a:pt x="1762340" y="437540"/>
                  </a:lnTo>
                  <a:lnTo>
                    <a:pt x="1765071" y="399046"/>
                  </a:lnTo>
                  <a:lnTo>
                    <a:pt x="1761858" y="357263"/>
                  </a:lnTo>
                  <a:lnTo>
                    <a:pt x="1752485" y="317030"/>
                  </a:lnTo>
                  <a:lnTo>
                    <a:pt x="1737347" y="278650"/>
                  </a:lnTo>
                  <a:lnTo>
                    <a:pt x="1716824" y="242443"/>
                  </a:lnTo>
                  <a:lnTo>
                    <a:pt x="1691297" y="208724"/>
                  </a:lnTo>
                  <a:lnTo>
                    <a:pt x="1661160" y="177812"/>
                  </a:lnTo>
                  <a:lnTo>
                    <a:pt x="1626793" y="149999"/>
                  </a:lnTo>
                  <a:lnTo>
                    <a:pt x="1588579" y="125615"/>
                  </a:lnTo>
                  <a:lnTo>
                    <a:pt x="1546898" y="104965"/>
                  </a:lnTo>
                  <a:lnTo>
                    <a:pt x="1502156" y="88353"/>
                  </a:lnTo>
                  <a:lnTo>
                    <a:pt x="1454734" y="76111"/>
                  </a:lnTo>
                  <a:lnTo>
                    <a:pt x="1405001" y="68529"/>
                  </a:lnTo>
                  <a:lnTo>
                    <a:pt x="1353362" y="65925"/>
                  </a:lnTo>
                  <a:lnTo>
                    <a:pt x="1307998" y="67945"/>
                  </a:lnTo>
                  <a:lnTo>
                    <a:pt x="1264094" y="73825"/>
                  </a:lnTo>
                  <a:lnTo>
                    <a:pt x="1221867" y="83350"/>
                  </a:lnTo>
                  <a:lnTo>
                    <a:pt x="1181608" y="96304"/>
                  </a:lnTo>
                  <a:lnTo>
                    <a:pt x="1142898" y="63563"/>
                  </a:lnTo>
                  <a:lnTo>
                    <a:pt x="1098765" y="36842"/>
                  </a:lnTo>
                  <a:lnTo>
                    <a:pt x="1049985" y="16865"/>
                  </a:lnTo>
                  <a:lnTo>
                    <a:pt x="997356" y="4343"/>
                  </a:lnTo>
                  <a:lnTo>
                    <a:pt x="941654" y="0"/>
                  </a:lnTo>
                  <a:lnTo>
                    <a:pt x="890320" y="3683"/>
                  </a:lnTo>
                  <a:lnTo>
                    <a:pt x="841540" y="14338"/>
                  </a:lnTo>
                  <a:lnTo>
                    <a:pt x="795921" y="31407"/>
                  </a:lnTo>
                  <a:lnTo>
                    <a:pt x="754075" y="54330"/>
                  </a:lnTo>
                  <a:lnTo>
                    <a:pt x="716597" y="82524"/>
                  </a:lnTo>
                  <a:lnTo>
                    <a:pt x="704316" y="81026"/>
                  </a:lnTo>
                  <a:lnTo>
                    <a:pt x="691896" y="79933"/>
                  </a:lnTo>
                  <a:lnTo>
                    <a:pt x="679348" y="79286"/>
                  </a:lnTo>
                  <a:lnTo>
                    <a:pt x="666686" y="79057"/>
                  </a:lnTo>
                  <a:lnTo>
                    <a:pt x="618553" y="82283"/>
                  </a:lnTo>
                  <a:lnTo>
                    <a:pt x="572617" y="91655"/>
                  </a:lnTo>
                  <a:lnTo>
                    <a:pt x="529374" y="106705"/>
                  </a:lnTo>
                  <a:lnTo>
                    <a:pt x="489331" y="126961"/>
                  </a:lnTo>
                  <a:lnTo>
                    <a:pt x="452996" y="151993"/>
                  </a:lnTo>
                  <a:lnTo>
                    <a:pt x="420865" y="181330"/>
                  </a:lnTo>
                  <a:lnTo>
                    <a:pt x="393446" y="214503"/>
                  </a:lnTo>
                  <a:lnTo>
                    <a:pt x="371246" y="251053"/>
                  </a:lnTo>
                  <a:lnTo>
                    <a:pt x="354761" y="290525"/>
                  </a:lnTo>
                  <a:lnTo>
                    <a:pt x="344512" y="332473"/>
                  </a:lnTo>
                  <a:lnTo>
                    <a:pt x="340982" y="376402"/>
                  </a:lnTo>
                  <a:lnTo>
                    <a:pt x="343382" y="412648"/>
                  </a:lnTo>
                  <a:lnTo>
                    <a:pt x="350418" y="447586"/>
                  </a:lnTo>
                  <a:lnTo>
                    <a:pt x="361772" y="480974"/>
                  </a:lnTo>
                  <a:lnTo>
                    <a:pt x="377164" y="512546"/>
                  </a:lnTo>
                  <a:lnTo>
                    <a:pt x="348818" y="548741"/>
                  </a:lnTo>
                  <a:lnTo>
                    <a:pt x="327748" y="587997"/>
                  </a:lnTo>
                  <a:lnTo>
                    <a:pt x="314617" y="629831"/>
                  </a:lnTo>
                  <a:lnTo>
                    <a:pt x="310095" y="673747"/>
                  </a:lnTo>
                  <a:lnTo>
                    <a:pt x="315226" y="720521"/>
                  </a:lnTo>
                  <a:lnTo>
                    <a:pt x="330098" y="764882"/>
                  </a:lnTo>
                  <a:lnTo>
                    <a:pt x="353898" y="806234"/>
                  </a:lnTo>
                  <a:lnTo>
                    <a:pt x="385800" y="843965"/>
                  </a:lnTo>
                  <a:lnTo>
                    <a:pt x="425018" y="877506"/>
                  </a:lnTo>
                  <a:lnTo>
                    <a:pt x="403313" y="910158"/>
                  </a:lnTo>
                  <a:lnTo>
                    <a:pt x="387248" y="944956"/>
                  </a:lnTo>
                  <a:lnTo>
                    <a:pt x="377278" y="981595"/>
                  </a:lnTo>
                  <a:lnTo>
                    <a:pt x="373862" y="1019759"/>
                  </a:lnTo>
                  <a:lnTo>
                    <a:pt x="378206" y="1062786"/>
                  </a:lnTo>
                  <a:lnTo>
                    <a:pt x="390804" y="1103820"/>
                  </a:lnTo>
                  <a:lnTo>
                    <a:pt x="411060" y="1142390"/>
                  </a:lnTo>
                  <a:lnTo>
                    <a:pt x="438315" y="1178039"/>
                  </a:lnTo>
                  <a:lnTo>
                    <a:pt x="471957" y="1210322"/>
                  </a:lnTo>
                  <a:lnTo>
                    <a:pt x="511340" y="1238758"/>
                  </a:lnTo>
                  <a:lnTo>
                    <a:pt x="555853" y="1262900"/>
                  </a:lnTo>
                  <a:lnTo>
                    <a:pt x="577049" y="1298790"/>
                  </a:lnTo>
                  <a:lnTo>
                    <a:pt x="604431" y="1331937"/>
                  </a:lnTo>
                  <a:lnTo>
                    <a:pt x="637425" y="1361935"/>
                  </a:lnTo>
                  <a:lnTo>
                    <a:pt x="675525" y="1388414"/>
                  </a:lnTo>
                  <a:lnTo>
                    <a:pt x="718172" y="1410970"/>
                  </a:lnTo>
                  <a:lnTo>
                    <a:pt x="764844" y="1429207"/>
                  </a:lnTo>
                  <a:lnTo>
                    <a:pt x="815009" y="1442720"/>
                  </a:lnTo>
                  <a:lnTo>
                    <a:pt x="868108" y="1451114"/>
                  </a:lnTo>
                  <a:lnTo>
                    <a:pt x="923632" y="1453997"/>
                  </a:lnTo>
                  <a:lnTo>
                    <a:pt x="983081" y="1450682"/>
                  </a:lnTo>
                  <a:lnTo>
                    <a:pt x="1039736" y="1441069"/>
                  </a:lnTo>
                  <a:lnTo>
                    <a:pt x="1092911" y="1425625"/>
                  </a:lnTo>
                  <a:lnTo>
                    <a:pt x="1141945" y="1404848"/>
                  </a:lnTo>
                  <a:lnTo>
                    <a:pt x="1180566" y="1425625"/>
                  </a:lnTo>
                  <a:lnTo>
                    <a:pt x="1222476" y="1441069"/>
                  </a:lnTo>
                  <a:lnTo>
                    <a:pt x="1267117" y="1450682"/>
                  </a:lnTo>
                  <a:lnTo>
                    <a:pt x="1313992" y="1453997"/>
                  </a:lnTo>
                  <a:lnTo>
                    <a:pt x="1361287" y="1450619"/>
                  </a:lnTo>
                  <a:lnTo>
                    <a:pt x="1406321" y="1440815"/>
                  </a:lnTo>
                  <a:lnTo>
                    <a:pt x="1448549" y="1425092"/>
                  </a:lnTo>
                  <a:lnTo>
                    <a:pt x="1487436" y="1403946"/>
                  </a:lnTo>
                  <a:lnTo>
                    <a:pt x="1522425" y="1377873"/>
                  </a:lnTo>
                  <a:lnTo>
                    <a:pt x="1553006" y="1347406"/>
                  </a:lnTo>
                  <a:lnTo>
                    <a:pt x="1578622" y="1313014"/>
                  </a:lnTo>
                  <a:lnTo>
                    <a:pt x="1598752" y="1275219"/>
                  </a:lnTo>
                  <a:lnTo>
                    <a:pt x="1612849" y="1234516"/>
                  </a:lnTo>
                  <a:lnTo>
                    <a:pt x="1620393" y="1191412"/>
                  </a:lnTo>
                  <a:lnTo>
                    <a:pt x="1655445" y="1162697"/>
                  </a:lnTo>
                  <a:lnTo>
                    <a:pt x="1685505" y="1129360"/>
                  </a:lnTo>
                  <a:lnTo>
                    <a:pt x="1709940" y="1091984"/>
                  </a:lnTo>
                  <a:lnTo>
                    <a:pt x="1728152" y="1051140"/>
                  </a:lnTo>
                  <a:lnTo>
                    <a:pt x="1739531" y="1007402"/>
                  </a:lnTo>
                  <a:lnTo>
                    <a:pt x="1743468" y="961326"/>
                  </a:lnTo>
                  <a:lnTo>
                    <a:pt x="1743075" y="946861"/>
                  </a:lnTo>
                  <a:lnTo>
                    <a:pt x="1741919" y="932573"/>
                  </a:lnTo>
                  <a:lnTo>
                    <a:pt x="1740039" y="918476"/>
                  </a:lnTo>
                  <a:lnTo>
                    <a:pt x="1737448" y="904608"/>
                  </a:lnTo>
                  <a:lnTo>
                    <a:pt x="1764893" y="865327"/>
                  </a:lnTo>
                  <a:lnTo>
                    <a:pt x="1785213" y="823201"/>
                  </a:lnTo>
                  <a:lnTo>
                    <a:pt x="1797837" y="778687"/>
                  </a:lnTo>
                  <a:lnTo>
                    <a:pt x="1802180" y="732180"/>
                  </a:lnTo>
                  <a:close/>
                </a:path>
              </a:pathLst>
            </a:custGeom>
            <a:solidFill>
              <a:srgbClr val="D7DADE"/>
            </a:solidFill>
          </p:spPr>
          <p:txBody>
            <a:bodyPr wrap="square" lIns="0" tIns="0" rIns="0" bIns="0" rtlCol="0"/>
            <a:lstStyle/>
            <a:p>
              <a:endParaRPr/>
            </a:p>
          </p:txBody>
        </p:sp>
        <p:sp>
          <p:nvSpPr>
            <p:cNvPr id="39" name="object 36"/>
            <p:cNvSpPr/>
            <p:nvPr/>
          </p:nvSpPr>
          <p:spPr>
            <a:xfrm>
              <a:off x="3670306" y="5287301"/>
              <a:ext cx="104779" cy="75653"/>
            </a:xfrm>
            <a:prstGeom prst="rect">
              <a:avLst/>
            </a:prstGeom>
            <a:blipFill>
              <a:blip r:embed="rId10"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2856154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2405" y="40991"/>
            <a:ext cx="5328285" cy="13335"/>
            <a:chOff x="0" y="0"/>
            <a:chExt cx="5328285" cy="13335"/>
          </a:xfrm>
        </p:grpSpPr>
        <p:sp>
          <p:nvSpPr>
            <p:cNvPr id="3" name="object 3"/>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sp>
          <p:nvSpPr>
            <p:cNvPr id="4" name="object 4"/>
            <p:cNvSpPr/>
            <p:nvPr/>
          </p:nvSpPr>
          <p:spPr>
            <a:xfrm>
              <a:off x="0" y="0"/>
              <a:ext cx="5328285" cy="635"/>
            </a:xfrm>
            <a:custGeom>
              <a:avLst/>
              <a:gdLst/>
              <a:ahLst/>
              <a:cxnLst/>
              <a:rect l="l" t="t" r="r" b="b"/>
              <a:pathLst>
                <a:path w="5328285" h="635">
                  <a:moveTo>
                    <a:pt x="0" y="0"/>
                  </a:moveTo>
                  <a:lnTo>
                    <a:pt x="5328005" y="0"/>
                  </a:lnTo>
                  <a:lnTo>
                    <a:pt x="0" y="12"/>
                  </a:lnTo>
                </a:path>
              </a:pathLst>
            </a:custGeom>
            <a:ln w="12700">
              <a:solidFill>
                <a:srgbClr val="000000"/>
              </a:solidFill>
            </a:ln>
          </p:spPr>
          <p:txBody>
            <a:bodyPr wrap="square" lIns="0" tIns="0" rIns="0" bIns="0" rtlCol="0"/>
            <a:lstStyle/>
            <a:p>
              <a:endParaRPr/>
            </a:p>
          </p:txBody>
        </p:sp>
        <p:sp>
          <p:nvSpPr>
            <p:cNvPr id="5" name="object 5"/>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grpSp>
      <p:sp>
        <p:nvSpPr>
          <p:cNvPr id="8" name="object 8"/>
          <p:cNvSpPr/>
          <p:nvPr/>
        </p:nvSpPr>
        <p:spPr>
          <a:xfrm>
            <a:off x="36318" y="2807633"/>
            <a:ext cx="136309" cy="118783"/>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201121" y="241016"/>
            <a:ext cx="4875501" cy="5999078"/>
          </a:xfrm>
          <a:prstGeom prst="rect">
            <a:avLst/>
          </a:prstGeom>
        </p:spPr>
        <p:txBody>
          <a:bodyPr vert="horz" wrap="square" lIns="0" tIns="12700" rIns="0" bIns="0" rtlCol="0">
            <a:spAutoFit/>
          </a:bodyPr>
          <a:lstStyle/>
          <a:p>
            <a:pPr algn="just">
              <a:spcBef>
                <a:spcPts val="600"/>
              </a:spcBef>
            </a:pPr>
            <a:r>
              <a:rPr lang="en-US" sz="1600" dirty="0" err="1" smtClean="0">
                <a:latin typeface="Arial" pitchFamily="34" charset="0"/>
                <a:cs typeface="Arial" pitchFamily="34" charset="0"/>
              </a:rPr>
              <a:t>Sau</a:t>
            </a:r>
            <a:r>
              <a:rPr lang="en-US" sz="1600" dirty="0" smtClean="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vào</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do </a:t>
            </a:r>
            <a:r>
              <a:rPr lang="en-US" sz="1600" dirty="0" err="1">
                <a:latin typeface="Arial" pitchFamily="34" charset="0"/>
                <a:cs typeface="Arial" pitchFamily="34" charset="0"/>
              </a:rPr>
              <a:t>chúng</a:t>
            </a:r>
            <a:r>
              <a:rPr lang="en-US" sz="1600" dirty="0">
                <a:latin typeface="Arial" pitchFamily="34" charset="0"/>
                <a:cs typeface="Arial" pitchFamily="34" charset="0"/>
              </a:rPr>
              <a:t> </a:t>
            </a:r>
            <a:r>
              <a:rPr lang="en-US" sz="1600" dirty="0" err="1">
                <a:latin typeface="Arial" pitchFamily="34" charset="0"/>
                <a:cs typeface="Arial" pitchFamily="34" charset="0"/>
              </a:rPr>
              <a:t>chỉ</a:t>
            </a:r>
            <a:r>
              <a:rPr lang="en-US" sz="1600" dirty="0">
                <a:latin typeface="Arial" pitchFamily="34" charset="0"/>
                <a:cs typeface="Arial" pitchFamily="34" charset="0"/>
              </a:rPr>
              <a:t> </a:t>
            </a:r>
            <a:r>
              <a:rPr lang="en-US" sz="1600" dirty="0" err="1">
                <a:latin typeface="Arial" pitchFamily="34" charset="0"/>
                <a:cs typeface="Arial" pitchFamily="34" charset="0"/>
              </a:rPr>
              <a:t>định</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thể</a:t>
            </a:r>
            <a:r>
              <a:rPr lang="en-US" sz="1600" dirty="0">
                <a:latin typeface="Arial" pitchFamily="34" charset="0"/>
                <a:cs typeface="Arial" pitchFamily="34" charset="0"/>
              </a:rPr>
              <a:t> </a:t>
            </a:r>
            <a:r>
              <a:rPr lang="en-US" sz="1600" dirty="0" err="1">
                <a:latin typeface="Arial" pitchFamily="34" charset="0"/>
                <a:cs typeface="Arial" pitchFamily="34" charset="0"/>
              </a:rPr>
              <a:t>là</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hai</a:t>
            </a:r>
            <a:r>
              <a:rPr lang="en-US" sz="1600" dirty="0">
                <a:latin typeface="Arial" pitchFamily="34" charset="0"/>
                <a:cs typeface="Arial" pitchFamily="34" charset="0"/>
              </a:rPr>
              <a:t>), </a:t>
            </a:r>
            <a:r>
              <a:rPr lang="en-US" sz="1600" dirty="0" err="1">
                <a:latin typeface="Arial" pitchFamily="34" charset="0"/>
                <a:cs typeface="Arial" pitchFamily="34" charset="0"/>
              </a:rPr>
              <a:t>cung</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a:t>
            </a:r>
            <a:r>
              <a:rPr lang="en-US" sz="1600" dirty="0" err="1">
                <a:latin typeface="Arial" pitchFamily="34" charset="0"/>
                <a:cs typeface="Arial" pitchFamily="34" charset="0"/>
              </a:rPr>
              <a:t>mã</a:t>
            </a:r>
            <a:r>
              <a:rPr lang="en-US" sz="1600" dirty="0">
                <a:latin typeface="Arial" pitchFamily="34" charset="0"/>
                <a:cs typeface="Arial" pitchFamily="34" charset="0"/>
              </a:rPr>
              <a:t> OTP... </a:t>
            </a:r>
            <a:r>
              <a:rPr lang="en-US" sz="1600" dirty="0" err="1">
                <a:latin typeface="Arial" pitchFamily="34" charset="0"/>
                <a:cs typeface="Arial" pitchFamily="34" charset="0"/>
              </a:rPr>
              <a:t>từ</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vào</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smtClean="0">
                <a:latin typeface="Arial" pitchFamily="34" charset="0"/>
                <a:cs typeface="Arial" pitchFamily="34" charset="0"/>
              </a:rPr>
              <a:t>chúng</a:t>
            </a:r>
            <a:r>
              <a:rPr lang="en-US" sz="1600" dirty="0" smtClean="0">
                <a:latin typeface="Arial" pitchFamily="34" charset="0"/>
                <a:cs typeface="Arial" pitchFamily="34" charset="0"/>
              </a:rPr>
              <a:t>,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hướng</a:t>
            </a:r>
            <a:r>
              <a:rPr lang="en-US" sz="1600" dirty="0">
                <a:latin typeface="Arial" pitchFamily="34" charset="0"/>
                <a:cs typeface="Arial" pitchFamily="34" charset="0"/>
              </a:rPr>
              <a:t> </a:t>
            </a:r>
            <a:r>
              <a:rPr lang="en-US" sz="1600" dirty="0" err="1">
                <a:latin typeface="Arial" pitchFamily="34" charset="0"/>
                <a:cs typeface="Arial" pitchFamily="34" charset="0"/>
              </a:rPr>
              <a:t>dẫn</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tải</a:t>
            </a:r>
            <a:r>
              <a:rPr lang="en-US" sz="1600" dirty="0">
                <a:latin typeface="Arial" pitchFamily="34" charset="0"/>
                <a:cs typeface="Arial" pitchFamily="34" charset="0"/>
              </a:rPr>
              <a:t> </a:t>
            </a:r>
            <a:r>
              <a:rPr lang="en-US" sz="1600" dirty="0" err="1">
                <a:latin typeface="Arial" pitchFamily="34" charset="0"/>
                <a:cs typeface="Arial" pitchFamily="34" charset="0"/>
              </a:rPr>
              <a:t>ứng</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mạo</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tên</a:t>
            </a:r>
            <a:r>
              <a:rPr lang="en-US" sz="1600" dirty="0">
                <a:latin typeface="Arial" pitchFamily="34" charset="0"/>
                <a:cs typeface="Arial" pitchFamily="34" charset="0"/>
              </a:rPr>
              <a:t> “</a:t>
            </a:r>
            <a:r>
              <a:rPr lang="en-US" sz="1600" dirty="0" err="1">
                <a:latin typeface="Arial" pitchFamily="34" charset="0"/>
                <a:cs typeface="Arial" pitchFamily="34" charset="0"/>
              </a:rPr>
              <a:t>Bộ</a:t>
            </a:r>
            <a:r>
              <a:rPr lang="en-US" sz="1600" dirty="0">
                <a:latin typeface="Arial" pitchFamily="34" charset="0"/>
                <a:cs typeface="Arial" pitchFamily="34" charset="0"/>
              </a:rPr>
              <a:t> </a:t>
            </a:r>
            <a:r>
              <a:rPr lang="en-US" sz="1600" dirty="0" err="1">
                <a:latin typeface="Arial" pitchFamily="34" charset="0"/>
                <a:cs typeface="Arial" pitchFamily="34" charset="0"/>
              </a:rPr>
              <a:t>Công</a:t>
            </a:r>
            <a:r>
              <a:rPr lang="en-US" sz="1600" dirty="0">
                <a:latin typeface="Arial" pitchFamily="34" charset="0"/>
                <a:cs typeface="Arial" pitchFamily="34" charset="0"/>
              </a:rPr>
              <a:t> an”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truy</a:t>
            </a:r>
            <a:r>
              <a:rPr lang="en-US" sz="1600" dirty="0">
                <a:latin typeface="Arial" pitchFamily="34" charset="0"/>
                <a:cs typeface="Arial" pitchFamily="34" charset="0"/>
              </a:rPr>
              <a:t> </a:t>
            </a:r>
            <a:r>
              <a:rPr lang="en-US" sz="1600" dirty="0" err="1">
                <a:latin typeface="Arial" pitchFamily="34" charset="0"/>
                <a:cs typeface="Arial" pitchFamily="34" charset="0"/>
              </a:rPr>
              <a:t>cập</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cung</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cá</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vỏ</a:t>
            </a:r>
            <a:r>
              <a:rPr lang="en-US" sz="1600" dirty="0">
                <a:latin typeface="Arial" pitchFamily="34" charset="0"/>
                <a:cs typeface="Arial" pitchFamily="34" charset="0"/>
              </a:rPr>
              <a:t> </a:t>
            </a:r>
            <a:r>
              <a:rPr lang="en-US" sz="1600" dirty="0" err="1">
                <a:latin typeface="Arial" pitchFamily="34" charset="0"/>
                <a:cs typeface="Arial" pitchFamily="34" charset="0"/>
              </a:rPr>
              <a:t>bọc</a:t>
            </a:r>
            <a:r>
              <a:rPr lang="en-US" sz="1600" dirty="0">
                <a:latin typeface="Arial" pitchFamily="34" charset="0"/>
                <a:cs typeface="Arial" pitchFamily="34" charset="0"/>
              </a:rPr>
              <a:t> </a:t>
            </a:r>
            <a:r>
              <a:rPr lang="en-US" sz="1600" dirty="0" err="1">
                <a:latin typeface="Arial" pitchFamily="34" charset="0"/>
                <a:cs typeface="Arial" pitchFamily="34" charset="0"/>
              </a:rPr>
              <a:t>xác</a:t>
            </a:r>
            <a:r>
              <a:rPr lang="en-US" sz="1600" dirty="0">
                <a:latin typeface="Arial" pitchFamily="34" charset="0"/>
                <a:cs typeface="Arial" pitchFamily="34" charset="0"/>
              </a:rPr>
              <a:t> minh, </a:t>
            </a:r>
            <a:r>
              <a:rPr lang="en-US" sz="1600" dirty="0" err="1">
                <a:latin typeface="Arial" pitchFamily="34" charset="0"/>
                <a:cs typeface="Arial" pitchFamily="34" charset="0"/>
              </a:rPr>
              <a:t>điều</a:t>
            </a:r>
            <a:r>
              <a:rPr lang="en-US" sz="1600" dirty="0">
                <a:latin typeface="Arial" pitchFamily="34" charset="0"/>
                <a:cs typeface="Arial" pitchFamily="34" charset="0"/>
              </a:rPr>
              <a:t> </a:t>
            </a:r>
            <a:r>
              <a:rPr lang="en-US" sz="1600" dirty="0" err="1">
                <a:latin typeface="Arial" pitchFamily="34" charset="0"/>
                <a:cs typeface="Arial" pitchFamily="34" charset="0"/>
              </a:rPr>
              <a:t>tra</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quyền</a:t>
            </a:r>
            <a:r>
              <a:rPr lang="en-US" sz="1600" dirty="0">
                <a:latin typeface="Arial" pitchFamily="34" charset="0"/>
                <a:cs typeface="Arial" pitchFamily="34" charset="0"/>
              </a:rPr>
              <a:t> </a:t>
            </a:r>
            <a:r>
              <a:rPr lang="en-US" sz="1600" dirty="0" err="1">
                <a:latin typeface="Arial" pitchFamily="34" charset="0"/>
                <a:cs typeface="Arial" pitchFamily="34" charset="0"/>
              </a:rPr>
              <a:t>sử</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đến</a:t>
            </a:r>
            <a:r>
              <a:rPr lang="en-US" sz="1600" dirty="0">
                <a:latin typeface="Arial" pitchFamily="34" charset="0"/>
                <a:cs typeface="Arial" pitchFamily="34" charset="0"/>
              </a:rPr>
              <a:t> </a:t>
            </a:r>
            <a:r>
              <a:rPr lang="en-US" sz="1600" dirty="0" err="1">
                <a:latin typeface="Arial" pitchFamily="34" charset="0"/>
                <a:cs typeface="Arial" pitchFamily="34" charset="0"/>
              </a:rPr>
              <a:t>nhiều</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khác</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nhằm</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smtClean="0">
                <a:latin typeface="Arial" pitchFamily="34" charset="0"/>
                <a:cs typeface="Arial" pitchFamily="34" charset="0"/>
              </a:rPr>
              <a:t>sản</a:t>
            </a:r>
            <a:r>
              <a:rPr lang="en-US" sz="1600" dirty="0" smtClean="0">
                <a:latin typeface="Arial" pitchFamily="34" charset="0"/>
                <a:cs typeface="Arial" pitchFamily="34" charset="0"/>
              </a:rPr>
              <a:t>.</a:t>
            </a:r>
          </a:p>
          <a:p>
            <a:pPr algn="just">
              <a:spcBef>
                <a:spcPts val="600"/>
              </a:spcBef>
            </a:pPr>
            <a:r>
              <a:rPr lang="en-US" sz="1600" b="1" dirty="0" err="1">
                <a:solidFill>
                  <a:srgbClr val="0070C0"/>
                </a:solidFill>
                <a:latin typeface="Arial" pitchFamily="34" charset="0"/>
                <a:cs typeface="Arial" pitchFamily="34" charset="0"/>
              </a:rPr>
              <a:t>Thủ</a:t>
            </a:r>
            <a:r>
              <a:rPr lang="en-US" sz="1600" b="1" dirty="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a:solidFill>
                  <a:srgbClr val="0070C0"/>
                </a:solidFill>
                <a:latin typeface="Arial" pitchFamily="34" charset="0"/>
                <a:cs typeface="Arial" pitchFamily="34" charset="0"/>
              </a:rPr>
              <a:t>17</a:t>
            </a:r>
            <a:r>
              <a:rPr lang="en-US" sz="1600" b="1" dirty="0">
                <a:solidFill>
                  <a:srgbClr val="0070C0"/>
                </a:solidFill>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lừa</a:t>
            </a:r>
            <a:r>
              <a:rPr lang="en-US" sz="1600" dirty="0">
                <a:latin typeface="Arial" pitchFamily="34" charset="0"/>
                <a:cs typeface="Arial" pitchFamily="34" charset="0"/>
              </a:rPr>
              <a:t> </a:t>
            </a:r>
            <a:r>
              <a:rPr lang="en-US" sz="1600" dirty="0" err="1">
                <a:latin typeface="Arial" pitchFamily="34" charset="0"/>
                <a:cs typeface="Arial" pitchFamily="34" charset="0"/>
              </a:rPr>
              <a:t>mua</a:t>
            </a:r>
            <a:r>
              <a:rPr lang="en-US" sz="1600" dirty="0">
                <a:latin typeface="Arial" pitchFamily="34" charset="0"/>
                <a:cs typeface="Arial" pitchFamily="34" charset="0"/>
              </a:rPr>
              <a:t> </a:t>
            </a:r>
            <a:r>
              <a:rPr lang="en-US" sz="1600" dirty="0" err="1">
                <a:latin typeface="Arial" pitchFamily="34" charset="0"/>
                <a:cs typeface="Arial" pitchFamily="34" charset="0"/>
              </a:rPr>
              <a:t>xe</a:t>
            </a:r>
            <a:r>
              <a:rPr lang="en-US" sz="1600" dirty="0">
                <a:latin typeface="Arial" pitchFamily="34" charset="0"/>
                <a:cs typeface="Arial" pitchFamily="34" charset="0"/>
              </a:rPr>
              <a:t> </a:t>
            </a:r>
            <a:r>
              <a:rPr lang="en-US" sz="1600" dirty="0" err="1">
                <a:latin typeface="Arial" pitchFamily="34" charset="0"/>
                <a:cs typeface="Arial" pitchFamily="34" charset="0"/>
              </a:rPr>
              <a:t>gắn</a:t>
            </a:r>
            <a:r>
              <a:rPr lang="en-US" sz="1600" dirty="0">
                <a:latin typeface="Arial" pitchFamily="34" charset="0"/>
                <a:cs typeface="Arial" pitchFamily="34" charset="0"/>
              </a:rPr>
              <a:t> </a:t>
            </a:r>
            <a:r>
              <a:rPr lang="en-US" sz="1600" dirty="0" err="1">
                <a:latin typeface="Arial" pitchFamily="34" charset="0"/>
                <a:cs typeface="Arial" pitchFamily="34" charset="0"/>
              </a:rPr>
              <a:t>máy</a:t>
            </a:r>
            <a:r>
              <a:rPr lang="en-US" sz="1600" dirty="0">
                <a:latin typeface="Arial" pitchFamily="34" charset="0"/>
                <a:cs typeface="Arial" pitchFamily="34" charset="0"/>
              </a:rPr>
              <a:t>, laptop, </a:t>
            </a:r>
            <a:r>
              <a:rPr lang="en-US" sz="1600" dirty="0" err="1">
                <a:latin typeface="Arial" pitchFamily="34" charset="0"/>
                <a:cs typeface="Arial" pitchFamily="34" charset="0"/>
              </a:rPr>
              <a:t>đồ</a:t>
            </a:r>
            <a:r>
              <a:rPr lang="en-US" sz="1600" dirty="0">
                <a:latin typeface="Arial" pitchFamily="34" charset="0"/>
                <a:cs typeface="Arial" pitchFamily="34" charset="0"/>
              </a:rPr>
              <a:t> </a:t>
            </a:r>
            <a:r>
              <a:rPr lang="en-US" sz="1600" dirty="0" err="1">
                <a:latin typeface="Arial" pitchFamily="34" charset="0"/>
                <a:cs typeface="Arial" pitchFamily="34" charset="0"/>
              </a:rPr>
              <a:t>dùng</a:t>
            </a:r>
            <a:r>
              <a:rPr lang="en-US" sz="1600" dirty="0">
                <a:latin typeface="Arial" pitchFamily="34" charset="0"/>
                <a:cs typeface="Arial" pitchFamily="34" charset="0"/>
              </a:rPr>
              <a:t> </a:t>
            </a:r>
            <a:r>
              <a:rPr lang="en-US" sz="1600" dirty="0" err="1">
                <a:latin typeface="Arial" pitchFamily="34" charset="0"/>
                <a:cs typeface="Arial" pitchFamily="34" charset="0"/>
              </a:rPr>
              <a:t>công</a:t>
            </a:r>
            <a:r>
              <a:rPr lang="en-US" sz="1600" dirty="0">
                <a:latin typeface="Arial" pitchFamily="34" charset="0"/>
                <a:cs typeface="Arial" pitchFamily="34" charset="0"/>
              </a:rPr>
              <a:t> </a:t>
            </a:r>
            <a:r>
              <a:rPr lang="en-US" sz="1600" dirty="0" err="1">
                <a:latin typeface="Arial" pitchFamily="34" charset="0"/>
                <a:cs typeface="Arial" pitchFamily="34" charset="0"/>
              </a:rPr>
              <a:t>nghệ</a:t>
            </a:r>
            <a:r>
              <a:rPr lang="en-US" sz="1600" dirty="0">
                <a:latin typeface="Arial" pitchFamily="34" charset="0"/>
                <a:cs typeface="Arial" pitchFamily="34" charset="0"/>
              </a:rPr>
              <a:t>… </a:t>
            </a:r>
            <a:r>
              <a:rPr lang="en-US" sz="1600" dirty="0" err="1">
                <a:latin typeface="Arial" pitchFamily="34" charset="0"/>
                <a:cs typeface="Arial" pitchFamily="34" charset="0"/>
              </a:rPr>
              <a:t>giá</a:t>
            </a:r>
            <a:r>
              <a:rPr lang="en-US" sz="1600" dirty="0">
                <a:latin typeface="Arial" pitchFamily="34" charset="0"/>
                <a:cs typeface="Arial" pitchFamily="34" charset="0"/>
              </a:rPr>
              <a:t> </a:t>
            </a:r>
            <a:r>
              <a:rPr lang="en-US" sz="1600" dirty="0" err="1">
                <a:latin typeface="Arial" pitchFamily="34" charset="0"/>
                <a:cs typeface="Arial" pitchFamily="34" charset="0"/>
              </a:rPr>
              <a:t>rẻ</a:t>
            </a:r>
            <a:r>
              <a:rPr lang="en-US" sz="1600" dirty="0">
                <a:latin typeface="Arial" pitchFamily="34" charset="0"/>
                <a:cs typeface="Arial" pitchFamily="34" charset="0"/>
              </a:rPr>
              <a:t>: </a:t>
            </a:r>
            <a:r>
              <a:rPr lang="en-US" sz="1600" dirty="0" err="1">
                <a:latin typeface="Arial" pitchFamily="34" charset="0"/>
                <a:cs typeface="Arial" pitchFamily="34" charset="0"/>
              </a:rPr>
              <a:t>sử</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mạng</a:t>
            </a:r>
            <a:r>
              <a:rPr lang="en-US" sz="1600" dirty="0">
                <a:latin typeface="Arial" pitchFamily="34" charset="0"/>
                <a:cs typeface="Arial" pitchFamily="34" charset="0"/>
              </a:rPr>
              <a:t> </a:t>
            </a:r>
            <a:r>
              <a:rPr lang="en-US" sz="1600" dirty="0" err="1">
                <a:latin typeface="Arial" pitchFamily="34" charset="0"/>
                <a:cs typeface="Arial" pitchFamily="34" charset="0"/>
              </a:rPr>
              <a:t>Zalo</a:t>
            </a:r>
            <a:r>
              <a:rPr lang="en-US" sz="1600" dirty="0">
                <a:latin typeface="Arial" pitchFamily="34" charset="0"/>
                <a:cs typeface="Arial" pitchFamily="34" charset="0"/>
              </a:rPr>
              <a:t>, Facebook, </a:t>
            </a:r>
            <a:r>
              <a:rPr lang="en-US" sz="1600" dirty="0" err="1">
                <a:latin typeface="Arial" pitchFamily="34" charset="0"/>
                <a:cs typeface="Arial" pitchFamily="34" charset="0"/>
              </a:rPr>
              <a:t>sim</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chính</a:t>
            </a:r>
            <a:r>
              <a:rPr lang="en-US" sz="1600" dirty="0">
                <a:latin typeface="Arial" pitchFamily="34" charset="0"/>
                <a:cs typeface="Arial" pitchFamily="34" charset="0"/>
              </a:rPr>
              <a:t> </a:t>
            </a:r>
            <a:r>
              <a:rPr lang="en-US" sz="1600" dirty="0" err="1">
                <a:latin typeface="Arial" pitchFamily="34" charset="0"/>
                <a:cs typeface="Arial" pitchFamily="34" charset="0"/>
              </a:rPr>
              <a:t>chủ</a:t>
            </a:r>
            <a:r>
              <a:rPr lang="en-US" sz="1600" dirty="0">
                <a:latin typeface="Arial" pitchFamily="34" charset="0"/>
                <a:cs typeface="Arial" pitchFamily="34" charset="0"/>
              </a:rPr>
              <a:t> </a:t>
            </a:r>
            <a:r>
              <a:rPr lang="en-US" sz="1600" dirty="0" err="1">
                <a:latin typeface="Arial" pitchFamily="34" charset="0"/>
                <a:cs typeface="Arial" pitchFamily="34" charset="0"/>
              </a:rPr>
              <a:t>lập</a:t>
            </a:r>
            <a:r>
              <a:rPr lang="en-US" sz="1600" dirty="0">
                <a:latin typeface="Arial" pitchFamily="34" charset="0"/>
                <a:cs typeface="Arial" pitchFamily="34" charset="0"/>
              </a:rPr>
              <a:t> </a:t>
            </a:r>
            <a:r>
              <a:rPr lang="en-US" sz="1600" dirty="0" err="1">
                <a:latin typeface="Arial" pitchFamily="34" charset="0"/>
                <a:cs typeface="Arial" pitchFamily="34" charset="0"/>
              </a:rPr>
              <a:t>trang</a:t>
            </a:r>
            <a:r>
              <a:rPr lang="en-US" sz="1600" dirty="0">
                <a:latin typeface="Arial" pitchFamily="34" charset="0"/>
                <a:cs typeface="Arial" pitchFamily="34" charset="0"/>
              </a:rPr>
              <a:t> </a:t>
            </a:r>
            <a:r>
              <a:rPr lang="en-US" sz="1600" dirty="0" err="1">
                <a:latin typeface="Arial" pitchFamily="34" charset="0"/>
                <a:cs typeface="Arial" pitchFamily="34" charset="0"/>
              </a:rPr>
              <a:t>mạng</a:t>
            </a:r>
            <a:r>
              <a:rPr lang="en-US" sz="1600" dirty="0">
                <a:latin typeface="Arial" pitchFamily="34" charset="0"/>
                <a:cs typeface="Arial" pitchFamily="34" charset="0"/>
              </a:rPr>
              <a:t> </a:t>
            </a:r>
            <a:r>
              <a:rPr lang="en-US" sz="1600" dirty="0" err="1">
                <a:latin typeface="Arial" pitchFamily="34" charset="0"/>
                <a:cs typeface="Arial" pitchFamily="34" charset="0"/>
              </a:rPr>
              <a:t>bán</a:t>
            </a:r>
            <a:r>
              <a:rPr lang="en-US" sz="1600" dirty="0">
                <a:latin typeface="Arial" pitchFamily="34" charset="0"/>
                <a:cs typeface="Arial" pitchFamily="34" charset="0"/>
              </a:rPr>
              <a:t> </a:t>
            </a:r>
            <a:r>
              <a:rPr lang="en-US" sz="1600" dirty="0" err="1">
                <a:latin typeface="Arial" pitchFamily="34" charset="0"/>
                <a:cs typeface="Arial" pitchFamily="34" charset="0"/>
              </a:rPr>
              <a:t>xe</a:t>
            </a:r>
            <a:r>
              <a:rPr lang="en-US" sz="1600" dirty="0">
                <a:latin typeface="Arial" pitchFamily="34" charset="0"/>
                <a:cs typeface="Arial" pitchFamily="34" charset="0"/>
              </a:rPr>
              <a:t> </a:t>
            </a:r>
            <a:r>
              <a:rPr lang="en-US" sz="1600" dirty="0" err="1">
                <a:latin typeface="Arial" pitchFamily="34" charset="0"/>
                <a:cs typeface="Arial" pitchFamily="34" charset="0"/>
              </a:rPr>
              <a:t>máy</a:t>
            </a:r>
            <a:r>
              <a:rPr lang="en-US" sz="1600" dirty="0">
                <a:latin typeface="Arial" pitchFamily="34" charset="0"/>
                <a:cs typeface="Arial" pitchFamily="34" charset="0"/>
              </a:rPr>
              <a:t>, laptop </a:t>
            </a:r>
            <a:r>
              <a:rPr lang="en-US" sz="1600" dirty="0" err="1">
                <a:latin typeface="Arial" pitchFamily="34" charset="0"/>
                <a:cs typeface="Arial" pitchFamily="34" charset="0"/>
              </a:rPr>
              <a:t>rẻ</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trốn</a:t>
            </a:r>
            <a:r>
              <a:rPr lang="en-US" sz="1600" dirty="0">
                <a:latin typeface="Arial" pitchFamily="34" charset="0"/>
                <a:cs typeface="Arial" pitchFamily="34" charset="0"/>
              </a:rPr>
              <a:t> </a:t>
            </a:r>
            <a:r>
              <a:rPr lang="en-US" sz="1600" dirty="0" err="1">
                <a:latin typeface="Arial" pitchFamily="34" charset="0"/>
                <a:cs typeface="Arial" pitchFamily="34" charset="0"/>
              </a:rPr>
              <a:t>thuế</a:t>
            </a:r>
            <a:r>
              <a:rPr lang="en-US" sz="1600" dirty="0">
                <a:latin typeface="Arial" pitchFamily="34" charset="0"/>
                <a:cs typeface="Arial" pitchFamily="34" charset="0"/>
              </a:rPr>
              <a:t>, </a:t>
            </a:r>
            <a:r>
              <a:rPr lang="en-US" sz="1600" dirty="0" err="1">
                <a:latin typeface="Arial" pitchFamily="34" charset="0"/>
                <a:cs typeface="Arial" pitchFamily="34" charset="0"/>
              </a:rPr>
              <a:t>đánh</a:t>
            </a:r>
            <a:r>
              <a:rPr lang="en-US" sz="1600" dirty="0">
                <a:latin typeface="Arial" pitchFamily="34" charset="0"/>
                <a:cs typeface="Arial" pitchFamily="34" charset="0"/>
              </a:rPr>
              <a:t> </a:t>
            </a:r>
            <a:r>
              <a:rPr lang="en-US" sz="1600" dirty="0" err="1">
                <a:latin typeface="Arial" pitchFamily="34" charset="0"/>
                <a:cs typeface="Arial" pitchFamily="34" charset="0"/>
              </a:rPr>
              <a:t>vào</a:t>
            </a:r>
            <a:r>
              <a:rPr lang="en-US" sz="1600" dirty="0">
                <a:latin typeface="Arial" pitchFamily="34" charset="0"/>
                <a:cs typeface="Arial" pitchFamily="34" charset="0"/>
              </a:rPr>
              <a:t> </a:t>
            </a:r>
            <a:r>
              <a:rPr lang="en-US" sz="1600" dirty="0" err="1">
                <a:latin typeface="Arial" pitchFamily="34" charset="0"/>
                <a:cs typeface="Arial" pitchFamily="34" charset="0"/>
              </a:rPr>
              <a:t>tâm</a:t>
            </a:r>
            <a:r>
              <a:rPr lang="en-US" sz="1600" dirty="0">
                <a:latin typeface="Arial" pitchFamily="34" charset="0"/>
                <a:cs typeface="Arial" pitchFamily="34" charset="0"/>
              </a:rPr>
              <a:t> </a:t>
            </a:r>
            <a:r>
              <a:rPr lang="en-US" sz="1600" dirty="0" err="1">
                <a:latin typeface="Arial" pitchFamily="34" charset="0"/>
                <a:cs typeface="Arial" pitchFamily="34" charset="0"/>
              </a:rPr>
              <a:t>lý</a:t>
            </a:r>
            <a:r>
              <a:rPr lang="en-US" sz="1600" dirty="0">
                <a:latin typeface="Arial" pitchFamily="34" charset="0"/>
                <a:cs typeface="Arial" pitchFamily="34" charset="0"/>
              </a:rPr>
              <a:t> ham </a:t>
            </a:r>
            <a:r>
              <a:rPr lang="en-US" sz="1600" dirty="0" err="1">
                <a:latin typeface="Arial" pitchFamily="34" charset="0"/>
                <a:cs typeface="Arial" pitchFamily="34" charset="0"/>
              </a:rPr>
              <a:t>rẻ</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dân</a:t>
            </a:r>
            <a:r>
              <a:rPr lang="en-US" sz="1600" dirty="0">
                <a:latin typeface="Arial" pitchFamily="34" charset="0"/>
                <a:cs typeface="Arial" pitchFamily="34" charset="0"/>
              </a:rPr>
              <a:t>, </a:t>
            </a:r>
            <a:r>
              <a:rPr lang="en-US" sz="1600" dirty="0" err="1">
                <a:latin typeface="Arial" pitchFamily="34" charset="0"/>
                <a:cs typeface="Arial" pitchFamily="34" charset="0"/>
              </a:rPr>
              <a:t>khi</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dân</a:t>
            </a:r>
            <a:r>
              <a:rPr lang="en-US" sz="1600" dirty="0">
                <a:latin typeface="Arial" pitchFamily="34" charset="0"/>
                <a:cs typeface="Arial" pitchFamily="34" charset="0"/>
              </a:rPr>
              <a:t> </a:t>
            </a:r>
            <a:r>
              <a:rPr lang="en-US" sz="1600" dirty="0" err="1">
                <a:latin typeface="Arial" pitchFamily="34" charset="0"/>
                <a:cs typeface="Arial" pitchFamily="34" charset="0"/>
              </a:rPr>
              <a:t>liên</a:t>
            </a:r>
            <a:r>
              <a:rPr lang="en-US" sz="1600" dirty="0">
                <a:latin typeface="Arial" pitchFamily="34" charset="0"/>
                <a:cs typeface="Arial" pitchFamily="34" charset="0"/>
              </a:rPr>
              <a:t> </a:t>
            </a:r>
            <a:r>
              <a:rPr lang="en-US" sz="1600" dirty="0" err="1">
                <a:latin typeface="Arial" pitchFamily="34" charset="0"/>
                <a:cs typeface="Arial" pitchFamily="34" charset="0"/>
              </a:rPr>
              <a:t>hệ</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ký</a:t>
            </a:r>
            <a:r>
              <a:rPr lang="en-US" sz="1600" dirty="0">
                <a:latin typeface="Arial" pitchFamily="34" charset="0"/>
                <a:cs typeface="Arial" pitchFamily="34" charset="0"/>
              </a:rPr>
              <a:t> </a:t>
            </a:r>
            <a:r>
              <a:rPr lang="en-US" sz="1600" dirty="0" err="1">
                <a:latin typeface="Arial" pitchFamily="34" charset="0"/>
                <a:cs typeface="Arial" pitchFamily="34" charset="0"/>
              </a:rPr>
              <a:t>mua</a:t>
            </a:r>
            <a:r>
              <a:rPr lang="en-US" sz="1600" dirty="0">
                <a:latin typeface="Arial" pitchFamily="34" charset="0"/>
                <a:cs typeface="Arial" pitchFamily="34" charset="0"/>
              </a:rPr>
              <a:t>, </a:t>
            </a:r>
            <a:r>
              <a:rPr lang="en-US" sz="1600" dirty="0" err="1">
                <a:latin typeface="Arial" pitchFamily="34" charset="0"/>
                <a:cs typeface="Arial" pitchFamily="34" charset="0"/>
              </a:rPr>
              <a:t>chúng</a:t>
            </a:r>
            <a:r>
              <a:rPr lang="en-US" sz="1600" dirty="0">
                <a:latin typeface="Arial" pitchFamily="34" charset="0"/>
                <a:cs typeface="Arial" pitchFamily="34" charset="0"/>
              </a:rPr>
              <a:t> </a:t>
            </a:r>
            <a:r>
              <a:rPr lang="en-US" sz="1600" dirty="0" err="1">
                <a:latin typeface="Arial" pitchFamily="34" charset="0"/>
                <a:cs typeface="Arial" pitchFamily="34" charset="0"/>
              </a:rPr>
              <a:t>sẽ</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một</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nhất</a:t>
            </a:r>
            <a:r>
              <a:rPr lang="en-US" sz="1600" dirty="0">
                <a:latin typeface="Arial" pitchFamily="34" charset="0"/>
                <a:cs typeface="Arial" pitchFamily="34" charset="0"/>
              </a:rPr>
              <a:t> </a:t>
            </a:r>
            <a:r>
              <a:rPr lang="en-US" sz="1600" dirty="0" err="1">
                <a:latin typeface="Arial" pitchFamily="34" charset="0"/>
                <a:cs typeface="Arial" pitchFamily="34" charset="0"/>
              </a:rPr>
              <a:t>định</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làm</a:t>
            </a:r>
            <a:r>
              <a:rPr lang="en-US" sz="1600" dirty="0">
                <a:latin typeface="Arial" pitchFamily="34" charset="0"/>
                <a:cs typeface="Arial" pitchFamily="34" charset="0"/>
              </a:rPr>
              <a:t> tin,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a:t>
            </a:r>
            <a:r>
              <a:rPr lang="en-US" sz="1600" dirty="0" err="1">
                <a:latin typeface="Arial" pitchFamily="34" charset="0"/>
                <a:cs typeface="Arial" pitchFamily="34" charset="0"/>
              </a:rPr>
              <a:t>báo</a:t>
            </a:r>
            <a:r>
              <a:rPr lang="en-US" sz="1600" dirty="0">
                <a:latin typeface="Arial" pitchFamily="34" charset="0"/>
                <a:cs typeface="Arial" pitchFamily="34" charset="0"/>
              </a:rPr>
              <a:t>, </a:t>
            </a:r>
            <a:r>
              <a:rPr lang="en-US" sz="1600" dirty="0" err="1">
                <a:latin typeface="Arial" pitchFamily="34" charset="0"/>
                <a:cs typeface="Arial" pitchFamily="34" charset="0"/>
              </a:rPr>
              <a:t>thời</a:t>
            </a:r>
            <a:r>
              <a:rPr lang="en-US" sz="1600" dirty="0">
                <a:latin typeface="Arial" pitchFamily="34" charset="0"/>
                <a:cs typeface="Arial" pitchFamily="34" charset="0"/>
              </a:rPr>
              <a:t> </a:t>
            </a:r>
            <a:r>
              <a:rPr lang="en-US" sz="1600" dirty="0" err="1">
                <a:latin typeface="Arial" pitchFamily="34" charset="0"/>
                <a:cs typeface="Arial" pitchFamily="34" charset="0"/>
              </a:rPr>
              <a:t>gian</a:t>
            </a:r>
            <a:r>
              <a:rPr lang="en-US" sz="1600" dirty="0">
                <a:latin typeface="Arial" pitchFamily="34" charset="0"/>
                <a:cs typeface="Arial" pitchFamily="34" charset="0"/>
              </a:rPr>
              <a:t> </a:t>
            </a:r>
            <a:r>
              <a:rPr lang="en-US" sz="1600" dirty="0" err="1">
                <a:latin typeface="Arial" pitchFamily="34" charset="0"/>
                <a:cs typeface="Arial" pitchFamily="34" charset="0"/>
              </a:rPr>
              <a:t>giao</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gần</a:t>
            </a:r>
            <a:r>
              <a:rPr lang="en-US" sz="1600" dirty="0">
                <a:latin typeface="Arial" pitchFamily="34" charset="0"/>
                <a:cs typeface="Arial" pitchFamily="34" charset="0"/>
              </a:rPr>
              <a:t> </a:t>
            </a:r>
            <a:r>
              <a:rPr lang="en-US" sz="1600" dirty="0" err="1">
                <a:latin typeface="Arial" pitchFamily="34" charset="0"/>
                <a:cs typeface="Arial" pitchFamily="34" charset="0"/>
              </a:rPr>
              <a:t>đến</a:t>
            </a:r>
            <a:r>
              <a:rPr lang="en-US" sz="1600" dirty="0">
                <a:latin typeface="Arial" pitchFamily="34" charset="0"/>
                <a:cs typeface="Arial" pitchFamily="34" charset="0"/>
              </a:rPr>
              <a:t> </a:t>
            </a:r>
            <a:r>
              <a:rPr lang="en-US" sz="1600" dirty="0" err="1">
                <a:latin typeface="Arial" pitchFamily="34" charset="0"/>
                <a:cs typeface="Arial" pitchFamily="34" charset="0"/>
              </a:rPr>
              <a:t>thời</a:t>
            </a:r>
            <a:r>
              <a:rPr lang="en-US" sz="1600" dirty="0">
                <a:latin typeface="Arial" pitchFamily="34" charset="0"/>
                <a:cs typeface="Arial" pitchFamily="34" charset="0"/>
              </a:rPr>
              <a:t> </a:t>
            </a:r>
            <a:r>
              <a:rPr lang="en-US" sz="1600" dirty="0" err="1">
                <a:latin typeface="Arial" pitchFamily="34" charset="0"/>
                <a:cs typeface="Arial" pitchFamily="34" charset="0"/>
              </a:rPr>
              <a:t>gian</a:t>
            </a:r>
            <a:r>
              <a:rPr lang="en-US" sz="1600" dirty="0">
                <a:latin typeface="Arial" pitchFamily="34" charset="0"/>
                <a:cs typeface="Arial" pitchFamily="34" charset="0"/>
              </a:rPr>
              <a:t> </a:t>
            </a:r>
            <a:r>
              <a:rPr lang="en-US" sz="1600" dirty="0" err="1">
                <a:latin typeface="Arial" pitchFamily="34" charset="0"/>
                <a:cs typeface="Arial" pitchFamily="34" charset="0"/>
              </a:rPr>
              <a:t>giao</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chúng</a:t>
            </a:r>
            <a:r>
              <a:rPr lang="en-US" sz="1600" dirty="0">
                <a:latin typeface="Arial" pitchFamily="34" charset="0"/>
                <a:cs typeface="Arial" pitchFamily="34" charset="0"/>
              </a:rPr>
              <a:t> </a:t>
            </a:r>
            <a:r>
              <a:rPr lang="en-US" sz="1600" dirty="0" err="1">
                <a:latin typeface="Arial" pitchFamily="34" charset="0"/>
                <a:cs typeface="Arial" pitchFamily="34" charset="0"/>
              </a:rPr>
              <a:t>sẽ</a:t>
            </a:r>
            <a:r>
              <a:rPr lang="en-US" sz="1600" dirty="0">
                <a:latin typeface="Arial" pitchFamily="34" charset="0"/>
                <a:cs typeface="Arial" pitchFamily="34" charset="0"/>
              </a:rPr>
              <a:t> </a:t>
            </a:r>
            <a:r>
              <a:rPr lang="en-US" sz="1600" dirty="0" err="1">
                <a:latin typeface="Arial" pitchFamily="34" charset="0"/>
                <a:cs typeface="Arial" pitchFamily="34" charset="0"/>
              </a:rPr>
              <a:t>lấy</a:t>
            </a:r>
            <a:r>
              <a:rPr lang="en-US" sz="1600" dirty="0">
                <a:latin typeface="Arial" pitchFamily="34" charset="0"/>
                <a:cs typeface="Arial" pitchFamily="34" charset="0"/>
              </a:rPr>
              <a:t> </a:t>
            </a:r>
            <a:r>
              <a:rPr lang="en-US" sz="1600" dirty="0" err="1">
                <a:latin typeface="Arial" pitchFamily="34" charset="0"/>
                <a:cs typeface="Arial" pitchFamily="34" charset="0"/>
              </a:rPr>
              <a:t>lý</a:t>
            </a:r>
            <a:r>
              <a:rPr lang="en-US" sz="1600" dirty="0">
                <a:latin typeface="Arial" pitchFamily="34" charset="0"/>
                <a:cs typeface="Arial" pitchFamily="34" charset="0"/>
              </a:rPr>
              <a:t> do </a:t>
            </a:r>
            <a:r>
              <a:rPr lang="en-US" sz="1600" dirty="0" err="1">
                <a:latin typeface="Arial" pitchFamily="34" charset="0"/>
                <a:cs typeface="Arial" pitchFamily="34" charset="0"/>
              </a:rPr>
              <a:t>thuyết</a:t>
            </a:r>
            <a:r>
              <a:rPr lang="en-US" sz="1600" dirty="0">
                <a:latin typeface="Arial" pitchFamily="34" charset="0"/>
                <a:cs typeface="Arial" pitchFamily="34" charset="0"/>
              </a:rPr>
              <a:t> </a:t>
            </a:r>
            <a:r>
              <a:rPr lang="en-US" sz="1600" dirty="0" err="1">
                <a:latin typeface="Arial" pitchFamily="34" charset="0"/>
                <a:cs typeface="Arial" pitchFamily="34" charset="0"/>
              </a:rPr>
              <a:t>phục</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thêm</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làm</a:t>
            </a:r>
            <a:r>
              <a:rPr lang="en-US" sz="1600" dirty="0">
                <a:latin typeface="Arial" pitchFamily="34" charset="0"/>
                <a:cs typeface="Arial" pitchFamily="34" charset="0"/>
              </a:rPr>
              <a:t> </a:t>
            </a:r>
            <a:r>
              <a:rPr lang="en-US" sz="1600" dirty="0" err="1">
                <a:latin typeface="Arial" pitchFamily="34" charset="0"/>
                <a:cs typeface="Arial" pitchFamily="34" charset="0"/>
              </a:rPr>
              <a:t>thủ</a:t>
            </a:r>
            <a:r>
              <a:rPr lang="en-US" sz="1600" dirty="0">
                <a:latin typeface="Arial" pitchFamily="34" charset="0"/>
                <a:cs typeface="Arial" pitchFamily="34" charset="0"/>
              </a:rPr>
              <a:t> </a:t>
            </a:r>
            <a:r>
              <a:rPr lang="en-US" sz="1600" dirty="0" err="1">
                <a:latin typeface="Arial" pitchFamily="34" charset="0"/>
                <a:cs typeface="Arial" pitchFamily="34" charset="0"/>
              </a:rPr>
              <a:t>tục</a:t>
            </a:r>
            <a:r>
              <a:rPr lang="en-US" sz="1600" dirty="0">
                <a:latin typeface="Arial" pitchFamily="34" charset="0"/>
                <a:cs typeface="Arial" pitchFamily="34" charset="0"/>
              </a:rPr>
              <a:t>, </a:t>
            </a:r>
            <a:r>
              <a:rPr lang="en-US" sz="1600" dirty="0" err="1">
                <a:latin typeface="Arial" pitchFamily="34" charset="0"/>
                <a:cs typeface="Arial" pitchFamily="34" charset="0"/>
              </a:rPr>
              <a:t>giấy</a:t>
            </a:r>
            <a:r>
              <a:rPr lang="en-US" sz="1600" dirty="0">
                <a:latin typeface="Arial" pitchFamily="34" charset="0"/>
                <a:cs typeface="Arial" pitchFamily="34" charset="0"/>
              </a:rPr>
              <a:t> </a:t>
            </a:r>
            <a:r>
              <a:rPr lang="en-US" sz="1600" dirty="0" err="1">
                <a:latin typeface="Arial" pitchFamily="34" charset="0"/>
                <a:cs typeface="Arial" pitchFamily="34" charset="0"/>
              </a:rPr>
              <a:t>tờ</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khi</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xong</a:t>
            </a:r>
            <a:r>
              <a:rPr lang="en-US" sz="1600" dirty="0">
                <a:latin typeface="Arial" pitchFamily="34" charset="0"/>
                <a:cs typeface="Arial" pitchFamily="34" charset="0"/>
              </a:rPr>
              <a:t> </a:t>
            </a:r>
            <a:r>
              <a:rPr lang="en-US" sz="1600" dirty="0" err="1">
                <a:latin typeface="Arial" pitchFamily="34" charset="0"/>
                <a:cs typeface="Arial" pitchFamily="34" charset="0"/>
              </a:rPr>
              <a:t>sẽ</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chặn</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liên</a:t>
            </a:r>
            <a:r>
              <a:rPr lang="en-US" sz="1600" dirty="0">
                <a:latin typeface="Arial" pitchFamily="34" charset="0"/>
                <a:cs typeface="Arial" pitchFamily="34" charset="0"/>
              </a:rPr>
              <a:t> </a:t>
            </a:r>
            <a:r>
              <a:rPr lang="en-US" sz="1600" dirty="0" err="1">
                <a:latin typeface="Arial" pitchFamily="34" charset="0"/>
                <a:cs typeface="Arial" pitchFamily="34" charset="0"/>
              </a:rPr>
              <a:t>lạc</a:t>
            </a:r>
            <a:r>
              <a:rPr lang="en-US" sz="1600" dirty="0">
                <a:latin typeface="Arial" pitchFamily="34" charset="0"/>
                <a:cs typeface="Arial" pitchFamily="34" charset="0"/>
              </a:rPr>
              <a:t>. </a:t>
            </a:r>
            <a:r>
              <a:rPr lang="en-US" sz="1600" dirty="0" err="1">
                <a:latin typeface="Arial" pitchFamily="34" charset="0"/>
                <a:cs typeface="Arial" pitchFamily="34" charset="0"/>
              </a:rPr>
              <a:t>Bằng</a:t>
            </a:r>
            <a:r>
              <a:rPr lang="en-US" sz="1600" dirty="0">
                <a:latin typeface="Arial" pitchFamily="34" charset="0"/>
                <a:cs typeface="Arial" pitchFamily="34" charset="0"/>
              </a:rPr>
              <a:t> </a:t>
            </a:r>
            <a:r>
              <a:rPr lang="en-US" sz="1600" dirty="0" err="1">
                <a:latin typeface="Arial" pitchFamily="34" charset="0"/>
                <a:cs typeface="Arial" pitchFamily="34" charset="0"/>
              </a:rPr>
              <a:t>thủ</a:t>
            </a:r>
            <a:r>
              <a:rPr lang="en-US" sz="1600" dirty="0">
                <a:latin typeface="Arial" pitchFamily="34" charset="0"/>
                <a:cs typeface="Arial" pitchFamily="34" charset="0"/>
              </a:rPr>
              <a:t> </a:t>
            </a:r>
            <a:r>
              <a:rPr lang="en-US" sz="1600" dirty="0" err="1">
                <a:latin typeface="Arial" pitchFamily="34" charset="0"/>
                <a:cs typeface="Arial" pitchFamily="34" charset="0"/>
              </a:rPr>
              <a:t>đoạn</a:t>
            </a:r>
            <a:r>
              <a:rPr lang="en-US" sz="1600" dirty="0">
                <a:latin typeface="Arial" pitchFamily="34" charset="0"/>
                <a:cs typeface="Arial" pitchFamily="34" charset="0"/>
              </a:rPr>
              <a:t> </a:t>
            </a:r>
            <a:r>
              <a:rPr lang="en-US" sz="1600" dirty="0" err="1">
                <a:latin typeface="Arial" pitchFamily="34" charset="0"/>
                <a:cs typeface="Arial" pitchFamily="34" charset="0"/>
              </a:rPr>
              <a:t>này</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thể</a:t>
            </a:r>
            <a:r>
              <a:rPr lang="en-US" sz="1600" dirty="0">
                <a:latin typeface="Arial" pitchFamily="34" charset="0"/>
                <a:cs typeface="Arial" pitchFamily="34" charset="0"/>
              </a:rPr>
              <a:t> </a:t>
            </a:r>
            <a:r>
              <a:rPr lang="en-US" sz="1600" dirty="0" err="1">
                <a:latin typeface="Arial" pitchFamily="34" charset="0"/>
                <a:cs typeface="Arial" pitchFamily="34" charset="0"/>
              </a:rPr>
              <a:t>lừa</a:t>
            </a:r>
            <a:r>
              <a:rPr lang="en-US" sz="1600" dirty="0">
                <a:latin typeface="Arial" pitchFamily="34" charset="0"/>
                <a:cs typeface="Arial" pitchFamily="34" charset="0"/>
              </a:rPr>
              <a:t> </a:t>
            </a:r>
            <a:r>
              <a:rPr lang="en-US" sz="1600" dirty="0" err="1">
                <a:latin typeface="Arial" pitchFamily="34" charset="0"/>
                <a:cs typeface="Arial" pitchFamily="34" charset="0"/>
              </a:rPr>
              <a:t>bán</a:t>
            </a:r>
            <a:r>
              <a:rPr lang="en-US" sz="1600" dirty="0">
                <a:latin typeface="Arial" pitchFamily="34" charset="0"/>
                <a:cs typeface="Arial" pitchFamily="34" charset="0"/>
              </a:rPr>
              <a:t> </a:t>
            </a:r>
            <a:r>
              <a:rPr lang="en-US" sz="1600" dirty="0" err="1">
                <a:latin typeface="Arial" pitchFamily="34" charset="0"/>
                <a:cs typeface="Arial" pitchFamily="34" charset="0"/>
              </a:rPr>
              <a:t>nhiều</a:t>
            </a:r>
            <a:r>
              <a:rPr lang="en-US" sz="1600" dirty="0">
                <a:latin typeface="Arial" pitchFamily="34" charset="0"/>
                <a:cs typeface="Arial" pitchFamily="34" charset="0"/>
              </a:rPr>
              <a:t> </a:t>
            </a:r>
            <a:r>
              <a:rPr lang="en-US" sz="1600" dirty="0" err="1">
                <a:latin typeface="Arial" pitchFamily="34" charset="0"/>
                <a:cs typeface="Arial" pitchFamily="34" charset="0"/>
              </a:rPr>
              <a:t>loại</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hoá</a:t>
            </a:r>
            <a:r>
              <a:rPr lang="en-US" sz="1600" dirty="0">
                <a:latin typeface="Arial" pitchFamily="34" charset="0"/>
                <a:cs typeface="Arial" pitchFamily="34" charset="0"/>
              </a:rPr>
              <a:t> </a:t>
            </a:r>
            <a:r>
              <a:rPr lang="en-US" sz="1600" dirty="0" err="1">
                <a:latin typeface="Arial" pitchFamily="34" charset="0"/>
                <a:cs typeface="Arial" pitchFamily="34" charset="0"/>
              </a:rPr>
              <a:t>khác</a:t>
            </a:r>
            <a:r>
              <a:rPr lang="en-US" sz="1600" dirty="0">
                <a:latin typeface="Arial" pitchFamily="34" charset="0"/>
                <a:cs typeface="Arial" pitchFamily="34" charset="0"/>
              </a:rPr>
              <a:t> </a:t>
            </a:r>
            <a:r>
              <a:rPr lang="en-US" sz="1600" dirty="0" err="1">
                <a:latin typeface="Arial" pitchFamily="34" charset="0"/>
                <a:cs typeface="Arial" pitchFamily="34" charset="0"/>
              </a:rPr>
              <a:t>nhau</a:t>
            </a:r>
            <a:r>
              <a:rPr lang="en-US" sz="1600" dirty="0">
                <a:latin typeface="Arial" pitchFamily="34" charset="0"/>
                <a:cs typeface="Arial" pitchFamily="34" charset="0"/>
              </a:rPr>
              <a:t>, </a:t>
            </a:r>
            <a:r>
              <a:rPr lang="en-US" sz="1600" dirty="0" err="1">
                <a:latin typeface="Arial" pitchFamily="34" charset="0"/>
                <a:cs typeface="Arial" pitchFamily="34" charset="0"/>
              </a:rPr>
              <a:t>khi</a:t>
            </a:r>
            <a:r>
              <a:rPr lang="en-US" sz="1600" dirty="0">
                <a:latin typeface="Arial" pitchFamily="34" charset="0"/>
                <a:cs typeface="Arial" pitchFamily="34" charset="0"/>
              </a:rPr>
              <a:t> </a:t>
            </a:r>
            <a:r>
              <a:rPr lang="en-US" sz="1600" dirty="0" err="1">
                <a:latin typeface="Arial" pitchFamily="34" charset="0"/>
                <a:cs typeface="Arial" pitchFamily="34" charset="0"/>
              </a:rPr>
              <a:t>mua</a:t>
            </a:r>
            <a:r>
              <a:rPr lang="en-US" sz="1600" dirty="0">
                <a:latin typeface="Arial" pitchFamily="34" charset="0"/>
                <a:cs typeface="Arial" pitchFamily="34" charset="0"/>
              </a:rPr>
              <a:t> </a:t>
            </a:r>
            <a:r>
              <a:rPr lang="en-US" sz="1600" dirty="0" err="1">
                <a:latin typeface="Arial" pitchFamily="34" charset="0"/>
                <a:cs typeface="Arial" pitchFamily="34" charset="0"/>
              </a:rPr>
              <a:t>khách</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phải</a:t>
            </a:r>
            <a:r>
              <a:rPr lang="en-US" sz="1600" dirty="0">
                <a:latin typeface="Arial" pitchFamily="34" charset="0"/>
                <a:cs typeface="Arial" pitchFamily="34" charset="0"/>
              </a:rPr>
              <a:t> </a:t>
            </a:r>
            <a:r>
              <a:rPr lang="en-US" sz="1600" dirty="0" err="1">
                <a:latin typeface="Arial" pitchFamily="34" charset="0"/>
                <a:cs typeface="Arial" pitchFamily="34" charset="0"/>
              </a:rPr>
              <a:t>cọc</a:t>
            </a:r>
            <a:r>
              <a:rPr lang="en-US" sz="1600" dirty="0">
                <a:latin typeface="Arial" pitchFamily="34" charset="0"/>
                <a:cs typeface="Arial" pitchFamily="34" charset="0"/>
              </a:rPr>
              <a:t> </a:t>
            </a:r>
            <a:r>
              <a:rPr lang="en-US" sz="1600" dirty="0" err="1">
                <a:latin typeface="Arial" pitchFamily="34" charset="0"/>
                <a:cs typeface="Arial" pitchFamily="34" charset="0"/>
              </a:rPr>
              <a:t>một</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nhất</a:t>
            </a:r>
            <a:r>
              <a:rPr lang="en-US" sz="1600" dirty="0">
                <a:latin typeface="Arial" pitchFamily="34" charset="0"/>
                <a:cs typeface="Arial" pitchFamily="34" charset="0"/>
              </a:rPr>
              <a:t> </a:t>
            </a:r>
            <a:r>
              <a:rPr lang="en-US" sz="1600" dirty="0" err="1">
                <a:latin typeface="Arial" pitchFamily="34" charset="0"/>
                <a:cs typeface="Arial" pitchFamily="34" charset="0"/>
              </a:rPr>
              <a:t>định</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p:txBody>
      </p:sp>
      <p:sp>
        <p:nvSpPr>
          <p:cNvPr id="10" name="object 10"/>
          <p:cNvSpPr/>
          <p:nvPr/>
        </p:nvSpPr>
        <p:spPr>
          <a:xfrm>
            <a:off x="-685800" y="731833"/>
            <a:ext cx="136309" cy="11878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flipV="1">
            <a:off x="-1466255" y="850616"/>
            <a:ext cx="68154" cy="7013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349005" y="5924471"/>
            <a:ext cx="136309" cy="11878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700627" y="6413216"/>
            <a:ext cx="136309" cy="118783"/>
          </a:xfrm>
          <a:prstGeom prst="rect">
            <a:avLst/>
          </a:prstGeom>
          <a:blipFill>
            <a:blip r:embed="rId4" cstate="print"/>
            <a:stretch>
              <a:fillRect/>
            </a:stretch>
          </a:blipFill>
        </p:spPr>
        <p:txBody>
          <a:bodyPr wrap="square" lIns="0" tIns="0" rIns="0" bIns="0" rtlCol="0"/>
          <a:lstStyle/>
          <a:p>
            <a:endParaRPr/>
          </a:p>
        </p:txBody>
      </p:sp>
      <p:grpSp>
        <p:nvGrpSpPr>
          <p:cNvPr id="15" name="object 12"/>
          <p:cNvGrpSpPr/>
          <p:nvPr/>
        </p:nvGrpSpPr>
        <p:grpSpPr>
          <a:xfrm>
            <a:off x="1905000" y="6177889"/>
            <a:ext cx="2012562" cy="1209025"/>
            <a:chOff x="2110739" y="4553800"/>
            <a:chExt cx="3175635" cy="2988310"/>
          </a:xfrm>
        </p:grpSpPr>
        <p:sp>
          <p:nvSpPr>
            <p:cNvPr id="16" name="object 13"/>
            <p:cNvSpPr/>
            <p:nvPr/>
          </p:nvSpPr>
          <p:spPr>
            <a:xfrm>
              <a:off x="3461211" y="6124336"/>
              <a:ext cx="211247" cy="210531"/>
            </a:xfrm>
            <a:prstGeom prst="rect">
              <a:avLst/>
            </a:prstGeom>
            <a:blipFill>
              <a:blip r:embed="rId6" cstate="print"/>
              <a:stretch>
                <a:fillRect/>
              </a:stretch>
            </a:blipFill>
          </p:spPr>
          <p:txBody>
            <a:bodyPr wrap="square" lIns="0" tIns="0" rIns="0" bIns="0" rtlCol="0"/>
            <a:lstStyle/>
            <a:p>
              <a:endParaRPr/>
            </a:p>
          </p:txBody>
        </p:sp>
        <p:sp>
          <p:nvSpPr>
            <p:cNvPr id="17" name="object 14"/>
            <p:cNvSpPr/>
            <p:nvPr/>
          </p:nvSpPr>
          <p:spPr>
            <a:xfrm>
              <a:off x="2970957" y="6262113"/>
              <a:ext cx="746125" cy="920750"/>
            </a:xfrm>
            <a:custGeom>
              <a:avLst/>
              <a:gdLst/>
              <a:ahLst/>
              <a:cxnLst/>
              <a:rect l="l" t="t" r="r" b="b"/>
              <a:pathLst>
                <a:path w="746125" h="920750">
                  <a:moveTo>
                    <a:pt x="345913" y="0"/>
                  </a:moveTo>
                  <a:lnTo>
                    <a:pt x="292050" y="3171"/>
                  </a:lnTo>
                  <a:lnTo>
                    <a:pt x="243402" y="13880"/>
                  </a:lnTo>
                  <a:lnTo>
                    <a:pt x="204436" y="28414"/>
                  </a:lnTo>
                  <a:lnTo>
                    <a:pt x="152694" y="62044"/>
                  </a:lnTo>
                  <a:lnTo>
                    <a:pt x="108324" y="110543"/>
                  </a:lnTo>
                  <a:lnTo>
                    <a:pt x="71413" y="172814"/>
                  </a:lnTo>
                  <a:lnTo>
                    <a:pt x="55782" y="208770"/>
                  </a:lnTo>
                  <a:lnTo>
                    <a:pt x="42050" y="247756"/>
                  </a:lnTo>
                  <a:lnTo>
                    <a:pt x="30227" y="289636"/>
                  </a:lnTo>
                  <a:lnTo>
                    <a:pt x="20324" y="334272"/>
                  </a:lnTo>
                  <a:lnTo>
                    <a:pt x="12352" y="381526"/>
                  </a:lnTo>
                  <a:lnTo>
                    <a:pt x="6323" y="431261"/>
                  </a:lnTo>
                  <a:lnTo>
                    <a:pt x="2247" y="483339"/>
                  </a:lnTo>
                  <a:lnTo>
                    <a:pt x="135" y="537624"/>
                  </a:lnTo>
                  <a:lnTo>
                    <a:pt x="0" y="593978"/>
                  </a:lnTo>
                  <a:lnTo>
                    <a:pt x="1850" y="652263"/>
                  </a:lnTo>
                  <a:lnTo>
                    <a:pt x="5699" y="712343"/>
                  </a:lnTo>
                  <a:lnTo>
                    <a:pt x="11556" y="774079"/>
                  </a:lnTo>
                  <a:lnTo>
                    <a:pt x="19433" y="837334"/>
                  </a:lnTo>
                  <a:lnTo>
                    <a:pt x="29341" y="901971"/>
                  </a:lnTo>
                  <a:lnTo>
                    <a:pt x="68908" y="907448"/>
                  </a:lnTo>
                  <a:lnTo>
                    <a:pt x="111028" y="912212"/>
                  </a:lnTo>
                  <a:lnTo>
                    <a:pt x="155598" y="916064"/>
                  </a:lnTo>
                  <a:lnTo>
                    <a:pt x="202518" y="918805"/>
                  </a:lnTo>
                  <a:lnTo>
                    <a:pt x="251686" y="920236"/>
                  </a:lnTo>
                  <a:lnTo>
                    <a:pt x="303000" y="920159"/>
                  </a:lnTo>
                  <a:lnTo>
                    <a:pt x="356359" y="918375"/>
                  </a:lnTo>
                  <a:lnTo>
                    <a:pt x="411662" y="914684"/>
                  </a:lnTo>
                  <a:lnTo>
                    <a:pt x="460725" y="909978"/>
                  </a:lnTo>
                  <a:lnTo>
                    <a:pt x="512144" y="903930"/>
                  </a:lnTo>
                  <a:lnTo>
                    <a:pt x="564242" y="896777"/>
                  </a:lnTo>
                  <a:lnTo>
                    <a:pt x="615340" y="888753"/>
                  </a:lnTo>
                  <a:lnTo>
                    <a:pt x="663761" y="880094"/>
                  </a:lnTo>
                  <a:lnTo>
                    <a:pt x="707828" y="871036"/>
                  </a:lnTo>
                  <a:lnTo>
                    <a:pt x="745862" y="861814"/>
                  </a:lnTo>
                  <a:lnTo>
                    <a:pt x="730016" y="806295"/>
                  </a:lnTo>
                  <a:lnTo>
                    <a:pt x="719156" y="751883"/>
                  </a:lnTo>
                  <a:lnTo>
                    <a:pt x="712181" y="699203"/>
                  </a:lnTo>
                  <a:lnTo>
                    <a:pt x="707988" y="648879"/>
                  </a:lnTo>
                  <a:lnTo>
                    <a:pt x="705474" y="601537"/>
                  </a:lnTo>
                  <a:lnTo>
                    <a:pt x="703539" y="557801"/>
                  </a:lnTo>
                  <a:lnTo>
                    <a:pt x="701079" y="518296"/>
                  </a:lnTo>
                  <a:lnTo>
                    <a:pt x="696993" y="483646"/>
                  </a:lnTo>
                  <a:lnTo>
                    <a:pt x="690592" y="440176"/>
                  </a:lnTo>
                  <a:lnTo>
                    <a:pt x="684994" y="397166"/>
                  </a:lnTo>
                  <a:lnTo>
                    <a:pt x="678774" y="352946"/>
                  </a:lnTo>
                  <a:lnTo>
                    <a:pt x="670506" y="305846"/>
                  </a:lnTo>
                  <a:lnTo>
                    <a:pt x="658766" y="254195"/>
                  </a:lnTo>
                  <a:lnTo>
                    <a:pt x="639210" y="199689"/>
                  </a:lnTo>
                  <a:lnTo>
                    <a:pt x="612857" y="155712"/>
                  </a:lnTo>
                  <a:lnTo>
                    <a:pt x="581772" y="120473"/>
                  </a:lnTo>
                  <a:lnTo>
                    <a:pt x="548019" y="92184"/>
                  </a:lnTo>
                  <a:lnTo>
                    <a:pt x="513665" y="69055"/>
                  </a:lnTo>
                  <a:lnTo>
                    <a:pt x="480775" y="49297"/>
                  </a:lnTo>
                  <a:lnTo>
                    <a:pt x="451413" y="31120"/>
                  </a:lnTo>
                  <a:lnTo>
                    <a:pt x="400523" y="8078"/>
                  </a:lnTo>
                  <a:lnTo>
                    <a:pt x="345913" y="0"/>
                  </a:lnTo>
                  <a:close/>
                </a:path>
              </a:pathLst>
            </a:custGeom>
            <a:solidFill>
              <a:srgbClr val="3B4043"/>
            </a:solidFill>
          </p:spPr>
          <p:txBody>
            <a:bodyPr wrap="square" lIns="0" tIns="0" rIns="0" bIns="0" rtlCol="0"/>
            <a:lstStyle/>
            <a:p>
              <a:endParaRPr/>
            </a:p>
          </p:txBody>
        </p:sp>
        <p:sp>
          <p:nvSpPr>
            <p:cNvPr id="18" name="object 15"/>
            <p:cNvSpPr/>
            <p:nvPr/>
          </p:nvSpPr>
          <p:spPr>
            <a:xfrm>
              <a:off x="3172701" y="6180962"/>
              <a:ext cx="171094" cy="183427"/>
            </a:xfrm>
            <a:prstGeom prst="rect">
              <a:avLst/>
            </a:prstGeom>
            <a:blipFill>
              <a:blip r:embed="rId7" cstate="print"/>
              <a:stretch>
                <a:fillRect/>
              </a:stretch>
            </a:blipFill>
          </p:spPr>
          <p:txBody>
            <a:bodyPr wrap="square" lIns="0" tIns="0" rIns="0" bIns="0" rtlCol="0"/>
            <a:lstStyle/>
            <a:p>
              <a:endParaRPr/>
            </a:p>
          </p:txBody>
        </p:sp>
        <p:sp>
          <p:nvSpPr>
            <p:cNvPr id="19" name="object 16"/>
            <p:cNvSpPr/>
            <p:nvPr/>
          </p:nvSpPr>
          <p:spPr>
            <a:xfrm>
              <a:off x="2485773" y="6302810"/>
              <a:ext cx="708660" cy="900430"/>
            </a:xfrm>
            <a:custGeom>
              <a:avLst/>
              <a:gdLst/>
              <a:ahLst/>
              <a:cxnLst/>
              <a:rect l="l" t="t" r="r" b="b"/>
              <a:pathLst>
                <a:path w="708660" h="900429">
                  <a:moveTo>
                    <a:pt x="653065" y="0"/>
                  </a:moveTo>
                  <a:lnTo>
                    <a:pt x="576694" y="18093"/>
                  </a:lnTo>
                  <a:lnTo>
                    <a:pt x="533216" y="36334"/>
                  </a:lnTo>
                  <a:lnTo>
                    <a:pt x="487660" y="58823"/>
                  </a:lnTo>
                  <a:lnTo>
                    <a:pt x="441112" y="84149"/>
                  </a:lnTo>
                  <a:lnTo>
                    <a:pt x="394660" y="110902"/>
                  </a:lnTo>
                  <a:lnTo>
                    <a:pt x="306392" y="163045"/>
                  </a:lnTo>
                  <a:lnTo>
                    <a:pt x="266752" y="185613"/>
                  </a:lnTo>
                  <a:lnTo>
                    <a:pt x="231556" y="203965"/>
                  </a:lnTo>
                  <a:lnTo>
                    <a:pt x="193664" y="223296"/>
                  </a:lnTo>
                  <a:lnTo>
                    <a:pt x="149701" y="247862"/>
                  </a:lnTo>
                  <a:lnTo>
                    <a:pt x="104432" y="275780"/>
                  </a:lnTo>
                  <a:lnTo>
                    <a:pt x="62625" y="305165"/>
                  </a:lnTo>
                  <a:lnTo>
                    <a:pt x="29044" y="334132"/>
                  </a:lnTo>
                  <a:lnTo>
                    <a:pt x="0" y="393552"/>
                  </a:lnTo>
                  <a:lnTo>
                    <a:pt x="4942" y="428361"/>
                  </a:lnTo>
                  <a:lnTo>
                    <a:pt x="21101" y="464853"/>
                  </a:lnTo>
                  <a:lnTo>
                    <a:pt x="46293" y="502658"/>
                  </a:lnTo>
                  <a:lnTo>
                    <a:pt x="78336" y="541404"/>
                  </a:lnTo>
                  <a:lnTo>
                    <a:pt x="115046" y="580719"/>
                  </a:lnTo>
                  <a:lnTo>
                    <a:pt x="154240" y="620234"/>
                  </a:lnTo>
                  <a:lnTo>
                    <a:pt x="193736" y="659578"/>
                  </a:lnTo>
                  <a:lnTo>
                    <a:pt x="236849" y="701127"/>
                  </a:lnTo>
                  <a:lnTo>
                    <a:pt x="279662" y="739105"/>
                  </a:lnTo>
                  <a:lnTo>
                    <a:pt x="321846" y="773653"/>
                  </a:lnTo>
                  <a:lnTo>
                    <a:pt x="363071" y="804913"/>
                  </a:lnTo>
                  <a:lnTo>
                    <a:pt x="403008" y="833027"/>
                  </a:lnTo>
                  <a:lnTo>
                    <a:pt x="441327" y="858134"/>
                  </a:lnTo>
                  <a:lnTo>
                    <a:pt x="477699" y="880378"/>
                  </a:lnTo>
                  <a:lnTo>
                    <a:pt x="511794" y="899900"/>
                  </a:lnTo>
                  <a:lnTo>
                    <a:pt x="530779" y="891398"/>
                  </a:lnTo>
                  <a:lnTo>
                    <a:pt x="568462" y="867404"/>
                  </a:lnTo>
                  <a:lnTo>
                    <a:pt x="608507" y="825669"/>
                  </a:lnTo>
                  <a:lnTo>
                    <a:pt x="634578" y="763946"/>
                  </a:lnTo>
                  <a:lnTo>
                    <a:pt x="637202" y="727435"/>
                  </a:lnTo>
                  <a:lnTo>
                    <a:pt x="632935" y="695998"/>
                  </a:lnTo>
                  <a:lnTo>
                    <a:pt x="625318" y="671138"/>
                  </a:lnTo>
                  <a:lnTo>
                    <a:pt x="617890" y="654358"/>
                  </a:lnTo>
                  <a:lnTo>
                    <a:pt x="586491" y="636378"/>
                  </a:lnTo>
                  <a:lnTo>
                    <a:pt x="553873" y="616599"/>
                  </a:lnTo>
                  <a:lnTo>
                    <a:pt x="520192" y="594941"/>
                  </a:lnTo>
                  <a:lnTo>
                    <a:pt x="485607" y="571325"/>
                  </a:lnTo>
                  <a:lnTo>
                    <a:pt x="450111" y="545519"/>
                  </a:lnTo>
                  <a:lnTo>
                    <a:pt x="407273" y="512166"/>
                  </a:lnTo>
                  <a:lnTo>
                    <a:pt x="367813" y="479099"/>
                  </a:lnTo>
                  <a:lnTo>
                    <a:pt x="331665" y="446655"/>
                  </a:lnTo>
                  <a:lnTo>
                    <a:pt x="298765" y="415166"/>
                  </a:lnTo>
                  <a:lnTo>
                    <a:pt x="505660" y="323497"/>
                  </a:lnTo>
                  <a:lnTo>
                    <a:pt x="708073" y="15827"/>
                  </a:lnTo>
                  <a:lnTo>
                    <a:pt x="683783" y="2968"/>
                  </a:lnTo>
                  <a:lnTo>
                    <a:pt x="653065" y="0"/>
                  </a:lnTo>
                  <a:close/>
                </a:path>
              </a:pathLst>
            </a:custGeom>
            <a:solidFill>
              <a:srgbClr val="3B4043"/>
            </a:solidFill>
          </p:spPr>
          <p:txBody>
            <a:bodyPr wrap="square" lIns="0" tIns="0" rIns="0" bIns="0" rtlCol="0"/>
            <a:lstStyle/>
            <a:p>
              <a:endParaRPr/>
            </a:p>
          </p:txBody>
        </p:sp>
        <p:sp>
          <p:nvSpPr>
            <p:cNvPr id="20" name="object 17"/>
            <p:cNvSpPr/>
            <p:nvPr/>
          </p:nvSpPr>
          <p:spPr>
            <a:xfrm>
              <a:off x="2839173" y="5885682"/>
              <a:ext cx="200774" cy="195509"/>
            </a:xfrm>
            <a:prstGeom prst="rect">
              <a:avLst/>
            </a:prstGeom>
            <a:blipFill>
              <a:blip r:embed="rId8" cstate="print"/>
              <a:stretch>
                <a:fillRect/>
              </a:stretch>
            </a:blipFill>
          </p:spPr>
          <p:txBody>
            <a:bodyPr wrap="square" lIns="0" tIns="0" rIns="0" bIns="0" rtlCol="0"/>
            <a:lstStyle/>
            <a:p>
              <a:endParaRPr/>
            </a:p>
          </p:txBody>
        </p:sp>
        <p:sp>
          <p:nvSpPr>
            <p:cNvPr id="21" name="object 18"/>
            <p:cNvSpPr/>
            <p:nvPr/>
          </p:nvSpPr>
          <p:spPr>
            <a:xfrm>
              <a:off x="2983907" y="5664672"/>
              <a:ext cx="530860" cy="579120"/>
            </a:xfrm>
            <a:custGeom>
              <a:avLst/>
              <a:gdLst/>
              <a:ahLst/>
              <a:cxnLst/>
              <a:rect l="l" t="t" r="r" b="b"/>
              <a:pathLst>
                <a:path w="530860" h="579120">
                  <a:moveTo>
                    <a:pt x="312984" y="0"/>
                  </a:moveTo>
                  <a:lnTo>
                    <a:pt x="267588" y="33"/>
                  </a:lnTo>
                  <a:lnTo>
                    <a:pt x="221630" y="5976"/>
                  </a:lnTo>
                  <a:lnTo>
                    <a:pt x="176498" y="17778"/>
                  </a:lnTo>
                  <a:lnTo>
                    <a:pt x="133579" y="35390"/>
                  </a:lnTo>
                  <a:lnTo>
                    <a:pt x="94262" y="58762"/>
                  </a:lnTo>
                  <a:lnTo>
                    <a:pt x="59933" y="87846"/>
                  </a:lnTo>
                  <a:lnTo>
                    <a:pt x="31981" y="122592"/>
                  </a:lnTo>
                  <a:lnTo>
                    <a:pt x="11793" y="162951"/>
                  </a:lnTo>
                  <a:lnTo>
                    <a:pt x="0" y="221359"/>
                  </a:lnTo>
                  <a:lnTo>
                    <a:pt x="4046" y="278795"/>
                  </a:lnTo>
                  <a:lnTo>
                    <a:pt x="19086" y="332791"/>
                  </a:lnTo>
                  <a:lnTo>
                    <a:pt x="40270" y="380880"/>
                  </a:lnTo>
                  <a:lnTo>
                    <a:pt x="62751" y="420593"/>
                  </a:lnTo>
                  <a:lnTo>
                    <a:pt x="107187" y="485222"/>
                  </a:lnTo>
                  <a:lnTo>
                    <a:pt x="137910" y="520329"/>
                  </a:lnTo>
                  <a:lnTo>
                    <a:pt x="176597" y="550540"/>
                  </a:lnTo>
                  <a:lnTo>
                    <a:pt x="225991" y="571611"/>
                  </a:lnTo>
                  <a:lnTo>
                    <a:pt x="270658" y="578657"/>
                  </a:lnTo>
                  <a:lnTo>
                    <a:pt x="316164" y="576567"/>
                  </a:lnTo>
                  <a:lnTo>
                    <a:pt x="360927" y="566052"/>
                  </a:lnTo>
                  <a:lnTo>
                    <a:pt x="403365" y="547822"/>
                  </a:lnTo>
                  <a:lnTo>
                    <a:pt x="441896" y="522587"/>
                  </a:lnTo>
                  <a:lnTo>
                    <a:pt x="474937" y="491055"/>
                  </a:lnTo>
                  <a:lnTo>
                    <a:pt x="503490" y="449155"/>
                  </a:lnTo>
                  <a:lnTo>
                    <a:pt x="520694" y="405209"/>
                  </a:lnTo>
                  <a:lnTo>
                    <a:pt x="528908" y="360355"/>
                  </a:lnTo>
                  <a:lnTo>
                    <a:pt x="530491" y="315726"/>
                  </a:lnTo>
                  <a:lnTo>
                    <a:pt x="527801" y="272457"/>
                  </a:lnTo>
                  <a:lnTo>
                    <a:pt x="523197" y="231683"/>
                  </a:lnTo>
                  <a:lnTo>
                    <a:pt x="516313" y="184083"/>
                  </a:lnTo>
                  <a:lnTo>
                    <a:pt x="505579" y="138845"/>
                  </a:lnTo>
                  <a:lnTo>
                    <a:pt x="488153" y="97090"/>
                  </a:lnTo>
                  <a:lnTo>
                    <a:pt x="461195" y="59941"/>
                  </a:lnTo>
                  <a:lnTo>
                    <a:pt x="396540" y="17856"/>
                  </a:lnTo>
                  <a:lnTo>
                    <a:pt x="356431" y="5924"/>
                  </a:lnTo>
                  <a:lnTo>
                    <a:pt x="312984" y="0"/>
                  </a:lnTo>
                  <a:close/>
                </a:path>
              </a:pathLst>
            </a:custGeom>
            <a:solidFill>
              <a:srgbClr val="D2B5A0"/>
            </a:solidFill>
          </p:spPr>
          <p:txBody>
            <a:bodyPr wrap="square" lIns="0" tIns="0" rIns="0" bIns="0" rtlCol="0"/>
            <a:lstStyle/>
            <a:p>
              <a:endParaRPr/>
            </a:p>
          </p:txBody>
        </p:sp>
        <p:sp>
          <p:nvSpPr>
            <p:cNvPr id="22" name="object 19"/>
            <p:cNvSpPr/>
            <p:nvPr/>
          </p:nvSpPr>
          <p:spPr>
            <a:xfrm>
              <a:off x="3245396" y="6141892"/>
              <a:ext cx="83185" cy="38100"/>
            </a:xfrm>
            <a:custGeom>
              <a:avLst/>
              <a:gdLst/>
              <a:ahLst/>
              <a:cxnLst/>
              <a:rect l="l" t="t" r="r" b="b"/>
              <a:pathLst>
                <a:path w="83185" h="38100">
                  <a:moveTo>
                    <a:pt x="36534" y="0"/>
                  </a:moveTo>
                  <a:lnTo>
                    <a:pt x="0" y="11193"/>
                  </a:lnTo>
                  <a:lnTo>
                    <a:pt x="12237" y="10206"/>
                  </a:lnTo>
                  <a:lnTo>
                    <a:pt x="23956" y="9996"/>
                  </a:lnTo>
                  <a:lnTo>
                    <a:pt x="71564" y="26496"/>
                  </a:lnTo>
                  <a:lnTo>
                    <a:pt x="82816" y="37672"/>
                  </a:lnTo>
                  <a:lnTo>
                    <a:pt x="81470" y="29430"/>
                  </a:lnTo>
                  <a:lnTo>
                    <a:pt x="49491" y="2112"/>
                  </a:lnTo>
                  <a:lnTo>
                    <a:pt x="43072" y="647"/>
                  </a:lnTo>
                  <a:lnTo>
                    <a:pt x="36534" y="0"/>
                  </a:lnTo>
                  <a:close/>
                </a:path>
              </a:pathLst>
            </a:custGeom>
            <a:solidFill>
              <a:srgbClr val="AC8D7A"/>
            </a:solidFill>
          </p:spPr>
          <p:txBody>
            <a:bodyPr wrap="square" lIns="0" tIns="0" rIns="0" bIns="0" rtlCol="0"/>
            <a:lstStyle/>
            <a:p>
              <a:endParaRPr/>
            </a:p>
          </p:txBody>
        </p:sp>
        <p:sp>
          <p:nvSpPr>
            <p:cNvPr id="23" name="object 20"/>
            <p:cNvSpPr/>
            <p:nvPr/>
          </p:nvSpPr>
          <p:spPr>
            <a:xfrm>
              <a:off x="2985427" y="5915926"/>
              <a:ext cx="532765" cy="155575"/>
            </a:xfrm>
            <a:custGeom>
              <a:avLst/>
              <a:gdLst/>
              <a:ahLst/>
              <a:cxnLst/>
              <a:rect l="l" t="t" r="r" b="b"/>
              <a:pathLst>
                <a:path w="532764" h="155575">
                  <a:moveTo>
                    <a:pt x="517537" y="0"/>
                  </a:moveTo>
                  <a:lnTo>
                    <a:pt x="7749" y="41928"/>
                  </a:lnTo>
                  <a:lnTo>
                    <a:pt x="3744" y="28474"/>
                  </a:lnTo>
                  <a:lnTo>
                    <a:pt x="300" y="15756"/>
                  </a:lnTo>
                  <a:lnTo>
                    <a:pt x="0" y="18199"/>
                  </a:lnTo>
                  <a:lnTo>
                    <a:pt x="7875" y="57140"/>
                  </a:lnTo>
                  <a:lnTo>
                    <a:pt x="89039" y="96456"/>
                  </a:lnTo>
                  <a:lnTo>
                    <a:pt x="122212" y="113619"/>
                  </a:lnTo>
                  <a:lnTo>
                    <a:pt x="167720" y="131802"/>
                  </a:lnTo>
                  <a:lnTo>
                    <a:pt x="224704" y="146939"/>
                  </a:lnTo>
                  <a:lnTo>
                    <a:pt x="292303" y="154965"/>
                  </a:lnTo>
                  <a:lnTo>
                    <a:pt x="357589" y="153083"/>
                  </a:lnTo>
                  <a:lnTo>
                    <a:pt x="415331" y="143612"/>
                  </a:lnTo>
                  <a:lnTo>
                    <a:pt x="464459" y="129616"/>
                  </a:lnTo>
                  <a:lnTo>
                    <a:pt x="503901" y="114159"/>
                  </a:lnTo>
                  <a:lnTo>
                    <a:pt x="532587" y="100304"/>
                  </a:lnTo>
                  <a:lnTo>
                    <a:pt x="531541" y="80614"/>
                  </a:lnTo>
                  <a:lnTo>
                    <a:pt x="529899" y="59985"/>
                  </a:lnTo>
                  <a:lnTo>
                    <a:pt x="527588" y="38475"/>
                  </a:lnTo>
                  <a:lnTo>
                    <a:pt x="524535" y="16141"/>
                  </a:lnTo>
                  <a:lnTo>
                    <a:pt x="522302" y="2789"/>
                  </a:lnTo>
                  <a:lnTo>
                    <a:pt x="521170" y="9165"/>
                  </a:lnTo>
                  <a:lnTo>
                    <a:pt x="517537" y="0"/>
                  </a:lnTo>
                  <a:close/>
                </a:path>
              </a:pathLst>
            </a:custGeom>
            <a:solidFill>
              <a:srgbClr val="BDC1C5"/>
            </a:solidFill>
          </p:spPr>
          <p:txBody>
            <a:bodyPr wrap="square" lIns="0" tIns="0" rIns="0" bIns="0" rtlCol="0"/>
            <a:lstStyle/>
            <a:p>
              <a:endParaRPr/>
            </a:p>
          </p:txBody>
        </p:sp>
        <p:sp>
          <p:nvSpPr>
            <p:cNvPr id="24" name="object 21"/>
            <p:cNvSpPr/>
            <p:nvPr/>
          </p:nvSpPr>
          <p:spPr>
            <a:xfrm>
              <a:off x="2966673" y="5993752"/>
              <a:ext cx="142501" cy="170624"/>
            </a:xfrm>
            <a:prstGeom prst="rect">
              <a:avLst/>
            </a:prstGeom>
            <a:blipFill>
              <a:blip r:embed="rId9" cstate="print"/>
              <a:stretch>
                <a:fillRect/>
              </a:stretch>
            </a:blipFill>
          </p:spPr>
          <p:txBody>
            <a:bodyPr wrap="square" lIns="0" tIns="0" rIns="0" bIns="0" rtlCol="0"/>
            <a:lstStyle/>
            <a:p>
              <a:endParaRPr/>
            </a:p>
          </p:txBody>
        </p:sp>
        <p:sp>
          <p:nvSpPr>
            <p:cNvPr id="25" name="object 22"/>
            <p:cNvSpPr/>
            <p:nvPr/>
          </p:nvSpPr>
          <p:spPr>
            <a:xfrm>
              <a:off x="3219970" y="5952502"/>
              <a:ext cx="186055" cy="93345"/>
            </a:xfrm>
            <a:custGeom>
              <a:avLst/>
              <a:gdLst/>
              <a:ahLst/>
              <a:cxnLst/>
              <a:rect l="l" t="t" r="r" b="b"/>
              <a:pathLst>
                <a:path w="186054" h="93345">
                  <a:moveTo>
                    <a:pt x="8191" y="59397"/>
                  </a:moveTo>
                  <a:lnTo>
                    <a:pt x="8051" y="58394"/>
                  </a:lnTo>
                  <a:lnTo>
                    <a:pt x="8115" y="60261"/>
                  </a:lnTo>
                  <a:lnTo>
                    <a:pt x="8191" y="59397"/>
                  </a:lnTo>
                  <a:close/>
                </a:path>
                <a:path w="186054" h="93345">
                  <a:moveTo>
                    <a:pt x="28511" y="70091"/>
                  </a:moveTo>
                  <a:lnTo>
                    <a:pt x="21069" y="24511"/>
                  </a:lnTo>
                  <a:lnTo>
                    <a:pt x="11976" y="17399"/>
                  </a:lnTo>
                  <a:lnTo>
                    <a:pt x="1981" y="23088"/>
                  </a:lnTo>
                  <a:lnTo>
                    <a:pt x="0" y="28854"/>
                  </a:lnTo>
                  <a:lnTo>
                    <a:pt x="3098" y="36245"/>
                  </a:lnTo>
                  <a:lnTo>
                    <a:pt x="3632" y="37655"/>
                  </a:lnTo>
                  <a:lnTo>
                    <a:pt x="7962" y="58051"/>
                  </a:lnTo>
                  <a:lnTo>
                    <a:pt x="8051" y="58394"/>
                  </a:lnTo>
                  <a:lnTo>
                    <a:pt x="8331" y="59397"/>
                  </a:lnTo>
                  <a:lnTo>
                    <a:pt x="8128" y="60261"/>
                  </a:lnTo>
                  <a:lnTo>
                    <a:pt x="6426" y="80810"/>
                  </a:lnTo>
                  <a:lnTo>
                    <a:pt x="6769" y="79197"/>
                  </a:lnTo>
                  <a:lnTo>
                    <a:pt x="6184" y="82067"/>
                  </a:lnTo>
                  <a:lnTo>
                    <a:pt x="5943" y="84378"/>
                  </a:lnTo>
                  <a:lnTo>
                    <a:pt x="7226" y="86982"/>
                  </a:lnTo>
                  <a:lnTo>
                    <a:pt x="8318" y="89268"/>
                  </a:lnTo>
                  <a:lnTo>
                    <a:pt x="10731" y="91465"/>
                  </a:lnTo>
                  <a:lnTo>
                    <a:pt x="18110" y="93345"/>
                  </a:lnTo>
                  <a:lnTo>
                    <a:pt x="25311" y="90868"/>
                  </a:lnTo>
                  <a:lnTo>
                    <a:pt x="26492" y="85140"/>
                  </a:lnTo>
                  <a:lnTo>
                    <a:pt x="27292" y="79197"/>
                  </a:lnTo>
                  <a:lnTo>
                    <a:pt x="28511" y="70091"/>
                  </a:lnTo>
                  <a:close/>
                </a:path>
                <a:path w="186054" h="93345">
                  <a:moveTo>
                    <a:pt x="185750" y="42545"/>
                  </a:moveTo>
                  <a:lnTo>
                    <a:pt x="182359" y="3911"/>
                  </a:lnTo>
                  <a:lnTo>
                    <a:pt x="176339" y="0"/>
                  </a:lnTo>
                  <a:lnTo>
                    <a:pt x="165315" y="2946"/>
                  </a:lnTo>
                  <a:lnTo>
                    <a:pt x="161810" y="8140"/>
                  </a:lnTo>
                  <a:lnTo>
                    <a:pt x="163195" y="17589"/>
                  </a:lnTo>
                  <a:lnTo>
                    <a:pt x="163664" y="21526"/>
                  </a:lnTo>
                  <a:lnTo>
                    <a:pt x="164223" y="27012"/>
                  </a:lnTo>
                  <a:lnTo>
                    <a:pt x="164388" y="28892"/>
                  </a:lnTo>
                  <a:lnTo>
                    <a:pt x="164744" y="33985"/>
                  </a:lnTo>
                  <a:lnTo>
                    <a:pt x="164795" y="35140"/>
                  </a:lnTo>
                  <a:lnTo>
                    <a:pt x="165150" y="42545"/>
                  </a:lnTo>
                  <a:lnTo>
                    <a:pt x="165125" y="50266"/>
                  </a:lnTo>
                  <a:lnTo>
                    <a:pt x="164490" y="63436"/>
                  </a:lnTo>
                  <a:lnTo>
                    <a:pt x="168643" y="68783"/>
                  </a:lnTo>
                  <a:lnTo>
                    <a:pt x="179895" y="68681"/>
                  </a:lnTo>
                  <a:lnTo>
                    <a:pt x="185254" y="64503"/>
                  </a:lnTo>
                  <a:lnTo>
                    <a:pt x="185547" y="58712"/>
                  </a:lnTo>
                  <a:lnTo>
                    <a:pt x="185737" y="50266"/>
                  </a:lnTo>
                  <a:lnTo>
                    <a:pt x="185750" y="42545"/>
                  </a:lnTo>
                  <a:close/>
                </a:path>
              </a:pathLst>
            </a:custGeom>
            <a:solidFill>
              <a:srgbClr val="000000"/>
            </a:solidFill>
          </p:spPr>
          <p:txBody>
            <a:bodyPr wrap="square" lIns="0" tIns="0" rIns="0" bIns="0" rtlCol="0"/>
            <a:lstStyle/>
            <a:p>
              <a:endParaRPr/>
            </a:p>
          </p:txBody>
        </p:sp>
        <p:sp>
          <p:nvSpPr>
            <p:cNvPr id="26" name="object 23"/>
            <p:cNvSpPr/>
            <p:nvPr/>
          </p:nvSpPr>
          <p:spPr>
            <a:xfrm>
              <a:off x="2966986" y="5578462"/>
              <a:ext cx="540385" cy="323850"/>
            </a:xfrm>
            <a:custGeom>
              <a:avLst/>
              <a:gdLst/>
              <a:ahLst/>
              <a:cxnLst/>
              <a:rect l="l" t="t" r="r" b="b"/>
              <a:pathLst>
                <a:path w="540385" h="323850">
                  <a:moveTo>
                    <a:pt x="322689" y="0"/>
                  </a:moveTo>
                  <a:lnTo>
                    <a:pt x="275295" y="995"/>
                  </a:lnTo>
                  <a:lnTo>
                    <a:pt x="227966" y="10225"/>
                  </a:lnTo>
                  <a:lnTo>
                    <a:pt x="182082" y="27067"/>
                  </a:lnTo>
                  <a:lnTo>
                    <a:pt x="139022" y="50900"/>
                  </a:lnTo>
                  <a:lnTo>
                    <a:pt x="100164" y="81102"/>
                  </a:lnTo>
                  <a:lnTo>
                    <a:pt x="56816" y="130590"/>
                  </a:lnTo>
                  <a:lnTo>
                    <a:pt x="28117" y="181873"/>
                  </a:lnTo>
                  <a:lnTo>
                    <a:pt x="11077" y="230885"/>
                  </a:lnTo>
                  <a:lnTo>
                    <a:pt x="2705" y="273565"/>
                  </a:lnTo>
                  <a:lnTo>
                    <a:pt x="0" y="323672"/>
                  </a:lnTo>
                  <a:lnTo>
                    <a:pt x="539940" y="250316"/>
                  </a:lnTo>
                  <a:lnTo>
                    <a:pt x="530042" y="178903"/>
                  </a:lnTo>
                  <a:lnTo>
                    <a:pt x="509884" y="127153"/>
                  </a:lnTo>
                  <a:lnTo>
                    <a:pt x="472490" y="74028"/>
                  </a:lnTo>
                  <a:lnTo>
                    <a:pt x="439073" y="44046"/>
                  </a:lnTo>
                  <a:lnTo>
                    <a:pt x="382877" y="12661"/>
                  </a:lnTo>
                  <a:lnTo>
                    <a:pt x="322689" y="0"/>
                  </a:lnTo>
                  <a:close/>
                </a:path>
              </a:pathLst>
            </a:custGeom>
            <a:solidFill>
              <a:srgbClr val="1F2023"/>
            </a:solidFill>
          </p:spPr>
          <p:txBody>
            <a:bodyPr wrap="square" lIns="0" tIns="0" rIns="0" bIns="0" rtlCol="0"/>
            <a:lstStyle/>
            <a:p>
              <a:endParaRPr/>
            </a:p>
          </p:txBody>
        </p:sp>
        <p:sp>
          <p:nvSpPr>
            <p:cNvPr id="27" name="object 24"/>
            <p:cNvSpPr/>
            <p:nvPr/>
          </p:nvSpPr>
          <p:spPr>
            <a:xfrm>
              <a:off x="2964027" y="5763831"/>
              <a:ext cx="1017905" cy="1285875"/>
            </a:xfrm>
            <a:custGeom>
              <a:avLst/>
              <a:gdLst/>
              <a:ahLst/>
              <a:cxnLst/>
              <a:rect l="l" t="t" r="r" b="b"/>
              <a:pathLst>
                <a:path w="1017904" h="1285875">
                  <a:moveTo>
                    <a:pt x="546201" y="96735"/>
                  </a:moveTo>
                  <a:lnTo>
                    <a:pt x="537413" y="12306"/>
                  </a:lnTo>
                  <a:lnTo>
                    <a:pt x="504964" y="6743"/>
                  </a:lnTo>
                  <a:lnTo>
                    <a:pt x="464959" y="2197"/>
                  </a:lnTo>
                  <a:lnTo>
                    <a:pt x="418172" y="0"/>
                  </a:lnTo>
                  <a:lnTo>
                    <a:pt x="365379" y="1524"/>
                  </a:lnTo>
                  <a:lnTo>
                    <a:pt x="307365" y="8089"/>
                  </a:lnTo>
                  <a:lnTo>
                    <a:pt x="244906" y="21069"/>
                  </a:lnTo>
                  <a:lnTo>
                    <a:pt x="180340" y="41236"/>
                  </a:lnTo>
                  <a:lnTo>
                    <a:pt x="123659" y="65074"/>
                  </a:lnTo>
                  <a:lnTo>
                    <a:pt x="75069" y="90551"/>
                  </a:lnTo>
                  <a:lnTo>
                    <a:pt x="34759" y="115633"/>
                  </a:lnTo>
                  <a:lnTo>
                    <a:pt x="2959" y="138303"/>
                  </a:lnTo>
                  <a:lnTo>
                    <a:pt x="0" y="152742"/>
                  </a:lnTo>
                  <a:lnTo>
                    <a:pt x="546" y="161975"/>
                  </a:lnTo>
                  <a:lnTo>
                    <a:pt x="4254" y="180987"/>
                  </a:lnTo>
                  <a:lnTo>
                    <a:pt x="11328" y="196126"/>
                  </a:lnTo>
                  <a:lnTo>
                    <a:pt x="19253" y="207149"/>
                  </a:lnTo>
                  <a:lnTo>
                    <a:pt x="25565" y="213842"/>
                  </a:lnTo>
                  <a:lnTo>
                    <a:pt x="60744" y="195795"/>
                  </a:lnTo>
                  <a:lnTo>
                    <a:pt x="100088" y="177609"/>
                  </a:lnTo>
                  <a:lnTo>
                    <a:pt x="143510" y="159867"/>
                  </a:lnTo>
                  <a:lnTo>
                    <a:pt x="190893" y="143141"/>
                  </a:lnTo>
                  <a:lnTo>
                    <a:pt x="242176" y="128016"/>
                  </a:lnTo>
                  <a:lnTo>
                    <a:pt x="302234" y="114071"/>
                  </a:lnTo>
                  <a:lnTo>
                    <a:pt x="359117" y="104470"/>
                  </a:lnTo>
                  <a:lnTo>
                    <a:pt x="412381" y="98577"/>
                  </a:lnTo>
                  <a:lnTo>
                    <a:pt x="461606" y="95758"/>
                  </a:lnTo>
                  <a:lnTo>
                    <a:pt x="506349" y="95351"/>
                  </a:lnTo>
                  <a:lnTo>
                    <a:pt x="546201" y="96735"/>
                  </a:lnTo>
                  <a:close/>
                </a:path>
                <a:path w="1017904" h="1285875">
                  <a:moveTo>
                    <a:pt x="1017562" y="1254785"/>
                  </a:moveTo>
                  <a:lnTo>
                    <a:pt x="1012952" y="1155801"/>
                  </a:lnTo>
                  <a:lnTo>
                    <a:pt x="951979" y="958430"/>
                  </a:lnTo>
                  <a:lnTo>
                    <a:pt x="701281" y="480796"/>
                  </a:lnTo>
                  <a:lnTo>
                    <a:pt x="607796" y="559231"/>
                  </a:lnTo>
                  <a:lnTo>
                    <a:pt x="717105" y="1240993"/>
                  </a:lnTo>
                  <a:lnTo>
                    <a:pt x="742848" y="1266647"/>
                  </a:lnTo>
                  <a:lnTo>
                    <a:pt x="760183" y="1278966"/>
                  </a:lnTo>
                  <a:lnTo>
                    <a:pt x="776986" y="1281315"/>
                  </a:lnTo>
                  <a:lnTo>
                    <a:pt x="801141" y="1277099"/>
                  </a:lnTo>
                  <a:lnTo>
                    <a:pt x="951674" y="1285265"/>
                  </a:lnTo>
                  <a:lnTo>
                    <a:pt x="1017562" y="1254785"/>
                  </a:lnTo>
                  <a:close/>
                </a:path>
              </a:pathLst>
            </a:custGeom>
            <a:solidFill>
              <a:srgbClr val="3B4043"/>
            </a:solidFill>
          </p:spPr>
          <p:txBody>
            <a:bodyPr wrap="square" lIns="0" tIns="0" rIns="0" bIns="0" rtlCol="0"/>
            <a:lstStyle/>
            <a:p>
              <a:endParaRPr/>
            </a:p>
          </p:txBody>
        </p:sp>
        <p:sp>
          <p:nvSpPr>
            <p:cNvPr id="28" name="object 25"/>
            <p:cNvSpPr/>
            <p:nvPr/>
          </p:nvSpPr>
          <p:spPr>
            <a:xfrm>
              <a:off x="3589375" y="6429023"/>
              <a:ext cx="86995" cy="405765"/>
            </a:xfrm>
            <a:custGeom>
              <a:avLst/>
              <a:gdLst/>
              <a:ahLst/>
              <a:cxnLst/>
              <a:rect l="l" t="t" r="r" b="b"/>
              <a:pathLst>
                <a:path w="86995" h="405765">
                  <a:moveTo>
                    <a:pt x="6121" y="0"/>
                  </a:moveTo>
                  <a:lnTo>
                    <a:pt x="0" y="1689"/>
                  </a:lnTo>
                  <a:lnTo>
                    <a:pt x="80835" y="405447"/>
                  </a:lnTo>
                  <a:lnTo>
                    <a:pt x="86944" y="403758"/>
                  </a:lnTo>
                  <a:close/>
                </a:path>
              </a:pathLst>
            </a:custGeom>
            <a:solidFill>
              <a:srgbClr val="1F2023"/>
            </a:solidFill>
          </p:spPr>
          <p:txBody>
            <a:bodyPr wrap="square" lIns="0" tIns="0" rIns="0" bIns="0" rtlCol="0"/>
            <a:lstStyle/>
            <a:p>
              <a:endParaRPr/>
            </a:p>
          </p:txBody>
        </p:sp>
        <p:sp>
          <p:nvSpPr>
            <p:cNvPr id="29" name="object 26"/>
            <p:cNvSpPr/>
            <p:nvPr/>
          </p:nvSpPr>
          <p:spPr>
            <a:xfrm>
              <a:off x="3584041" y="6474136"/>
              <a:ext cx="727075" cy="446405"/>
            </a:xfrm>
            <a:custGeom>
              <a:avLst/>
              <a:gdLst/>
              <a:ahLst/>
              <a:cxnLst/>
              <a:rect l="l" t="t" r="r" b="b"/>
              <a:pathLst>
                <a:path w="727075" h="446404">
                  <a:moveTo>
                    <a:pt x="726668" y="0"/>
                  </a:moveTo>
                  <a:lnTo>
                    <a:pt x="109156" y="0"/>
                  </a:lnTo>
                  <a:lnTo>
                    <a:pt x="0" y="445973"/>
                  </a:lnTo>
                  <a:lnTo>
                    <a:pt x="617499" y="445973"/>
                  </a:lnTo>
                  <a:lnTo>
                    <a:pt x="726668" y="0"/>
                  </a:lnTo>
                  <a:close/>
                </a:path>
              </a:pathLst>
            </a:custGeom>
            <a:solidFill>
              <a:srgbClr val="D7DADE"/>
            </a:solidFill>
          </p:spPr>
          <p:txBody>
            <a:bodyPr wrap="square" lIns="0" tIns="0" rIns="0" bIns="0" rtlCol="0"/>
            <a:lstStyle/>
            <a:p>
              <a:endParaRPr/>
            </a:p>
          </p:txBody>
        </p:sp>
        <p:sp>
          <p:nvSpPr>
            <p:cNvPr id="30" name="object 27"/>
            <p:cNvSpPr/>
            <p:nvPr/>
          </p:nvSpPr>
          <p:spPr>
            <a:xfrm>
              <a:off x="3623017" y="6474136"/>
              <a:ext cx="727075" cy="446405"/>
            </a:xfrm>
            <a:custGeom>
              <a:avLst/>
              <a:gdLst/>
              <a:ahLst/>
              <a:cxnLst/>
              <a:rect l="l" t="t" r="r" b="b"/>
              <a:pathLst>
                <a:path w="727075" h="446404">
                  <a:moveTo>
                    <a:pt x="726668" y="0"/>
                  </a:moveTo>
                  <a:lnTo>
                    <a:pt x="109156" y="0"/>
                  </a:lnTo>
                  <a:lnTo>
                    <a:pt x="0" y="445973"/>
                  </a:lnTo>
                  <a:lnTo>
                    <a:pt x="617512" y="445973"/>
                  </a:lnTo>
                  <a:lnTo>
                    <a:pt x="726668" y="0"/>
                  </a:lnTo>
                  <a:close/>
                </a:path>
              </a:pathLst>
            </a:custGeom>
            <a:solidFill>
              <a:srgbClr val="B8BDC4"/>
            </a:solidFill>
          </p:spPr>
          <p:txBody>
            <a:bodyPr wrap="square" lIns="0" tIns="0" rIns="0" bIns="0" rtlCol="0"/>
            <a:lstStyle/>
            <a:p>
              <a:endParaRPr/>
            </a:p>
          </p:txBody>
        </p:sp>
        <p:sp>
          <p:nvSpPr>
            <p:cNvPr id="31" name="object 28"/>
            <p:cNvSpPr/>
            <p:nvPr/>
          </p:nvSpPr>
          <p:spPr>
            <a:xfrm>
              <a:off x="3783043" y="6675044"/>
              <a:ext cx="290195" cy="490220"/>
            </a:xfrm>
            <a:custGeom>
              <a:avLst/>
              <a:gdLst/>
              <a:ahLst/>
              <a:cxnLst/>
              <a:rect l="l" t="t" r="r" b="b"/>
              <a:pathLst>
                <a:path w="290195" h="490220">
                  <a:moveTo>
                    <a:pt x="155526" y="0"/>
                  </a:moveTo>
                  <a:lnTo>
                    <a:pt x="113889" y="15941"/>
                  </a:lnTo>
                  <a:lnTo>
                    <a:pt x="81208" y="46265"/>
                  </a:lnTo>
                  <a:lnTo>
                    <a:pt x="62059" y="88121"/>
                  </a:lnTo>
                  <a:lnTo>
                    <a:pt x="1290" y="349360"/>
                  </a:lnTo>
                  <a:lnTo>
                    <a:pt x="0" y="395370"/>
                  </a:lnTo>
                  <a:lnTo>
                    <a:pt x="15944" y="437003"/>
                  </a:lnTo>
                  <a:lnTo>
                    <a:pt x="46268" y="469682"/>
                  </a:lnTo>
                  <a:lnTo>
                    <a:pt x="88119" y="488832"/>
                  </a:lnTo>
                  <a:lnTo>
                    <a:pt x="134131" y="490123"/>
                  </a:lnTo>
                  <a:lnTo>
                    <a:pt x="175767" y="474182"/>
                  </a:lnTo>
                  <a:lnTo>
                    <a:pt x="208447" y="443858"/>
                  </a:lnTo>
                  <a:lnTo>
                    <a:pt x="227591" y="402002"/>
                  </a:lnTo>
                  <a:lnTo>
                    <a:pt x="288373" y="140775"/>
                  </a:lnTo>
                  <a:lnTo>
                    <a:pt x="289660" y="94758"/>
                  </a:lnTo>
                  <a:lnTo>
                    <a:pt x="273719" y="53122"/>
                  </a:lnTo>
                  <a:lnTo>
                    <a:pt x="243398" y="20441"/>
                  </a:lnTo>
                  <a:lnTo>
                    <a:pt x="201543" y="1291"/>
                  </a:lnTo>
                  <a:lnTo>
                    <a:pt x="155526" y="0"/>
                  </a:lnTo>
                  <a:close/>
                </a:path>
              </a:pathLst>
            </a:custGeom>
            <a:solidFill>
              <a:srgbClr val="D7DADE"/>
            </a:solidFill>
          </p:spPr>
          <p:txBody>
            <a:bodyPr wrap="square" lIns="0" tIns="0" rIns="0" bIns="0" rtlCol="0"/>
            <a:lstStyle/>
            <a:p>
              <a:endParaRPr/>
            </a:p>
          </p:txBody>
        </p:sp>
        <p:sp>
          <p:nvSpPr>
            <p:cNvPr id="32" name="object 29"/>
            <p:cNvSpPr/>
            <p:nvPr/>
          </p:nvSpPr>
          <p:spPr>
            <a:xfrm>
              <a:off x="3697135" y="6983746"/>
              <a:ext cx="416559" cy="299720"/>
            </a:xfrm>
            <a:custGeom>
              <a:avLst/>
              <a:gdLst/>
              <a:ahLst/>
              <a:cxnLst/>
              <a:rect l="l" t="t" r="r" b="b"/>
              <a:pathLst>
                <a:path w="416560" h="299720">
                  <a:moveTo>
                    <a:pt x="208165" y="0"/>
                  </a:moveTo>
                  <a:lnTo>
                    <a:pt x="152829" y="5347"/>
                  </a:lnTo>
                  <a:lnTo>
                    <a:pt x="103103" y="20437"/>
                  </a:lnTo>
                  <a:lnTo>
                    <a:pt x="60972" y="43843"/>
                  </a:lnTo>
                  <a:lnTo>
                    <a:pt x="28422" y="74139"/>
                  </a:lnTo>
                  <a:lnTo>
                    <a:pt x="7436" y="109899"/>
                  </a:lnTo>
                  <a:lnTo>
                    <a:pt x="0" y="149694"/>
                  </a:lnTo>
                  <a:lnTo>
                    <a:pt x="7436" y="189490"/>
                  </a:lnTo>
                  <a:lnTo>
                    <a:pt x="28422" y="225250"/>
                  </a:lnTo>
                  <a:lnTo>
                    <a:pt x="60972" y="255546"/>
                  </a:lnTo>
                  <a:lnTo>
                    <a:pt x="103103" y="278952"/>
                  </a:lnTo>
                  <a:lnTo>
                    <a:pt x="152829" y="294042"/>
                  </a:lnTo>
                  <a:lnTo>
                    <a:pt x="208165" y="299389"/>
                  </a:lnTo>
                  <a:lnTo>
                    <a:pt x="263507" y="294042"/>
                  </a:lnTo>
                  <a:lnTo>
                    <a:pt x="313237" y="278952"/>
                  </a:lnTo>
                  <a:lnTo>
                    <a:pt x="355369" y="255546"/>
                  </a:lnTo>
                  <a:lnTo>
                    <a:pt x="387921" y="225250"/>
                  </a:lnTo>
                  <a:lnTo>
                    <a:pt x="408907" y="189490"/>
                  </a:lnTo>
                  <a:lnTo>
                    <a:pt x="416344" y="149694"/>
                  </a:lnTo>
                  <a:lnTo>
                    <a:pt x="408907" y="109899"/>
                  </a:lnTo>
                  <a:lnTo>
                    <a:pt x="387921" y="74139"/>
                  </a:lnTo>
                  <a:lnTo>
                    <a:pt x="355369" y="43843"/>
                  </a:lnTo>
                  <a:lnTo>
                    <a:pt x="313237" y="20437"/>
                  </a:lnTo>
                  <a:lnTo>
                    <a:pt x="263507" y="5347"/>
                  </a:lnTo>
                  <a:lnTo>
                    <a:pt x="208165" y="0"/>
                  </a:lnTo>
                  <a:close/>
                </a:path>
              </a:pathLst>
            </a:custGeom>
            <a:solidFill>
              <a:srgbClr val="B8BDC4"/>
            </a:solidFill>
          </p:spPr>
          <p:txBody>
            <a:bodyPr wrap="square" lIns="0" tIns="0" rIns="0" bIns="0" rtlCol="0"/>
            <a:lstStyle/>
            <a:p>
              <a:endParaRPr/>
            </a:p>
          </p:txBody>
        </p:sp>
        <p:sp>
          <p:nvSpPr>
            <p:cNvPr id="33" name="object 30"/>
            <p:cNvSpPr/>
            <p:nvPr/>
          </p:nvSpPr>
          <p:spPr>
            <a:xfrm>
              <a:off x="2318931" y="7200899"/>
              <a:ext cx="1909445" cy="340995"/>
            </a:xfrm>
            <a:custGeom>
              <a:avLst/>
              <a:gdLst/>
              <a:ahLst/>
              <a:cxnLst/>
              <a:rect l="l" t="t" r="r" b="b"/>
              <a:pathLst>
                <a:path w="1909445" h="340995">
                  <a:moveTo>
                    <a:pt x="714717" y="0"/>
                  </a:moveTo>
                  <a:lnTo>
                    <a:pt x="0" y="0"/>
                  </a:lnTo>
                  <a:lnTo>
                    <a:pt x="0" y="340791"/>
                  </a:lnTo>
                  <a:lnTo>
                    <a:pt x="714717" y="340791"/>
                  </a:lnTo>
                  <a:lnTo>
                    <a:pt x="714717" y="0"/>
                  </a:lnTo>
                  <a:close/>
                </a:path>
                <a:path w="1909445" h="340995">
                  <a:moveTo>
                    <a:pt x="1027379" y="0"/>
                  </a:moveTo>
                  <a:lnTo>
                    <a:pt x="944816" y="0"/>
                  </a:lnTo>
                  <a:lnTo>
                    <a:pt x="944816" y="340791"/>
                  </a:lnTo>
                  <a:lnTo>
                    <a:pt x="1027379" y="340791"/>
                  </a:lnTo>
                  <a:lnTo>
                    <a:pt x="1027379" y="0"/>
                  </a:lnTo>
                  <a:close/>
                </a:path>
                <a:path w="1909445" h="340995">
                  <a:moveTo>
                    <a:pt x="1909419" y="0"/>
                  </a:moveTo>
                  <a:lnTo>
                    <a:pt x="1257477" y="0"/>
                  </a:lnTo>
                  <a:lnTo>
                    <a:pt x="1257477" y="340791"/>
                  </a:lnTo>
                  <a:lnTo>
                    <a:pt x="1909419" y="340791"/>
                  </a:lnTo>
                  <a:lnTo>
                    <a:pt x="1909419" y="0"/>
                  </a:lnTo>
                  <a:close/>
                </a:path>
              </a:pathLst>
            </a:custGeom>
            <a:solidFill>
              <a:srgbClr val="D7DADE"/>
            </a:solidFill>
          </p:spPr>
          <p:txBody>
            <a:bodyPr wrap="square" lIns="0" tIns="0" rIns="0" bIns="0" rtlCol="0"/>
            <a:lstStyle/>
            <a:p>
              <a:endParaRPr/>
            </a:p>
          </p:txBody>
        </p:sp>
        <p:sp>
          <p:nvSpPr>
            <p:cNvPr id="34" name="object 31"/>
            <p:cNvSpPr/>
            <p:nvPr/>
          </p:nvSpPr>
          <p:spPr>
            <a:xfrm>
              <a:off x="3033649" y="7187399"/>
              <a:ext cx="1424940" cy="354330"/>
            </a:xfrm>
            <a:custGeom>
              <a:avLst/>
              <a:gdLst/>
              <a:ahLst/>
              <a:cxnLst/>
              <a:rect l="l" t="t" r="r" b="b"/>
              <a:pathLst>
                <a:path w="1424939" h="354329">
                  <a:moveTo>
                    <a:pt x="230098" y="0"/>
                  </a:moveTo>
                  <a:lnTo>
                    <a:pt x="0" y="0"/>
                  </a:lnTo>
                  <a:lnTo>
                    <a:pt x="0" y="354291"/>
                  </a:lnTo>
                  <a:lnTo>
                    <a:pt x="230098" y="354291"/>
                  </a:lnTo>
                  <a:lnTo>
                    <a:pt x="230098" y="0"/>
                  </a:lnTo>
                  <a:close/>
                </a:path>
                <a:path w="1424939" h="354329">
                  <a:moveTo>
                    <a:pt x="542759" y="0"/>
                  </a:moveTo>
                  <a:lnTo>
                    <a:pt x="312661" y="0"/>
                  </a:lnTo>
                  <a:lnTo>
                    <a:pt x="312661" y="354291"/>
                  </a:lnTo>
                  <a:lnTo>
                    <a:pt x="542759" y="354291"/>
                  </a:lnTo>
                  <a:lnTo>
                    <a:pt x="542759" y="0"/>
                  </a:lnTo>
                  <a:close/>
                </a:path>
                <a:path w="1424939" h="354329">
                  <a:moveTo>
                    <a:pt x="1424800" y="0"/>
                  </a:moveTo>
                  <a:lnTo>
                    <a:pt x="1194701" y="0"/>
                  </a:lnTo>
                  <a:lnTo>
                    <a:pt x="1194701" y="354291"/>
                  </a:lnTo>
                  <a:lnTo>
                    <a:pt x="1424800" y="354291"/>
                  </a:lnTo>
                  <a:lnTo>
                    <a:pt x="1424800" y="0"/>
                  </a:lnTo>
                  <a:close/>
                </a:path>
              </a:pathLst>
            </a:custGeom>
            <a:solidFill>
              <a:srgbClr val="B8BDC4"/>
            </a:solidFill>
          </p:spPr>
          <p:txBody>
            <a:bodyPr wrap="square" lIns="0" tIns="0" rIns="0" bIns="0" rtlCol="0"/>
            <a:lstStyle/>
            <a:p>
              <a:endParaRPr/>
            </a:p>
          </p:txBody>
        </p:sp>
        <p:sp>
          <p:nvSpPr>
            <p:cNvPr id="35" name="object 32"/>
            <p:cNvSpPr/>
            <p:nvPr/>
          </p:nvSpPr>
          <p:spPr>
            <a:xfrm>
              <a:off x="2117089" y="7070332"/>
              <a:ext cx="2458720" cy="130810"/>
            </a:xfrm>
            <a:custGeom>
              <a:avLst/>
              <a:gdLst/>
              <a:ahLst/>
              <a:cxnLst/>
              <a:rect l="l" t="t" r="r" b="b"/>
              <a:pathLst>
                <a:path w="2458720" h="130809">
                  <a:moveTo>
                    <a:pt x="2393162" y="0"/>
                  </a:moveTo>
                  <a:lnTo>
                    <a:pt x="65290" y="0"/>
                  </a:lnTo>
                  <a:lnTo>
                    <a:pt x="39942" y="5151"/>
                  </a:lnTo>
                  <a:lnTo>
                    <a:pt x="19181" y="19177"/>
                  </a:lnTo>
                  <a:lnTo>
                    <a:pt x="5152" y="39937"/>
                  </a:lnTo>
                  <a:lnTo>
                    <a:pt x="0" y="65290"/>
                  </a:lnTo>
                  <a:lnTo>
                    <a:pt x="5152" y="90636"/>
                  </a:lnTo>
                  <a:lnTo>
                    <a:pt x="19181" y="111393"/>
                  </a:lnTo>
                  <a:lnTo>
                    <a:pt x="39942" y="125417"/>
                  </a:lnTo>
                  <a:lnTo>
                    <a:pt x="65290" y="130568"/>
                  </a:ln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close/>
                </a:path>
              </a:pathLst>
            </a:custGeom>
            <a:solidFill>
              <a:srgbClr val="D7DADE"/>
            </a:solidFill>
          </p:spPr>
          <p:txBody>
            <a:bodyPr wrap="square" lIns="0" tIns="0" rIns="0" bIns="0" rtlCol="0"/>
            <a:lstStyle/>
            <a:p>
              <a:endParaRPr/>
            </a:p>
          </p:txBody>
        </p:sp>
        <p:sp>
          <p:nvSpPr>
            <p:cNvPr id="36" name="object 33"/>
            <p:cNvSpPr/>
            <p:nvPr/>
          </p:nvSpPr>
          <p:spPr>
            <a:xfrm>
              <a:off x="2117089" y="7070332"/>
              <a:ext cx="2458720" cy="130810"/>
            </a:xfrm>
            <a:custGeom>
              <a:avLst/>
              <a:gdLst/>
              <a:ahLst/>
              <a:cxnLst/>
              <a:rect l="l" t="t" r="r" b="b"/>
              <a:pathLst>
                <a:path w="2458720" h="130809">
                  <a:moveTo>
                    <a:pt x="65290" y="130568"/>
                  </a:move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lnTo>
                    <a:pt x="65290" y="0"/>
                  </a:lnTo>
                  <a:lnTo>
                    <a:pt x="39942" y="5151"/>
                  </a:lnTo>
                  <a:lnTo>
                    <a:pt x="19181" y="19177"/>
                  </a:lnTo>
                  <a:lnTo>
                    <a:pt x="5152" y="39937"/>
                  </a:lnTo>
                  <a:lnTo>
                    <a:pt x="0" y="65290"/>
                  </a:lnTo>
                  <a:lnTo>
                    <a:pt x="5152" y="90636"/>
                  </a:lnTo>
                  <a:lnTo>
                    <a:pt x="19181" y="111393"/>
                  </a:lnTo>
                  <a:lnTo>
                    <a:pt x="39942" y="125417"/>
                  </a:lnTo>
                  <a:lnTo>
                    <a:pt x="65290" y="130568"/>
                  </a:lnTo>
                  <a:close/>
                </a:path>
              </a:pathLst>
            </a:custGeom>
            <a:ln w="12699">
              <a:solidFill>
                <a:srgbClr val="B8BDC4"/>
              </a:solidFill>
            </a:ln>
          </p:spPr>
          <p:txBody>
            <a:bodyPr wrap="square" lIns="0" tIns="0" rIns="0" bIns="0" rtlCol="0"/>
            <a:lstStyle/>
            <a:p>
              <a:endParaRPr/>
            </a:p>
          </p:txBody>
        </p:sp>
        <p:sp>
          <p:nvSpPr>
            <p:cNvPr id="37" name="object 34"/>
            <p:cNvSpPr/>
            <p:nvPr/>
          </p:nvSpPr>
          <p:spPr>
            <a:xfrm>
              <a:off x="3173526" y="5882233"/>
              <a:ext cx="339725" cy="346075"/>
            </a:xfrm>
            <a:custGeom>
              <a:avLst/>
              <a:gdLst/>
              <a:ahLst/>
              <a:cxnLst/>
              <a:rect l="l" t="t" r="r" b="b"/>
              <a:pathLst>
                <a:path w="339725" h="346075">
                  <a:moveTo>
                    <a:pt x="114427" y="44640"/>
                  </a:moveTo>
                  <a:lnTo>
                    <a:pt x="82219" y="22771"/>
                  </a:lnTo>
                  <a:lnTo>
                    <a:pt x="48615" y="19380"/>
                  </a:lnTo>
                  <a:lnTo>
                    <a:pt x="37884" y="19888"/>
                  </a:lnTo>
                  <a:lnTo>
                    <a:pt x="27127" y="20955"/>
                  </a:lnTo>
                  <a:lnTo>
                    <a:pt x="16446" y="22606"/>
                  </a:lnTo>
                  <a:lnTo>
                    <a:pt x="5943" y="24892"/>
                  </a:lnTo>
                  <a:lnTo>
                    <a:pt x="0" y="26390"/>
                  </a:lnTo>
                  <a:lnTo>
                    <a:pt x="2514" y="35572"/>
                  </a:lnTo>
                  <a:lnTo>
                    <a:pt x="17830" y="32029"/>
                  </a:lnTo>
                  <a:lnTo>
                    <a:pt x="27343" y="30518"/>
                  </a:lnTo>
                  <a:lnTo>
                    <a:pt x="36906" y="29514"/>
                  </a:lnTo>
                  <a:lnTo>
                    <a:pt x="46482" y="28968"/>
                  </a:lnTo>
                  <a:lnTo>
                    <a:pt x="61899" y="29121"/>
                  </a:lnTo>
                  <a:lnTo>
                    <a:pt x="77533" y="31356"/>
                  </a:lnTo>
                  <a:lnTo>
                    <a:pt x="91986" y="36830"/>
                  </a:lnTo>
                  <a:lnTo>
                    <a:pt x="103847" y="46659"/>
                  </a:lnTo>
                  <a:lnTo>
                    <a:pt x="107708" y="51409"/>
                  </a:lnTo>
                  <a:lnTo>
                    <a:pt x="114427" y="44640"/>
                  </a:lnTo>
                  <a:close/>
                </a:path>
                <a:path w="339725" h="346075">
                  <a:moveTo>
                    <a:pt x="275437" y="10617"/>
                  </a:moveTo>
                  <a:lnTo>
                    <a:pt x="275412" y="1092"/>
                  </a:lnTo>
                  <a:lnTo>
                    <a:pt x="262267" y="127"/>
                  </a:lnTo>
                  <a:lnTo>
                    <a:pt x="255168" y="0"/>
                  </a:lnTo>
                  <a:lnTo>
                    <a:pt x="241007" y="508"/>
                  </a:lnTo>
                  <a:lnTo>
                    <a:pt x="201764" y="7683"/>
                  </a:lnTo>
                  <a:lnTo>
                    <a:pt x="168668" y="32423"/>
                  </a:lnTo>
                  <a:lnTo>
                    <a:pt x="165608" y="37744"/>
                  </a:lnTo>
                  <a:lnTo>
                    <a:pt x="173837" y="42545"/>
                  </a:lnTo>
                  <a:lnTo>
                    <a:pt x="176898" y="37236"/>
                  </a:lnTo>
                  <a:lnTo>
                    <a:pt x="186994" y="25793"/>
                  </a:lnTo>
                  <a:lnTo>
                    <a:pt x="230619" y="10998"/>
                  </a:lnTo>
                  <a:lnTo>
                    <a:pt x="259664" y="9537"/>
                  </a:lnTo>
                  <a:lnTo>
                    <a:pt x="275437" y="10617"/>
                  </a:lnTo>
                  <a:close/>
                </a:path>
                <a:path w="339725" h="346075">
                  <a:moveTo>
                    <a:pt x="329958" y="313283"/>
                  </a:moveTo>
                  <a:lnTo>
                    <a:pt x="327647" y="310083"/>
                  </a:lnTo>
                  <a:lnTo>
                    <a:pt x="324967" y="308305"/>
                  </a:lnTo>
                  <a:lnTo>
                    <a:pt x="319100" y="305714"/>
                  </a:lnTo>
                  <a:lnTo>
                    <a:pt x="316712" y="305130"/>
                  </a:lnTo>
                  <a:lnTo>
                    <a:pt x="316382" y="306362"/>
                  </a:lnTo>
                  <a:lnTo>
                    <a:pt x="320052" y="307441"/>
                  </a:lnTo>
                  <a:lnTo>
                    <a:pt x="324040" y="309257"/>
                  </a:lnTo>
                  <a:lnTo>
                    <a:pt x="326656" y="310883"/>
                  </a:lnTo>
                  <a:lnTo>
                    <a:pt x="328866" y="313918"/>
                  </a:lnTo>
                  <a:lnTo>
                    <a:pt x="329958" y="313283"/>
                  </a:lnTo>
                  <a:close/>
                </a:path>
                <a:path w="339725" h="346075">
                  <a:moveTo>
                    <a:pt x="333883" y="344881"/>
                  </a:moveTo>
                  <a:lnTo>
                    <a:pt x="331571" y="341693"/>
                  </a:lnTo>
                  <a:lnTo>
                    <a:pt x="328891" y="339902"/>
                  </a:lnTo>
                  <a:lnTo>
                    <a:pt x="323024" y="337312"/>
                  </a:lnTo>
                  <a:lnTo>
                    <a:pt x="320636" y="336727"/>
                  </a:lnTo>
                  <a:lnTo>
                    <a:pt x="320306" y="337959"/>
                  </a:lnTo>
                  <a:lnTo>
                    <a:pt x="323977" y="339039"/>
                  </a:lnTo>
                  <a:lnTo>
                    <a:pt x="327964" y="340855"/>
                  </a:lnTo>
                  <a:lnTo>
                    <a:pt x="330581" y="342480"/>
                  </a:lnTo>
                  <a:lnTo>
                    <a:pt x="332790" y="345516"/>
                  </a:lnTo>
                  <a:lnTo>
                    <a:pt x="333883" y="344881"/>
                  </a:lnTo>
                  <a:close/>
                </a:path>
                <a:path w="339725" h="346075">
                  <a:moveTo>
                    <a:pt x="339242" y="281343"/>
                  </a:moveTo>
                  <a:lnTo>
                    <a:pt x="336918" y="278142"/>
                  </a:lnTo>
                  <a:lnTo>
                    <a:pt x="334238" y="276364"/>
                  </a:lnTo>
                  <a:lnTo>
                    <a:pt x="328371" y="273773"/>
                  </a:lnTo>
                  <a:lnTo>
                    <a:pt x="325983" y="273189"/>
                  </a:lnTo>
                  <a:lnTo>
                    <a:pt x="325653" y="274421"/>
                  </a:lnTo>
                  <a:lnTo>
                    <a:pt x="329323" y="275501"/>
                  </a:lnTo>
                  <a:lnTo>
                    <a:pt x="333311" y="277317"/>
                  </a:lnTo>
                  <a:lnTo>
                    <a:pt x="335927" y="278942"/>
                  </a:lnTo>
                  <a:lnTo>
                    <a:pt x="338137" y="281978"/>
                  </a:lnTo>
                  <a:lnTo>
                    <a:pt x="339242" y="281343"/>
                  </a:lnTo>
                  <a:close/>
                </a:path>
              </a:pathLst>
            </a:custGeom>
            <a:solidFill>
              <a:srgbClr val="AC8D7A"/>
            </a:solidFill>
          </p:spPr>
          <p:txBody>
            <a:bodyPr wrap="square" lIns="0" tIns="0" rIns="0" bIns="0" rtlCol="0"/>
            <a:lstStyle/>
            <a:p>
              <a:endParaRPr/>
            </a:p>
          </p:txBody>
        </p:sp>
        <p:sp>
          <p:nvSpPr>
            <p:cNvPr id="38" name="object 35"/>
            <p:cNvSpPr/>
            <p:nvPr/>
          </p:nvSpPr>
          <p:spPr>
            <a:xfrm>
              <a:off x="3483876" y="4553800"/>
              <a:ext cx="1802764" cy="1454150"/>
            </a:xfrm>
            <a:custGeom>
              <a:avLst/>
              <a:gdLst/>
              <a:ahLst/>
              <a:cxnLst/>
              <a:rect l="l" t="t" r="r" b="b"/>
              <a:pathLst>
                <a:path w="1802764" h="1454150">
                  <a:moveTo>
                    <a:pt x="11620" y="882065"/>
                  </a:moveTo>
                  <a:lnTo>
                    <a:pt x="4267" y="871321"/>
                  </a:lnTo>
                  <a:lnTo>
                    <a:pt x="3124" y="867371"/>
                  </a:lnTo>
                  <a:lnTo>
                    <a:pt x="0" y="865860"/>
                  </a:lnTo>
                  <a:lnTo>
                    <a:pt x="11620" y="882065"/>
                  </a:lnTo>
                  <a:close/>
                </a:path>
                <a:path w="1802764" h="1454150">
                  <a:moveTo>
                    <a:pt x="64820" y="844410"/>
                  </a:moveTo>
                  <a:lnTo>
                    <a:pt x="60591" y="832180"/>
                  </a:lnTo>
                  <a:lnTo>
                    <a:pt x="51739" y="822883"/>
                  </a:lnTo>
                  <a:lnTo>
                    <a:pt x="39674" y="818591"/>
                  </a:lnTo>
                  <a:lnTo>
                    <a:pt x="26822" y="819378"/>
                  </a:lnTo>
                  <a:lnTo>
                    <a:pt x="14947" y="824674"/>
                  </a:lnTo>
                  <a:lnTo>
                    <a:pt x="5880" y="833894"/>
                  </a:lnTo>
                  <a:lnTo>
                    <a:pt x="1079" y="845858"/>
                  </a:lnTo>
                  <a:lnTo>
                    <a:pt x="647" y="858799"/>
                  </a:lnTo>
                  <a:lnTo>
                    <a:pt x="3124" y="867371"/>
                  </a:lnTo>
                  <a:lnTo>
                    <a:pt x="14427" y="872820"/>
                  </a:lnTo>
                  <a:lnTo>
                    <a:pt x="29959" y="876541"/>
                  </a:lnTo>
                  <a:lnTo>
                    <a:pt x="44907" y="875487"/>
                  </a:lnTo>
                  <a:lnTo>
                    <a:pt x="57607" y="868133"/>
                  </a:lnTo>
                  <a:lnTo>
                    <a:pt x="63957" y="857186"/>
                  </a:lnTo>
                  <a:lnTo>
                    <a:pt x="64820" y="844410"/>
                  </a:lnTo>
                  <a:close/>
                </a:path>
                <a:path w="1802764" h="1454150">
                  <a:moveTo>
                    <a:pt x="1802180" y="732180"/>
                  </a:moveTo>
                  <a:lnTo>
                    <a:pt x="1796884" y="680935"/>
                  </a:lnTo>
                  <a:lnTo>
                    <a:pt x="1781568" y="632155"/>
                  </a:lnTo>
                  <a:lnTo>
                    <a:pt x="1756981" y="586409"/>
                  </a:lnTo>
                  <a:lnTo>
                    <a:pt x="1723961" y="544283"/>
                  </a:lnTo>
                  <a:lnTo>
                    <a:pt x="1741487" y="510400"/>
                  </a:lnTo>
                  <a:lnTo>
                    <a:pt x="1754378" y="474738"/>
                  </a:lnTo>
                  <a:lnTo>
                    <a:pt x="1762340" y="437540"/>
                  </a:lnTo>
                  <a:lnTo>
                    <a:pt x="1765071" y="399046"/>
                  </a:lnTo>
                  <a:lnTo>
                    <a:pt x="1761858" y="357263"/>
                  </a:lnTo>
                  <a:lnTo>
                    <a:pt x="1752485" y="317030"/>
                  </a:lnTo>
                  <a:lnTo>
                    <a:pt x="1737347" y="278650"/>
                  </a:lnTo>
                  <a:lnTo>
                    <a:pt x="1716824" y="242443"/>
                  </a:lnTo>
                  <a:lnTo>
                    <a:pt x="1691297" y="208724"/>
                  </a:lnTo>
                  <a:lnTo>
                    <a:pt x="1661160" y="177812"/>
                  </a:lnTo>
                  <a:lnTo>
                    <a:pt x="1626793" y="149999"/>
                  </a:lnTo>
                  <a:lnTo>
                    <a:pt x="1588579" y="125615"/>
                  </a:lnTo>
                  <a:lnTo>
                    <a:pt x="1546898" y="104965"/>
                  </a:lnTo>
                  <a:lnTo>
                    <a:pt x="1502156" y="88353"/>
                  </a:lnTo>
                  <a:lnTo>
                    <a:pt x="1454734" y="76111"/>
                  </a:lnTo>
                  <a:lnTo>
                    <a:pt x="1405001" y="68529"/>
                  </a:lnTo>
                  <a:lnTo>
                    <a:pt x="1353362" y="65925"/>
                  </a:lnTo>
                  <a:lnTo>
                    <a:pt x="1307998" y="67945"/>
                  </a:lnTo>
                  <a:lnTo>
                    <a:pt x="1264094" y="73825"/>
                  </a:lnTo>
                  <a:lnTo>
                    <a:pt x="1221867" y="83350"/>
                  </a:lnTo>
                  <a:lnTo>
                    <a:pt x="1181608" y="96304"/>
                  </a:lnTo>
                  <a:lnTo>
                    <a:pt x="1142898" y="63563"/>
                  </a:lnTo>
                  <a:lnTo>
                    <a:pt x="1098765" y="36842"/>
                  </a:lnTo>
                  <a:lnTo>
                    <a:pt x="1049985" y="16865"/>
                  </a:lnTo>
                  <a:lnTo>
                    <a:pt x="997356" y="4343"/>
                  </a:lnTo>
                  <a:lnTo>
                    <a:pt x="941654" y="0"/>
                  </a:lnTo>
                  <a:lnTo>
                    <a:pt x="890320" y="3683"/>
                  </a:lnTo>
                  <a:lnTo>
                    <a:pt x="841540" y="14338"/>
                  </a:lnTo>
                  <a:lnTo>
                    <a:pt x="795921" y="31407"/>
                  </a:lnTo>
                  <a:lnTo>
                    <a:pt x="754075" y="54330"/>
                  </a:lnTo>
                  <a:lnTo>
                    <a:pt x="716597" y="82524"/>
                  </a:lnTo>
                  <a:lnTo>
                    <a:pt x="704316" y="81026"/>
                  </a:lnTo>
                  <a:lnTo>
                    <a:pt x="691896" y="79933"/>
                  </a:lnTo>
                  <a:lnTo>
                    <a:pt x="679348" y="79286"/>
                  </a:lnTo>
                  <a:lnTo>
                    <a:pt x="666686" y="79057"/>
                  </a:lnTo>
                  <a:lnTo>
                    <a:pt x="618553" y="82283"/>
                  </a:lnTo>
                  <a:lnTo>
                    <a:pt x="572617" y="91655"/>
                  </a:lnTo>
                  <a:lnTo>
                    <a:pt x="529374" y="106705"/>
                  </a:lnTo>
                  <a:lnTo>
                    <a:pt x="489331" y="126961"/>
                  </a:lnTo>
                  <a:lnTo>
                    <a:pt x="452996" y="151993"/>
                  </a:lnTo>
                  <a:lnTo>
                    <a:pt x="420865" y="181330"/>
                  </a:lnTo>
                  <a:lnTo>
                    <a:pt x="393446" y="214503"/>
                  </a:lnTo>
                  <a:lnTo>
                    <a:pt x="371246" y="251053"/>
                  </a:lnTo>
                  <a:lnTo>
                    <a:pt x="354761" y="290525"/>
                  </a:lnTo>
                  <a:lnTo>
                    <a:pt x="344512" y="332473"/>
                  </a:lnTo>
                  <a:lnTo>
                    <a:pt x="340982" y="376402"/>
                  </a:lnTo>
                  <a:lnTo>
                    <a:pt x="343382" y="412648"/>
                  </a:lnTo>
                  <a:lnTo>
                    <a:pt x="350418" y="447586"/>
                  </a:lnTo>
                  <a:lnTo>
                    <a:pt x="361772" y="480974"/>
                  </a:lnTo>
                  <a:lnTo>
                    <a:pt x="377164" y="512546"/>
                  </a:lnTo>
                  <a:lnTo>
                    <a:pt x="348818" y="548741"/>
                  </a:lnTo>
                  <a:lnTo>
                    <a:pt x="327748" y="587997"/>
                  </a:lnTo>
                  <a:lnTo>
                    <a:pt x="314617" y="629831"/>
                  </a:lnTo>
                  <a:lnTo>
                    <a:pt x="310095" y="673747"/>
                  </a:lnTo>
                  <a:lnTo>
                    <a:pt x="315226" y="720521"/>
                  </a:lnTo>
                  <a:lnTo>
                    <a:pt x="330098" y="764882"/>
                  </a:lnTo>
                  <a:lnTo>
                    <a:pt x="353898" y="806234"/>
                  </a:lnTo>
                  <a:lnTo>
                    <a:pt x="385800" y="843965"/>
                  </a:lnTo>
                  <a:lnTo>
                    <a:pt x="425018" y="877506"/>
                  </a:lnTo>
                  <a:lnTo>
                    <a:pt x="403313" y="910158"/>
                  </a:lnTo>
                  <a:lnTo>
                    <a:pt x="387248" y="944956"/>
                  </a:lnTo>
                  <a:lnTo>
                    <a:pt x="377278" y="981595"/>
                  </a:lnTo>
                  <a:lnTo>
                    <a:pt x="373862" y="1019759"/>
                  </a:lnTo>
                  <a:lnTo>
                    <a:pt x="378206" y="1062786"/>
                  </a:lnTo>
                  <a:lnTo>
                    <a:pt x="390804" y="1103820"/>
                  </a:lnTo>
                  <a:lnTo>
                    <a:pt x="411060" y="1142390"/>
                  </a:lnTo>
                  <a:lnTo>
                    <a:pt x="438315" y="1178039"/>
                  </a:lnTo>
                  <a:lnTo>
                    <a:pt x="471957" y="1210322"/>
                  </a:lnTo>
                  <a:lnTo>
                    <a:pt x="511340" y="1238758"/>
                  </a:lnTo>
                  <a:lnTo>
                    <a:pt x="555853" y="1262900"/>
                  </a:lnTo>
                  <a:lnTo>
                    <a:pt x="577049" y="1298790"/>
                  </a:lnTo>
                  <a:lnTo>
                    <a:pt x="604431" y="1331937"/>
                  </a:lnTo>
                  <a:lnTo>
                    <a:pt x="637425" y="1361935"/>
                  </a:lnTo>
                  <a:lnTo>
                    <a:pt x="675525" y="1388414"/>
                  </a:lnTo>
                  <a:lnTo>
                    <a:pt x="718172" y="1410970"/>
                  </a:lnTo>
                  <a:lnTo>
                    <a:pt x="764844" y="1429207"/>
                  </a:lnTo>
                  <a:lnTo>
                    <a:pt x="815009" y="1442720"/>
                  </a:lnTo>
                  <a:lnTo>
                    <a:pt x="868108" y="1451114"/>
                  </a:lnTo>
                  <a:lnTo>
                    <a:pt x="923632" y="1453997"/>
                  </a:lnTo>
                  <a:lnTo>
                    <a:pt x="983081" y="1450682"/>
                  </a:lnTo>
                  <a:lnTo>
                    <a:pt x="1039736" y="1441069"/>
                  </a:lnTo>
                  <a:lnTo>
                    <a:pt x="1092911" y="1425625"/>
                  </a:lnTo>
                  <a:lnTo>
                    <a:pt x="1141945" y="1404848"/>
                  </a:lnTo>
                  <a:lnTo>
                    <a:pt x="1180566" y="1425625"/>
                  </a:lnTo>
                  <a:lnTo>
                    <a:pt x="1222476" y="1441069"/>
                  </a:lnTo>
                  <a:lnTo>
                    <a:pt x="1267117" y="1450682"/>
                  </a:lnTo>
                  <a:lnTo>
                    <a:pt x="1313992" y="1453997"/>
                  </a:lnTo>
                  <a:lnTo>
                    <a:pt x="1361287" y="1450619"/>
                  </a:lnTo>
                  <a:lnTo>
                    <a:pt x="1406321" y="1440815"/>
                  </a:lnTo>
                  <a:lnTo>
                    <a:pt x="1448549" y="1425092"/>
                  </a:lnTo>
                  <a:lnTo>
                    <a:pt x="1487436" y="1403946"/>
                  </a:lnTo>
                  <a:lnTo>
                    <a:pt x="1522425" y="1377873"/>
                  </a:lnTo>
                  <a:lnTo>
                    <a:pt x="1553006" y="1347406"/>
                  </a:lnTo>
                  <a:lnTo>
                    <a:pt x="1578622" y="1313014"/>
                  </a:lnTo>
                  <a:lnTo>
                    <a:pt x="1598752" y="1275219"/>
                  </a:lnTo>
                  <a:lnTo>
                    <a:pt x="1612849" y="1234516"/>
                  </a:lnTo>
                  <a:lnTo>
                    <a:pt x="1620393" y="1191412"/>
                  </a:lnTo>
                  <a:lnTo>
                    <a:pt x="1655445" y="1162697"/>
                  </a:lnTo>
                  <a:lnTo>
                    <a:pt x="1685505" y="1129360"/>
                  </a:lnTo>
                  <a:lnTo>
                    <a:pt x="1709940" y="1091984"/>
                  </a:lnTo>
                  <a:lnTo>
                    <a:pt x="1728152" y="1051140"/>
                  </a:lnTo>
                  <a:lnTo>
                    <a:pt x="1739531" y="1007402"/>
                  </a:lnTo>
                  <a:lnTo>
                    <a:pt x="1743468" y="961326"/>
                  </a:lnTo>
                  <a:lnTo>
                    <a:pt x="1743075" y="946861"/>
                  </a:lnTo>
                  <a:lnTo>
                    <a:pt x="1741919" y="932573"/>
                  </a:lnTo>
                  <a:lnTo>
                    <a:pt x="1740039" y="918476"/>
                  </a:lnTo>
                  <a:lnTo>
                    <a:pt x="1737448" y="904608"/>
                  </a:lnTo>
                  <a:lnTo>
                    <a:pt x="1764893" y="865327"/>
                  </a:lnTo>
                  <a:lnTo>
                    <a:pt x="1785213" y="823201"/>
                  </a:lnTo>
                  <a:lnTo>
                    <a:pt x="1797837" y="778687"/>
                  </a:lnTo>
                  <a:lnTo>
                    <a:pt x="1802180" y="732180"/>
                  </a:lnTo>
                  <a:close/>
                </a:path>
              </a:pathLst>
            </a:custGeom>
            <a:solidFill>
              <a:srgbClr val="D7DADE"/>
            </a:solidFill>
          </p:spPr>
          <p:txBody>
            <a:bodyPr wrap="square" lIns="0" tIns="0" rIns="0" bIns="0" rtlCol="0"/>
            <a:lstStyle/>
            <a:p>
              <a:endParaRPr/>
            </a:p>
          </p:txBody>
        </p:sp>
        <p:sp>
          <p:nvSpPr>
            <p:cNvPr id="39" name="object 36"/>
            <p:cNvSpPr/>
            <p:nvPr/>
          </p:nvSpPr>
          <p:spPr>
            <a:xfrm>
              <a:off x="3670306" y="5287301"/>
              <a:ext cx="104779" cy="75653"/>
            </a:xfrm>
            <a:prstGeom prst="rect">
              <a:avLst/>
            </a:prstGeom>
            <a:blipFill>
              <a:blip r:embed="rId10"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76598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679658" y="381"/>
            <a:ext cx="648970" cy="7559675"/>
            <a:chOff x="4679658" y="381"/>
            <a:chExt cx="648970" cy="7559675"/>
          </a:xfrm>
        </p:grpSpPr>
        <p:sp>
          <p:nvSpPr>
            <p:cNvPr id="3" name="object 3"/>
            <p:cNvSpPr/>
            <p:nvPr/>
          </p:nvSpPr>
          <p:spPr>
            <a:xfrm>
              <a:off x="5327992" y="381"/>
              <a:ext cx="635" cy="7559675"/>
            </a:xfrm>
            <a:custGeom>
              <a:avLst/>
              <a:gdLst/>
              <a:ahLst/>
              <a:cxnLst/>
              <a:rect l="l" t="t" r="r" b="b"/>
              <a:pathLst>
                <a:path w="635" h="7559675">
                  <a:moveTo>
                    <a:pt x="0" y="0"/>
                  </a:moveTo>
                  <a:lnTo>
                    <a:pt x="12" y="7559624"/>
                  </a:lnTo>
                  <a:lnTo>
                    <a:pt x="0" y="0"/>
                  </a:lnTo>
                  <a:close/>
                </a:path>
              </a:pathLst>
            </a:custGeom>
            <a:solidFill>
              <a:srgbClr val="1B73E6"/>
            </a:solidFill>
          </p:spPr>
          <p:txBody>
            <a:bodyPr wrap="square" lIns="0" tIns="0" rIns="0" bIns="0" rtlCol="0"/>
            <a:lstStyle/>
            <a:p>
              <a:endParaRPr/>
            </a:p>
          </p:txBody>
        </p:sp>
        <p:sp>
          <p:nvSpPr>
            <p:cNvPr id="4" name="object 4"/>
            <p:cNvSpPr/>
            <p:nvPr/>
          </p:nvSpPr>
          <p:spPr>
            <a:xfrm>
              <a:off x="4679658" y="5009474"/>
              <a:ext cx="648970" cy="2550795"/>
            </a:xfrm>
            <a:custGeom>
              <a:avLst/>
              <a:gdLst/>
              <a:ahLst/>
              <a:cxnLst/>
              <a:rect l="l" t="t" r="r" b="b"/>
              <a:pathLst>
                <a:path w="648970" h="2550795">
                  <a:moveTo>
                    <a:pt x="648347" y="0"/>
                  </a:moveTo>
                  <a:lnTo>
                    <a:pt x="0" y="243133"/>
                  </a:lnTo>
                  <a:lnTo>
                    <a:pt x="0" y="1248646"/>
                  </a:lnTo>
                  <a:lnTo>
                    <a:pt x="608" y="1299838"/>
                  </a:lnTo>
                  <a:lnTo>
                    <a:pt x="2433" y="1350715"/>
                  </a:lnTo>
                  <a:lnTo>
                    <a:pt x="5475" y="1401261"/>
                  </a:lnTo>
                  <a:lnTo>
                    <a:pt x="9733" y="1451475"/>
                  </a:lnTo>
                  <a:lnTo>
                    <a:pt x="15209" y="1501358"/>
                  </a:lnTo>
                  <a:lnTo>
                    <a:pt x="21901" y="1550910"/>
                  </a:lnTo>
                  <a:lnTo>
                    <a:pt x="29810" y="1600130"/>
                  </a:lnTo>
                  <a:lnTo>
                    <a:pt x="38935" y="1649019"/>
                  </a:lnTo>
                  <a:lnTo>
                    <a:pt x="49278" y="1697577"/>
                  </a:lnTo>
                  <a:lnTo>
                    <a:pt x="60837" y="1745803"/>
                  </a:lnTo>
                  <a:lnTo>
                    <a:pt x="73612" y="1793698"/>
                  </a:lnTo>
                  <a:lnTo>
                    <a:pt x="87605" y="1841262"/>
                  </a:lnTo>
                  <a:lnTo>
                    <a:pt x="102814" y="1888495"/>
                  </a:lnTo>
                  <a:lnTo>
                    <a:pt x="119240" y="1935396"/>
                  </a:lnTo>
                  <a:lnTo>
                    <a:pt x="136882" y="1981966"/>
                  </a:lnTo>
                  <a:lnTo>
                    <a:pt x="155741" y="2028205"/>
                  </a:lnTo>
                  <a:lnTo>
                    <a:pt x="175817" y="2074113"/>
                  </a:lnTo>
                  <a:lnTo>
                    <a:pt x="197110" y="2119689"/>
                  </a:lnTo>
                  <a:lnTo>
                    <a:pt x="219619" y="2164934"/>
                  </a:lnTo>
                  <a:lnTo>
                    <a:pt x="243345" y="2209848"/>
                  </a:lnTo>
                  <a:lnTo>
                    <a:pt x="268288" y="2254431"/>
                  </a:lnTo>
                  <a:lnTo>
                    <a:pt x="294447" y="2298683"/>
                  </a:lnTo>
                  <a:lnTo>
                    <a:pt x="321823" y="2342603"/>
                  </a:lnTo>
                  <a:lnTo>
                    <a:pt x="350415" y="2386193"/>
                  </a:lnTo>
                  <a:lnTo>
                    <a:pt x="380225" y="2429451"/>
                  </a:lnTo>
                  <a:lnTo>
                    <a:pt x="412278" y="2473660"/>
                  </a:lnTo>
                  <a:lnTo>
                    <a:pt x="445064" y="2516513"/>
                  </a:lnTo>
                  <a:lnTo>
                    <a:pt x="472543" y="2550530"/>
                  </a:lnTo>
                  <a:lnTo>
                    <a:pt x="648347" y="2550530"/>
                  </a:lnTo>
                  <a:lnTo>
                    <a:pt x="648347" y="2365890"/>
                  </a:lnTo>
                  <a:lnTo>
                    <a:pt x="622846" y="2334081"/>
                  </a:lnTo>
                  <a:lnTo>
                    <a:pt x="590869" y="2291648"/>
                  </a:lnTo>
                  <a:lnTo>
                    <a:pt x="559790" y="2247790"/>
                  </a:lnTo>
                  <a:lnTo>
                    <a:pt x="531313" y="2205097"/>
                  </a:lnTo>
                  <a:lnTo>
                    <a:pt x="504225" y="2161915"/>
                  </a:lnTo>
                  <a:lnTo>
                    <a:pt x="478526" y="2118245"/>
                  </a:lnTo>
                  <a:lnTo>
                    <a:pt x="454216" y="2074087"/>
                  </a:lnTo>
                  <a:lnTo>
                    <a:pt x="431296" y="2029439"/>
                  </a:lnTo>
                  <a:lnTo>
                    <a:pt x="409764" y="1984304"/>
                  </a:lnTo>
                  <a:lnTo>
                    <a:pt x="389622" y="1938679"/>
                  </a:lnTo>
                  <a:lnTo>
                    <a:pt x="370869" y="1892567"/>
                  </a:lnTo>
                  <a:lnTo>
                    <a:pt x="353505" y="1845965"/>
                  </a:lnTo>
                  <a:lnTo>
                    <a:pt x="337531" y="1798875"/>
                  </a:lnTo>
                  <a:lnTo>
                    <a:pt x="322945" y="1751296"/>
                  </a:lnTo>
                  <a:lnTo>
                    <a:pt x="309749" y="1703229"/>
                  </a:lnTo>
                  <a:lnTo>
                    <a:pt x="297942" y="1654673"/>
                  </a:lnTo>
                  <a:lnTo>
                    <a:pt x="287524" y="1605628"/>
                  </a:lnTo>
                  <a:lnTo>
                    <a:pt x="278495" y="1556095"/>
                  </a:lnTo>
                  <a:lnTo>
                    <a:pt x="270855" y="1506072"/>
                  </a:lnTo>
                  <a:lnTo>
                    <a:pt x="264604" y="1455561"/>
                  </a:lnTo>
                  <a:lnTo>
                    <a:pt x="259742" y="1404562"/>
                  </a:lnTo>
                  <a:lnTo>
                    <a:pt x="256269" y="1353073"/>
                  </a:lnTo>
                  <a:lnTo>
                    <a:pt x="254186" y="1301096"/>
                  </a:lnTo>
                  <a:lnTo>
                    <a:pt x="253492" y="1248646"/>
                  </a:lnTo>
                  <a:lnTo>
                    <a:pt x="253491" y="420565"/>
                  </a:lnTo>
                  <a:lnTo>
                    <a:pt x="648347" y="271734"/>
                  </a:lnTo>
                  <a:lnTo>
                    <a:pt x="648347" y="0"/>
                  </a:lnTo>
                  <a:close/>
                </a:path>
                <a:path w="648970" h="2550795">
                  <a:moveTo>
                    <a:pt x="648347" y="1305818"/>
                  </a:moveTo>
                  <a:lnTo>
                    <a:pt x="566115" y="1388051"/>
                  </a:lnTo>
                  <a:lnTo>
                    <a:pt x="648347" y="1470861"/>
                  </a:lnTo>
                  <a:lnTo>
                    <a:pt x="648347" y="1305818"/>
                  </a:lnTo>
                  <a:close/>
                </a:path>
              </a:pathLst>
            </a:custGeom>
            <a:solidFill>
              <a:srgbClr val="E4ECFF">
                <a:alpha val="22999"/>
              </a:srgbClr>
            </a:solidFill>
          </p:spPr>
          <p:txBody>
            <a:bodyPr wrap="square" lIns="0" tIns="0" rIns="0" bIns="0" rtlCol="0"/>
            <a:lstStyle/>
            <a:p>
              <a:endParaRPr/>
            </a:p>
          </p:txBody>
        </p:sp>
      </p:grpSp>
      <p:sp>
        <p:nvSpPr>
          <p:cNvPr id="5" name="object 5"/>
          <p:cNvSpPr txBox="1">
            <a:spLocks noGrp="1"/>
          </p:cNvSpPr>
          <p:nvPr>
            <p:ph type="title"/>
          </p:nvPr>
        </p:nvSpPr>
        <p:spPr>
          <a:xfrm>
            <a:off x="332506" y="790409"/>
            <a:ext cx="2343785" cy="635000"/>
          </a:xfrm>
          <a:prstGeom prst="rect">
            <a:avLst/>
          </a:prstGeom>
        </p:spPr>
        <p:txBody>
          <a:bodyPr vert="horz" wrap="square" lIns="0" tIns="12700" rIns="0" bIns="0" rtlCol="0">
            <a:spAutoFit/>
          </a:bodyPr>
          <a:lstStyle/>
          <a:p>
            <a:pPr marL="12700">
              <a:lnSpc>
                <a:spcPct val="100000"/>
              </a:lnSpc>
              <a:spcBef>
                <a:spcPts val="100"/>
              </a:spcBef>
            </a:pPr>
            <a:r>
              <a:rPr sz="4000" spc="-50" dirty="0">
                <a:solidFill>
                  <a:srgbClr val="164EA6"/>
                </a:solidFill>
              </a:rPr>
              <a:t>Nội</a:t>
            </a:r>
            <a:r>
              <a:rPr sz="4000" spc="-105" dirty="0">
                <a:solidFill>
                  <a:srgbClr val="164EA6"/>
                </a:solidFill>
              </a:rPr>
              <a:t> </a:t>
            </a:r>
            <a:r>
              <a:rPr sz="4000" spc="-55" dirty="0">
                <a:solidFill>
                  <a:srgbClr val="164EA6"/>
                </a:solidFill>
              </a:rPr>
              <a:t>dung:</a:t>
            </a:r>
            <a:endParaRPr sz="4000" dirty="0"/>
          </a:p>
        </p:txBody>
      </p:sp>
      <p:sp>
        <p:nvSpPr>
          <p:cNvPr id="6" name="object 6"/>
          <p:cNvSpPr txBox="1"/>
          <p:nvPr/>
        </p:nvSpPr>
        <p:spPr>
          <a:xfrm>
            <a:off x="1386192" y="2668003"/>
            <a:ext cx="60960" cy="208279"/>
          </a:xfrm>
          <a:prstGeom prst="rect">
            <a:avLst/>
          </a:prstGeom>
        </p:spPr>
        <p:txBody>
          <a:bodyPr vert="horz" wrap="square" lIns="0" tIns="12700" rIns="0" bIns="0" rtlCol="0">
            <a:spAutoFit/>
          </a:bodyPr>
          <a:lstStyle/>
          <a:p>
            <a:pPr marL="12700">
              <a:lnSpc>
                <a:spcPct val="100000"/>
              </a:lnSpc>
              <a:spcBef>
                <a:spcPts val="100"/>
              </a:spcBef>
            </a:pPr>
            <a:r>
              <a:rPr sz="1200" spc="-60" dirty="0">
                <a:latin typeface="Arial"/>
                <a:cs typeface="Arial"/>
              </a:rPr>
              <a:t> </a:t>
            </a:r>
            <a:endParaRPr sz="1200">
              <a:latin typeface="Arial"/>
              <a:cs typeface="Arial"/>
            </a:endParaRPr>
          </a:p>
        </p:txBody>
      </p:sp>
      <p:sp>
        <p:nvSpPr>
          <p:cNvPr id="7" name="object 7"/>
          <p:cNvSpPr txBox="1"/>
          <p:nvPr/>
        </p:nvSpPr>
        <p:spPr>
          <a:xfrm>
            <a:off x="1455381" y="2789008"/>
            <a:ext cx="2835275" cy="494665"/>
          </a:xfrm>
          <a:prstGeom prst="rect">
            <a:avLst/>
          </a:prstGeom>
        </p:spPr>
        <p:txBody>
          <a:bodyPr vert="horz" wrap="square" lIns="0" tIns="12700" rIns="0" bIns="0" rtlCol="0">
            <a:spAutoFit/>
          </a:bodyPr>
          <a:lstStyle/>
          <a:p>
            <a:pPr marL="12700" marR="5080">
              <a:lnSpc>
                <a:spcPct val="128299"/>
              </a:lnSpc>
              <a:spcBef>
                <a:spcPts val="100"/>
              </a:spcBef>
            </a:pPr>
            <a:r>
              <a:rPr sz="1200" spc="-75" dirty="0">
                <a:latin typeface="Arial"/>
                <a:cs typeface="Arial"/>
              </a:rPr>
              <a:t>Sáng </a:t>
            </a:r>
            <a:r>
              <a:rPr sz="1200" spc="-25" dirty="0">
                <a:latin typeface="Arial"/>
                <a:cs typeface="Arial"/>
              </a:rPr>
              <a:t>suốt </a:t>
            </a:r>
            <a:r>
              <a:rPr sz="1200" spc="-5" dirty="0">
                <a:latin typeface="Arial"/>
                <a:cs typeface="Arial"/>
              </a:rPr>
              <a:t>về </a:t>
            </a:r>
            <a:r>
              <a:rPr sz="1200" spc="-60" dirty="0">
                <a:latin typeface="Arial"/>
                <a:cs typeface="Arial"/>
              </a:rPr>
              <a:t>những </a:t>
            </a:r>
            <a:r>
              <a:rPr sz="1200" spc="-45" dirty="0">
                <a:latin typeface="Arial"/>
                <a:cs typeface="Arial"/>
              </a:rPr>
              <a:t>gì </a:t>
            </a:r>
            <a:r>
              <a:rPr sz="1200" spc="-35" dirty="0">
                <a:latin typeface="Arial"/>
                <a:cs typeface="Arial"/>
              </a:rPr>
              <a:t>mình </a:t>
            </a:r>
            <a:r>
              <a:rPr sz="1200" spc="-25" dirty="0">
                <a:latin typeface="Arial"/>
                <a:cs typeface="Arial"/>
              </a:rPr>
              <a:t>muốn </a:t>
            </a:r>
            <a:r>
              <a:rPr sz="1200" spc="-50" dirty="0">
                <a:latin typeface="Arial"/>
                <a:cs typeface="Arial"/>
              </a:rPr>
              <a:t>chia </a:t>
            </a:r>
            <a:r>
              <a:rPr sz="1200" spc="-55" dirty="0">
                <a:latin typeface="Arial"/>
                <a:cs typeface="Arial"/>
              </a:rPr>
              <a:t>sẻ  </a:t>
            </a:r>
            <a:r>
              <a:rPr sz="1200" spc="-75" dirty="0">
                <a:latin typeface="Arial"/>
                <a:cs typeface="Arial"/>
              </a:rPr>
              <a:t>Sáng </a:t>
            </a:r>
            <a:r>
              <a:rPr sz="1200" spc="-25" dirty="0">
                <a:latin typeface="Arial"/>
                <a:cs typeface="Arial"/>
              </a:rPr>
              <a:t>suốt </a:t>
            </a:r>
            <a:r>
              <a:rPr sz="1200" spc="-5" dirty="0">
                <a:latin typeface="Arial"/>
                <a:cs typeface="Arial"/>
              </a:rPr>
              <a:t>về </a:t>
            </a:r>
            <a:r>
              <a:rPr sz="1200" spc="-60" dirty="0">
                <a:latin typeface="Arial"/>
                <a:cs typeface="Arial"/>
              </a:rPr>
              <a:t>người </a:t>
            </a:r>
            <a:r>
              <a:rPr sz="1200" spc="-50" dirty="0">
                <a:latin typeface="Arial"/>
                <a:cs typeface="Arial"/>
              </a:rPr>
              <a:t>mình </a:t>
            </a:r>
            <a:r>
              <a:rPr sz="1200" spc="-35" dirty="0">
                <a:latin typeface="Arial"/>
                <a:cs typeface="Arial"/>
              </a:rPr>
              <a:t>đang </a:t>
            </a:r>
            <a:r>
              <a:rPr sz="1200" spc="-40" dirty="0">
                <a:latin typeface="Arial"/>
                <a:cs typeface="Arial"/>
              </a:rPr>
              <a:t>chia sẻ</a:t>
            </a:r>
            <a:r>
              <a:rPr sz="1200" spc="-15" dirty="0">
                <a:latin typeface="Arial"/>
                <a:cs typeface="Arial"/>
              </a:rPr>
              <a:t> cùng</a:t>
            </a:r>
            <a:endParaRPr sz="1200">
              <a:latin typeface="Arial"/>
              <a:cs typeface="Arial"/>
            </a:endParaRPr>
          </a:p>
        </p:txBody>
      </p:sp>
      <p:sp>
        <p:nvSpPr>
          <p:cNvPr id="8" name="object 8"/>
          <p:cNvSpPr txBox="1"/>
          <p:nvPr/>
        </p:nvSpPr>
        <p:spPr>
          <a:xfrm>
            <a:off x="4602594" y="2413016"/>
            <a:ext cx="192405" cy="895985"/>
          </a:xfrm>
          <a:prstGeom prst="rect">
            <a:avLst/>
          </a:prstGeom>
        </p:spPr>
        <p:txBody>
          <a:bodyPr vert="horz" wrap="square" lIns="0" tIns="102870" rIns="0" bIns="0" rtlCol="0">
            <a:spAutoFit/>
          </a:bodyPr>
          <a:lstStyle/>
          <a:p>
            <a:pPr marL="12700">
              <a:lnSpc>
                <a:spcPct val="100000"/>
              </a:lnSpc>
              <a:spcBef>
                <a:spcPts val="810"/>
              </a:spcBef>
            </a:pPr>
            <a:r>
              <a:rPr sz="1600" b="1" spc="-240" dirty="0">
                <a:solidFill>
                  <a:srgbClr val="175AB9"/>
                </a:solidFill>
                <a:latin typeface="Arial"/>
                <a:cs typeface="Arial"/>
              </a:rPr>
              <a:t>11</a:t>
            </a:r>
            <a:endParaRPr sz="1600">
              <a:latin typeface="Arial"/>
              <a:cs typeface="Arial"/>
            </a:endParaRPr>
          </a:p>
          <a:p>
            <a:pPr marL="43815">
              <a:lnSpc>
                <a:spcPct val="100000"/>
              </a:lnSpc>
              <a:spcBef>
                <a:spcPts val="535"/>
              </a:spcBef>
            </a:pPr>
            <a:r>
              <a:rPr sz="1200" spc="-215" dirty="0">
                <a:latin typeface="Arial"/>
                <a:cs typeface="Arial"/>
              </a:rPr>
              <a:t>11</a:t>
            </a:r>
            <a:endParaRPr sz="1200">
              <a:latin typeface="Arial"/>
              <a:cs typeface="Arial"/>
            </a:endParaRPr>
          </a:p>
          <a:p>
            <a:pPr marL="29209">
              <a:lnSpc>
                <a:spcPct val="100000"/>
              </a:lnSpc>
              <a:spcBef>
                <a:spcPts val="805"/>
              </a:spcBef>
            </a:pPr>
            <a:r>
              <a:rPr sz="1200" spc="-155" dirty="0">
                <a:latin typeface="Arial"/>
                <a:cs typeface="Arial"/>
              </a:rPr>
              <a:t>12</a:t>
            </a:r>
            <a:endParaRPr sz="1200">
              <a:latin typeface="Arial"/>
              <a:cs typeface="Arial"/>
            </a:endParaRPr>
          </a:p>
        </p:txBody>
      </p:sp>
      <p:sp>
        <p:nvSpPr>
          <p:cNvPr id="9" name="object 9"/>
          <p:cNvSpPr txBox="1"/>
          <p:nvPr/>
        </p:nvSpPr>
        <p:spPr>
          <a:xfrm>
            <a:off x="4560531" y="3543418"/>
            <a:ext cx="217170" cy="613410"/>
          </a:xfrm>
          <a:prstGeom prst="rect">
            <a:avLst/>
          </a:prstGeom>
        </p:spPr>
        <p:txBody>
          <a:bodyPr vert="horz" wrap="square" lIns="0" tIns="104775" rIns="0" bIns="0" rtlCol="0">
            <a:spAutoFit/>
          </a:bodyPr>
          <a:lstStyle/>
          <a:p>
            <a:pPr marL="12700">
              <a:lnSpc>
                <a:spcPct val="100000"/>
              </a:lnSpc>
              <a:spcBef>
                <a:spcPts val="825"/>
              </a:spcBef>
            </a:pPr>
            <a:r>
              <a:rPr sz="1600" b="1" spc="-140" dirty="0">
                <a:solidFill>
                  <a:srgbClr val="175AB9"/>
                </a:solidFill>
                <a:latin typeface="Arial"/>
                <a:cs typeface="Arial"/>
              </a:rPr>
              <a:t>17</a:t>
            </a:r>
            <a:endParaRPr sz="1600">
              <a:latin typeface="Arial"/>
              <a:cs typeface="Arial"/>
            </a:endParaRPr>
          </a:p>
          <a:p>
            <a:pPr marL="55244">
              <a:lnSpc>
                <a:spcPct val="100000"/>
              </a:lnSpc>
              <a:spcBef>
                <a:spcPts val="540"/>
              </a:spcBef>
            </a:pPr>
            <a:r>
              <a:rPr sz="1200" spc="-125" dirty="0">
                <a:latin typeface="Arial"/>
                <a:cs typeface="Arial"/>
              </a:rPr>
              <a:t>17</a:t>
            </a:r>
            <a:endParaRPr sz="1200">
              <a:latin typeface="Arial"/>
              <a:cs typeface="Arial"/>
            </a:endParaRPr>
          </a:p>
        </p:txBody>
      </p:sp>
      <p:sp>
        <p:nvSpPr>
          <p:cNvPr id="10" name="object 10"/>
          <p:cNvSpPr txBox="1"/>
          <p:nvPr/>
        </p:nvSpPr>
        <p:spPr>
          <a:xfrm>
            <a:off x="4523752" y="4593132"/>
            <a:ext cx="239395" cy="818515"/>
          </a:xfrm>
          <a:prstGeom prst="rect">
            <a:avLst/>
          </a:prstGeom>
        </p:spPr>
        <p:txBody>
          <a:bodyPr vert="horz" wrap="square" lIns="0" tIns="12700" rIns="0" bIns="0" rtlCol="0">
            <a:spAutoFit/>
          </a:bodyPr>
          <a:lstStyle/>
          <a:p>
            <a:pPr marL="12700">
              <a:lnSpc>
                <a:spcPct val="100000"/>
              </a:lnSpc>
              <a:spcBef>
                <a:spcPts val="100"/>
              </a:spcBef>
            </a:pPr>
            <a:r>
              <a:rPr sz="1600" b="1" spc="-130" dirty="0">
                <a:solidFill>
                  <a:srgbClr val="175AB9"/>
                </a:solidFill>
                <a:latin typeface="Arial"/>
                <a:cs typeface="Arial"/>
              </a:rPr>
              <a:t>31</a:t>
            </a:r>
            <a:endParaRPr sz="1600">
              <a:latin typeface="Arial"/>
              <a:cs typeface="Arial"/>
            </a:endParaRPr>
          </a:p>
          <a:p>
            <a:pPr marL="64769">
              <a:lnSpc>
                <a:spcPct val="100000"/>
              </a:lnSpc>
              <a:spcBef>
                <a:spcPts val="1025"/>
              </a:spcBef>
            </a:pPr>
            <a:r>
              <a:rPr sz="1200" spc="-125" dirty="0">
                <a:latin typeface="Arial"/>
                <a:cs typeface="Arial"/>
              </a:rPr>
              <a:t>31</a:t>
            </a:r>
            <a:endParaRPr sz="1200">
              <a:latin typeface="Arial"/>
              <a:cs typeface="Arial"/>
            </a:endParaRPr>
          </a:p>
          <a:p>
            <a:pPr marL="64769">
              <a:lnSpc>
                <a:spcPct val="100000"/>
              </a:lnSpc>
              <a:spcBef>
                <a:spcPts val="420"/>
              </a:spcBef>
            </a:pPr>
            <a:r>
              <a:rPr sz="1200" spc="-40" dirty="0">
                <a:latin typeface="Arial"/>
                <a:cs typeface="Arial"/>
              </a:rPr>
              <a:t>32</a:t>
            </a:r>
            <a:endParaRPr sz="1200">
              <a:latin typeface="Arial"/>
              <a:cs typeface="Arial"/>
            </a:endParaRPr>
          </a:p>
        </p:txBody>
      </p:sp>
      <p:sp>
        <p:nvSpPr>
          <p:cNvPr id="11" name="object 11"/>
          <p:cNvSpPr txBox="1"/>
          <p:nvPr/>
        </p:nvSpPr>
        <p:spPr>
          <a:xfrm>
            <a:off x="4523752" y="5822289"/>
            <a:ext cx="250825" cy="269240"/>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175AB9"/>
                </a:solidFill>
                <a:latin typeface="Arial"/>
                <a:cs typeface="Arial"/>
              </a:rPr>
              <a:t>35</a:t>
            </a:r>
            <a:endParaRPr sz="1600">
              <a:latin typeface="Arial"/>
              <a:cs typeface="Arial"/>
            </a:endParaRPr>
          </a:p>
        </p:txBody>
      </p:sp>
      <p:sp>
        <p:nvSpPr>
          <p:cNvPr id="12" name="object 12"/>
          <p:cNvSpPr txBox="1"/>
          <p:nvPr/>
        </p:nvSpPr>
        <p:spPr>
          <a:xfrm>
            <a:off x="4665383" y="1880006"/>
            <a:ext cx="144780" cy="269240"/>
          </a:xfrm>
          <a:prstGeom prst="rect">
            <a:avLst/>
          </a:prstGeom>
        </p:spPr>
        <p:txBody>
          <a:bodyPr vert="horz" wrap="square" lIns="0" tIns="12700" rIns="0" bIns="0" rtlCol="0">
            <a:spAutoFit/>
          </a:bodyPr>
          <a:lstStyle/>
          <a:p>
            <a:pPr marL="12700">
              <a:lnSpc>
                <a:spcPct val="100000"/>
              </a:lnSpc>
              <a:spcBef>
                <a:spcPts val="100"/>
              </a:spcBef>
            </a:pPr>
            <a:r>
              <a:rPr sz="1600" b="1" spc="45" dirty="0">
                <a:solidFill>
                  <a:srgbClr val="175AB9"/>
                </a:solidFill>
                <a:latin typeface="Arial"/>
                <a:cs typeface="Arial"/>
              </a:rPr>
              <a:t>5</a:t>
            </a:r>
            <a:endParaRPr sz="1600">
              <a:latin typeface="Arial"/>
              <a:cs typeface="Arial"/>
            </a:endParaRPr>
          </a:p>
        </p:txBody>
      </p:sp>
      <p:sp>
        <p:nvSpPr>
          <p:cNvPr id="13" name="object 13"/>
          <p:cNvSpPr/>
          <p:nvPr/>
        </p:nvSpPr>
        <p:spPr>
          <a:xfrm>
            <a:off x="1271257" y="1909216"/>
            <a:ext cx="1049655" cy="246379"/>
          </a:xfrm>
          <a:custGeom>
            <a:avLst/>
            <a:gdLst/>
            <a:ahLst/>
            <a:cxnLst/>
            <a:rect l="l" t="t" r="r" b="b"/>
            <a:pathLst>
              <a:path w="1049655" h="246380">
                <a:moveTo>
                  <a:pt x="926122" y="0"/>
                </a:moveTo>
                <a:lnTo>
                  <a:pt x="123063" y="0"/>
                </a:lnTo>
                <a:lnTo>
                  <a:pt x="75277" y="9711"/>
                </a:lnTo>
                <a:lnTo>
                  <a:pt x="36147" y="36152"/>
                </a:lnTo>
                <a:lnTo>
                  <a:pt x="9709" y="75282"/>
                </a:lnTo>
                <a:lnTo>
                  <a:pt x="0" y="123062"/>
                </a:lnTo>
                <a:lnTo>
                  <a:pt x="9709" y="170848"/>
                </a:lnTo>
                <a:lnTo>
                  <a:pt x="36147" y="209978"/>
                </a:lnTo>
                <a:lnTo>
                  <a:pt x="75277" y="236416"/>
                </a:lnTo>
                <a:lnTo>
                  <a:pt x="123063" y="246125"/>
                </a:lnTo>
                <a:lnTo>
                  <a:pt x="926122" y="246125"/>
                </a:lnTo>
                <a:lnTo>
                  <a:pt x="973907" y="236416"/>
                </a:lnTo>
                <a:lnTo>
                  <a:pt x="1013037" y="209978"/>
                </a:lnTo>
                <a:lnTo>
                  <a:pt x="1039475" y="170848"/>
                </a:lnTo>
                <a:lnTo>
                  <a:pt x="1049185" y="123062"/>
                </a:lnTo>
                <a:lnTo>
                  <a:pt x="1039475" y="75282"/>
                </a:lnTo>
                <a:lnTo>
                  <a:pt x="1013037" y="36152"/>
                </a:lnTo>
                <a:lnTo>
                  <a:pt x="973907" y="9711"/>
                </a:lnTo>
                <a:lnTo>
                  <a:pt x="926122" y="0"/>
                </a:lnTo>
                <a:close/>
              </a:path>
            </a:pathLst>
          </a:custGeom>
          <a:solidFill>
            <a:srgbClr val="E6EDFB"/>
          </a:solidFill>
        </p:spPr>
        <p:txBody>
          <a:bodyPr wrap="square" lIns="0" tIns="0" rIns="0" bIns="0" rtlCol="0"/>
          <a:lstStyle/>
          <a:p>
            <a:endParaRPr/>
          </a:p>
        </p:txBody>
      </p:sp>
      <p:sp>
        <p:nvSpPr>
          <p:cNvPr id="14" name="object 14"/>
          <p:cNvSpPr txBox="1"/>
          <p:nvPr/>
        </p:nvSpPr>
        <p:spPr>
          <a:xfrm>
            <a:off x="1296644" y="1890712"/>
            <a:ext cx="1981835" cy="269240"/>
          </a:xfrm>
          <a:prstGeom prst="rect">
            <a:avLst/>
          </a:prstGeom>
        </p:spPr>
        <p:txBody>
          <a:bodyPr vert="horz" wrap="square" lIns="0" tIns="12700" rIns="0" bIns="0" rtlCol="0">
            <a:spAutoFit/>
          </a:bodyPr>
          <a:lstStyle/>
          <a:p>
            <a:pPr marL="12700">
              <a:lnSpc>
                <a:spcPct val="100000"/>
              </a:lnSpc>
              <a:spcBef>
                <a:spcPts val="100"/>
              </a:spcBef>
              <a:tabLst>
                <a:tab pos="1115060" algn="l"/>
              </a:tabLst>
            </a:pPr>
            <a:r>
              <a:rPr sz="2400" b="1" spc="-127" baseline="1736" dirty="0">
                <a:solidFill>
                  <a:srgbClr val="175AB9"/>
                </a:solidFill>
                <a:latin typeface="Arial"/>
                <a:cs typeface="Arial"/>
              </a:rPr>
              <a:t>Bảo</a:t>
            </a:r>
            <a:r>
              <a:rPr sz="2400" b="1" spc="-60" baseline="1736" dirty="0">
                <a:solidFill>
                  <a:srgbClr val="175AB9"/>
                </a:solidFill>
                <a:latin typeface="Arial"/>
                <a:cs typeface="Arial"/>
              </a:rPr>
              <a:t> </a:t>
            </a:r>
            <a:r>
              <a:rPr sz="2400" b="1" spc="15" baseline="1736" dirty="0">
                <a:solidFill>
                  <a:srgbClr val="175AB9"/>
                </a:solidFill>
                <a:latin typeface="Arial"/>
                <a:cs typeface="Arial"/>
              </a:rPr>
              <a:t>mật	</a:t>
            </a:r>
            <a:r>
              <a:rPr sz="1600" b="1" spc="5" dirty="0">
                <a:solidFill>
                  <a:srgbClr val="050505"/>
                </a:solidFill>
                <a:latin typeface="Arial"/>
                <a:cs typeface="Arial"/>
              </a:rPr>
              <a:t>tài</a:t>
            </a:r>
            <a:r>
              <a:rPr sz="1600" b="1" spc="-105" dirty="0">
                <a:solidFill>
                  <a:srgbClr val="050505"/>
                </a:solidFill>
                <a:latin typeface="Arial"/>
                <a:cs typeface="Arial"/>
              </a:rPr>
              <a:t> </a:t>
            </a:r>
            <a:r>
              <a:rPr sz="1600" b="1" spc="-60" dirty="0">
                <a:solidFill>
                  <a:srgbClr val="050505"/>
                </a:solidFill>
                <a:latin typeface="Arial"/>
                <a:cs typeface="Arial"/>
              </a:rPr>
              <a:t>khoản</a:t>
            </a:r>
            <a:endParaRPr sz="1600">
              <a:latin typeface="Arial"/>
              <a:cs typeface="Arial"/>
            </a:endParaRPr>
          </a:p>
        </p:txBody>
      </p:sp>
      <p:sp>
        <p:nvSpPr>
          <p:cNvPr id="15" name="object 15"/>
          <p:cNvSpPr/>
          <p:nvPr/>
        </p:nvSpPr>
        <p:spPr>
          <a:xfrm>
            <a:off x="2138248" y="1959394"/>
            <a:ext cx="112128" cy="147154"/>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2005418" y="2504528"/>
            <a:ext cx="1198245" cy="287020"/>
          </a:xfrm>
          <a:custGeom>
            <a:avLst/>
            <a:gdLst/>
            <a:ahLst/>
            <a:cxnLst/>
            <a:rect l="l" t="t" r="r" b="b"/>
            <a:pathLst>
              <a:path w="1198245" h="287019">
                <a:moveTo>
                  <a:pt x="1054671" y="0"/>
                </a:moveTo>
                <a:lnTo>
                  <a:pt x="143510" y="0"/>
                </a:lnTo>
                <a:lnTo>
                  <a:pt x="98275" y="7347"/>
                </a:lnTo>
                <a:lnTo>
                  <a:pt x="58896" y="27783"/>
                </a:lnTo>
                <a:lnTo>
                  <a:pt x="27783" y="58896"/>
                </a:lnTo>
                <a:lnTo>
                  <a:pt x="7347" y="98275"/>
                </a:lnTo>
                <a:lnTo>
                  <a:pt x="0" y="143510"/>
                </a:lnTo>
                <a:lnTo>
                  <a:pt x="7347" y="188744"/>
                </a:lnTo>
                <a:lnTo>
                  <a:pt x="27783" y="228123"/>
                </a:lnTo>
                <a:lnTo>
                  <a:pt x="58896" y="259236"/>
                </a:lnTo>
                <a:lnTo>
                  <a:pt x="98275" y="279672"/>
                </a:lnTo>
                <a:lnTo>
                  <a:pt x="143510" y="287020"/>
                </a:lnTo>
                <a:lnTo>
                  <a:pt x="1054671" y="287020"/>
                </a:lnTo>
                <a:lnTo>
                  <a:pt x="1099905" y="279672"/>
                </a:lnTo>
                <a:lnTo>
                  <a:pt x="1139284" y="259236"/>
                </a:lnTo>
                <a:lnTo>
                  <a:pt x="1170397" y="228123"/>
                </a:lnTo>
                <a:lnTo>
                  <a:pt x="1190833" y="188744"/>
                </a:lnTo>
                <a:lnTo>
                  <a:pt x="1198181" y="143510"/>
                </a:lnTo>
                <a:lnTo>
                  <a:pt x="1190833" y="98275"/>
                </a:lnTo>
                <a:lnTo>
                  <a:pt x="1170397" y="58896"/>
                </a:lnTo>
                <a:lnTo>
                  <a:pt x="1139284" y="27783"/>
                </a:lnTo>
                <a:lnTo>
                  <a:pt x="1099905" y="7347"/>
                </a:lnTo>
                <a:lnTo>
                  <a:pt x="1054671" y="0"/>
                </a:lnTo>
                <a:close/>
              </a:path>
            </a:pathLst>
          </a:custGeom>
          <a:solidFill>
            <a:srgbClr val="E6EDFB"/>
          </a:solidFill>
        </p:spPr>
        <p:txBody>
          <a:bodyPr wrap="square" lIns="0" tIns="0" rIns="0" bIns="0" rtlCol="0"/>
          <a:lstStyle/>
          <a:p>
            <a:endParaRPr/>
          </a:p>
        </p:txBody>
      </p:sp>
      <p:sp>
        <p:nvSpPr>
          <p:cNvPr id="17" name="object 17"/>
          <p:cNvSpPr txBox="1"/>
          <p:nvPr/>
        </p:nvSpPr>
        <p:spPr>
          <a:xfrm>
            <a:off x="1296644" y="2499486"/>
            <a:ext cx="1697355" cy="269240"/>
          </a:xfrm>
          <a:prstGeom prst="rect">
            <a:avLst/>
          </a:prstGeom>
        </p:spPr>
        <p:txBody>
          <a:bodyPr vert="horz" wrap="square" lIns="0" tIns="12700" rIns="0" bIns="0" rtlCol="0">
            <a:spAutoFit/>
          </a:bodyPr>
          <a:lstStyle/>
          <a:p>
            <a:pPr marL="12700">
              <a:lnSpc>
                <a:spcPct val="100000"/>
              </a:lnSpc>
              <a:spcBef>
                <a:spcPts val="100"/>
              </a:spcBef>
            </a:pPr>
            <a:r>
              <a:rPr sz="1600" b="1" spc="-630" dirty="0">
                <a:solidFill>
                  <a:srgbClr val="050505"/>
                </a:solidFill>
                <a:latin typeface="Arial"/>
                <a:cs typeface="Arial"/>
              </a:rPr>
              <a:t>C</a:t>
            </a:r>
            <a:r>
              <a:rPr sz="1600" b="1" spc="160" dirty="0">
                <a:latin typeface="Arial"/>
                <a:cs typeface="Arial"/>
              </a:rPr>
              <a:t> </a:t>
            </a:r>
            <a:r>
              <a:rPr sz="1600" b="1" spc="-45" dirty="0">
                <a:solidFill>
                  <a:srgbClr val="050505"/>
                </a:solidFill>
                <a:latin typeface="Arial"/>
                <a:cs typeface="Arial"/>
              </a:rPr>
              <a:t>hia </a:t>
            </a:r>
            <a:r>
              <a:rPr sz="1600" b="1" spc="-65" dirty="0">
                <a:solidFill>
                  <a:srgbClr val="050505"/>
                </a:solidFill>
                <a:latin typeface="Arial"/>
                <a:cs typeface="Arial"/>
              </a:rPr>
              <a:t>sẻ </a:t>
            </a:r>
            <a:r>
              <a:rPr sz="1600" b="1" spc="-65" dirty="0">
                <a:solidFill>
                  <a:srgbClr val="175AB9"/>
                </a:solidFill>
                <a:latin typeface="Arial"/>
                <a:cs typeface="Arial"/>
              </a:rPr>
              <a:t>sáng</a:t>
            </a:r>
            <a:r>
              <a:rPr sz="1600" b="1" spc="-195" dirty="0">
                <a:solidFill>
                  <a:srgbClr val="175AB9"/>
                </a:solidFill>
                <a:latin typeface="Arial"/>
                <a:cs typeface="Arial"/>
              </a:rPr>
              <a:t> </a:t>
            </a:r>
            <a:r>
              <a:rPr sz="1600" b="1" spc="-45" dirty="0">
                <a:solidFill>
                  <a:srgbClr val="175AB9"/>
                </a:solidFill>
                <a:latin typeface="Arial"/>
                <a:cs typeface="Arial"/>
              </a:rPr>
              <a:t>suốt</a:t>
            </a:r>
            <a:endParaRPr sz="1600">
              <a:latin typeface="Arial"/>
              <a:cs typeface="Arial"/>
            </a:endParaRPr>
          </a:p>
        </p:txBody>
      </p:sp>
      <p:sp>
        <p:nvSpPr>
          <p:cNvPr id="18" name="object 18"/>
          <p:cNvSpPr/>
          <p:nvPr/>
        </p:nvSpPr>
        <p:spPr>
          <a:xfrm>
            <a:off x="3023717" y="2578417"/>
            <a:ext cx="102260" cy="139242"/>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2490952" y="3651796"/>
            <a:ext cx="1978025" cy="273685"/>
          </a:xfrm>
          <a:custGeom>
            <a:avLst/>
            <a:gdLst/>
            <a:ahLst/>
            <a:cxnLst/>
            <a:rect l="l" t="t" r="r" b="b"/>
            <a:pathLst>
              <a:path w="1978025" h="273685">
                <a:moveTo>
                  <a:pt x="1841207" y="0"/>
                </a:moveTo>
                <a:lnTo>
                  <a:pt x="136613" y="0"/>
                </a:lnTo>
                <a:lnTo>
                  <a:pt x="93550" y="6993"/>
                </a:lnTo>
                <a:lnTo>
                  <a:pt x="56062" y="26446"/>
                </a:lnTo>
                <a:lnTo>
                  <a:pt x="26446" y="56062"/>
                </a:lnTo>
                <a:lnTo>
                  <a:pt x="6993" y="93550"/>
                </a:lnTo>
                <a:lnTo>
                  <a:pt x="0" y="136613"/>
                </a:lnTo>
                <a:lnTo>
                  <a:pt x="6993" y="179672"/>
                </a:lnTo>
                <a:lnTo>
                  <a:pt x="26446" y="217159"/>
                </a:lnTo>
                <a:lnTo>
                  <a:pt x="56062" y="246778"/>
                </a:lnTo>
                <a:lnTo>
                  <a:pt x="93550" y="266232"/>
                </a:lnTo>
                <a:lnTo>
                  <a:pt x="136613" y="273227"/>
                </a:lnTo>
                <a:lnTo>
                  <a:pt x="1841207" y="273227"/>
                </a:lnTo>
                <a:lnTo>
                  <a:pt x="1884271" y="266232"/>
                </a:lnTo>
                <a:lnTo>
                  <a:pt x="1921759" y="246778"/>
                </a:lnTo>
                <a:lnTo>
                  <a:pt x="1951375" y="217159"/>
                </a:lnTo>
                <a:lnTo>
                  <a:pt x="1970827" y="179672"/>
                </a:lnTo>
                <a:lnTo>
                  <a:pt x="1977821" y="136613"/>
                </a:lnTo>
                <a:lnTo>
                  <a:pt x="1970827" y="93550"/>
                </a:lnTo>
                <a:lnTo>
                  <a:pt x="1951375" y="56062"/>
                </a:lnTo>
                <a:lnTo>
                  <a:pt x="1921759" y="26446"/>
                </a:lnTo>
                <a:lnTo>
                  <a:pt x="1884271" y="6993"/>
                </a:lnTo>
                <a:lnTo>
                  <a:pt x="1841207" y="0"/>
                </a:lnTo>
                <a:close/>
              </a:path>
            </a:pathLst>
          </a:custGeom>
          <a:solidFill>
            <a:srgbClr val="E6EDFB"/>
          </a:solidFill>
        </p:spPr>
        <p:txBody>
          <a:bodyPr wrap="square" lIns="0" tIns="0" rIns="0" bIns="0" rtlCol="0"/>
          <a:lstStyle/>
          <a:p>
            <a:endParaRPr/>
          </a:p>
        </p:txBody>
      </p:sp>
      <p:sp>
        <p:nvSpPr>
          <p:cNvPr id="20" name="object 20"/>
          <p:cNvSpPr txBox="1"/>
          <p:nvPr/>
        </p:nvSpPr>
        <p:spPr>
          <a:xfrm>
            <a:off x="1296644" y="3533753"/>
            <a:ext cx="2965450" cy="649605"/>
          </a:xfrm>
          <a:prstGeom prst="rect">
            <a:avLst/>
          </a:prstGeom>
        </p:spPr>
        <p:txBody>
          <a:bodyPr vert="horz" wrap="square" lIns="0" tIns="125095" rIns="0" bIns="0" rtlCol="0">
            <a:spAutoFit/>
          </a:bodyPr>
          <a:lstStyle/>
          <a:p>
            <a:pPr marL="12700">
              <a:lnSpc>
                <a:spcPct val="100000"/>
              </a:lnSpc>
              <a:spcBef>
                <a:spcPts val="985"/>
              </a:spcBef>
            </a:pPr>
            <a:r>
              <a:rPr sz="2400" b="1" spc="-82" baseline="3472" dirty="0">
                <a:solidFill>
                  <a:srgbClr val="050505"/>
                </a:solidFill>
                <a:latin typeface="Arial"/>
                <a:cs typeface="Arial"/>
              </a:rPr>
              <a:t>Phòng </a:t>
            </a:r>
            <a:r>
              <a:rPr sz="2400" b="1" spc="-37" baseline="3472" dirty="0">
                <a:solidFill>
                  <a:srgbClr val="050505"/>
                </a:solidFill>
                <a:latin typeface="Arial"/>
                <a:cs typeface="Arial"/>
              </a:rPr>
              <a:t>tránh </a:t>
            </a:r>
            <a:r>
              <a:rPr sz="1600" b="1" spc="-85" dirty="0">
                <a:solidFill>
                  <a:srgbClr val="175AB9"/>
                </a:solidFill>
                <a:latin typeface="Arial"/>
                <a:cs typeface="Arial"/>
              </a:rPr>
              <a:t>lừa </a:t>
            </a:r>
            <a:r>
              <a:rPr sz="1600" b="1" spc="-50" dirty="0">
                <a:solidFill>
                  <a:srgbClr val="175AB9"/>
                </a:solidFill>
                <a:latin typeface="Arial"/>
                <a:cs typeface="Arial"/>
              </a:rPr>
              <a:t>đảo </a:t>
            </a:r>
            <a:r>
              <a:rPr sz="1600" b="1" spc="-30" dirty="0">
                <a:solidFill>
                  <a:srgbClr val="175AB9"/>
                </a:solidFill>
                <a:latin typeface="Arial"/>
                <a:cs typeface="Arial"/>
              </a:rPr>
              <a:t>trực</a:t>
            </a:r>
            <a:r>
              <a:rPr sz="1600" b="1" spc="-125" dirty="0">
                <a:solidFill>
                  <a:srgbClr val="175AB9"/>
                </a:solidFill>
                <a:latin typeface="Arial"/>
                <a:cs typeface="Arial"/>
              </a:rPr>
              <a:t> </a:t>
            </a:r>
            <a:r>
              <a:rPr sz="1600" b="1" spc="-30" dirty="0">
                <a:solidFill>
                  <a:srgbClr val="175AB9"/>
                </a:solidFill>
                <a:latin typeface="Arial"/>
                <a:cs typeface="Arial"/>
              </a:rPr>
              <a:t>tuyến</a:t>
            </a:r>
            <a:endParaRPr sz="1600" dirty="0">
              <a:latin typeface="Arial"/>
              <a:cs typeface="Arial"/>
            </a:endParaRPr>
          </a:p>
          <a:p>
            <a:pPr marL="170815">
              <a:lnSpc>
                <a:spcPct val="100000"/>
              </a:lnSpc>
              <a:spcBef>
                <a:spcPts val="665"/>
              </a:spcBef>
            </a:pPr>
            <a:r>
              <a:rPr sz="1200" spc="-75" dirty="0">
                <a:latin typeface="Arial"/>
                <a:cs typeface="Arial"/>
              </a:rPr>
              <a:t>Lừa </a:t>
            </a:r>
            <a:r>
              <a:rPr sz="1200" spc="15" dirty="0">
                <a:latin typeface="Arial"/>
                <a:cs typeface="Arial"/>
              </a:rPr>
              <a:t>đảo </a:t>
            </a:r>
            <a:r>
              <a:rPr sz="1200" spc="-20" dirty="0">
                <a:latin typeface="Arial"/>
                <a:cs typeface="Arial"/>
              </a:rPr>
              <a:t>trực</a:t>
            </a:r>
            <a:r>
              <a:rPr sz="1200" spc="-10" dirty="0">
                <a:latin typeface="Arial"/>
                <a:cs typeface="Arial"/>
              </a:rPr>
              <a:t> </a:t>
            </a:r>
            <a:r>
              <a:rPr sz="1200" spc="-25" dirty="0">
                <a:latin typeface="Arial"/>
                <a:cs typeface="Arial"/>
              </a:rPr>
              <a:t>tuyến</a:t>
            </a:r>
            <a:endParaRPr sz="1200" dirty="0">
              <a:latin typeface="Arial"/>
              <a:cs typeface="Arial"/>
            </a:endParaRPr>
          </a:p>
        </p:txBody>
      </p:sp>
      <p:sp>
        <p:nvSpPr>
          <p:cNvPr id="21" name="object 21"/>
          <p:cNvSpPr/>
          <p:nvPr/>
        </p:nvSpPr>
        <p:spPr>
          <a:xfrm>
            <a:off x="4293146" y="3716324"/>
            <a:ext cx="99215" cy="134734"/>
          </a:xfrm>
          <a:prstGeom prst="rect">
            <a:avLst/>
          </a:prstGeom>
          <a:blipFill>
            <a:blip r:embed="rId4" cstate="print"/>
            <a:stretch>
              <a:fillRect/>
            </a:stretch>
          </a:blipFill>
        </p:spPr>
        <p:txBody>
          <a:bodyPr wrap="square" lIns="0" tIns="0" rIns="0" bIns="0" rtlCol="0"/>
          <a:lstStyle/>
          <a:p>
            <a:endParaRPr/>
          </a:p>
        </p:txBody>
      </p:sp>
      <p:grpSp>
        <p:nvGrpSpPr>
          <p:cNvPr id="22" name="object 22"/>
          <p:cNvGrpSpPr/>
          <p:nvPr/>
        </p:nvGrpSpPr>
        <p:grpSpPr>
          <a:xfrm>
            <a:off x="804049" y="1996986"/>
            <a:ext cx="333375" cy="4416425"/>
            <a:chOff x="804049" y="1996986"/>
            <a:chExt cx="333375" cy="4416425"/>
          </a:xfrm>
        </p:grpSpPr>
        <p:sp>
          <p:nvSpPr>
            <p:cNvPr id="23" name="object 23"/>
            <p:cNvSpPr/>
            <p:nvPr/>
          </p:nvSpPr>
          <p:spPr>
            <a:xfrm>
              <a:off x="804049" y="2034235"/>
              <a:ext cx="71755" cy="614045"/>
            </a:xfrm>
            <a:custGeom>
              <a:avLst/>
              <a:gdLst/>
              <a:ahLst/>
              <a:cxnLst/>
              <a:rect l="l" t="t" r="r" b="b"/>
              <a:pathLst>
                <a:path w="71755" h="614044">
                  <a:moveTo>
                    <a:pt x="71145" y="0"/>
                  </a:moveTo>
                  <a:lnTo>
                    <a:pt x="0" y="0"/>
                  </a:lnTo>
                  <a:lnTo>
                    <a:pt x="0" y="613803"/>
                  </a:lnTo>
                  <a:lnTo>
                    <a:pt x="71145" y="613803"/>
                  </a:lnTo>
                  <a:lnTo>
                    <a:pt x="71145" y="0"/>
                  </a:lnTo>
                  <a:close/>
                </a:path>
              </a:pathLst>
            </a:custGeom>
            <a:solidFill>
              <a:srgbClr val="D2E2FB"/>
            </a:solidFill>
          </p:spPr>
          <p:txBody>
            <a:bodyPr wrap="square" lIns="0" tIns="0" rIns="0" bIns="0" rtlCol="0"/>
            <a:lstStyle/>
            <a:p>
              <a:endParaRPr/>
            </a:p>
          </p:txBody>
        </p:sp>
        <p:sp>
          <p:nvSpPr>
            <p:cNvPr id="24" name="object 24"/>
            <p:cNvSpPr/>
            <p:nvPr/>
          </p:nvSpPr>
          <p:spPr>
            <a:xfrm>
              <a:off x="804049" y="2648026"/>
              <a:ext cx="71755" cy="1167130"/>
            </a:xfrm>
            <a:custGeom>
              <a:avLst/>
              <a:gdLst/>
              <a:ahLst/>
              <a:cxnLst/>
              <a:rect l="l" t="t" r="r" b="b"/>
              <a:pathLst>
                <a:path w="71755" h="1167129">
                  <a:moveTo>
                    <a:pt x="71145" y="0"/>
                  </a:moveTo>
                  <a:lnTo>
                    <a:pt x="0" y="0"/>
                  </a:lnTo>
                  <a:lnTo>
                    <a:pt x="0" y="1166634"/>
                  </a:lnTo>
                  <a:lnTo>
                    <a:pt x="71145" y="1166634"/>
                  </a:lnTo>
                  <a:lnTo>
                    <a:pt x="71145" y="0"/>
                  </a:lnTo>
                  <a:close/>
                </a:path>
              </a:pathLst>
            </a:custGeom>
            <a:solidFill>
              <a:srgbClr val="175AB9"/>
            </a:solidFill>
          </p:spPr>
          <p:txBody>
            <a:bodyPr wrap="square" lIns="0" tIns="0" rIns="0" bIns="0" rtlCol="0"/>
            <a:lstStyle/>
            <a:p>
              <a:endParaRPr/>
            </a:p>
          </p:txBody>
        </p:sp>
        <p:sp>
          <p:nvSpPr>
            <p:cNvPr id="25" name="object 25"/>
            <p:cNvSpPr/>
            <p:nvPr/>
          </p:nvSpPr>
          <p:spPr>
            <a:xfrm>
              <a:off x="804049" y="3810609"/>
              <a:ext cx="71755" cy="967105"/>
            </a:xfrm>
            <a:custGeom>
              <a:avLst/>
              <a:gdLst/>
              <a:ahLst/>
              <a:cxnLst/>
              <a:rect l="l" t="t" r="r" b="b"/>
              <a:pathLst>
                <a:path w="71755" h="967104">
                  <a:moveTo>
                    <a:pt x="0" y="966774"/>
                  </a:moveTo>
                  <a:lnTo>
                    <a:pt x="71145" y="966774"/>
                  </a:lnTo>
                  <a:lnTo>
                    <a:pt x="71145" y="0"/>
                  </a:lnTo>
                  <a:lnTo>
                    <a:pt x="0" y="0"/>
                  </a:lnTo>
                  <a:lnTo>
                    <a:pt x="0" y="966774"/>
                  </a:lnTo>
                  <a:close/>
                </a:path>
              </a:pathLst>
            </a:custGeom>
            <a:solidFill>
              <a:srgbClr val="D2E2FB"/>
            </a:solidFill>
          </p:spPr>
          <p:txBody>
            <a:bodyPr wrap="square" lIns="0" tIns="0" rIns="0" bIns="0" rtlCol="0"/>
            <a:lstStyle/>
            <a:p>
              <a:endParaRPr/>
            </a:p>
          </p:txBody>
        </p:sp>
        <p:sp>
          <p:nvSpPr>
            <p:cNvPr id="26" name="object 26"/>
            <p:cNvSpPr/>
            <p:nvPr/>
          </p:nvSpPr>
          <p:spPr>
            <a:xfrm>
              <a:off x="804049" y="4777384"/>
              <a:ext cx="71755" cy="1186815"/>
            </a:xfrm>
            <a:custGeom>
              <a:avLst/>
              <a:gdLst/>
              <a:ahLst/>
              <a:cxnLst/>
              <a:rect l="l" t="t" r="r" b="b"/>
              <a:pathLst>
                <a:path w="71755" h="1186814">
                  <a:moveTo>
                    <a:pt x="0" y="1186738"/>
                  </a:moveTo>
                  <a:lnTo>
                    <a:pt x="71145" y="1186738"/>
                  </a:lnTo>
                  <a:lnTo>
                    <a:pt x="71145" y="0"/>
                  </a:lnTo>
                  <a:lnTo>
                    <a:pt x="0" y="0"/>
                  </a:lnTo>
                  <a:lnTo>
                    <a:pt x="0" y="1186738"/>
                  </a:lnTo>
                  <a:close/>
                </a:path>
              </a:pathLst>
            </a:custGeom>
            <a:solidFill>
              <a:srgbClr val="175AB9"/>
            </a:solidFill>
          </p:spPr>
          <p:txBody>
            <a:bodyPr wrap="square" lIns="0" tIns="0" rIns="0" bIns="0" rtlCol="0"/>
            <a:lstStyle/>
            <a:p>
              <a:endParaRPr/>
            </a:p>
          </p:txBody>
        </p:sp>
        <p:sp>
          <p:nvSpPr>
            <p:cNvPr id="27" name="object 27"/>
            <p:cNvSpPr/>
            <p:nvPr/>
          </p:nvSpPr>
          <p:spPr>
            <a:xfrm>
              <a:off x="804049" y="5964122"/>
              <a:ext cx="71755" cy="448945"/>
            </a:xfrm>
            <a:custGeom>
              <a:avLst/>
              <a:gdLst/>
              <a:ahLst/>
              <a:cxnLst/>
              <a:rect l="l" t="t" r="r" b="b"/>
              <a:pathLst>
                <a:path w="71755" h="448945">
                  <a:moveTo>
                    <a:pt x="71145" y="0"/>
                  </a:moveTo>
                  <a:lnTo>
                    <a:pt x="0" y="0"/>
                  </a:lnTo>
                  <a:lnTo>
                    <a:pt x="0" y="448678"/>
                  </a:lnTo>
                  <a:lnTo>
                    <a:pt x="71145" y="448678"/>
                  </a:lnTo>
                  <a:lnTo>
                    <a:pt x="71145" y="0"/>
                  </a:lnTo>
                  <a:close/>
                </a:path>
              </a:pathLst>
            </a:custGeom>
            <a:solidFill>
              <a:srgbClr val="D2E2FB"/>
            </a:solidFill>
          </p:spPr>
          <p:txBody>
            <a:bodyPr wrap="square" lIns="0" tIns="0" rIns="0" bIns="0" rtlCol="0"/>
            <a:lstStyle/>
            <a:p>
              <a:endParaRPr/>
            </a:p>
          </p:txBody>
        </p:sp>
        <p:sp>
          <p:nvSpPr>
            <p:cNvPr id="28" name="object 28"/>
            <p:cNvSpPr/>
            <p:nvPr/>
          </p:nvSpPr>
          <p:spPr>
            <a:xfrm>
              <a:off x="804049" y="2032914"/>
              <a:ext cx="273685" cy="0"/>
            </a:xfrm>
            <a:custGeom>
              <a:avLst/>
              <a:gdLst/>
              <a:ahLst/>
              <a:cxnLst/>
              <a:rect l="l" t="t" r="r" b="b"/>
              <a:pathLst>
                <a:path w="273685">
                  <a:moveTo>
                    <a:pt x="0" y="0"/>
                  </a:moveTo>
                  <a:lnTo>
                    <a:pt x="273646" y="0"/>
                  </a:lnTo>
                </a:path>
              </a:pathLst>
            </a:custGeom>
            <a:ln w="12700">
              <a:solidFill>
                <a:srgbClr val="3C4043"/>
              </a:solidFill>
            </a:ln>
          </p:spPr>
          <p:txBody>
            <a:bodyPr wrap="square" lIns="0" tIns="0" rIns="0" bIns="0" rtlCol="0"/>
            <a:lstStyle/>
            <a:p>
              <a:endParaRPr/>
            </a:p>
          </p:txBody>
        </p:sp>
        <p:sp>
          <p:nvSpPr>
            <p:cNvPr id="29" name="object 29"/>
            <p:cNvSpPr/>
            <p:nvPr/>
          </p:nvSpPr>
          <p:spPr>
            <a:xfrm>
              <a:off x="1066274" y="1996986"/>
              <a:ext cx="70599" cy="70586"/>
            </a:xfrm>
            <a:prstGeom prst="rect">
              <a:avLst/>
            </a:prstGeom>
            <a:blipFill>
              <a:blip r:embed="rId5" cstate="print"/>
              <a:stretch>
                <a:fillRect/>
              </a:stretch>
            </a:blipFill>
          </p:spPr>
          <p:txBody>
            <a:bodyPr wrap="square" lIns="0" tIns="0" rIns="0" bIns="0" rtlCol="0"/>
            <a:lstStyle/>
            <a:p>
              <a:endParaRPr/>
            </a:p>
          </p:txBody>
        </p:sp>
        <p:sp>
          <p:nvSpPr>
            <p:cNvPr id="30" name="object 30"/>
            <p:cNvSpPr/>
            <p:nvPr/>
          </p:nvSpPr>
          <p:spPr>
            <a:xfrm>
              <a:off x="804049" y="2648673"/>
              <a:ext cx="273685" cy="0"/>
            </a:xfrm>
            <a:custGeom>
              <a:avLst/>
              <a:gdLst/>
              <a:ahLst/>
              <a:cxnLst/>
              <a:rect l="l" t="t" r="r" b="b"/>
              <a:pathLst>
                <a:path w="273685">
                  <a:moveTo>
                    <a:pt x="0" y="0"/>
                  </a:moveTo>
                  <a:lnTo>
                    <a:pt x="273646" y="0"/>
                  </a:lnTo>
                </a:path>
              </a:pathLst>
            </a:custGeom>
            <a:ln w="12700">
              <a:solidFill>
                <a:srgbClr val="3C4043"/>
              </a:solidFill>
            </a:ln>
          </p:spPr>
          <p:txBody>
            <a:bodyPr wrap="square" lIns="0" tIns="0" rIns="0" bIns="0" rtlCol="0"/>
            <a:lstStyle/>
            <a:p>
              <a:endParaRPr/>
            </a:p>
          </p:txBody>
        </p:sp>
        <p:sp>
          <p:nvSpPr>
            <p:cNvPr id="31" name="object 31"/>
            <p:cNvSpPr/>
            <p:nvPr/>
          </p:nvSpPr>
          <p:spPr>
            <a:xfrm>
              <a:off x="1066274" y="2612745"/>
              <a:ext cx="70599" cy="70586"/>
            </a:xfrm>
            <a:prstGeom prst="rect">
              <a:avLst/>
            </a:prstGeom>
            <a:blipFill>
              <a:blip r:embed="rId5" cstate="print"/>
              <a:stretch>
                <a:fillRect/>
              </a:stretch>
            </a:blipFill>
          </p:spPr>
          <p:txBody>
            <a:bodyPr wrap="square" lIns="0" tIns="0" rIns="0" bIns="0" rtlCol="0"/>
            <a:lstStyle/>
            <a:p>
              <a:endParaRPr/>
            </a:p>
          </p:txBody>
        </p:sp>
        <p:sp>
          <p:nvSpPr>
            <p:cNvPr id="32" name="object 32"/>
            <p:cNvSpPr/>
            <p:nvPr/>
          </p:nvSpPr>
          <p:spPr>
            <a:xfrm>
              <a:off x="804049" y="3811244"/>
              <a:ext cx="273685" cy="0"/>
            </a:xfrm>
            <a:custGeom>
              <a:avLst/>
              <a:gdLst/>
              <a:ahLst/>
              <a:cxnLst/>
              <a:rect l="l" t="t" r="r" b="b"/>
              <a:pathLst>
                <a:path w="273685">
                  <a:moveTo>
                    <a:pt x="0" y="0"/>
                  </a:moveTo>
                  <a:lnTo>
                    <a:pt x="273646" y="0"/>
                  </a:lnTo>
                </a:path>
              </a:pathLst>
            </a:custGeom>
            <a:ln w="12700">
              <a:solidFill>
                <a:srgbClr val="3C4043"/>
              </a:solidFill>
            </a:ln>
          </p:spPr>
          <p:txBody>
            <a:bodyPr wrap="square" lIns="0" tIns="0" rIns="0" bIns="0" rtlCol="0"/>
            <a:lstStyle/>
            <a:p>
              <a:endParaRPr/>
            </a:p>
          </p:txBody>
        </p:sp>
        <p:sp>
          <p:nvSpPr>
            <p:cNvPr id="33" name="object 33"/>
            <p:cNvSpPr/>
            <p:nvPr/>
          </p:nvSpPr>
          <p:spPr>
            <a:xfrm>
              <a:off x="1066274" y="3775316"/>
              <a:ext cx="70599" cy="70586"/>
            </a:xfrm>
            <a:prstGeom prst="rect">
              <a:avLst/>
            </a:prstGeom>
            <a:blipFill>
              <a:blip r:embed="rId5" cstate="print"/>
              <a:stretch>
                <a:fillRect/>
              </a:stretch>
            </a:blipFill>
          </p:spPr>
          <p:txBody>
            <a:bodyPr wrap="square" lIns="0" tIns="0" rIns="0" bIns="0" rtlCol="0"/>
            <a:lstStyle/>
            <a:p>
              <a:endParaRPr/>
            </a:p>
          </p:txBody>
        </p:sp>
        <p:sp>
          <p:nvSpPr>
            <p:cNvPr id="34" name="object 34"/>
            <p:cNvSpPr/>
            <p:nvPr/>
          </p:nvSpPr>
          <p:spPr>
            <a:xfrm>
              <a:off x="804049" y="4778031"/>
              <a:ext cx="273685" cy="0"/>
            </a:xfrm>
            <a:custGeom>
              <a:avLst/>
              <a:gdLst/>
              <a:ahLst/>
              <a:cxnLst/>
              <a:rect l="l" t="t" r="r" b="b"/>
              <a:pathLst>
                <a:path w="273685">
                  <a:moveTo>
                    <a:pt x="0" y="0"/>
                  </a:moveTo>
                  <a:lnTo>
                    <a:pt x="273646" y="0"/>
                  </a:lnTo>
                </a:path>
              </a:pathLst>
            </a:custGeom>
            <a:ln w="12700">
              <a:solidFill>
                <a:srgbClr val="3C4043"/>
              </a:solidFill>
            </a:ln>
          </p:spPr>
          <p:txBody>
            <a:bodyPr wrap="square" lIns="0" tIns="0" rIns="0" bIns="0" rtlCol="0"/>
            <a:lstStyle/>
            <a:p>
              <a:endParaRPr/>
            </a:p>
          </p:txBody>
        </p:sp>
        <p:sp>
          <p:nvSpPr>
            <p:cNvPr id="35" name="object 35"/>
            <p:cNvSpPr/>
            <p:nvPr/>
          </p:nvSpPr>
          <p:spPr>
            <a:xfrm>
              <a:off x="1066274" y="4742103"/>
              <a:ext cx="70599" cy="70586"/>
            </a:xfrm>
            <a:prstGeom prst="rect">
              <a:avLst/>
            </a:prstGeom>
            <a:blipFill>
              <a:blip r:embed="rId5" cstate="print"/>
              <a:stretch>
                <a:fillRect/>
              </a:stretch>
            </a:blipFill>
          </p:spPr>
          <p:txBody>
            <a:bodyPr wrap="square" lIns="0" tIns="0" rIns="0" bIns="0" rtlCol="0"/>
            <a:lstStyle/>
            <a:p>
              <a:endParaRPr/>
            </a:p>
          </p:txBody>
        </p:sp>
        <p:sp>
          <p:nvSpPr>
            <p:cNvPr id="36" name="object 36"/>
            <p:cNvSpPr/>
            <p:nvPr/>
          </p:nvSpPr>
          <p:spPr>
            <a:xfrm>
              <a:off x="804049" y="5964770"/>
              <a:ext cx="273685" cy="0"/>
            </a:xfrm>
            <a:custGeom>
              <a:avLst/>
              <a:gdLst/>
              <a:ahLst/>
              <a:cxnLst/>
              <a:rect l="l" t="t" r="r" b="b"/>
              <a:pathLst>
                <a:path w="273685">
                  <a:moveTo>
                    <a:pt x="0" y="0"/>
                  </a:moveTo>
                  <a:lnTo>
                    <a:pt x="273646" y="0"/>
                  </a:lnTo>
                </a:path>
              </a:pathLst>
            </a:custGeom>
            <a:ln w="12700">
              <a:solidFill>
                <a:srgbClr val="3C4043"/>
              </a:solidFill>
            </a:ln>
          </p:spPr>
          <p:txBody>
            <a:bodyPr wrap="square" lIns="0" tIns="0" rIns="0" bIns="0" rtlCol="0"/>
            <a:lstStyle/>
            <a:p>
              <a:endParaRPr/>
            </a:p>
          </p:txBody>
        </p:sp>
        <p:sp>
          <p:nvSpPr>
            <p:cNvPr id="37" name="object 37"/>
            <p:cNvSpPr/>
            <p:nvPr/>
          </p:nvSpPr>
          <p:spPr>
            <a:xfrm>
              <a:off x="1066274" y="5928842"/>
              <a:ext cx="70599" cy="70586"/>
            </a:xfrm>
            <a:prstGeom prst="rect">
              <a:avLst/>
            </a:prstGeom>
            <a:blipFill>
              <a:blip r:embed="rId5" cstate="print"/>
              <a:stretch>
                <a:fillRect/>
              </a:stretch>
            </a:blipFill>
          </p:spPr>
          <p:txBody>
            <a:bodyPr wrap="square" lIns="0" tIns="0" rIns="0" bIns="0" rtlCol="0"/>
            <a:lstStyle/>
            <a:p>
              <a:endParaRPr/>
            </a:p>
          </p:txBody>
        </p:sp>
      </p:grpSp>
      <p:sp>
        <p:nvSpPr>
          <p:cNvPr id="38" name="object 38"/>
          <p:cNvSpPr txBox="1"/>
          <p:nvPr/>
        </p:nvSpPr>
        <p:spPr>
          <a:xfrm>
            <a:off x="395343" y="1887575"/>
            <a:ext cx="241300" cy="269240"/>
          </a:xfrm>
          <a:prstGeom prst="rect">
            <a:avLst/>
          </a:prstGeom>
        </p:spPr>
        <p:txBody>
          <a:bodyPr vert="horz" wrap="square" lIns="0" tIns="12700" rIns="0" bIns="0" rtlCol="0">
            <a:spAutoFit/>
          </a:bodyPr>
          <a:lstStyle/>
          <a:p>
            <a:pPr marL="12700">
              <a:lnSpc>
                <a:spcPct val="100000"/>
              </a:lnSpc>
              <a:spcBef>
                <a:spcPts val="100"/>
              </a:spcBef>
            </a:pPr>
            <a:r>
              <a:rPr sz="1600" b="1" spc="-45" dirty="0">
                <a:solidFill>
                  <a:srgbClr val="050505"/>
                </a:solidFill>
                <a:latin typeface="Arial"/>
                <a:cs typeface="Arial"/>
              </a:rPr>
              <a:t>01</a:t>
            </a:r>
            <a:endParaRPr sz="1600">
              <a:latin typeface="Arial"/>
              <a:cs typeface="Arial"/>
            </a:endParaRPr>
          </a:p>
        </p:txBody>
      </p:sp>
      <p:sp>
        <p:nvSpPr>
          <p:cNvPr id="39" name="object 39"/>
          <p:cNvSpPr txBox="1"/>
          <p:nvPr/>
        </p:nvSpPr>
        <p:spPr>
          <a:xfrm>
            <a:off x="403877" y="2497785"/>
            <a:ext cx="266065"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50505"/>
                </a:solidFill>
                <a:latin typeface="Arial"/>
                <a:cs typeface="Arial"/>
              </a:rPr>
              <a:t>02</a:t>
            </a:r>
            <a:endParaRPr sz="1600">
              <a:latin typeface="Arial"/>
              <a:cs typeface="Arial"/>
            </a:endParaRPr>
          </a:p>
        </p:txBody>
      </p:sp>
      <p:sp>
        <p:nvSpPr>
          <p:cNvPr id="40" name="object 40"/>
          <p:cNvSpPr txBox="1"/>
          <p:nvPr/>
        </p:nvSpPr>
        <p:spPr>
          <a:xfrm>
            <a:off x="387012" y="3674719"/>
            <a:ext cx="268605" cy="269240"/>
          </a:xfrm>
          <a:prstGeom prst="rect">
            <a:avLst/>
          </a:prstGeom>
        </p:spPr>
        <p:txBody>
          <a:bodyPr vert="horz" wrap="square" lIns="0" tIns="12700" rIns="0" bIns="0" rtlCol="0">
            <a:spAutoFit/>
          </a:bodyPr>
          <a:lstStyle/>
          <a:p>
            <a:pPr marL="12700">
              <a:lnSpc>
                <a:spcPct val="100000"/>
              </a:lnSpc>
              <a:spcBef>
                <a:spcPts val="100"/>
              </a:spcBef>
            </a:pPr>
            <a:r>
              <a:rPr sz="1600" b="1" spc="65" dirty="0">
                <a:solidFill>
                  <a:srgbClr val="050505"/>
                </a:solidFill>
                <a:latin typeface="Arial"/>
                <a:cs typeface="Arial"/>
              </a:rPr>
              <a:t>03</a:t>
            </a:r>
            <a:endParaRPr sz="1600">
              <a:latin typeface="Arial"/>
              <a:cs typeface="Arial"/>
            </a:endParaRPr>
          </a:p>
        </p:txBody>
      </p:sp>
      <p:grpSp>
        <p:nvGrpSpPr>
          <p:cNvPr id="41" name="object 41"/>
          <p:cNvGrpSpPr/>
          <p:nvPr/>
        </p:nvGrpSpPr>
        <p:grpSpPr>
          <a:xfrm>
            <a:off x="1262494" y="4620933"/>
            <a:ext cx="2035175" cy="273685"/>
            <a:chOff x="1262494" y="4620933"/>
            <a:chExt cx="2035175" cy="273685"/>
          </a:xfrm>
        </p:grpSpPr>
        <p:sp>
          <p:nvSpPr>
            <p:cNvPr id="42" name="object 42"/>
            <p:cNvSpPr/>
            <p:nvPr/>
          </p:nvSpPr>
          <p:spPr>
            <a:xfrm>
              <a:off x="1262494" y="4620933"/>
              <a:ext cx="2035175" cy="273685"/>
            </a:xfrm>
            <a:custGeom>
              <a:avLst/>
              <a:gdLst/>
              <a:ahLst/>
              <a:cxnLst/>
              <a:rect l="l" t="t" r="r" b="b"/>
              <a:pathLst>
                <a:path w="2035175" h="273685">
                  <a:moveTo>
                    <a:pt x="1898357" y="0"/>
                  </a:moveTo>
                  <a:lnTo>
                    <a:pt x="136613" y="0"/>
                  </a:lnTo>
                  <a:lnTo>
                    <a:pt x="93554" y="6993"/>
                  </a:lnTo>
                  <a:lnTo>
                    <a:pt x="56068" y="26446"/>
                  </a:lnTo>
                  <a:lnTo>
                    <a:pt x="26449" y="56062"/>
                  </a:lnTo>
                  <a:lnTo>
                    <a:pt x="6995" y="93550"/>
                  </a:lnTo>
                  <a:lnTo>
                    <a:pt x="0" y="136613"/>
                  </a:lnTo>
                  <a:lnTo>
                    <a:pt x="6995" y="179672"/>
                  </a:lnTo>
                  <a:lnTo>
                    <a:pt x="26449" y="217159"/>
                  </a:lnTo>
                  <a:lnTo>
                    <a:pt x="56068" y="246778"/>
                  </a:lnTo>
                  <a:lnTo>
                    <a:pt x="93554" y="266232"/>
                  </a:lnTo>
                  <a:lnTo>
                    <a:pt x="136613" y="273227"/>
                  </a:lnTo>
                  <a:lnTo>
                    <a:pt x="1898357" y="273227"/>
                  </a:lnTo>
                  <a:lnTo>
                    <a:pt x="1941416" y="266232"/>
                  </a:lnTo>
                  <a:lnTo>
                    <a:pt x="1978903" y="246778"/>
                  </a:lnTo>
                  <a:lnTo>
                    <a:pt x="2008522" y="217159"/>
                  </a:lnTo>
                  <a:lnTo>
                    <a:pt x="2027976" y="179672"/>
                  </a:lnTo>
                  <a:lnTo>
                    <a:pt x="2034971" y="136613"/>
                  </a:lnTo>
                  <a:lnTo>
                    <a:pt x="2027976" y="93550"/>
                  </a:lnTo>
                  <a:lnTo>
                    <a:pt x="2008522" y="56062"/>
                  </a:lnTo>
                  <a:lnTo>
                    <a:pt x="1978903" y="26446"/>
                  </a:lnTo>
                  <a:lnTo>
                    <a:pt x="1941416" y="6993"/>
                  </a:lnTo>
                  <a:lnTo>
                    <a:pt x="1898357" y="0"/>
                  </a:lnTo>
                  <a:close/>
                </a:path>
              </a:pathLst>
            </a:custGeom>
            <a:solidFill>
              <a:srgbClr val="E6EDFB"/>
            </a:solidFill>
          </p:spPr>
          <p:txBody>
            <a:bodyPr wrap="square" lIns="0" tIns="0" rIns="0" bIns="0" rtlCol="0"/>
            <a:lstStyle/>
            <a:p>
              <a:endParaRPr/>
            </a:p>
          </p:txBody>
        </p:sp>
        <p:sp>
          <p:nvSpPr>
            <p:cNvPr id="43" name="object 43"/>
            <p:cNvSpPr/>
            <p:nvPr/>
          </p:nvSpPr>
          <p:spPr>
            <a:xfrm>
              <a:off x="3011436" y="4672126"/>
              <a:ext cx="222504" cy="161810"/>
            </a:xfrm>
            <a:prstGeom prst="rect">
              <a:avLst/>
            </a:prstGeom>
            <a:blipFill>
              <a:blip r:embed="rId6" cstate="print"/>
              <a:stretch>
                <a:fillRect/>
              </a:stretch>
            </a:blipFill>
          </p:spPr>
          <p:txBody>
            <a:bodyPr wrap="square" lIns="0" tIns="0" rIns="0" bIns="0" rtlCol="0"/>
            <a:lstStyle/>
            <a:p>
              <a:endParaRPr/>
            </a:p>
          </p:txBody>
        </p:sp>
      </p:grpSp>
      <p:sp>
        <p:nvSpPr>
          <p:cNvPr id="44" name="object 44"/>
          <p:cNvSpPr txBox="1"/>
          <p:nvPr/>
        </p:nvSpPr>
        <p:spPr>
          <a:xfrm>
            <a:off x="387121" y="4636896"/>
            <a:ext cx="280670" cy="269240"/>
          </a:xfrm>
          <a:prstGeom prst="rect">
            <a:avLst/>
          </a:prstGeom>
        </p:spPr>
        <p:txBody>
          <a:bodyPr vert="horz" wrap="square" lIns="0" tIns="12700" rIns="0" bIns="0" rtlCol="0">
            <a:spAutoFit/>
          </a:bodyPr>
          <a:lstStyle/>
          <a:p>
            <a:pPr marL="12700">
              <a:lnSpc>
                <a:spcPct val="100000"/>
              </a:lnSpc>
              <a:spcBef>
                <a:spcPts val="100"/>
              </a:spcBef>
            </a:pPr>
            <a:r>
              <a:rPr sz="1600" b="1" spc="110" dirty="0">
                <a:solidFill>
                  <a:srgbClr val="050505"/>
                </a:solidFill>
                <a:latin typeface="Arial"/>
                <a:cs typeface="Arial"/>
              </a:rPr>
              <a:t>04</a:t>
            </a:r>
            <a:endParaRPr sz="1600">
              <a:latin typeface="Arial"/>
              <a:cs typeface="Arial"/>
            </a:endParaRPr>
          </a:p>
        </p:txBody>
      </p:sp>
      <p:sp>
        <p:nvSpPr>
          <p:cNvPr id="45" name="object 45"/>
          <p:cNvSpPr txBox="1"/>
          <p:nvPr/>
        </p:nvSpPr>
        <p:spPr>
          <a:xfrm>
            <a:off x="1296644" y="5796229"/>
            <a:ext cx="2837815" cy="513080"/>
          </a:xfrm>
          <a:prstGeom prst="rect">
            <a:avLst/>
          </a:prstGeom>
        </p:spPr>
        <p:txBody>
          <a:bodyPr vert="horz" wrap="square" lIns="0" tIns="12700" rIns="0" bIns="0" rtlCol="0">
            <a:spAutoFit/>
          </a:bodyPr>
          <a:lstStyle/>
          <a:p>
            <a:pPr marL="12700">
              <a:lnSpc>
                <a:spcPct val="100000"/>
              </a:lnSpc>
              <a:spcBef>
                <a:spcPts val="100"/>
              </a:spcBef>
            </a:pPr>
            <a:r>
              <a:rPr sz="1600" b="1" spc="-85" dirty="0">
                <a:solidFill>
                  <a:srgbClr val="050505"/>
                </a:solidFill>
                <a:latin typeface="Arial"/>
                <a:cs typeface="Arial"/>
              </a:rPr>
              <a:t>Báo </a:t>
            </a:r>
            <a:r>
              <a:rPr sz="1600" b="1" spc="-55" dirty="0">
                <a:solidFill>
                  <a:srgbClr val="050505"/>
                </a:solidFill>
                <a:latin typeface="Arial"/>
                <a:cs typeface="Arial"/>
              </a:rPr>
              <a:t>cáo các </a:t>
            </a:r>
            <a:r>
              <a:rPr sz="1600" b="1" spc="-65" dirty="0">
                <a:solidFill>
                  <a:srgbClr val="050505"/>
                </a:solidFill>
                <a:latin typeface="Arial"/>
                <a:cs typeface="Arial"/>
              </a:rPr>
              <a:t>hành</a:t>
            </a:r>
            <a:r>
              <a:rPr sz="1600" b="1" spc="-10" dirty="0">
                <a:solidFill>
                  <a:srgbClr val="050505"/>
                </a:solidFill>
                <a:latin typeface="Arial"/>
                <a:cs typeface="Arial"/>
              </a:rPr>
              <a:t> </a:t>
            </a:r>
            <a:r>
              <a:rPr sz="1600" b="1" spc="-60" dirty="0">
                <a:solidFill>
                  <a:srgbClr val="050505"/>
                </a:solidFill>
                <a:latin typeface="Arial"/>
                <a:cs typeface="Arial"/>
              </a:rPr>
              <a:t>vi </a:t>
            </a:r>
            <a:endParaRPr sz="1600">
              <a:latin typeface="Arial"/>
              <a:cs typeface="Arial"/>
            </a:endParaRPr>
          </a:p>
          <a:p>
            <a:pPr marL="12700">
              <a:lnSpc>
                <a:spcPct val="100000"/>
              </a:lnSpc>
            </a:pPr>
            <a:r>
              <a:rPr sz="1600" b="1" spc="-45" dirty="0">
                <a:solidFill>
                  <a:srgbClr val="050505"/>
                </a:solidFill>
                <a:latin typeface="Arial"/>
                <a:cs typeface="Arial"/>
              </a:rPr>
              <a:t>có </a:t>
            </a:r>
            <a:r>
              <a:rPr sz="1600" b="1" spc="-55" dirty="0">
                <a:solidFill>
                  <a:srgbClr val="050505"/>
                </a:solidFill>
                <a:latin typeface="Arial"/>
                <a:cs typeface="Arial"/>
              </a:rPr>
              <a:t>dấu </a:t>
            </a:r>
            <a:r>
              <a:rPr sz="1600" b="1" spc="-75" dirty="0">
                <a:solidFill>
                  <a:srgbClr val="050505"/>
                </a:solidFill>
                <a:latin typeface="Arial"/>
                <a:cs typeface="Arial"/>
              </a:rPr>
              <a:t>hiệu lừa </a:t>
            </a:r>
            <a:r>
              <a:rPr sz="1600" b="1" spc="-35" dirty="0">
                <a:solidFill>
                  <a:srgbClr val="050505"/>
                </a:solidFill>
                <a:latin typeface="Arial"/>
                <a:cs typeface="Arial"/>
              </a:rPr>
              <a:t>đảo trực</a:t>
            </a:r>
            <a:r>
              <a:rPr sz="1600" b="1" spc="10" dirty="0">
                <a:solidFill>
                  <a:srgbClr val="050505"/>
                </a:solidFill>
                <a:latin typeface="Arial"/>
                <a:cs typeface="Arial"/>
              </a:rPr>
              <a:t> </a:t>
            </a:r>
            <a:r>
              <a:rPr sz="1600" b="1" spc="-35" dirty="0">
                <a:solidFill>
                  <a:srgbClr val="050505"/>
                </a:solidFill>
                <a:latin typeface="Arial"/>
                <a:cs typeface="Arial"/>
              </a:rPr>
              <a:t>tuyến</a:t>
            </a:r>
            <a:endParaRPr sz="1600">
              <a:latin typeface="Arial"/>
              <a:cs typeface="Arial"/>
            </a:endParaRPr>
          </a:p>
        </p:txBody>
      </p:sp>
      <p:sp>
        <p:nvSpPr>
          <p:cNvPr id="46" name="object 46"/>
          <p:cNvSpPr txBox="1"/>
          <p:nvPr/>
        </p:nvSpPr>
        <p:spPr>
          <a:xfrm>
            <a:off x="416585" y="5839917"/>
            <a:ext cx="272415" cy="269240"/>
          </a:xfrm>
          <a:prstGeom prst="rect">
            <a:avLst/>
          </a:prstGeom>
        </p:spPr>
        <p:txBody>
          <a:bodyPr vert="horz" wrap="square" lIns="0" tIns="12700" rIns="0" bIns="0" rtlCol="0">
            <a:spAutoFit/>
          </a:bodyPr>
          <a:lstStyle/>
          <a:p>
            <a:pPr marL="12700">
              <a:lnSpc>
                <a:spcPct val="100000"/>
              </a:lnSpc>
              <a:spcBef>
                <a:spcPts val="100"/>
              </a:spcBef>
            </a:pPr>
            <a:r>
              <a:rPr sz="1600" b="1" spc="75" dirty="0">
                <a:solidFill>
                  <a:srgbClr val="050505"/>
                </a:solidFill>
                <a:latin typeface="Arial"/>
                <a:cs typeface="Arial"/>
              </a:rPr>
              <a:t>05</a:t>
            </a:r>
            <a:endParaRPr sz="1600">
              <a:latin typeface="Arial"/>
              <a:cs typeface="Arial"/>
            </a:endParaRPr>
          </a:p>
        </p:txBody>
      </p:sp>
      <p:sp>
        <p:nvSpPr>
          <p:cNvPr id="47" name="object 47"/>
          <p:cNvSpPr/>
          <p:nvPr/>
        </p:nvSpPr>
        <p:spPr>
          <a:xfrm>
            <a:off x="1347444" y="2932404"/>
            <a:ext cx="45085" cy="45085"/>
          </a:xfrm>
          <a:custGeom>
            <a:avLst/>
            <a:gdLst/>
            <a:ahLst/>
            <a:cxnLst/>
            <a:rect l="l" t="t" r="r" b="b"/>
            <a:pathLst>
              <a:path w="45084" h="45085">
                <a:moveTo>
                  <a:pt x="22415" y="0"/>
                </a:moveTo>
                <a:lnTo>
                  <a:pt x="13694" y="1761"/>
                </a:lnTo>
                <a:lnTo>
                  <a:pt x="6569" y="6564"/>
                </a:lnTo>
                <a:lnTo>
                  <a:pt x="1762" y="13689"/>
                </a:lnTo>
                <a:lnTo>
                  <a:pt x="0" y="22415"/>
                </a:lnTo>
                <a:lnTo>
                  <a:pt x="1762" y="31141"/>
                </a:lnTo>
                <a:lnTo>
                  <a:pt x="6569" y="38266"/>
                </a:lnTo>
                <a:lnTo>
                  <a:pt x="13694" y="43069"/>
                </a:lnTo>
                <a:lnTo>
                  <a:pt x="22415" y="44830"/>
                </a:lnTo>
                <a:lnTo>
                  <a:pt x="31141" y="43069"/>
                </a:lnTo>
                <a:lnTo>
                  <a:pt x="38266" y="38266"/>
                </a:lnTo>
                <a:lnTo>
                  <a:pt x="43069" y="31141"/>
                </a:lnTo>
                <a:lnTo>
                  <a:pt x="44831" y="22415"/>
                </a:lnTo>
                <a:lnTo>
                  <a:pt x="43069" y="13689"/>
                </a:lnTo>
                <a:lnTo>
                  <a:pt x="38266" y="6564"/>
                </a:lnTo>
                <a:lnTo>
                  <a:pt x="31141" y="1761"/>
                </a:lnTo>
                <a:lnTo>
                  <a:pt x="22415" y="0"/>
                </a:lnTo>
                <a:close/>
              </a:path>
            </a:pathLst>
          </a:custGeom>
          <a:solidFill>
            <a:srgbClr val="175AB9"/>
          </a:solidFill>
        </p:spPr>
        <p:txBody>
          <a:bodyPr wrap="square" lIns="0" tIns="0" rIns="0" bIns="0" rtlCol="0"/>
          <a:lstStyle/>
          <a:p>
            <a:endParaRPr/>
          </a:p>
        </p:txBody>
      </p:sp>
      <p:sp>
        <p:nvSpPr>
          <p:cNvPr id="48" name="object 48"/>
          <p:cNvSpPr/>
          <p:nvPr/>
        </p:nvSpPr>
        <p:spPr>
          <a:xfrm>
            <a:off x="1347444" y="3162693"/>
            <a:ext cx="45085" cy="45085"/>
          </a:xfrm>
          <a:custGeom>
            <a:avLst/>
            <a:gdLst/>
            <a:ahLst/>
            <a:cxnLst/>
            <a:rect l="l" t="t" r="r" b="b"/>
            <a:pathLst>
              <a:path w="45084" h="45085">
                <a:moveTo>
                  <a:pt x="22415" y="0"/>
                </a:moveTo>
                <a:lnTo>
                  <a:pt x="13694" y="1761"/>
                </a:lnTo>
                <a:lnTo>
                  <a:pt x="6569" y="6564"/>
                </a:lnTo>
                <a:lnTo>
                  <a:pt x="1762" y="13689"/>
                </a:lnTo>
                <a:lnTo>
                  <a:pt x="0" y="22415"/>
                </a:lnTo>
                <a:lnTo>
                  <a:pt x="1762" y="31141"/>
                </a:lnTo>
                <a:lnTo>
                  <a:pt x="6569" y="38266"/>
                </a:lnTo>
                <a:lnTo>
                  <a:pt x="13694" y="43069"/>
                </a:lnTo>
                <a:lnTo>
                  <a:pt x="22415" y="44830"/>
                </a:lnTo>
                <a:lnTo>
                  <a:pt x="31141" y="43069"/>
                </a:lnTo>
                <a:lnTo>
                  <a:pt x="38266" y="38266"/>
                </a:lnTo>
                <a:lnTo>
                  <a:pt x="43069" y="31141"/>
                </a:lnTo>
                <a:lnTo>
                  <a:pt x="44831" y="22415"/>
                </a:lnTo>
                <a:lnTo>
                  <a:pt x="43069" y="13689"/>
                </a:lnTo>
                <a:lnTo>
                  <a:pt x="38266" y="6564"/>
                </a:lnTo>
                <a:lnTo>
                  <a:pt x="31141" y="1761"/>
                </a:lnTo>
                <a:lnTo>
                  <a:pt x="22415" y="0"/>
                </a:lnTo>
                <a:close/>
              </a:path>
            </a:pathLst>
          </a:custGeom>
          <a:solidFill>
            <a:srgbClr val="175AB9"/>
          </a:solidFill>
        </p:spPr>
        <p:txBody>
          <a:bodyPr wrap="square" lIns="0" tIns="0" rIns="0" bIns="0" rtlCol="0"/>
          <a:lstStyle/>
          <a:p>
            <a:endParaRPr/>
          </a:p>
        </p:txBody>
      </p:sp>
      <p:sp>
        <p:nvSpPr>
          <p:cNvPr id="49" name="object 49"/>
          <p:cNvSpPr/>
          <p:nvPr/>
        </p:nvSpPr>
        <p:spPr>
          <a:xfrm>
            <a:off x="1347444" y="4063796"/>
            <a:ext cx="45085" cy="45085"/>
          </a:xfrm>
          <a:custGeom>
            <a:avLst/>
            <a:gdLst/>
            <a:ahLst/>
            <a:cxnLst/>
            <a:rect l="l" t="t" r="r" b="b"/>
            <a:pathLst>
              <a:path w="45084" h="45085">
                <a:moveTo>
                  <a:pt x="22415" y="0"/>
                </a:moveTo>
                <a:lnTo>
                  <a:pt x="13694" y="1761"/>
                </a:lnTo>
                <a:lnTo>
                  <a:pt x="6569" y="6564"/>
                </a:lnTo>
                <a:lnTo>
                  <a:pt x="1762" y="13689"/>
                </a:lnTo>
                <a:lnTo>
                  <a:pt x="0" y="22415"/>
                </a:lnTo>
                <a:lnTo>
                  <a:pt x="1762" y="31141"/>
                </a:lnTo>
                <a:lnTo>
                  <a:pt x="6569" y="38266"/>
                </a:lnTo>
                <a:lnTo>
                  <a:pt x="13694" y="43069"/>
                </a:lnTo>
                <a:lnTo>
                  <a:pt x="22415" y="44830"/>
                </a:lnTo>
                <a:lnTo>
                  <a:pt x="31141" y="43069"/>
                </a:lnTo>
                <a:lnTo>
                  <a:pt x="38266" y="38266"/>
                </a:lnTo>
                <a:lnTo>
                  <a:pt x="43069" y="31141"/>
                </a:lnTo>
                <a:lnTo>
                  <a:pt x="44831" y="22415"/>
                </a:lnTo>
                <a:lnTo>
                  <a:pt x="43069" y="13689"/>
                </a:lnTo>
                <a:lnTo>
                  <a:pt x="38266" y="6564"/>
                </a:lnTo>
                <a:lnTo>
                  <a:pt x="31141" y="1761"/>
                </a:lnTo>
                <a:lnTo>
                  <a:pt x="22415" y="0"/>
                </a:lnTo>
                <a:close/>
              </a:path>
            </a:pathLst>
          </a:custGeom>
          <a:solidFill>
            <a:srgbClr val="175AB9"/>
          </a:solidFill>
        </p:spPr>
        <p:txBody>
          <a:bodyPr wrap="square" lIns="0" tIns="0" rIns="0" bIns="0" rtlCol="0"/>
          <a:lstStyle/>
          <a:p>
            <a:endParaRPr/>
          </a:p>
        </p:txBody>
      </p:sp>
      <p:sp>
        <p:nvSpPr>
          <p:cNvPr id="50" name="object 50"/>
          <p:cNvSpPr/>
          <p:nvPr/>
        </p:nvSpPr>
        <p:spPr>
          <a:xfrm>
            <a:off x="1347444" y="5085295"/>
            <a:ext cx="45085" cy="45085"/>
          </a:xfrm>
          <a:custGeom>
            <a:avLst/>
            <a:gdLst/>
            <a:ahLst/>
            <a:cxnLst/>
            <a:rect l="l" t="t" r="r" b="b"/>
            <a:pathLst>
              <a:path w="45084" h="45085">
                <a:moveTo>
                  <a:pt x="22415" y="0"/>
                </a:moveTo>
                <a:lnTo>
                  <a:pt x="13694" y="1761"/>
                </a:lnTo>
                <a:lnTo>
                  <a:pt x="6569" y="6564"/>
                </a:lnTo>
                <a:lnTo>
                  <a:pt x="1762" y="13689"/>
                </a:lnTo>
                <a:lnTo>
                  <a:pt x="0" y="22415"/>
                </a:lnTo>
                <a:lnTo>
                  <a:pt x="1762" y="31141"/>
                </a:lnTo>
                <a:lnTo>
                  <a:pt x="6569" y="38266"/>
                </a:lnTo>
                <a:lnTo>
                  <a:pt x="13694" y="43069"/>
                </a:lnTo>
                <a:lnTo>
                  <a:pt x="22415" y="44830"/>
                </a:lnTo>
                <a:lnTo>
                  <a:pt x="31141" y="43069"/>
                </a:lnTo>
                <a:lnTo>
                  <a:pt x="38266" y="38266"/>
                </a:lnTo>
                <a:lnTo>
                  <a:pt x="43069" y="31141"/>
                </a:lnTo>
                <a:lnTo>
                  <a:pt x="44831" y="22415"/>
                </a:lnTo>
                <a:lnTo>
                  <a:pt x="43069" y="13689"/>
                </a:lnTo>
                <a:lnTo>
                  <a:pt x="38266" y="6564"/>
                </a:lnTo>
                <a:lnTo>
                  <a:pt x="31141" y="1761"/>
                </a:lnTo>
                <a:lnTo>
                  <a:pt x="22415" y="0"/>
                </a:lnTo>
                <a:close/>
              </a:path>
            </a:pathLst>
          </a:custGeom>
          <a:solidFill>
            <a:srgbClr val="175AB9"/>
          </a:solidFill>
        </p:spPr>
        <p:txBody>
          <a:bodyPr wrap="square" lIns="0" tIns="0" rIns="0" bIns="0" rtlCol="0"/>
          <a:lstStyle/>
          <a:p>
            <a:endParaRPr/>
          </a:p>
        </p:txBody>
      </p:sp>
      <p:sp>
        <p:nvSpPr>
          <p:cNvPr id="51" name="object 51"/>
          <p:cNvSpPr/>
          <p:nvPr/>
        </p:nvSpPr>
        <p:spPr>
          <a:xfrm>
            <a:off x="1347444" y="5298871"/>
            <a:ext cx="45085" cy="45085"/>
          </a:xfrm>
          <a:custGeom>
            <a:avLst/>
            <a:gdLst/>
            <a:ahLst/>
            <a:cxnLst/>
            <a:rect l="l" t="t" r="r" b="b"/>
            <a:pathLst>
              <a:path w="45084" h="45085">
                <a:moveTo>
                  <a:pt x="22415" y="0"/>
                </a:moveTo>
                <a:lnTo>
                  <a:pt x="13694" y="1761"/>
                </a:lnTo>
                <a:lnTo>
                  <a:pt x="6569" y="6564"/>
                </a:lnTo>
                <a:lnTo>
                  <a:pt x="1762" y="13689"/>
                </a:lnTo>
                <a:lnTo>
                  <a:pt x="0" y="22415"/>
                </a:lnTo>
                <a:lnTo>
                  <a:pt x="1762" y="31141"/>
                </a:lnTo>
                <a:lnTo>
                  <a:pt x="6569" y="38266"/>
                </a:lnTo>
                <a:lnTo>
                  <a:pt x="13694" y="43069"/>
                </a:lnTo>
                <a:lnTo>
                  <a:pt x="22415" y="44830"/>
                </a:lnTo>
                <a:lnTo>
                  <a:pt x="31141" y="43069"/>
                </a:lnTo>
                <a:lnTo>
                  <a:pt x="38266" y="38266"/>
                </a:lnTo>
                <a:lnTo>
                  <a:pt x="43069" y="31141"/>
                </a:lnTo>
                <a:lnTo>
                  <a:pt x="44831" y="22415"/>
                </a:lnTo>
                <a:lnTo>
                  <a:pt x="43069" y="13689"/>
                </a:lnTo>
                <a:lnTo>
                  <a:pt x="38266" y="6564"/>
                </a:lnTo>
                <a:lnTo>
                  <a:pt x="31141" y="1761"/>
                </a:lnTo>
                <a:lnTo>
                  <a:pt x="22415" y="0"/>
                </a:lnTo>
                <a:close/>
              </a:path>
            </a:pathLst>
          </a:custGeom>
          <a:solidFill>
            <a:srgbClr val="175AB9"/>
          </a:solidFill>
        </p:spPr>
        <p:txBody>
          <a:bodyPr wrap="square" lIns="0" tIns="0" rIns="0" bIns="0" rtlCol="0"/>
          <a:lstStyle/>
          <a:p>
            <a:endParaRPr/>
          </a:p>
        </p:txBody>
      </p:sp>
      <p:sp>
        <p:nvSpPr>
          <p:cNvPr id="52" name="object 52"/>
          <p:cNvSpPr txBox="1"/>
          <p:nvPr/>
        </p:nvSpPr>
        <p:spPr>
          <a:xfrm>
            <a:off x="1296644" y="4608855"/>
            <a:ext cx="3018155" cy="994410"/>
          </a:xfrm>
          <a:prstGeom prst="rect">
            <a:avLst/>
          </a:prstGeom>
        </p:spPr>
        <p:txBody>
          <a:bodyPr vert="horz" wrap="square" lIns="0" tIns="12700" rIns="0" bIns="0" rtlCol="0">
            <a:spAutoFit/>
          </a:bodyPr>
          <a:lstStyle/>
          <a:p>
            <a:pPr marL="12700">
              <a:lnSpc>
                <a:spcPct val="100000"/>
              </a:lnSpc>
              <a:spcBef>
                <a:spcPts val="100"/>
              </a:spcBef>
              <a:tabLst>
                <a:tab pos="2044064" algn="l"/>
              </a:tabLst>
            </a:pPr>
            <a:r>
              <a:rPr sz="1600" b="1" spc="-40" dirty="0">
                <a:solidFill>
                  <a:srgbClr val="1A66CF"/>
                </a:solidFill>
                <a:latin typeface="Arial"/>
                <a:cs typeface="Arial"/>
              </a:rPr>
              <a:t>Nguồn</a:t>
            </a:r>
            <a:r>
              <a:rPr sz="1600" b="1" spc="-35" dirty="0">
                <a:solidFill>
                  <a:srgbClr val="1A66CF"/>
                </a:solidFill>
                <a:latin typeface="Arial"/>
                <a:cs typeface="Arial"/>
              </a:rPr>
              <a:t> </a:t>
            </a:r>
            <a:r>
              <a:rPr sz="1600" b="1" spc="-40" dirty="0">
                <a:solidFill>
                  <a:srgbClr val="1A66CF"/>
                </a:solidFill>
                <a:latin typeface="Arial"/>
                <a:cs typeface="Arial"/>
              </a:rPr>
              <a:t>tham</a:t>
            </a:r>
            <a:r>
              <a:rPr sz="1600" b="1" spc="-30" dirty="0">
                <a:solidFill>
                  <a:srgbClr val="1A66CF"/>
                </a:solidFill>
                <a:latin typeface="Arial"/>
                <a:cs typeface="Arial"/>
              </a:rPr>
              <a:t> khảo	</a:t>
            </a:r>
            <a:r>
              <a:rPr sz="1600" b="1" spc="-80" dirty="0">
                <a:solidFill>
                  <a:srgbClr val="050505"/>
                </a:solidFill>
                <a:latin typeface="Arial"/>
                <a:cs typeface="Arial"/>
              </a:rPr>
              <a:t>hữu</a:t>
            </a:r>
            <a:r>
              <a:rPr sz="1600" b="1" spc="-65" dirty="0">
                <a:solidFill>
                  <a:srgbClr val="050505"/>
                </a:solidFill>
                <a:latin typeface="Arial"/>
                <a:cs typeface="Arial"/>
              </a:rPr>
              <a:t> </a:t>
            </a:r>
            <a:r>
              <a:rPr sz="1600" b="1" spc="-70" dirty="0">
                <a:solidFill>
                  <a:srgbClr val="050505"/>
                </a:solidFill>
                <a:latin typeface="Arial"/>
                <a:cs typeface="Arial"/>
              </a:rPr>
              <a:t>ích</a:t>
            </a:r>
            <a:endParaRPr sz="1600" dirty="0">
              <a:latin typeface="Arial"/>
              <a:cs typeface="Arial"/>
            </a:endParaRPr>
          </a:p>
          <a:p>
            <a:pPr marL="170815">
              <a:lnSpc>
                <a:spcPct val="100000"/>
              </a:lnSpc>
              <a:spcBef>
                <a:spcPts val="955"/>
              </a:spcBef>
            </a:pPr>
            <a:r>
              <a:rPr sz="1200" spc="-20" dirty="0">
                <a:latin typeface="Arial"/>
                <a:cs typeface="Arial"/>
              </a:rPr>
              <a:t>Trung </a:t>
            </a:r>
            <a:r>
              <a:rPr sz="1200" spc="30" dirty="0">
                <a:latin typeface="Arial"/>
                <a:cs typeface="Arial"/>
              </a:rPr>
              <a:t>tâm </a:t>
            </a:r>
            <a:r>
              <a:rPr sz="1200" spc="-45" dirty="0">
                <a:latin typeface="Arial"/>
                <a:cs typeface="Arial"/>
              </a:rPr>
              <a:t>an </a:t>
            </a:r>
            <a:r>
              <a:rPr sz="1200" spc="15" dirty="0">
                <a:latin typeface="Arial"/>
                <a:cs typeface="Arial"/>
              </a:rPr>
              <a:t>toàn</a:t>
            </a:r>
            <a:r>
              <a:rPr sz="1200" spc="-215" dirty="0">
                <a:latin typeface="Arial"/>
                <a:cs typeface="Arial"/>
              </a:rPr>
              <a:t> </a:t>
            </a:r>
            <a:r>
              <a:rPr sz="1200" spc="20" dirty="0">
                <a:latin typeface="Arial"/>
                <a:cs typeface="Arial"/>
              </a:rPr>
              <a:t>Google</a:t>
            </a:r>
            <a:endParaRPr sz="1200" dirty="0">
              <a:latin typeface="Arial"/>
              <a:cs typeface="Arial"/>
            </a:endParaRPr>
          </a:p>
          <a:p>
            <a:pPr marL="170815" marR="5080">
              <a:lnSpc>
                <a:spcPct val="100000"/>
              </a:lnSpc>
              <a:spcBef>
                <a:spcPts val="430"/>
              </a:spcBef>
            </a:pPr>
            <a:r>
              <a:rPr sz="1200" spc="-40" dirty="0">
                <a:latin typeface="Arial"/>
                <a:cs typeface="Arial"/>
              </a:rPr>
              <a:t>Trung </a:t>
            </a:r>
            <a:r>
              <a:rPr sz="1200" spc="-20" dirty="0">
                <a:latin typeface="Arial"/>
                <a:cs typeface="Arial"/>
              </a:rPr>
              <a:t>tâm </a:t>
            </a:r>
            <a:r>
              <a:rPr sz="1200" spc="-30" dirty="0">
                <a:latin typeface="Arial"/>
                <a:cs typeface="Arial"/>
              </a:rPr>
              <a:t>Giám </a:t>
            </a:r>
            <a:r>
              <a:rPr sz="1200" spc="-35" dirty="0">
                <a:latin typeface="Arial"/>
                <a:cs typeface="Arial"/>
              </a:rPr>
              <a:t>sát </a:t>
            </a:r>
            <a:r>
              <a:rPr sz="1200" spc="-50" dirty="0">
                <a:latin typeface="Arial"/>
                <a:cs typeface="Arial"/>
              </a:rPr>
              <a:t>an </a:t>
            </a:r>
            <a:r>
              <a:rPr sz="1200" spc="-5" dirty="0">
                <a:latin typeface="Arial"/>
                <a:cs typeface="Arial"/>
              </a:rPr>
              <a:t>toàn </a:t>
            </a:r>
            <a:r>
              <a:rPr sz="1200" spc="-20" dirty="0">
                <a:latin typeface="Arial"/>
                <a:cs typeface="Arial"/>
              </a:rPr>
              <a:t>không </a:t>
            </a:r>
            <a:r>
              <a:rPr sz="1200" spc="-40" dirty="0">
                <a:latin typeface="Arial"/>
                <a:cs typeface="Arial"/>
              </a:rPr>
              <a:t>gian  </a:t>
            </a:r>
            <a:r>
              <a:rPr sz="1200" spc="-20" dirty="0">
                <a:latin typeface="Arial"/>
                <a:cs typeface="Arial"/>
              </a:rPr>
              <a:t>mạng quốc</a:t>
            </a:r>
            <a:r>
              <a:rPr sz="1200" spc="-35" dirty="0">
                <a:latin typeface="Arial"/>
                <a:cs typeface="Arial"/>
              </a:rPr>
              <a:t> </a:t>
            </a:r>
            <a:r>
              <a:rPr sz="1200" spc="-25" dirty="0">
                <a:latin typeface="Arial"/>
                <a:cs typeface="Arial"/>
              </a:rPr>
              <a:t>gia</a:t>
            </a:r>
            <a:endParaRPr sz="1200" dirty="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2405" y="40991"/>
            <a:ext cx="5328285" cy="13335"/>
            <a:chOff x="0" y="0"/>
            <a:chExt cx="5328285" cy="13335"/>
          </a:xfrm>
        </p:grpSpPr>
        <p:sp>
          <p:nvSpPr>
            <p:cNvPr id="3" name="object 3"/>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sp>
          <p:nvSpPr>
            <p:cNvPr id="4" name="object 4"/>
            <p:cNvSpPr/>
            <p:nvPr/>
          </p:nvSpPr>
          <p:spPr>
            <a:xfrm>
              <a:off x="0" y="0"/>
              <a:ext cx="5328285" cy="635"/>
            </a:xfrm>
            <a:custGeom>
              <a:avLst/>
              <a:gdLst/>
              <a:ahLst/>
              <a:cxnLst/>
              <a:rect l="l" t="t" r="r" b="b"/>
              <a:pathLst>
                <a:path w="5328285" h="635">
                  <a:moveTo>
                    <a:pt x="0" y="0"/>
                  </a:moveTo>
                  <a:lnTo>
                    <a:pt x="5328005" y="0"/>
                  </a:lnTo>
                  <a:lnTo>
                    <a:pt x="0" y="12"/>
                  </a:lnTo>
                </a:path>
              </a:pathLst>
            </a:custGeom>
            <a:ln w="12700">
              <a:solidFill>
                <a:srgbClr val="000000"/>
              </a:solidFill>
            </a:ln>
          </p:spPr>
          <p:txBody>
            <a:bodyPr wrap="square" lIns="0" tIns="0" rIns="0" bIns="0" rtlCol="0"/>
            <a:lstStyle/>
            <a:p>
              <a:endParaRPr/>
            </a:p>
          </p:txBody>
        </p:sp>
        <p:sp>
          <p:nvSpPr>
            <p:cNvPr id="5" name="object 5"/>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grpSp>
      <p:sp>
        <p:nvSpPr>
          <p:cNvPr id="8" name="object 8"/>
          <p:cNvSpPr/>
          <p:nvPr/>
        </p:nvSpPr>
        <p:spPr>
          <a:xfrm>
            <a:off x="50517" y="3324225"/>
            <a:ext cx="136309" cy="118783"/>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201121" y="241016"/>
            <a:ext cx="4875501" cy="7230184"/>
          </a:xfrm>
          <a:prstGeom prst="rect">
            <a:avLst/>
          </a:prstGeom>
        </p:spPr>
        <p:txBody>
          <a:bodyPr vert="horz" wrap="square" lIns="0" tIns="12700" rIns="0" bIns="0" rtlCol="0">
            <a:spAutoFit/>
          </a:bodyPr>
          <a:lstStyle/>
          <a:p>
            <a:pPr algn="just"/>
            <a:r>
              <a:rPr lang="en-US" sz="1600" b="1" dirty="0" err="1" smtClean="0">
                <a:solidFill>
                  <a:srgbClr val="0070C0"/>
                </a:solidFill>
                <a:latin typeface="Arial" pitchFamily="34" charset="0"/>
                <a:cs typeface="Arial" pitchFamily="34" charset="0"/>
              </a:rPr>
              <a:t>Thủ</a:t>
            </a:r>
            <a:r>
              <a:rPr lang="en-US" sz="1600" b="1" dirty="0" smtClean="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18</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lập</a:t>
            </a:r>
            <a:r>
              <a:rPr lang="en-US" sz="1600" dirty="0">
                <a:latin typeface="Arial" pitchFamily="34" charset="0"/>
                <a:cs typeface="Arial" pitchFamily="34" charset="0"/>
              </a:rPr>
              <a:t> </a:t>
            </a:r>
            <a:r>
              <a:rPr lang="en-US" sz="1600" dirty="0" err="1">
                <a:latin typeface="Arial" pitchFamily="34" charset="0"/>
                <a:cs typeface="Arial" pitchFamily="34" charset="0"/>
              </a:rPr>
              <a:t>ra</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Fanpage</a:t>
            </a:r>
            <a:r>
              <a:rPr lang="en-US" sz="1600" dirty="0">
                <a:latin typeface="Arial" pitchFamily="34" charset="0"/>
                <a:cs typeface="Arial" pitchFamily="34" charset="0"/>
              </a:rPr>
              <a:t> </a:t>
            </a:r>
            <a:r>
              <a:rPr lang="en-US" sz="1600" dirty="0" err="1">
                <a:latin typeface="Arial" pitchFamily="34" charset="0"/>
                <a:cs typeface="Arial" pitchFamily="34" charset="0"/>
              </a:rPr>
              <a:t>trên</a:t>
            </a:r>
            <a:r>
              <a:rPr lang="en-US" sz="1600" dirty="0">
                <a:latin typeface="Arial" pitchFamily="34" charset="0"/>
                <a:cs typeface="Arial" pitchFamily="34" charset="0"/>
              </a:rPr>
              <a:t> </a:t>
            </a:r>
            <a:r>
              <a:rPr lang="en-US" sz="1600" dirty="0" err="1">
                <a:latin typeface="Arial" pitchFamily="34" charset="0"/>
                <a:cs typeface="Arial" pitchFamily="34" charset="0"/>
              </a:rPr>
              <a:t>mạng</a:t>
            </a:r>
            <a:r>
              <a:rPr lang="en-US" sz="1600" dirty="0">
                <a:latin typeface="Arial" pitchFamily="34" charset="0"/>
                <a:cs typeface="Arial" pitchFamily="34" charset="0"/>
              </a:rPr>
              <a:t> </a:t>
            </a:r>
            <a:r>
              <a:rPr lang="en-US" sz="1600" dirty="0" err="1">
                <a:latin typeface="Arial" pitchFamily="34" charset="0"/>
                <a:cs typeface="Arial" pitchFamily="34" charset="0"/>
              </a:rPr>
              <a:t>xã</a:t>
            </a:r>
            <a:r>
              <a:rPr lang="en-US" sz="1600" dirty="0">
                <a:latin typeface="Arial" pitchFamily="34" charset="0"/>
                <a:cs typeface="Arial" pitchFamily="34" charset="0"/>
              </a:rPr>
              <a:t> </a:t>
            </a:r>
            <a:r>
              <a:rPr lang="en-US" sz="1600" dirty="0" err="1">
                <a:latin typeface="Arial" pitchFamily="34" charset="0"/>
                <a:cs typeface="Arial" pitchFamily="34" charset="0"/>
              </a:rPr>
              <a:t>hội</a:t>
            </a:r>
            <a:r>
              <a:rPr lang="en-US" sz="1600" dirty="0">
                <a:latin typeface="Arial" pitchFamily="34" charset="0"/>
                <a:cs typeface="Arial" pitchFamily="34" charset="0"/>
              </a:rPr>
              <a:t> Facebook,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tải</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hình</a:t>
            </a:r>
            <a:r>
              <a:rPr lang="en-US" sz="1600" dirty="0">
                <a:latin typeface="Arial" pitchFamily="34" charset="0"/>
                <a:cs typeface="Arial" pitchFamily="34" charset="0"/>
              </a:rPr>
              <a:t> </a:t>
            </a:r>
            <a:r>
              <a:rPr lang="en-US" sz="1600" dirty="0" err="1">
                <a:latin typeface="Arial" pitchFamily="34" charset="0"/>
                <a:cs typeface="Arial" pitchFamily="34" charset="0"/>
              </a:rPr>
              <a:t>ảnh</a:t>
            </a:r>
            <a:r>
              <a:rPr lang="en-US" sz="1600" dirty="0">
                <a:latin typeface="Arial" pitchFamily="34" charset="0"/>
                <a:cs typeface="Arial" pitchFamily="34" charset="0"/>
              </a:rPr>
              <a:t> </a:t>
            </a:r>
            <a:r>
              <a:rPr lang="en-US" sz="1600" dirty="0" err="1">
                <a:latin typeface="Arial" pitchFamily="34" charset="0"/>
                <a:cs typeface="Arial" pitchFamily="34" charset="0"/>
              </a:rPr>
              <a:t>về</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mặt</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nguồn</a:t>
            </a:r>
            <a:r>
              <a:rPr lang="en-US" sz="1600" dirty="0">
                <a:latin typeface="Arial" pitchFamily="34" charset="0"/>
                <a:cs typeface="Arial" pitchFamily="34" charset="0"/>
              </a:rPr>
              <a:t> </a:t>
            </a:r>
            <a:r>
              <a:rPr lang="en-US" sz="1600" dirty="0" err="1">
                <a:latin typeface="Arial" pitchFamily="34" charset="0"/>
                <a:cs typeface="Arial" pitchFamily="34" charset="0"/>
              </a:rPr>
              <a:t>gốc</a:t>
            </a:r>
            <a:r>
              <a:rPr lang="en-US" sz="1600" dirty="0">
                <a:latin typeface="Arial" pitchFamily="34" charset="0"/>
                <a:cs typeface="Arial" pitchFamily="34" charset="0"/>
              </a:rPr>
              <a:t>, </a:t>
            </a:r>
            <a:r>
              <a:rPr lang="en-US" sz="1600" dirty="0" err="1">
                <a:latin typeface="Arial" pitchFamily="34" charset="0"/>
                <a:cs typeface="Arial" pitchFamily="34" charset="0"/>
              </a:rPr>
              <a:t>xuất</a:t>
            </a:r>
            <a:r>
              <a:rPr lang="en-US" sz="1600" dirty="0">
                <a:latin typeface="Arial" pitchFamily="34" charset="0"/>
                <a:cs typeface="Arial" pitchFamily="34" charset="0"/>
              </a:rPr>
              <a:t> </a:t>
            </a:r>
            <a:r>
              <a:rPr lang="en-US" sz="1600" dirty="0" err="1">
                <a:latin typeface="Arial" pitchFamily="34" charset="0"/>
                <a:cs typeface="Arial" pitchFamily="34" charset="0"/>
              </a:rPr>
              <a:t>xứ</a:t>
            </a:r>
            <a:r>
              <a:rPr lang="en-US" sz="1600" dirty="0">
                <a:latin typeface="Arial" pitchFamily="34" charset="0"/>
                <a:cs typeface="Arial" pitchFamily="34" charset="0"/>
              </a:rPr>
              <a:t> </a:t>
            </a:r>
            <a:r>
              <a:rPr lang="en-US" sz="1600" dirty="0" err="1">
                <a:latin typeface="Arial" pitchFamily="34" charset="0"/>
                <a:cs typeface="Arial" pitchFamily="34" charset="0"/>
              </a:rPr>
              <a:t>nước</a:t>
            </a:r>
            <a:r>
              <a:rPr lang="en-US" sz="1600" dirty="0">
                <a:latin typeface="Arial" pitchFamily="34" charset="0"/>
                <a:cs typeface="Arial" pitchFamily="34" charset="0"/>
              </a:rPr>
              <a:t> </a:t>
            </a:r>
            <a:r>
              <a:rPr lang="en-US" sz="1600" dirty="0" err="1">
                <a:latin typeface="Arial" pitchFamily="34" charset="0"/>
                <a:cs typeface="Arial" pitchFamily="34" charset="0"/>
              </a:rPr>
              <a:t>ngoài</a:t>
            </a:r>
            <a:r>
              <a:rPr lang="en-US" sz="1600" dirty="0">
                <a:latin typeface="Arial" pitchFamily="34" charset="0"/>
                <a:cs typeface="Arial" pitchFamily="34" charset="0"/>
              </a:rPr>
              <a:t> </a:t>
            </a:r>
            <a:r>
              <a:rPr lang="en-US" sz="1600" dirty="0" err="1">
                <a:latin typeface="Arial" pitchFamily="34" charset="0"/>
                <a:cs typeface="Arial" pitchFamily="34" charset="0"/>
              </a:rPr>
              <a:t>đang</a:t>
            </a:r>
            <a:r>
              <a:rPr lang="en-US" sz="1600" dirty="0">
                <a:latin typeface="Arial" pitchFamily="34" charset="0"/>
                <a:cs typeface="Arial" pitchFamily="34" charset="0"/>
              </a:rPr>
              <a:t> </a:t>
            </a:r>
            <a:r>
              <a:rPr lang="en-US" sz="1600" dirty="0" err="1">
                <a:latin typeface="Arial" pitchFamily="34" charset="0"/>
                <a:cs typeface="Arial" pitchFamily="34" charset="0"/>
              </a:rPr>
              <a:t>được</a:t>
            </a:r>
            <a:r>
              <a:rPr lang="en-US" sz="1600" dirty="0">
                <a:latin typeface="Arial" pitchFamily="34" charset="0"/>
                <a:cs typeface="Arial" pitchFamily="34" charset="0"/>
              </a:rPr>
              <a:t> </a:t>
            </a:r>
            <a:r>
              <a:rPr lang="en-US" sz="1600" dirty="0" err="1">
                <a:latin typeface="Arial" pitchFamily="34" charset="0"/>
                <a:cs typeface="Arial" pitchFamily="34" charset="0"/>
              </a:rPr>
              <a:t>giảm</a:t>
            </a:r>
            <a:r>
              <a:rPr lang="en-US" sz="1600" dirty="0">
                <a:latin typeface="Arial" pitchFamily="34" charset="0"/>
                <a:cs typeface="Arial" pitchFamily="34" charset="0"/>
              </a:rPr>
              <a:t> </a:t>
            </a:r>
            <a:r>
              <a:rPr lang="en-US" sz="1600" dirty="0" err="1">
                <a:latin typeface="Arial" pitchFamily="34" charset="0"/>
                <a:cs typeface="Arial" pitchFamily="34" charset="0"/>
              </a:rPr>
              <a:t>giá</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thu</a:t>
            </a:r>
            <a:r>
              <a:rPr lang="en-US" sz="1600" dirty="0">
                <a:latin typeface="Arial" pitchFamily="34" charset="0"/>
                <a:cs typeface="Arial" pitchFamily="34" charset="0"/>
              </a:rPr>
              <a:t> </a:t>
            </a:r>
            <a:r>
              <a:rPr lang="en-US" sz="1600" dirty="0" err="1">
                <a:latin typeface="Arial" pitchFamily="34" charset="0"/>
                <a:cs typeface="Arial" pitchFamily="34" charset="0"/>
              </a:rPr>
              <a:t>hút</a:t>
            </a:r>
            <a:r>
              <a:rPr lang="en-US" sz="1600" dirty="0">
                <a:latin typeface="Arial" pitchFamily="34" charset="0"/>
                <a:cs typeface="Arial" pitchFamily="34" charset="0"/>
              </a:rPr>
              <a:t> </a:t>
            </a:r>
            <a:r>
              <a:rPr lang="en-US" sz="1600" dirty="0" err="1">
                <a:latin typeface="Arial" pitchFamily="34" charset="0"/>
                <a:cs typeface="Arial" pitchFamily="34" charset="0"/>
              </a:rPr>
              <a:t>khách</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Lấy</a:t>
            </a:r>
            <a:r>
              <a:rPr lang="en-US" sz="1600" dirty="0">
                <a:latin typeface="Arial" pitchFamily="34" charset="0"/>
                <a:cs typeface="Arial" pitchFamily="34" charset="0"/>
              </a:rPr>
              <a:t> </a:t>
            </a:r>
            <a:r>
              <a:rPr lang="en-US" sz="1600" dirty="0" err="1">
                <a:latin typeface="Arial" pitchFamily="34" charset="0"/>
                <a:cs typeface="Arial" pitchFamily="34" charset="0"/>
              </a:rPr>
              <a:t>lý</a:t>
            </a:r>
            <a:r>
              <a:rPr lang="en-US" sz="1600" dirty="0">
                <a:latin typeface="Arial" pitchFamily="34" charset="0"/>
                <a:cs typeface="Arial" pitchFamily="34" charset="0"/>
              </a:rPr>
              <a:t> do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nhập</a:t>
            </a:r>
            <a:r>
              <a:rPr lang="en-US" sz="1600" dirty="0">
                <a:latin typeface="Arial" pitchFamily="34" charset="0"/>
                <a:cs typeface="Arial" pitchFamily="34" charset="0"/>
              </a:rPr>
              <a:t> </a:t>
            </a:r>
            <a:r>
              <a:rPr lang="en-US" sz="1600" dirty="0" err="1">
                <a:latin typeface="Arial" pitchFamily="34" charset="0"/>
                <a:cs typeface="Arial" pitchFamily="34" charset="0"/>
              </a:rPr>
              <a:t>khẩu</a:t>
            </a:r>
            <a:r>
              <a:rPr lang="en-US" sz="1600" dirty="0">
                <a:latin typeface="Arial" pitchFamily="34" charset="0"/>
                <a:cs typeface="Arial" pitchFamily="34" charset="0"/>
              </a:rPr>
              <a:t>, </a:t>
            </a:r>
            <a:r>
              <a:rPr lang="en-US" sz="1600" dirty="0" err="1">
                <a:latin typeface="Arial" pitchFamily="34" charset="0"/>
                <a:cs typeface="Arial" pitchFamily="34" charset="0"/>
              </a:rPr>
              <a:t>phải</a:t>
            </a:r>
            <a:r>
              <a:rPr lang="en-US" sz="1600" dirty="0">
                <a:latin typeface="Arial" pitchFamily="34" charset="0"/>
                <a:cs typeface="Arial" pitchFamily="34" charset="0"/>
              </a:rPr>
              <a:t> </a:t>
            </a:r>
            <a:r>
              <a:rPr lang="en-US" sz="1600" dirty="0" err="1">
                <a:latin typeface="Arial" pitchFamily="34" charset="0"/>
                <a:cs typeface="Arial" pitchFamily="34" charset="0"/>
              </a:rPr>
              <a:t>đặt</a:t>
            </a:r>
            <a:r>
              <a:rPr lang="en-US" sz="1600" dirty="0">
                <a:latin typeface="Arial" pitchFamily="34" charset="0"/>
                <a:cs typeface="Arial" pitchFamily="34" charset="0"/>
              </a:rPr>
              <a:t> </a:t>
            </a:r>
            <a:r>
              <a:rPr lang="en-US" sz="1600" dirty="0" err="1">
                <a:latin typeface="Arial" pitchFamily="34" charset="0"/>
                <a:cs typeface="Arial" pitchFamily="34" charset="0"/>
              </a:rPr>
              <a:t>cọc</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nhận</a:t>
            </a:r>
            <a:r>
              <a:rPr lang="en-US" sz="1600" dirty="0">
                <a:latin typeface="Arial" pitchFamily="34" charset="0"/>
                <a:cs typeface="Arial" pitchFamily="34" charset="0"/>
              </a:rPr>
              <a:t> COD (</a:t>
            </a:r>
            <a:r>
              <a:rPr lang="en-US" sz="1600" dirty="0" err="1">
                <a:latin typeface="Arial" pitchFamily="34" charset="0"/>
                <a:cs typeface="Arial" pitchFamily="34" charset="0"/>
              </a:rPr>
              <a:t>dịch</a:t>
            </a:r>
            <a:r>
              <a:rPr lang="en-US" sz="1600" dirty="0">
                <a:latin typeface="Arial" pitchFamily="34" charset="0"/>
                <a:cs typeface="Arial" pitchFamily="34" charset="0"/>
              </a:rPr>
              <a:t> </a:t>
            </a:r>
            <a:r>
              <a:rPr lang="en-US" sz="1600" dirty="0" err="1">
                <a:latin typeface="Arial" pitchFamily="34" charset="0"/>
                <a:cs typeface="Arial" pitchFamily="34" charset="0"/>
              </a:rPr>
              <a:t>vụ</a:t>
            </a:r>
            <a:r>
              <a:rPr lang="en-US" sz="1600" dirty="0">
                <a:latin typeface="Arial" pitchFamily="34" charset="0"/>
                <a:cs typeface="Arial" pitchFamily="34" charset="0"/>
              </a:rPr>
              <a:t> </a:t>
            </a:r>
            <a:r>
              <a:rPr lang="en-US" sz="1600" dirty="0" err="1">
                <a:latin typeface="Arial" pitchFamily="34" charset="0"/>
                <a:cs typeface="Arial" pitchFamily="34" charset="0"/>
              </a:rPr>
              <a:t>giao</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thu</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hộ</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khách</a:t>
            </a:r>
            <a:r>
              <a:rPr lang="en-US" sz="1600" dirty="0">
                <a:latin typeface="Arial" pitchFamily="34" charset="0"/>
                <a:cs typeface="Arial" pitchFamily="34" charset="0"/>
              </a:rPr>
              <a:t> </a:t>
            </a:r>
            <a:r>
              <a:rPr lang="en-US" sz="1600" dirty="0" err="1">
                <a:latin typeface="Arial" pitchFamily="34" charset="0"/>
                <a:cs typeface="Arial" pitchFamily="34" charset="0"/>
              </a:rPr>
              <a:t>mua</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phải</a:t>
            </a:r>
            <a:r>
              <a:rPr lang="en-US" sz="1600" dirty="0">
                <a:latin typeface="Arial" pitchFamily="34" charset="0"/>
                <a:cs typeface="Arial" pitchFamily="34" charset="0"/>
              </a:rPr>
              <a:t> </a:t>
            </a:r>
            <a:r>
              <a:rPr lang="en-US" sz="1600" dirty="0" err="1">
                <a:latin typeface="Arial" pitchFamily="34" charset="0"/>
                <a:cs typeface="Arial" pitchFamily="34" charset="0"/>
              </a:rPr>
              <a:t>thanh</a:t>
            </a:r>
            <a:r>
              <a:rPr lang="en-US" sz="1600" dirty="0">
                <a:latin typeface="Arial" pitchFamily="34" charset="0"/>
                <a:cs typeface="Arial" pitchFamily="34" charset="0"/>
              </a:rPr>
              <a:t> </a:t>
            </a:r>
            <a:r>
              <a:rPr lang="en-US" sz="1600" dirty="0" err="1">
                <a:latin typeface="Arial" pitchFamily="34" charset="0"/>
                <a:cs typeface="Arial" pitchFamily="34" charset="0"/>
              </a:rPr>
              <a:t>toán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trước</a:t>
            </a:r>
            <a:r>
              <a:rPr lang="en-US" sz="1600" dirty="0">
                <a:latin typeface="Arial" pitchFamily="34" charset="0"/>
                <a:cs typeface="Arial" pitchFamily="34" charset="0"/>
              </a:rPr>
              <a:t>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đặt</a:t>
            </a:r>
            <a:r>
              <a:rPr lang="en-US" sz="1600" dirty="0">
                <a:latin typeface="Arial" pitchFamily="34" charset="0"/>
                <a:cs typeface="Arial" pitchFamily="34" charset="0"/>
              </a:rPr>
              <a:t> </a:t>
            </a:r>
            <a:r>
              <a:rPr lang="en-US" sz="1600" dirty="0" err="1">
                <a:latin typeface="Arial" pitchFamily="34" charset="0"/>
                <a:cs typeface="Arial" pitchFamily="34" charset="0"/>
              </a:rPr>
              <a:t>cọc</a:t>
            </a:r>
            <a:r>
              <a:rPr lang="en-US" sz="1600" dirty="0">
                <a:latin typeface="Arial" pitchFamily="34" charset="0"/>
                <a:cs typeface="Arial" pitchFamily="34" charset="0"/>
              </a:rPr>
              <a:t> 50% </a:t>
            </a:r>
            <a:r>
              <a:rPr lang="en-US" sz="1600" dirty="0" err="1">
                <a:latin typeface="Arial" pitchFamily="34" charset="0"/>
                <a:cs typeface="Arial" pitchFamily="34" charset="0"/>
              </a:rPr>
              <a:t>giá</a:t>
            </a:r>
            <a:r>
              <a:rPr lang="en-US" sz="1600" dirty="0">
                <a:latin typeface="Arial" pitchFamily="34" charset="0"/>
                <a:cs typeface="Arial" pitchFamily="34" charset="0"/>
              </a:rPr>
              <a:t> </a:t>
            </a:r>
            <a:r>
              <a:rPr lang="en-US" sz="1600" dirty="0" err="1">
                <a:latin typeface="Arial" pitchFamily="34" charset="0"/>
                <a:cs typeface="Arial" pitchFamily="34" charset="0"/>
              </a:rPr>
              <a:t>trị</a:t>
            </a:r>
            <a:r>
              <a:rPr lang="en-US" sz="1600" dirty="0">
                <a:latin typeface="Arial" pitchFamily="34" charset="0"/>
                <a:cs typeface="Arial" pitchFamily="34" charset="0"/>
              </a:rPr>
              <a:t> </a:t>
            </a:r>
            <a:r>
              <a:rPr lang="en-US" sz="1600" dirty="0" err="1">
                <a:latin typeface="Arial" pitchFamily="34" charset="0"/>
                <a:cs typeface="Arial" pitchFamily="34" charset="0"/>
              </a:rPr>
              <a:t>sản</a:t>
            </a:r>
            <a:r>
              <a:rPr lang="en-US" sz="1600" dirty="0">
                <a:latin typeface="Arial" pitchFamily="34" charset="0"/>
                <a:cs typeface="Arial" pitchFamily="34" charset="0"/>
              </a:rPr>
              <a:t> </a:t>
            </a:r>
            <a:r>
              <a:rPr lang="en-US" sz="1600" dirty="0" err="1">
                <a:latin typeface="Arial" pitchFamily="34" charset="0"/>
                <a:cs typeface="Arial" pitchFamily="34" charset="0"/>
              </a:rPr>
              <a:t>phẩm</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vào</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cung</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a:t>
            </a:r>
            <a:r>
              <a:rPr lang="en-US" sz="1600" dirty="0" err="1">
                <a:latin typeface="Arial" pitchFamily="34" charset="0"/>
                <a:cs typeface="Arial" pitchFamily="34" charset="0"/>
              </a:rPr>
              <a:t>Tuy</a:t>
            </a:r>
            <a:r>
              <a:rPr lang="en-US" sz="1600" dirty="0">
                <a:latin typeface="Arial" pitchFamily="34" charset="0"/>
                <a:cs typeface="Arial" pitchFamily="34" charset="0"/>
              </a:rPr>
              <a:t> </a:t>
            </a:r>
            <a:r>
              <a:rPr lang="en-US" sz="1600" dirty="0" err="1">
                <a:latin typeface="Arial" pitchFamily="34" charset="0"/>
                <a:cs typeface="Arial" pitchFamily="34" charset="0"/>
              </a:rPr>
              <a:t>nhiên</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khi</a:t>
            </a:r>
            <a:r>
              <a:rPr lang="en-US" sz="1600" dirty="0">
                <a:latin typeface="Arial" pitchFamily="34" charset="0"/>
                <a:cs typeface="Arial" pitchFamily="34" charset="0"/>
              </a:rPr>
              <a:t> </a:t>
            </a:r>
            <a:r>
              <a:rPr lang="en-US" sz="1600" dirty="0" err="1">
                <a:latin typeface="Arial" pitchFamily="34" charset="0"/>
                <a:cs typeface="Arial" pitchFamily="34" charset="0"/>
              </a:rPr>
              <a:t>khách</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giao</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như</a:t>
            </a:r>
            <a:r>
              <a:rPr lang="en-US" sz="1600" dirty="0">
                <a:latin typeface="Arial" pitchFamily="34" charset="0"/>
                <a:cs typeface="Arial" pitchFamily="34" charset="0"/>
              </a:rPr>
              <a:t> cam </a:t>
            </a:r>
            <a:r>
              <a:rPr lang="en-US" sz="1600" dirty="0" err="1">
                <a:latin typeface="Arial" pitchFamily="34" charset="0"/>
                <a:cs typeface="Arial" pitchFamily="34" charset="0"/>
              </a:rPr>
              <a:t>kết</a:t>
            </a:r>
            <a:r>
              <a:rPr lang="en-US" sz="1600" dirty="0">
                <a:latin typeface="Arial" pitchFamily="34" charset="0"/>
                <a:cs typeface="Arial" pitchFamily="34" charset="0"/>
              </a:rPr>
              <a:t>, </a:t>
            </a:r>
            <a:r>
              <a:rPr lang="en-US" sz="1600" dirty="0" err="1">
                <a:latin typeface="Arial" pitchFamily="34" charset="0"/>
                <a:cs typeface="Arial" pitchFamily="34" charset="0"/>
              </a:rPr>
              <a:t>chặn</a:t>
            </a:r>
            <a:r>
              <a:rPr lang="en-US" sz="1600" dirty="0">
                <a:latin typeface="Arial" pitchFamily="34" charset="0"/>
                <a:cs typeface="Arial" pitchFamily="34" charset="0"/>
              </a:rPr>
              <a:t> </a:t>
            </a:r>
            <a:r>
              <a:rPr lang="en-US" sz="1600" dirty="0" err="1">
                <a:latin typeface="Arial" pitchFamily="34" charset="0"/>
                <a:cs typeface="Arial" pitchFamily="34" charset="0"/>
              </a:rPr>
              <a:t>facebook</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ngắt</a:t>
            </a:r>
            <a:r>
              <a:rPr lang="en-US" sz="1600" dirty="0">
                <a:latin typeface="Arial" pitchFamily="34" charset="0"/>
                <a:cs typeface="Arial" pitchFamily="34" charset="0"/>
              </a:rPr>
              <a:t> </a:t>
            </a:r>
            <a:r>
              <a:rPr lang="en-US" sz="1600" dirty="0" err="1">
                <a:latin typeface="Arial" pitchFamily="34" charset="0"/>
                <a:cs typeface="Arial" pitchFamily="34" charset="0"/>
              </a:rPr>
              <a:t>liên</a:t>
            </a:r>
            <a:r>
              <a:rPr lang="en-US" sz="1600" dirty="0">
                <a:latin typeface="Arial" pitchFamily="34" charset="0"/>
                <a:cs typeface="Arial" pitchFamily="34" charset="0"/>
              </a:rPr>
              <a:t> </a:t>
            </a:r>
            <a:r>
              <a:rPr lang="en-US" sz="1600" dirty="0" err="1">
                <a:latin typeface="Arial" pitchFamily="34" charset="0"/>
                <a:cs typeface="Arial" pitchFamily="34" charset="0"/>
              </a:rPr>
              <a:t>lạc</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khách</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a:t>
            </a:r>
          </a:p>
          <a:p>
            <a:pPr algn="just">
              <a:spcBef>
                <a:spcPts val="600"/>
              </a:spcBef>
            </a:pPr>
            <a:r>
              <a:rPr lang="en-US" sz="1600" b="1" dirty="0" err="1">
                <a:solidFill>
                  <a:srgbClr val="0070C0"/>
                </a:solidFill>
                <a:latin typeface="Arial" pitchFamily="34" charset="0"/>
                <a:cs typeface="Arial" pitchFamily="34" charset="0"/>
              </a:rPr>
              <a:t>Thủ</a:t>
            </a:r>
            <a:r>
              <a:rPr lang="en-US" sz="1600" b="1" dirty="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19</a:t>
            </a:r>
            <a:r>
              <a:rPr lang="en-US" sz="1600" b="1" dirty="0">
                <a:solidFill>
                  <a:srgbClr val="0070C0"/>
                </a:solidFill>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sử</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thiết</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công</a:t>
            </a:r>
            <a:r>
              <a:rPr lang="en-US" sz="1600" dirty="0">
                <a:latin typeface="Arial" pitchFamily="34" charset="0"/>
                <a:cs typeface="Arial" pitchFamily="34" charset="0"/>
              </a:rPr>
              <a:t> </a:t>
            </a:r>
            <a:r>
              <a:rPr lang="en-US" sz="1600" dirty="0" err="1">
                <a:latin typeface="Arial" pitchFamily="34" charset="0"/>
                <a:cs typeface="Arial" pitchFamily="34" charset="0"/>
              </a:rPr>
              <a:t>nghệ</a:t>
            </a:r>
            <a:r>
              <a:rPr lang="en-US" sz="1600" dirty="0">
                <a:latin typeface="Arial" pitchFamily="34" charset="0"/>
                <a:cs typeface="Arial" pitchFamily="34" charset="0"/>
              </a:rPr>
              <a:t> </a:t>
            </a:r>
            <a:r>
              <a:rPr lang="en-US" sz="1600" dirty="0" err="1">
                <a:latin typeface="Arial" pitchFamily="34" charset="0"/>
                <a:cs typeface="Arial" pitchFamily="34" charset="0"/>
              </a:rPr>
              <a:t>cao</a:t>
            </a:r>
            <a:r>
              <a:rPr lang="en-US" sz="1600" dirty="0">
                <a:latin typeface="Arial" pitchFamily="34" charset="0"/>
                <a:cs typeface="Arial" pitchFamily="34" charset="0"/>
              </a:rPr>
              <a:t>,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lập</a:t>
            </a:r>
            <a:r>
              <a:rPr lang="en-US" sz="1600" dirty="0">
                <a:latin typeface="Arial" pitchFamily="34" charset="0"/>
                <a:cs typeface="Arial" pitchFamily="34" charset="0"/>
              </a:rPr>
              <a:t> </a:t>
            </a:r>
            <a:r>
              <a:rPr lang="en-US" sz="1600" dirty="0" err="1">
                <a:latin typeface="Arial" pitchFamily="34" charset="0"/>
                <a:cs typeface="Arial" pitchFamily="34" charset="0"/>
              </a:rPr>
              <a:t>trạm</a:t>
            </a:r>
            <a:r>
              <a:rPr lang="en-US" sz="1600" dirty="0">
                <a:latin typeface="Arial" pitchFamily="34" charset="0"/>
                <a:cs typeface="Arial" pitchFamily="34" charset="0"/>
              </a:rPr>
              <a:t> BTS (</a:t>
            </a:r>
            <a:r>
              <a:rPr lang="en-US" sz="1600" dirty="0" err="1">
                <a:latin typeface="Arial" pitchFamily="34" charset="0"/>
                <a:cs typeface="Arial" pitchFamily="34" charset="0"/>
              </a:rPr>
              <a:t>trạm</a:t>
            </a:r>
            <a:r>
              <a:rPr lang="en-US" sz="1600" dirty="0">
                <a:latin typeface="Arial" pitchFamily="34" charset="0"/>
                <a:cs typeface="Arial" pitchFamily="34" charset="0"/>
              </a:rPr>
              <a:t> </a:t>
            </a:r>
            <a:r>
              <a:rPr lang="en-US" sz="1600" dirty="0" err="1">
                <a:latin typeface="Arial" pitchFamily="34" charset="0"/>
                <a:cs typeface="Arial" pitchFamily="34" charset="0"/>
              </a:rPr>
              <a:t>thu</a:t>
            </a:r>
            <a:r>
              <a:rPr lang="en-US" sz="1600" dirty="0">
                <a:latin typeface="Arial" pitchFamily="34" charset="0"/>
                <a:cs typeface="Arial" pitchFamily="34" charset="0"/>
              </a:rPr>
              <a:t> </a:t>
            </a:r>
            <a:r>
              <a:rPr lang="en-US" sz="1600" dirty="0" err="1">
                <a:latin typeface="Arial" pitchFamily="34" charset="0"/>
                <a:cs typeface="Arial" pitchFamily="34" charset="0"/>
              </a:rPr>
              <a:t>phát</a:t>
            </a:r>
            <a:r>
              <a:rPr lang="en-US" sz="1600" dirty="0">
                <a:latin typeface="Arial" pitchFamily="34" charset="0"/>
                <a:cs typeface="Arial" pitchFamily="34" charset="0"/>
              </a:rPr>
              <a:t> </a:t>
            </a:r>
            <a:r>
              <a:rPr lang="en-US" sz="1600" dirty="0" err="1">
                <a:latin typeface="Arial" pitchFamily="34" charset="0"/>
                <a:cs typeface="Arial" pitchFamily="34" charset="0"/>
              </a:rPr>
              <a:t>sóng</a:t>
            </a:r>
            <a:r>
              <a:rPr lang="en-US" sz="1600" dirty="0">
                <a:latin typeface="Arial" pitchFamily="34" charset="0"/>
                <a:cs typeface="Arial" pitchFamily="34" charset="0"/>
              </a:rPr>
              <a:t> di </a:t>
            </a:r>
            <a:r>
              <a:rPr lang="en-US" sz="1600" dirty="0" err="1">
                <a:latin typeface="Arial" pitchFamily="34" charset="0"/>
                <a:cs typeface="Arial" pitchFamily="34" charset="0"/>
              </a:rPr>
              <a:t>động</a:t>
            </a:r>
            <a:r>
              <a:rPr lang="en-US" sz="1600" dirty="0">
                <a:latin typeface="Arial" pitchFamily="34" charset="0"/>
                <a:cs typeface="Arial" pitchFamily="34" charset="0"/>
              </a:rPr>
              <a:t>) </a:t>
            </a:r>
            <a:r>
              <a:rPr lang="en-US" sz="1600" dirty="0" err="1">
                <a:latin typeface="Arial" pitchFamily="34" charset="0"/>
                <a:cs typeface="Arial" pitchFamily="34" charset="0"/>
              </a:rPr>
              <a:t>nhắn</a:t>
            </a:r>
            <a:r>
              <a:rPr lang="en-US" sz="1600" dirty="0">
                <a:latin typeface="Arial" pitchFamily="34" charset="0"/>
                <a:cs typeface="Arial" pitchFamily="34" charset="0"/>
              </a:rPr>
              <a:t> tin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mạo</a:t>
            </a:r>
            <a:r>
              <a:rPr lang="en-US" sz="1600" dirty="0">
                <a:latin typeface="Arial" pitchFamily="34" charset="0"/>
                <a:cs typeface="Arial" pitchFamily="34" charset="0"/>
              </a:rPr>
              <a:t> </a:t>
            </a:r>
            <a:r>
              <a:rPr lang="en-US" sz="1600" dirty="0" err="1">
                <a:latin typeface="Arial" pitchFamily="34" charset="0"/>
                <a:cs typeface="Arial" pitchFamily="34" charset="0"/>
              </a:rPr>
              <a:t>thương</a:t>
            </a:r>
            <a:r>
              <a:rPr lang="en-US" sz="1600" dirty="0">
                <a:latin typeface="Arial" pitchFamily="34" charset="0"/>
                <a:cs typeface="Arial" pitchFamily="34" charset="0"/>
              </a:rPr>
              <a:t> </a:t>
            </a:r>
            <a:r>
              <a:rPr lang="en-US" sz="1600" dirty="0" err="1">
                <a:latin typeface="Arial" pitchFamily="34" charset="0"/>
                <a:cs typeface="Arial" pitchFamily="34" charset="0"/>
              </a:rPr>
              <a:t>hiệu</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uy</a:t>
            </a:r>
            <a:r>
              <a:rPr lang="en-US" sz="1600" dirty="0">
                <a:latin typeface="Arial" pitchFamily="34" charset="0"/>
                <a:cs typeface="Arial" pitchFamily="34" charset="0"/>
              </a:rPr>
              <a:t> </a:t>
            </a:r>
            <a:r>
              <a:rPr lang="en-US" sz="1600" dirty="0" err="1">
                <a:latin typeface="Arial" pitchFamily="34" charset="0"/>
                <a:cs typeface="Arial" pitchFamily="34" charset="0"/>
              </a:rPr>
              <a:t>tín</a:t>
            </a:r>
            <a:r>
              <a:rPr lang="en-US" sz="1600" dirty="0">
                <a:latin typeface="Arial" pitchFamily="34" charset="0"/>
                <a:cs typeface="Arial" pitchFamily="34" charset="0"/>
              </a:rPr>
              <a:t> (tin </a:t>
            </a:r>
            <a:r>
              <a:rPr lang="en-US" sz="1600" dirty="0" err="1">
                <a:latin typeface="Arial" pitchFamily="34" charset="0"/>
                <a:cs typeface="Arial" pitchFamily="34" charset="0"/>
              </a:rPr>
              <a:t>nhắn</a:t>
            </a:r>
            <a:r>
              <a:rPr lang="en-US" sz="1600" dirty="0">
                <a:latin typeface="Arial" pitchFamily="34" charset="0"/>
                <a:cs typeface="Arial" pitchFamily="34" charset="0"/>
              </a:rPr>
              <a:t> </a:t>
            </a:r>
            <a:r>
              <a:rPr lang="en-US" sz="1600" b="1" dirty="0">
                <a:solidFill>
                  <a:srgbClr val="FF0000"/>
                </a:solidFill>
                <a:latin typeface="Arial" pitchFamily="34" charset="0"/>
                <a:cs typeface="Arial" pitchFamily="34" charset="0"/>
              </a:rPr>
              <a:t>Brand name </a:t>
            </a:r>
            <a:r>
              <a:rPr lang="en-US" sz="1600" dirty="0">
                <a:latin typeface="Arial" pitchFamily="34" charset="0"/>
                <a:cs typeface="Arial" pitchFamily="34" charset="0"/>
              </a:rPr>
              <a:t>- </a:t>
            </a:r>
            <a:r>
              <a:rPr lang="en-US" sz="1600" dirty="0" err="1">
                <a:latin typeface="Arial" pitchFamily="34" charset="0"/>
                <a:cs typeface="Arial" pitchFamily="34" charset="0"/>
              </a:rPr>
              <a:t>tên</a:t>
            </a:r>
            <a:r>
              <a:rPr lang="en-US" sz="1600" dirty="0">
                <a:latin typeface="Arial" pitchFamily="34" charset="0"/>
                <a:cs typeface="Arial" pitchFamily="34" charset="0"/>
              </a:rPr>
              <a:t> </a:t>
            </a:r>
            <a:r>
              <a:rPr lang="en-US" sz="1600" dirty="0" err="1">
                <a:latin typeface="Arial" pitchFamily="34" charset="0"/>
                <a:cs typeface="Arial" pitchFamily="34" charset="0"/>
              </a:rPr>
              <a:t>hiển</a:t>
            </a:r>
            <a:r>
              <a:rPr lang="en-US" sz="1600" dirty="0">
                <a:latin typeface="Arial" pitchFamily="34" charset="0"/>
                <a:cs typeface="Arial" pitchFamily="34" charset="0"/>
              </a:rPr>
              <a:t> </a:t>
            </a:r>
            <a:r>
              <a:rPr lang="en-US" sz="1600" dirty="0" err="1">
                <a:latin typeface="Arial" pitchFamily="34" charset="0"/>
                <a:cs typeface="Arial" pitchFamily="34" charset="0"/>
              </a:rPr>
              <a:t>thị</a:t>
            </a:r>
            <a:r>
              <a:rPr lang="en-US" sz="1600" dirty="0">
                <a:latin typeface="Arial" pitchFamily="34" charset="0"/>
                <a:cs typeface="Arial" pitchFamily="34" charset="0"/>
              </a:rPr>
              <a:t> </a:t>
            </a:r>
            <a:r>
              <a:rPr lang="en-US" sz="1600" dirty="0" err="1">
                <a:latin typeface="Arial" pitchFamily="34" charset="0"/>
                <a:cs typeface="Arial" pitchFamily="34" charset="0"/>
              </a:rPr>
              <a:t>trên</a:t>
            </a:r>
            <a:r>
              <a:rPr lang="en-US" sz="1600" dirty="0">
                <a:latin typeface="Arial" pitchFamily="34" charset="0"/>
                <a:cs typeface="Arial" pitchFamily="34" charset="0"/>
              </a:rPr>
              <a:t> tin </a:t>
            </a:r>
            <a:r>
              <a:rPr lang="en-US" sz="1600" dirty="0" err="1">
                <a:latin typeface="Arial" pitchFamily="34" charset="0"/>
                <a:cs typeface="Arial" pitchFamily="34" charset="0"/>
              </a:rPr>
              <a:t>nhắn</a:t>
            </a:r>
            <a:r>
              <a:rPr lang="en-US" sz="1600" dirty="0">
                <a:latin typeface="Arial" pitchFamily="34" charset="0"/>
                <a:cs typeface="Arial" pitchFamily="34" charset="0"/>
              </a:rPr>
              <a:t> </a:t>
            </a:r>
            <a:r>
              <a:rPr lang="en-US" sz="1600" dirty="0" err="1">
                <a:latin typeface="Arial" pitchFamily="34" charset="0"/>
                <a:cs typeface="Arial" pitchFamily="34" charset="0"/>
              </a:rPr>
              <a:t>là</a:t>
            </a:r>
            <a:r>
              <a:rPr lang="en-US" sz="1600" dirty="0">
                <a:latin typeface="Arial" pitchFamily="34" charset="0"/>
                <a:cs typeface="Arial" pitchFamily="34" charset="0"/>
              </a:rPr>
              <a:t> </a:t>
            </a:r>
            <a:r>
              <a:rPr lang="en-US" sz="1600" dirty="0" err="1">
                <a:latin typeface="Arial" pitchFamily="34" charset="0"/>
                <a:cs typeface="Arial" pitchFamily="34" charset="0"/>
              </a:rPr>
              <a:t>tên</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nội</a:t>
            </a:r>
            <a:r>
              <a:rPr lang="en-US" sz="1600" dirty="0">
                <a:latin typeface="Arial" pitchFamily="34" charset="0"/>
                <a:cs typeface="Arial" pitchFamily="34" charset="0"/>
              </a:rPr>
              <a:t> dung </a:t>
            </a:r>
            <a:r>
              <a:rPr lang="en-US" sz="1600" dirty="0" err="1">
                <a:latin typeface="Arial" pitchFamily="34" charset="0"/>
                <a:cs typeface="Arial" pitchFamily="34" charset="0"/>
              </a:rPr>
              <a:t>thông</a:t>
            </a:r>
            <a:r>
              <a:rPr lang="en-US" sz="1600" dirty="0">
                <a:latin typeface="Arial" pitchFamily="34" charset="0"/>
                <a:cs typeface="Arial" pitchFamily="34" charset="0"/>
              </a:rPr>
              <a:t> </a:t>
            </a:r>
            <a:r>
              <a:rPr lang="en-US" sz="1600" dirty="0" err="1">
                <a:latin typeface="Arial" pitchFamily="34" charset="0"/>
                <a:cs typeface="Arial" pitchFamily="34" charset="0"/>
              </a:rPr>
              <a:t>báo</a:t>
            </a:r>
            <a:r>
              <a:rPr lang="en-US" sz="1600" dirty="0">
                <a:latin typeface="Arial" pitchFamily="34" charset="0"/>
                <a:cs typeface="Arial" pitchFamily="34" charset="0"/>
              </a:rPr>
              <a:t> </a:t>
            </a:r>
            <a:r>
              <a:rPr lang="en-US" sz="1600" dirty="0" err="1">
                <a:latin typeface="Arial" pitchFamily="34" charset="0"/>
                <a:cs typeface="Arial" pitchFamily="34" charset="0"/>
              </a:rPr>
              <a:t>thẻ</a:t>
            </a:r>
            <a:r>
              <a:rPr lang="en-US" sz="1600" dirty="0">
                <a:latin typeface="Arial" pitchFamily="34" charset="0"/>
                <a:cs typeface="Arial" pitchFamily="34" charset="0"/>
              </a:rPr>
              <a:t> </a:t>
            </a:r>
            <a:r>
              <a:rPr lang="en-US" sz="1600" dirty="0" err="1">
                <a:latin typeface="Arial" pitchFamily="34" charset="0"/>
                <a:cs typeface="Arial" pitchFamily="34" charset="0"/>
              </a:rPr>
              <a:t>ghi</a:t>
            </a:r>
            <a:r>
              <a:rPr lang="en-US" sz="1600" dirty="0">
                <a:latin typeface="Arial" pitchFamily="34" charset="0"/>
                <a:cs typeface="Arial" pitchFamily="34" charset="0"/>
              </a:rPr>
              <a:t> </a:t>
            </a:r>
            <a:r>
              <a:rPr lang="en-US" sz="1600" dirty="0" err="1">
                <a:latin typeface="Arial" pitchFamily="34" charset="0"/>
                <a:cs typeface="Arial" pitchFamily="34" charset="0"/>
              </a:rPr>
              <a:t>nợ</a:t>
            </a:r>
            <a:r>
              <a:rPr lang="en-US" sz="1600" dirty="0">
                <a:latin typeface="Arial" pitchFamily="34" charset="0"/>
                <a:cs typeface="Arial" pitchFamily="34" charset="0"/>
              </a:rPr>
              <a:t>, </a:t>
            </a:r>
            <a:r>
              <a:rPr lang="en-US" sz="1600" dirty="0" err="1">
                <a:latin typeface="Arial" pitchFamily="34" charset="0"/>
                <a:cs typeface="Arial" pitchFamily="34" charset="0"/>
              </a:rPr>
              <a:t>thẻ</a:t>
            </a:r>
            <a:r>
              <a:rPr lang="en-US" sz="1600" dirty="0">
                <a:latin typeface="Arial" pitchFamily="34" charset="0"/>
                <a:cs typeface="Arial" pitchFamily="34" charset="0"/>
              </a:rPr>
              <a:t> </a:t>
            </a:r>
            <a:r>
              <a:rPr lang="en-US" sz="1600" dirty="0" err="1">
                <a:latin typeface="Arial" pitchFamily="34" charset="0"/>
                <a:cs typeface="Arial" pitchFamily="34" charset="0"/>
              </a:rPr>
              <a:t>tín</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dân</a:t>
            </a:r>
            <a:r>
              <a:rPr lang="en-US" sz="1600" dirty="0">
                <a:latin typeface="Arial" pitchFamily="34" charset="0"/>
                <a:cs typeface="Arial" pitchFamily="34" charset="0"/>
              </a:rPr>
              <a:t> </a:t>
            </a:r>
            <a:r>
              <a:rPr lang="en-US" sz="1600" dirty="0" err="1">
                <a:latin typeface="Arial" pitchFamily="34" charset="0"/>
                <a:cs typeface="Arial" pitchFamily="34" charset="0"/>
              </a:rPr>
              <a:t>tại</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này</a:t>
            </a:r>
            <a:r>
              <a:rPr lang="en-US" sz="1600" dirty="0">
                <a:latin typeface="Arial" pitchFamily="34" charset="0"/>
                <a:cs typeface="Arial" pitchFamily="34" charset="0"/>
              </a:rPr>
              <a:t> </a:t>
            </a:r>
            <a:r>
              <a:rPr lang="en-US" sz="1600" dirty="0" err="1">
                <a:latin typeface="Arial" pitchFamily="34" charset="0"/>
                <a:cs typeface="Arial" pitchFamily="34" charset="0"/>
              </a:rPr>
              <a:t>đã</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khóa</a:t>
            </a:r>
            <a:r>
              <a:rPr lang="en-US" sz="1600" dirty="0">
                <a:latin typeface="Arial" pitchFamily="34" charset="0"/>
                <a:cs typeface="Arial" pitchFamily="34" charset="0"/>
              </a:rPr>
              <a:t>, </a:t>
            </a:r>
            <a:r>
              <a:rPr lang="en-US" sz="1600" dirty="0" err="1">
                <a:latin typeface="Arial" pitchFamily="34" charset="0"/>
                <a:cs typeface="Arial" pitchFamily="34" charset="0"/>
              </a:rPr>
              <a:t>đề</a:t>
            </a:r>
            <a:r>
              <a:rPr lang="en-US" sz="1600" dirty="0">
                <a:latin typeface="Arial" pitchFamily="34" charset="0"/>
                <a:cs typeface="Arial" pitchFamily="34" charset="0"/>
              </a:rPr>
              <a:t> </a:t>
            </a:r>
            <a:r>
              <a:rPr lang="en-US" sz="1600" dirty="0" err="1">
                <a:latin typeface="Arial" pitchFamily="34" charset="0"/>
                <a:cs typeface="Arial" pitchFamily="34" charset="0"/>
              </a:rPr>
              <a:t>nghị</a:t>
            </a:r>
            <a:r>
              <a:rPr lang="en-US" sz="1600" dirty="0">
                <a:latin typeface="Arial" pitchFamily="34" charset="0"/>
                <a:cs typeface="Arial" pitchFamily="34" charset="0"/>
              </a:rPr>
              <a:t> </a:t>
            </a:r>
            <a:r>
              <a:rPr lang="en-US" sz="1600" dirty="0" err="1">
                <a:latin typeface="Arial" pitchFamily="34" charset="0"/>
                <a:cs typeface="Arial" pitchFamily="34" charset="0"/>
              </a:rPr>
              <a:t>truy</a:t>
            </a:r>
            <a:r>
              <a:rPr lang="en-US" sz="1600" dirty="0">
                <a:latin typeface="Arial" pitchFamily="34" charset="0"/>
                <a:cs typeface="Arial" pitchFamily="34" charset="0"/>
              </a:rPr>
              <a:t> </a:t>
            </a:r>
            <a:r>
              <a:rPr lang="en-US" sz="1600" dirty="0" err="1">
                <a:latin typeface="Arial" pitchFamily="34" charset="0"/>
                <a:cs typeface="Arial" pitchFamily="34" charset="0"/>
              </a:rPr>
              <a:t>cập</a:t>
            </a:r>
            <a:r>
              <a:rPr lang="en-US" sz="1600" dirty="0">
                <a:latin typeface="Arial" pitchFamily="34" charset="0"/>
                <a:cs typeface="Arial" pitchFamily="34" charset="0"/>
              </a:rPr>
              <a:t> </a:t>
            </a:r>
            <a:r>
              <a:rPr lang="en-US" sz="1600" dirty="0" err="1">
                <a:latin typeface="Arial" pitchFamily="34" charset="0"/>
                <a:cs typeface="Arial" pitchFamily="34" charset="0"/>
              </a:rPr>
              <a:t>theo</a:t>
            </a:r>
            <a:r>
              <a:rPr lang="en-US" sz="1600" dirty="0">
                <a:latin typeface="Arial" pitchFamily="34" charset="0"/>
                <a:cs typeface="Arial" pitchFamily="34" charset="0"/>
              </a:rPr>
              <a:t> </a:t>
            </a:r>
            <a:r>
              <a:rPr lang="en-US" sz="1600" dirty="0" err="1">
                <a:latin typeface="Arial" pitchFamily="34" charset="0"/>
                <a:cs typeface="Arial" pitchFamily="34" charset="0"/>
              </a:rPr>
              <a:t>đường</a:t>
            </a:r>
            <a:r>
              <a:rPr lang="en-US" sz="1600" dirty="0">
                <a:latin typeface="Arial" pitchFamily="34" charset="0"/>
                <a:cs typeface="Arial" pitchFamily="34" charset="0"/>
              </a:rPr>
              <a:t> link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xác</a:t>
            </a:r>
            <a:r>
              <a:rPr lang="en-US" sz="1600" dirty="0">
                <a:latin typeface="Arial" pitchFamily="34" charset="0"/>
                <a:cs typeface="Arial" pitchFamily="34" charset="0"/>
              </a:rPr>
              <a:t> </a:t>
            </a:r>
            <a:r>
              <a:rPr lang="en-US" sz="1600" dirty="0" err="1">
                <a:latin typeface="Arial" pitchFamily="34" charset="0"/>
                <a:cs typeface="Arial" pitchFamily="34" charset="0"/>
              </a:rPr>
              <a:t>thực</a:t>
            </a:r>
            <a:r>
              <a:rPr lang="en-US" sz="1600" dirty="0">
                <a:latin typeface="Arial" pitchFamily="34" charset="0"/>
                <a:cs typeface="Arial" pitchFamily="34" charset="0"/>
              </a:rPr>
              <a:t>. </a:t>
            </a:r>
            <a:r>
              <a:rPr lang="en-US" sz="1600" dirty="0" err="1">
                <a:latin typeface="Arial" pitchFamily="34" charset="0"/>
                <a:cs typeface="Arial" pitchFamily="34" charset="0"/>
              </a:rPr>
              <a:t>Đường</a:t>
            </a:r>
            <a:r>
              <a:rPr lang="en-US" sz="1600" dirty="0">
                <a:latin typeface="Arial" pitchFamily="34" charset="0"/>
                <a:cs typeface="Arial" pitchFamily="34" charset="0"/>
              </a:rPr>
              <a:t> link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cung</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a:t>
            </a:r>
            <a:r>
              <a:rPr lang="en-US" sz="1600" dirty="0" err="1">
                <a:latin typeface="Arial" pitchFamily="34" charset="0"/>
                <a:cs typeface="Arial" pitchFamily="34" charset="0"/>
              </a:rPr>
              <a:t>trong</a:t>
            </a:r>
            <a:r>
              <a:rPr lang="en-US" sz="1600" dirty="0">
                <a:latin typeface="Arial" pitchFamily="34" charset="0"/>
                <a:cs typeface="Arial" pitchFamily="34" charset="0"/>
              </a:rPr>
              <a:t> tin </a:t>
            </a:r>
            <a:r>
              <a:rPr lang="en-US" sz="1600" dirty="0" err="1">
                <a:latin typeface="Arial" pitchFamily="34" charset="0"/>
                <a:cs typeface="Arial" pitchFamily="34" charset="0"/>
              </a:rPr>
              <a:t>nhắn</a:t>
            </a:r>
            <a:r>
              <a:rPr lang="en-US" sz="1600" dirty="0">
                <a:latin typeface="Arial" pitchFamily="34" charset="0"/>
                <a:cs typeface="Arial" pitchFamily="34" charset="0"/>
              </a:rPr>
              <a:t> </a:t>
            </a:r>
            <a:r>
              <a:rPr lang="en-US" sz="1600" dirty="0" err="1">
                <a:latin typeface="Arial" pitchFamily="34" charset="0"/>
                <a:cs typeface="Arial" pitchFamily="34" charset="0"/>
              </a:rPr>
              <a:t>là</a:t>
            </a:r>
            <a:r>
              <a:rPr lang="en-US" sz="1600" dirty="0">
                <a:latin typeface="Arial" pitchFamily="34" charset="0"/>
                <a:cs typeface="Arial" pitchFamily="34" charset="0"/>
              </a:rPr>
              <a:t> </a:t>
            </a:r>
            <a:r>
              <a:rPr lang="en-US" sz="1600" dirty="0" err="1">
                <a:latin typeface="Arial" pitchFamily="34" charset="0"/>
                <a:cs typeface="Arial" pitchFamily="34" charset="0"/>
              </a:rPr>
              <a:t>địa</a:t>
            </a:r>
            <a:r>
              <a:rPr lang="en-US" sz="1600" dirty="0">
                <a:latin typeface="Arial" pitchFamily="34" charset="0"/>
                <a:cs typeface="Arial" pitchFamily="34" charset="0"/>
              </a:rPr>
              <a:t> </a:t>
            </a:r>
            <a:r>
              <a:rPr lang="en-US" sz="1600" dirty="0" err="1">
                <a:latin typeface="Arial" pitchFamily="34" charset="0"/>
                <a:cs typeface="Arial" pitchFamily="34" charset="0"/>
              </a:rPr>
              <a:t>chỉ</a:t>
            </a:r>
            <a:r>
              <a:rPr lang="en-US" sz="1600" dirty="0">
                <a:latin typeface="Arial" pitchFamily="34" charset="0"/>
                <a:cs typeface="Arial" pitchFamily="34" charset="0"/>
              </a:rPr>
              <a:t> </a:t>
            </a:r>
            <a:r>
              <a:rPr lang="en-US" sz="1600" dirty="0" err="1">
                <a:latin typeface="Arial" pitchFamily="34" charset="0"/>
                <a:cs typeface="Arial" pitchFamily="34" charset="0"/>
              </a:rPr>
              <a:t>giả</a:t>
            </a:r>
            <a:r>
              <a:rPr lang="en-US" sz="1600" dirty="0">
                <a:latin typeface="Arial" pitchFamily="34" charset="0"/>
                <a:cs typeface="Arial" pitchFamily="34" charset="0"/>
              </a:rPr>
              <a:t> </a:t>
            </a:r>
            <a:r>
              <a:rPr lang="en-US" sz="1600" dirty="0" err="1">
                <a:latin typeface="Arial" pitchFamily="34" charset="0"/>
                <a:cs typeface="Arial" pitchFamily="34" charset="0"/>
              </a:rPr>
              <a:t>mạo</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cấu</a:t>
            </a:r>
            <a:r>
              <a:rPr lang="en-US" sz="1600" dirty="0">
                <a:latin typeface="Arial" pitchFamily="34" charset="0"/>
                <a:cs typeface="Arial" pitchFamily="34" charset="0"/>
              </a:rPr>
              <a:t> </a:t>
            </a:r>
            <a:r>
              <a:rPr lang="en-US" sz="1600" dirty="0" err="1">
                <a:latin typeface="Arial" pitchFamily="34" charset="0"/>
                <a:cs typeface="Arial" pitchFamily="34" charset="0"/>
              </a:rPr>
              <a:t>trúc</a:t>
            </a:r>
            <a:r>
              <a:rPr lang="en-US" sz="1600" dirty="0">
                <a:latin typeface="Arial" pitchFamily="34" charset="0"/>
                <a:cs typeface="Arial" pitchFamily="34" charset="0"/>
              </a:rPr>
              <a:t>, </a:t>
            </a:r>
            <a:r>
              <a:rPr lang="en-US" sz="1600" dirty="0" err="1">
                <a:latin typeface="Arial" pitchFamily="34" charset="0"/>
                <a:cs typeface="Arial" pitchFamily="34" charset="0"/>
              </a:rPr>
              <a:t>nội</a:t>
            </a:r>
            <a:r>
              <a:rPr lang="en-US" sz="1600" dirty="0">
                <a:latin typeface="Arial" pitchFamily="34" charset="0"/>
                <a:cs typeface="Arial" pitchFamily="34" charset="0"/>
              </a:rPr>
              <a:t> dung </a:t>
            </a:r>
            <a:r>
              <a:rPr lang="en-US" sz="1600" dirty="0" err="1">
                <a:latin typeface="Arial" pitchFamily="34" charset="0"/>
                <a:cs typeface="Arial" pitchFamily="34" charset="0"/>
              </a:rPr>
              <a:t>gần</a:t>
            </a:r>
            <a:r>
              <a:rPr lang="en-US" sz="1600" dirty="0">
                <a:latin typeface="Arial" pitchFamily="34" charset="0"/>
                <a:cs typeface="Arial" pitchFamily="34" charset="0"/>
              </a:rPr>
              <a:t> </a:t>
            </a:r>
            <a:r>
              <a:rPr lang="en-US" sz="1600" dirty="0" err="1">
                <a:latin typeface="Arial" pitchFamily="34" charset="0"/>
                <a:cs typeface="Arial" pitchFamily="34" charset="0"/>
              </a:rPr>
              <a:t>giống</a:t>
            </a:r>
            <a:r>
              <a:rPr lang="en-US" sz="1600" dirty="0">
                <a:latin typeface="Arial" pitchFamily="34" charset="0"/>
                <a:cs typeface="Arial" pitchFamily="34" charset="0"/>
              </a:rPr>
              <a:t> </a:t>
            </a:r>
            <a:r>
              <a:rPr lang="en-US" sz="1600" dirty="0" err="1">
                <a:latin typeface="Arial" pitchFamily="34" charset="0"/>
                <a:cs typeface="Arial" pitchFamily="34" charset="0"/>
              </a:rPr>
              <a:t>địa</a:t>
            </a:r>
            <a:r>
              <a:rPr lang="en-US" sz="1600" dirty="0">
                <a:latin typeface="Arial" pitchFamily="34" charset="0"/>
                <a:cs typeface="Arial" pitchFamily="34" charset="0"/>
              </a:rPr>
              <a:t> </a:t>
            </a:r>
            <a:r>
              <a:rPr lang="en-US" sz="1600" dirty="0" err="1">
                <a:latin typeface="Arial" pitchFamily="34" charset="0"/>
                <a:cs typeface="Arial" pitchFamily="34" charset="0"/>
              </a:rPr>
              <a:t>chỉ</a:t>
            </a:r>
            <a:r>
              <a:rPr lang="en-US" sz="1600" dirty="0">
                <a:latin typeface="Arial" pitchFamily="34" charset="0"/>
                <a:cs typeface="Arial" pitchFamily="34" charset="0"/>
              </a:rPr>
              <a:t> website </a:t>
            </a:r>
            <a:r>
              <a:rPr lang="en-US" sz="1600" dirty="0" err="1">
                <a:latin typeface="Arial" pitchFamily="34" charset="0"/>
                <a:cs typeface="Arial" pitchFamily="34" charset="0"/>
              </a:rPr>
              <a:t>thật</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khiến</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dân</a:t>
            </a:r>
            <a:r>
              <a:rPr lang="en-US" sz="1600" dirty="0">
                <a:latin typeface="Arial" pitchFamily="34" charset="0"/>
                <a:cs typeface="Arial" pitchFamily="34" charset="0"/>
              </a:rPr>
              <a:t> </a:t>
            </a:r>
            <a:r>
              <a:rPr lang="en-US" sz="1600" dirty="0" err="1">
                <a:latin typeface="Arial" pitchFamily="34" charset="0"/>
                <a:cs typeface="Arial" pitchFamily="34" charset="0"/>
              </a:rPr>
              <a:t>lầm</a:t>
            </a:r>
            <a:r>
              <a:rPr lang="en-US" sz="1600" dirty="0">
                <a:latin typeface="Arial" pitchFamily="34" charset="0"/>
                <a:cs typeface="Arial" pitchFamily="34" charset="0"/>
              </a:rPr>
              <a:t> </a:t>
            </a:r>
            <a:r>
              <a:rPr lang="en-US" sz="1600" dirty="0" err="1">
                <a:latin typeface="Arial" pitchFamily="34" charset="0"/>
                <a:cs typeface="Arial" pitchFamily="34" charset="0"/>
              </a:rPr>
              <a:t>tưởng</a:t>
            </a:r>
            <a:r>
              <a:rPr lang="en-US" sz="1600" dirty="0">
                <a:latin typeface="Arial" pitchFamily="34" charset="0"/>
                <a:cs typeface="Arial" pitchFamily="34" charset="0"/>
              </a:rPr>
              <a:t> </a:t>
            </a:r>
            <a:r>
              <a:rPr lang="en-US" sz="1600" dirty="0" err="1">
                <a:latin typeface="Arial" pitchFamily="34" charset="0"/>
                <a:cs typeface="Arial" pitchFamily="34" charset="0"/>
              </a:rPr>
              <a:t>là</a:t>
            </a:r>
            <a:r>
              <a:rPr lang="en-US" sz="1600" dirty="0">
                <a:latin typeface="Arial" pitchFamily="34" charset="0"/>
                <a:cs typeface="Arial" pitchFamily="34" charset="0"/>
              </a:rPr>
              <a:t> website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nhập</a:t>
            </a:r>
            <a:r>
              <a:rPr lang="en-US" sz="1600" dirty="0">
                <a:latin typeface="Arial" pitchFamily="34" charset="0"/>
                <a:cs typeface="Arial" pitchFamily="34" charset="0"/>
              </a:rPr>
              <a:t> </a:t>
            </a:r>
            <a:r>
              <a:rPr lang="en-US" sz="1600" dirty="0" err="1">
                <a:latin typeface="Arial" pitchFamily="34" charset="0"/>
                <a:cs typeface="Arial" pitchFamily="34" charset="0"/>
              </a:rPr>
              <a:t>toàn</a:t>
            </a:r>
            <a:r>
              <a:rPr lang="en-US" sz="1600" dirty="0">
                <a:latin typeface="Arial" pitchFamily="34" charset="0"/>
                <a:cs typeface="Arial" pitchFamily="34" charset="0"/>
              </a:rPr>
              <a:t> </a:t>
            </a:r>
            <a:r>
              <a:rPr lang="en-US" sz="1600" dirty="0" err="1">
                <a:latin typeface="Arial" pitchFamily="34" charset="0"/>
                <a:cs typeface="Arial" pitchFamily="34" charset="0"/>
              </a:rPr>
              <a:t>bộ</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bản</a:t>
            </a:r>
            <a:r>
              <a:rPr lang="en-US" sz="1600" dirty="0">
                <a:latin typeface="Arial" pitchFamily="34" charset="0"/>
                <a:cs typeface="Arial" pitchFamily="34" charset="0"/>
              </a:rPr>
              <a:t> </a:t>
            </a:r>
            <a:r>
              <a:rPr lang="en-US" sz="1600" dirty="0" err="1">
                <a:latin typeface="Arial" pitchFamily="34" charset="0"/>
                <a:cs typeface="Arial" pitchFamily="34" charset="0"/>
              </a:rPr>
              <a:t>thân</a:t>
            </a:r>
            <a:r>
              <a:rPr lang="en-US" sz="1600" dirty="0">
                <a:latin typeface="Arial" pitchFamily="34" charset="0"/>
                <a:cs typeface="Arial" pitchFamily="34" charset="0"/>
              </a:rPr>
              <a:t> (</a:t>
            </a:r>
            <a:r>
              <a:rPr lang="en-US" sz="1600" dirty="0" err="1">
                <a:latin typeface="Arial" pitchFamily="34" charset="0"/>
                <a:cs typeface="Arial" pitchFamily="34" charset="0"/>
              </a:rPr>
              <a:t>tên</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nhập</a:t>
            </a:r>
            <a:r>
              <a:rPr lang="en-US" sz="1600" dirty="0">
                <a:latin typeface="Arial" pitchFamily="34" charset="0"/>
                <a:cs typeface="Arial" pitchFamily="34" charset="0"/>
              </a:rPr>
              <a:t>, </a:t>
            </a:r>
            <a:r>
              <a:rPr lang="en-US" sz="1600" dirty="0" err="1">
                <a:latin typeface="Arial" pitchFamily="34" charset="0"/>
                <a:cs typeface="Arial" pitchFamily="34" charset="0"/>
              </a:rPr>
              <a:t>mật</a:t>
            </a:r>
            <a:r>
              <a:rPr lang="en-US" sz="1600" dirty="0">
                <a:latin typeface="Arial" pitchFamily="34" charset="0"/>
                <a:cs typeface="Arial" pitchFamily="34" charset="0"/>
              </a:rPr>
              <a:t> </a:t>
            </a:r>
            <a:r>
              <a:rPr lang="en-US" sz="1600" dirty="0" err="1">
                <a:latin typeface="Arial" pitchFamily="34" charset="0"/>
                <a:cs typeface="Arial" pitchFamily="34" charset="0"/>
              </a:rPr>
              <a:t>khẩu</a:t>
            </a:r>
            <a:r>
              <a:rPr lang="en-US" sz="1600" dirty="0">
                <a:latin typeface="Arial" pitchFamily="34" charset="0"/>
                <a:cs typeface="Arial" pitchFamily="34" charset="0"/>
              </a:rPr>
              <a:t>, </a:t>
            </a:r>
            <a:r>
              <a:rPr lang="en-US" sz="1600" dirty="0" err="1">
                <a:latin typeface="Arial" pitchFamily="34" charset="0"/>
                <a:cs typeface="Arial" pitchFamily="34" charset="0"/>
              </a:rPr>
              <a:t>mã</a:t>
            </a:r>
            <a:r>
              <a:rPr lang="en-US" sz="1600" dirty="0">
                <a:latin typeface="Arial" pitchFamily="34" charset="0"/>
                <a:cs typeface="Arial" pitchFamily="34" charset="0"/>
              </a:rPr>
              <a:t> OTP...) </a:t>
            </a:r>
            <a:r>
              <a:rPr lang="en-US" sz="1600" dirty="0" err="1">
                <a:latin typeface="Arial" pitchFamily="34" charset="0"/>
                <a:cs typeface="Arial" pitchFamily="34" charset="0"/>
              </a:rPr>
              <a:t>vào</a:t>
            </a:r>
            <a:r>
              <a:rPr lang="en-US" sz="1600" dirty="0">
                <a:latin typeface="Arial" pitchFamily="34" charset="0"/>
                <a:cs typeface="Arial" pitchFamily="34" charset="0"/>
              </a:rPr>
              <a:t> website. Qua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được</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trong</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đến</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khác</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p:txBody>
      </p:sp>
      <p:sp>
        <p:nvSpPr>
          <p:cNvPr id="10" name="object 10"/>
          <p:cNvSpPr/>
          <p:nvPr/>
        </p:nvSpPr>
        <p:spPr>
          <a:xfrm>
            <a:off x="29016" y="352296"/>
            <a:ext cx="136309" cy="11878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flipV="1">
            <a:off x="-1466255" y="850616"/>
            <a:ext cx="68154" cy="7013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349005" y="5924471"/>
            <a:ext cx="136309" cy="11878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700627" y="6413216"/>
            <a:ext cx="136309" cy="11878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86038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2405" y="40991"/>
            <a:ext cx="5328285" cy="13335"/>
            <a:chOff x="0" y="0"/>
            <a:chExt cx="5328285" cy="13335"/>
          </a:xfrm>
        </p:grpSpPr>
        <p:sp>
          <p:nvSpPr>
            <p:cNvPr id="3" name="object 3"/>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sp>
          <p:nvSpPr>
            <p:cNvPr id="4" name="object 4"/>
            <p:cNvSpPr/>
            <p:nvPr/>
          </p:nvSpPr>
          <p:spPr>
            <a:xfrm>
              <a:off x="0" y="0"/>
              <a:ext cx="5328285" cy="635"/>
            </a:xfrm>
            <a:custGeom>
              <a:avLst/>
              <a:gdLst/>
              <a:ahLst/>
              <a:cxnLst/>
              <a:rect l="l" t="t" r="r" b="b"/>
              <a:pathLst>
                <a:path w="5328285" h="635">
                  <a:moveTo>
                    <a:pt x="0" y="0"/>
                  </a:moveTo>
                  <a:lnTo>
                    <a:pt x="5328005" y="0"/>
                  </a:lnTo>
                  <a:lnTo>
                    <a:pt x="0" y="12"/>
                  </a:lnTo>
                </a:path>
              </a:pathLst>
            </a:custGeom>
            <a:ln w="12700">
              <a:solidFill>
                <a:srgbClr val="000000"/>
              </a:solidFill>
            </a:ln>
          </p:spPr>
          <p:txBody>
            <a:bodyPr wrap="square" lIns="0" tIns="0" rIns="0" bIns="0" rtlCol="0"/>
            <a:lstStyle/>
            <a:p>
              <a:endParaRPr/>
            </a:p>
          </p:txBody>
        </p:sp>
        <p:sp>
          <p:nvSpPr>
            <p:cNvPr id="5" name="object 5"/>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grpSp>
      <p:sp>
        <p:nvSpPr>
          <p:cNvPr id="8" name="object 8"/>
          <p:cNvSpPr/>
          <p:nvPr/>
        </p:nvSpPr>
        <p:spPr>
          <a:xfrm>
            <a:off x="31856" y="2562225"/>
            <a:ext cx="136309" cy="118783"/>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201121" y="166371"/>
            <a:ext cx="4980479" cy="7307129"/>
          </a:xfrm>
          <a:prstGeom prst="rect">
            <a:avLst/>
          </a:prstGeom>
        </p:spPr>
        <p:txBody>
          <a:bodyPr vert="horz" wrap="square" lIns="0" tIns="12700" rIns="0" bIns="0" rtlCol="0">
            <a:spAutoFit/>
          </a:bodyPr>
          <a:lstStyle/>
          <a:p>
            <a:pPr algn="just">
              <a:spcBef>
                <a:spcPts val="600"/>
              </a:spcBef>
            </a:pPr>
            <a:r>
              <a:rPr lang="en-US" sz="1600" b="1" dirty="0" err="1" smtClean="0">
                <a:solidFill>
                  <a:srgbClr val="0070C0"/>
                </a:solidFill>
                <a:latin typeface="Arial" pitchFamily="34" charset="0"/>
                <a:cs typeface="Arial" pitchFamily="34" charset="0"/>
              </a:rPr>
              <a:t>Thủ</a:t>
            </a:r>
            <a:r>
              <a:rPr lang="en-US" sz="1600" b="1" dirty="0" smtClean="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20</a:t>
            </a:r>
            <a:r>
              <a:rPr lang="en-US" sz="1600" dirty="0" smtClean="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gửi</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a:t>
            </a:r>
            <a:r>
              <a:rPr lang="en-US" sz="1600" dirty="0" err="1">
                <a:latin typeface="Arial" pitchFamily="34" charset="0"/>
                <a:cs typeface="Arial" pitchFamily="34" charset="0"/>
              </a:rPr>
              <a:t>báo</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dân</a:t>
            </a:r>
            <a:r>
              <a:rPr lang="en-US" sz="1600" dirty="0">
                <a:latin typeface="Arial" pitchFamily="34" charset="0"/>
                <a:cs typeface="Arial" pitchFamily="34" charset="0"/>
              </a:rPr>
              <a:t> may </a:t>
            </a:r>
            <a:r>
              <a:rPr lang="en-US" sz="1600" dirty="0" err="1">
                <a:latin typeface="Arial" pitchFamily="34" charset="0"/>
                <a:cs typeface="Arial" pitchFamily="34" charset="0"/>
              </a:rPr>
              <a:t>mắn</a:t>
            </a:r>
            <a:r>
              <a:rPr lang="en-US" sz="1600" dirty="0">
                <a:latin typeface="Arial" pitchFamily="34" charset="0"/>
                <a:cs typeface="Arial" pitchFamily="34" charset="0"/>
              </a:rPr>
              <a:t> </a:t>
            </a:r>
            <a:r>
              <a:rPr lang="en-US" sz="1600" dirty="0" err="1">
                <a:latin typeface="Arial" pitchFamily="34" charset="0"/>
                <a:cs typeface="Arial" pitchFamily="34" charset="0"/>
              </a:rPr>
              <a:t>đã</a:t>
            </a:r>
            <a:r>
              <a:rPr lang="en-US" sz="1600" dirty="0">
                <a:latin typeface="Arial" pitchFamily="34" charset="0"/>
                <a:cs typeface="Arial" pitchFamily="34" charset="0"/>
              </a:rPr>
              <a:t> </a:t>
            </a:r>
            <a:r>
              <a:rPr lang="en-US" sz="1600" dirty="0" err="1">
                <a:latin typeface="Arial" pitchFamily="34" charset="0"/>
                <a:cs typeface="Arial" pitchFamily="34" charset="0"/>
              </a:rPr>
              <a:t>trúng</a:t>
            </a:r>
            <a:r>
              <a:rPr lang="en-US" sz="1600" dirty="0">
                <a:latin typeface="Arial" pitchFamily="34" charset="0"/>
                <a:cs typeface="Arial" pitchFamily="34" charset="0"/>
              </a:rPr>
              <a:t> </a:t>
            </a:r>
            <a:r>
              <a:rPr lang="en-US" sz="1600" dirty="0" err="1">
                <a:latin typeface="Arial" pitchFamily="34" charset="0"/>
                <a:cs typeface="Arial" pitchFamily="34" charset="0"/>
              </a:rPr>
              <a:t>thưởng</a:t>
            </a:r>
            <a:r>
              <a:rPr lang="en-US" sz="1600" dirty="0">
                <a:latin typeface="Arial" pitchFamily="34" charset="0"/>
                <a:cs typeface="Arial" pitchFamily="34" charset="0"/>
              </a:rPr>
              <a:t> </a:t>
            </a:r>
            <a:r>
              <a:rPr lang="en-US" sz="1600" dirty="0" err="1">
                <a:latin typeface="Arial" pitchFamily="34" charset="0"/>
                <a:cs typeface="Arial" pitchFamily="34" charset="0"/>
              </a:rPr>
              <a:t>chương</a:t>
            </a:r>
            <a:r>
              <a:rPr lang="en-US" sz="1600" dirty="0">
                <a:latin typeface="Arial" pitchFamily="34" charset="0"/>
                <a:cs typeface="Arial" pitchFamily="34" charset="0"/>
              </a:rPr>
              <a:t> </a:t>
            </a:r>
            <a:r>
              <a:rPr lang="en-US" sz="1600" dirty="0" err="1">
                <a:latin typeface="Arial" pitchFamily="34" charset="0"/>
                <a:cs typeface="Arial" pitchFamily="34" charset="0"/>
              </a:rPr>
              <a:t>trình</a:t>
            </a:r>
            <a:r>
              <a:rPr lang="en-US" sz="1600" dirty="0">
                <a:latin typeface="Arial" pitchFamily="34" charset="0"/>
                <a:cs typeface="Arial" pitchFamily="34" charset="0"/>
              </a:rPr>
              <a:t> quay </a:t>
            </a:r>
            <a:r>
              <a:rPr lang="en-US" sz="1600" dirty="0" err="1">
                <a:latin typeface="Arial" pitchFamily="34" charset="0"/>
                <a:cs typeface="Arial" pitchFamily="34" charset="0"/>
              </a:rPr>
              <a:t>thưởng</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một</a:t>
            </a:r>
            <a:r>
              <a:rPr lang="en-US" sz="1600" dirty="0">
                <a:latin typeface="Arial" pitchFamily="34" charset="0"/>
                <a:cs typeface="Arial" pitchFamily="34" charset="0"/>
              </a:rPr>
              <a:t> </a:t>
            </a:r>
            <a:r>
              <a:rPr lang="en-US" sz="1600" dirty="0" err="1">
                <a:latin typeface="Arial" pitchFamily="34" charset="0"/>
                <a:cs typeface="Arial" pitchFamily="34" charset="0"/>
              </a:rPr>
              <a:t>công</a:t>
            </a:r>
            <a:r>
              <a:rPr lang="en-US" sz="1600" dirty="0">
                <a:latin typeface="Arial" pitchFamily="34" charset="0"/>
                <a:cs typeface="Arial" pitchFamily="34" charset="0"/>
              </a:rPr>
              <a:t> </a:t>
            </a:r>
            <a:r>
              <a:rPr lang="en-US" sz="1600" dirty="0" err="1">
                <a:latin typeface="Arial" pitchFamily="34" charset="0"/>
                <a:cs typeface="Arial" pitchFamily="34" charset="0"/>
              </a:rPr>
              <a:t>ty</a:t>
            </a:r>
            <a:r>
              <a:rPr lang="en-US" sz="1600" dirty="0">
                <a:latin typeface="Arial" pitchFamily="34" charset="0"/>
                <a:cs typeface="Arial" pitchFamily="34" charset="0"/>
              </a:rPr>
              <a:t>, </a:t>
            </a:r>
            <a:r>
              <a:rPr lang="en-US" sz="1600" dirty="0" err="1">
                <a:latin typeface="Arial" pitchFamily="34" charset="0"/>
                <a:cs typeface="Arial" pitchFamily="34" charset="0"/>
              </a:rPr>
              <a:t>tổ</a:t>
            </a:r>
            <a:r>
              <a:rPr lang="en-US" sz="1600" dirty="0">
                <a:latin typeface="Arial" pitchFamily="34" charset="0"/>
                <a:cs typeface="Arial" pitchFamily="34" charset="0"/>
              </a:rPr>
              <a:t> </a:t>
            </a:r>
            <a:r>
              <a:rPr lang="en-US" sz="1600" dirty="0" err="1">
                <a:latin typeface="Arial" pitchFamily="34" charset="0"/>
                <a:cs typeface="Arial" pitchFamily="34" charset="0"/>
              </a:rPr>
              <a:t>chức</a:t>
            </a:r>
            <a:r>
              <a:rPr lang="en-US" sz="1600" dirty="0">
                <a:latin typeface="Arial" pitchFamily="34" charset="0"/>
                <a:cs typeface="Arial" pitchFamily="34" charset="0"/>
              </a:rPr>
              <a:t> </a:t>
            </a:r>
            <a:r>
              <a:rPr lang="en-US" sz="1600" dirty="0" err="1">
                <a:latin typeface="Arial" pitchFamily="34" charset="0"/>
                <a:cs typeface="Arial" pitchFamily="34" charset="0"/>
              </a:rPr>
              <a:t>nào</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dân</a:t>
            </a:r>
            <a:r>
              <a:rPr lang="en-US" sz="1600" dirty="0">
                <a:latin typeface="Arial" pitchFamily="34" charset="0"/>
                <a:cs typeface="Arial" pitchFamily="34" charset="0"/>
              </a:rPr>
              <a:t> </a:t>
            </a:r>
            <a:r>
              <a:rPr lang="en-US" sz="1600" dirty="0" err="1">
                <a:latin typeface="Arial" pitchFamily="34" charset="0"/>
                <a:cs typeface="Arial" pitchFamily="34" charset="0"/>
              </a:rPr>
              <a:t>liên</a:t>
            </a:r>
            <a:r>
              <a:rPr lang="en-US" sz="1600" dirty="0">
                <a:latin typeface="Arial" pitchFamily="34" charset="0"/>
                <a:cs typeface="Arial" pitchFamily="34" charset="0"/>
              </a:rPr>
              <a:t> </a:t>
            </a:r>
            <a:r>
              <a:rPr lang="en-US" sz="1600" dirty="0" err="1">
                <a:latin typeface="Arial" pitchFamily="34" charset="0"/>
                <a:cs typeface="Arial" pitchFamily="34" charset="0"/>
              </a:rPr>
              <a:t>kết</a:t>
            </a:r>
            <a:r>
              <a:rPr lang="en-US" sz="1600" dirty="0">
                <a:latin typeface="Arial" pitchFamily="34" charset="0"/>
                <a:cs typeface="Arial" pitchFamily="34" charset="0"/>
              </a:rPr>
              <a:t> </a:t>
            </a:r>
            <a:r>
              <a:rPr lang="en-US" sz="1600" dirty="0" err="1">
                <a:latin typeface="Arial" pitchFamily="34" charset="0"/>
                <a:cs typeface="Arial" pitchFamily="34" charset="0"/>
              </a:rPr>
              <a:t>thẻ</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nhập</a:t>
            </a:r>
            <a:r>
              <a:rPr lang="en-US" sz="1600" dirty="0">
                <a:latin typeface="Arial" pitchFamily="34" charset="0"/>
                <a:cs typeface="Arial" pitchFamily="34" charset="0"/>
              </a:rPr>
              <a:t> </a:t>
            </a:r>
            <a:r>
              <a:rPr lang="en-US" sz="1600" dirty="0" err="1">
                <a:latin typeface="Arial" pitchFamily="34" charset="0"/>
                <a:cs typeface="Arial" pitchFamily="34" charset="0"/>
              </a:rPr>
              <a:t>vào</a:t>
            </a:r>
            <a:r>
              <a:rPr lang="en-US" sz="1600" dirty="0">
                <a:latin typeface="Arial" pitchFamily="34" charset="0"/>
                <a:cs typeface="Arial" pitchFamily="34" charset="0"/>
              </a:rPr>
              <a:t> </a:t>
            </a:r>
            <a:r>
              <a:rPr lang="en-US" sz="1600" dirty="0" err="1">
                <a:latin typeface="Arial" pitchFamily="34" charset="0"/>
                <a:cs typeface="Arial" pitchFamily="34" charset="0"/>
              </a:rPr>
              <a:t>đường</a:t>
            </a:r>
            <a:r>
              <a:rPr lang="en-US" sz="1600" dirty="0">
                <a:latin typeface="Arial" pitchFamily="34" charset="0"/>
                <a:cs typeface="Arial" pitchFamily="34" charset="0"/>
              </a:rPr>
              <a:t> link, </a:t>
            </a:r>
            <a:r>
              <a:rPr lang="en-US" sz="1600" dirty="0" err="1">
                <a:latin typeface="Arial" pitchFamily="34" charset="0"/>
                <a:cs typeface="Arial" pitchFamily="34" charset="0"/>
              </a:rPr>
              <a:t>nhập</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mã</a:t>
            </a:r>
            <a:r>
              <a:rPr lang="en-US" sz="1600" dirty="0">
                <a:latin typeface="Arial" pitchFamily="34" charset="0"/>
                <a:cs typeface="Arial" pitchFamily="34" charset="0"/>
              </a:rPr>
              <a:t> OTP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nhận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nạn</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gửi</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vào</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do </a:t>
            </a:r>
            <a:r>
              <a:rPr lang="en-US" sz="1600" dirty="0" err="1">
                <a:latin typeface="Arial" pitchFamily="34" charset="0"/>
                <a:cs typeface="Arial" pitchFamily="34" charset="0"/>
              </a:rPr>
              <a:t>chúng</a:t>
            </a:r>
            <a:r>
              <a:rPr lang="en-US" sz="1600" dirty="0">
                <a:latin typeface="Arial" pitchFamily="34" charset="0"/>
                <a:cs typeface="Arial" pitchFamily="34" charset="0"/>
              </a:rPr>
              <a:t> </a:t>
            </a:r>
            <a:r>
              <a:rPr lang="en-US" sz="1600" dirty="0" err="1">
                <a:latin typeface="Arial" pitchFamily="34" charset="0"/>
                <a:cs typeface="Arial" pitchFamily="34" charset="0"/>
              </a:rPr>
              <a:t>chuẩn</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smtClean="0">
                <a:latin typeface="Arial" pitchFamily="34" charset="0"/>
                <a:cs typeface="Arial" pitchFamily="34" charset="0"/>
              </a:rPr>
              <a:t>trước</a:t>
            </a:r>
            <a:r>
              <a:rPr lang="en-US" sz="1600" dirty="0" smtClean="0">
                <a:latin typeface="Arial" pitchFamily="34" charset="0"/>
                <a:cs typeface="Arial" pitchFamily="34" charset="0"/>
              </a:rPr>
              <a:t>,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mua</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thẻ</a:t>
            </a:r>
            <a:r>
              <a:rPr lang="en-US" sz="1600" dirty="0">
                <a:latin typeface="Arial" pitchFamily="34" charset="0"/>
                <a:cs typeface="Arial" pitchFamily="34" charset="0"/>
              </a:rPr>
              <a:t> </a:t>
            </a:r>
            <a:r>
              <a:rPr lang="en-US" sz="1600" dirty="0" err="1">
                <a:latin typeface="Arial" pitchFamily="34" charset="0"/>
                <a:cs typeface="Arial" pitchFamily="34" charset="0"/>
              </a:rPr>
              <a:t>cào</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thoại</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chúng</a:t>
            </a:r>
            <a:r>
              <a:rPr lang="en-US" sz="1600" dirty="0">
                <a:latin typeface="Arial" pitchFamily="34" charset="0"/>
                <a:cs typeface="Arial" pitchFamily="34" charset="0"/>
              </a:rPr>
              <a:t> </a:t>
            </a:r>
            <a:r>
              <a:rPr lang="en-US" sz="1600" dirty="0" err="1">
                <a:latin typeface="Arial" pitchFamily="34" charset="0"/>
                <a:cs typeface="Arial" pitchFamily="34" charset="0"/>
              </a:rPr>
              <a:t>làm</a:t>
            </a:r>
            <a:r>
              <a:rPr lang="en-US" sz="1600" dirty="0">
                <a:latin typeface="Arial" pitchFamily="34" charset="0"/>
                <a:cs typeface="Arial" pitchFamily="34" charset="0"/>
              </a:rPr>
              <a:t> </a:t>
            </a:r>
            <a:r>
              <a:rPr lang="en-US" sz="1600" dirty="0" err="1">
                <a:latin typeface="Arial" pitchFamily="34" charset="0"/>
                <a:cs typeface="Arial" pitchFamily="34" charset="0"/>
              </a:rPr>
              <a:t>thủ</a:t>
            </a:r>
            <a:r>
              <a:rPr lang="en-US" sz="1600" dirty="0">
                <a:latin typeface="Arial" pitchFamily="34" charset="0"/>
                <a:cs typeface="Arial" pitchFamily="34" charset="0"/>
              </a:rPr>
              <a:t> </a:t>
            </a:r>
            <a:r>
              <a:rPr lang="en-US" sz="1600" dirty="0" err="1">
                <a:latin typeface="Arial" pitchFamily="34" charset="0"/>
                <a:cs typeface="Arial" pitchFamily="34" charset="0"/>
              </a:rPr>
              <a:t>tục</a:t>
            </a:r>
            <a:r>
              <a:rPr lang="en-US" sz="1600" dirty="0">
                <a:latin typeface="Arial" pitchFamily="34" charset="0"/>
                <a:cs typeface="Arial" pitchFamily="34" charset="0"/>
              </a:rPr>
              <a:t> </a:t>
            </a:r>
            <a:r>
              <a:rPr lang="en-US" sz="1600" dirty="0" err="1">
                <a:latin typeface="Arial" pitchFamily="34" charset="0"/>
                <a:cs typeface="Arial" pitchFamily="34" charset="0"/>
              </a:rPr>
              <a:t>nhận</a:t>
            </a:r>
            <a:r>
              <a:rPr lang="en-US" sz="1600" dirty="0">
                <a:latin typeface="Arial" pitchFamily="34" charset="0"/>
                <a:cs typeface="Arial" pitchFamily="34" charset="0"/>
              </a:rPr>
              <a:t> </a:t>
            </a:r>
            <a:r>
              <a:rPr lang="en-US" sz="1600" dirty="0" err="1">
                <a:latin typeface="Arial" pitchFamily="34" charset="0"/>
                <a:cs typeface="Arial" pitchFamily="34" charset="0"/>
              </a:rPr>
              <a:t>thưởng</a:t>
            </a:r>
            <a:r>
              <a:rPr lang="en-US" sz="1600" dirty="0">
                <a:latin typeface="Arial" pitchFamily="34" charset="0"/>
                <a:cs typeface="Arial" pitchFamily="34" charset="0"/>
              </a:rPr>
              <a:t>, </a:t>
            </a:r>
            <a:r>
              <a:rPr lang="en-US" sz="1600" dirty="0" err="1">
                <a:latin typeface="Arial" pitchFamily="34" charset="0"/>
                <a:cs typeface="Arial" pitchFamily="34" charset="0"/>
              </a:rPr>
              <a:t>nhằm</a:t>
            </a:r>
            <a:r>
              <a:rPr lang="en-US" sz="1600" dirty="0">
                <a:latin typeface="Arial" pitchFamily="34" charset="0"/>
                <a:cs typeface="Arial" pitchFamily="34" charset="0"/>
              </a:rPr>
              <a:t> </a:t>
            </a:r>
            <a:r>
              <a:rPr lang="en-US" sz="1600" dirty="0" err="1">
                <a:latin typeface="Arial" pitchFamily="34" charset="0"/>
                <a:cs typeface="Arial" pitchFamily="34" charset="0"/>
              </a:rPr>
              <a:t>lừa</a:t>
            </a:r>
            <a:r>
              <a:rPr lang="en-US" sz="1600" dirty="0">
                <a:latin typeface="Arial" pitchFamily="34" charset="0"/>
                <a:cs typeface="Arial" pitchFamily="34" charset="0"/>
              </a:rPr>
              <a:t> </a:t>
            </a:r>
            <a:r>
              <a:rPr lang="en-US" sz="1600" dirty="0" err="1">
                <a:latin typeface="Arial" pitchFamily="34" charset="0"/>
                <a:cs typeface="Arial" pitchFamily="34" charset="0"/>
              </a:rPr>
              <a:t>đảo</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sản</a:t>
            </a:r>
            <a:r>
              <a:rPr lang="en-US" sz="1600" dirty="0">
                <a:latin typeface="Arial" pitchFamily="34" charset="0"/>
                <a:cs typeface="Arial" pitchFamily="34" charset="0"/>
              </a:rPr>
              <a:t>.</a:t>
            </a:r>
          </a:p>
          <a:p>
            <a:pPr algn="just">
              <a:spcBef>
                <a:spcPts val="600"/>
              </a:spcBef>
            </a:pPr>
            <a:r>
              <a:rPr lang="en-US" sz="1600" b="1" dirty="0" err="1">
                <a:solidFill>
                  <a:srgbClr val="0070C0"/>
                </a:solidFill>
                <a:latin typeface="Arial" pitchFamily="34" charset="0"/>
                <a:cs typeface="Arial" pitchFamily="34" charset="0"/>
              </a:rPr>
              <a:t>Thủ</a:t>
            </a:r>
            <a:r>
              <a:rPr lang="en-US" sz="1600" b="1" dirty="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21</a:t>
            </a:r>
            <a:r>
              <a:rPr lang="en-US" sz="1600" b="1" dirty="0">
                <a:solidFill>
                  <a:srgbClr val="0070C0"/>
                </a:solidFill>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tham</a:t>
            </a:r>
            <a:r>
              <a:rPr lang="en-US" sz="1600" dirty="0">
                <a:latin typeface="Arial" pitchFamily="34" charset="0"/>
                <a:cs typeface="Arial" pitchFamily="34" charset="0"/>
              </a:rPr>
              <a:t> </a:t>
            </a:r>
            <a:r>
              <a:rPr lang="en-US" sz="1600" dirty="0" err="1">
                <a:latin typeface="Arial" pitchFamily="34" charset="0"/>
                <a:cs typeface="Arial" pitchFamily="34" charset="0"/>
              </a:rPr>
              <a:t>gia</a:t>
            </a:r>
            <a:r>
              <a:rPr lang="en-US" sz="1600" dirty="0">
                <a:latin typeface="Arial" pitchFamily="34" charset="0"/>
                <a:cs typeface="Arial" pitchFamily="34" charset="0"/>
              </a:rPr>
              <a:t> </a:t>
            </a:r>
            <a:r>
              <a:rPr lang="en-US" sz="1600" dirty="0" err="1">
                <a:latin typeface="Arial" pitchFamily="34" charset="0"/>
                <a:cs typeface="Arial" pitchFamily="34" charset="0"/>
              </a:rPr>
              <a:t>vào</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nhóm</a:t>
            </a:r>
            <a:r>
              <a:rPr lang="en-US" sz="1600" dirty="0">
                <a:latin typeface="Arial" pitchFamily="34" charset="0"/>
                <a:cs typeface="Arial" pitchFamily="34" charset="0"/>
              </a:rPr>
              <a:t> </a:t>
            </a:r>
            <a:r>
              <a:rPr lang="en-US" sz="1600" dirty="0" err="1">
                <a:latin typeface="Arial" pitchFamily="34" charset="0"/>
                <a:cs typeface="Arial" pitchFamily="34" charset="0"/>
              </a:rPr>
              <a:t>phụ</a:t>
            </a:r>
            <a:r>
              <a:rPr lang="en-US" sz="1600" dirty="0">
                <a:latin typeface="Arial" pitchFamily="34" charset="0"/>
                <a:cs typeface="Arial" pitchFamily="34" charset="0"/>
              </a:rPr>
              <a:t> </a:t>
            </a:r>
            <a:r>
              <a:rPr lang="en-US" sz="1600" dirty="0" err="1">
                <a:latin typeface="Arial" pitchFamily="34" charset="0"/>
                <a:cs typeface="Arial" pitchFamily="34" charset="0"/>
              </a:rPr>
              <a:t>huynh</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con </a:t>
            </a:r>
            <a:r>
              <a:rPr lang="en-US" sz="1600" dirty="0" err="1">
                <a:latin typeface="Arial" pitchFamily="34" charset="0"/>
                <a:cs typeface="Arial" pitchFamily="34" charset="0"/>
              </a:rPr>
              <a:t>em</a:t>
            </a:r>
            <a:r>
              <a:rPr lang="en-US" sz="1600" dirty="0">
                <a:latin typeface="Arial" pitchFamily="34" charset="0"/>
                <a:cs typeface="Arial" pitchFamily="34" charset="0"/>
              </a:rPr>
              <a:t> </a:t>
            </a:r>
            <a:r>
              <a:rPr lang="en-US" sz="1600" dirty="0" err="1">
                <a:latin typeface="Arial" pitchFamily="34" charset="0"/>
                <a:cs typeface="Arial" pitchFamily="34" charset="0"/>
              </a:rPr>
              <a:t>đang</a:t>
            </a:r>
            <a:r>
              <a:rPr lang="en-US" sz="1600" dirty="0">
                <a:latin typeface="Arial" pitchFamily="34" charset="0"/>
                <a:cs typeface="Arial" pitchFamily="34" charset="0"/>
              </a:rPr>
              <a:t> </a:t>
            </a:r>
            <a:r>
              <a:rPr lang="en-US" sz="1600" dirty="0" err="1">
                <a:latin typeface="Arial" pitchFamily="34" charset="0"/>
                <a:cs typeface="Arial" pitchFamily="34" charset="0"/>
              </a:rPr>
              <a:t>học</a:t>
            </a:r>
            <a:r>
              <a:rPr lang="en-US" sz="1600" dirty="0">
                <a:latin typeface="Arial" pitchFamily="34" charset="0"/>
                <a:cs typeface="Arial" pitchFamily="34" charset="0"/>
              </a:rPr>
              <a:t> </a:t>
            </a:r>
            <a:r>
              <a:rPr lang="en-US" sz="1600" dirty="0" err="1">
                <a:latin typeface="Arial" pitchFamily="34" charset="0"/>
                <a:cs typeface="Arial" pitchFamily="34" charset="0"/>
              </a:rPr>
              <a:t>tại</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trường</a:t>
            </a:r>
            <a:r>
              <a:rPr lang="en-US" sz="1600" dirty="0">
                <a:latin typeface="Arial" pitchFamily="34" charset="0"/>
                <a:cs typeface="Arial" pitchFamily="34" charset="0"/>
              </a:rPr>
              <a:t> </a:t>
            </a:r>
            <a:r>
              <a:rPr lang="en-US" sz="1600" dirty="0" err="1">
                <a:latin typeface="Arial" pitchFamily="34" charset="0"/>
                <a:cs typeface="Arial" pitchFamily="34" charset="0"/>
              </a:rPr>
              <a:t>điểm</a:t>
            </a:r>
            <a:r>
              <a:rPr lang="en-US" sz="1600" dirty="0">
                <a:latin typeface="Arial" pitchFamily="34" charset="0"/>
                <a:cs typeface="Arial" pitchFamily="34" charset="0"/>
              </a:rPr>
              <a:t> </a:t>
            </a:r>
            <a:r>
              <a:rPr lang="en-US" sz="1600" dirty="0" err="1">
                <a:latin typeface="Arial" pitchFamily="34" charset="0"/>
                <a:cs typeface="Arial" pitchFamily="34" charset="0"/>
              </a:rPr>
              <a:t>trên</a:t>
            </a:r>
            <a:r>
              <a:rPr lang="en-US" sz="1600" dirty="0">
                <a:latin typeface="Arial" pitchFamily="34" charset="0"/>
                <a:cs typeface="Arial" pitchFamily="34" charset="0"/>
              </a:rPr>
              <a:t> </a:t>
            </a:r>
            <a:r>
              <a:rPr lang="en-US" sz="1600" dirty="0" err="1">
                <a:latin typeface="Arial" pitchFamily="34" charset="0"/>
                <a:cs typeface="Arial" pitchFamily="34" charset="0"/>
              </a:rPr>
              <a:t>địa</a:t>
            </a:r>
            <a:r>
              <a:rPr lang="en-US" sz="1600" dirty="0">
                <a:latin typeface="Arial" pitchFamily="34" charset="0"/>
                <a:cs typeface="Arial" pitchFamily="34" charset="0"/>
              </a:rPr>
              <a:t> </a:t>
            </a:r>
            <a:r>
              <a:rPr lang="en-US" sz="1600" dirty="0" err="1">
                <a:latin typeface="Arial" pitchFamily="34" charset="0"/>
                <a:cs typeface="Arial" pitchFamily="34" charset="0"/>
              </a:rPr>
              <a:t>bàn</a:t>
            </a:r>
            <a:r>
              <a:rPr lang="en-US" sz="1600" dirty="0">
                <a:latin typeface="Arial" pitchFamily="34" charset="0"/>
                <a:cs typeface="Arial" pitchFamily="34" charset="0"/>
              </a:rPr>
              <a:t> </a:t>
            </a:r>
            <a:r>
              <a:rPr lang="en-US" sz="1600" dirty="0" err="1">
                <a:latin typeface="Arial" pitchFamily="34" charset="0"/>
                <a:cs typeface="Arial" pitchFamily="34" charset="0"/>
              </a:rPr>
              <a:t>thành</a:t>
            </a:r>
            <a:r>
              <a:rPr lang="en-US" sz="1600" dirty="0">
                <a:latin typeface="Arial" pitchFamily="34" charset="0"/>
                <a:cs typeface="Arial" pitchFamily="34" charset="0"/>
              </a:rPr>
              <a:t> </a:t>
            </a:r>
            <a:r>
              <a:rPr lang="en-US" sz="1600" dirty="0" err="1">
                <a:latin typeface="Arial" pitchFamily="34" charset="0"/>
                <a:cs typeface="Arial" pitchFamily="34" charset="0"/>
              </a:rPr>
              <a:t>phố</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sẽ</a:t>
            </a:r>
            <a:r>
              <a:rPr lang="en-US" sz="1600" dirty="0">
                <a:latin typeface="Arial" pitchFamily="34" charset="0"/>
                <a:cs typeface="Arial" pitchFamily="34" charset="0"/>
              </a:rPr>
              <a:t> </a:t>
            </a:r>
            <a:r>
              <a:rPr lang="en-US" sz="1600" dirty="0" err="1">
                <a:latin typeface="Arial" pitchFamily="34" charset="0"/>
                <a:cs typeface="Arial" pitchFamily="34" charset="0"/>
              </a:rPr>
              <a:t>lập</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group </a:t>
            </a:r>
            <a:r>
              <a:rPr lang="en-US" sz="1600" dirty="0" err="1">
                <a:latin typeface="Arial" pitchFamily="34" charset="0"/>
                <a:cs typeface="Arial" pitchFamily="34" charset="0"/>
              </a:rPr>
              <a:t>dạy</a:t>
            </a:r>
            <a:r>
              <a:rPr lang="en-US" sz="1600" dirty="0">
                <a:latin typeface="Arial" pitchFamily="34" charset="0"/>
                <a:cs typeface="Arial" pitchFamily="34" charset="0"/>
              </a:rPr>
              <a:t> </a:t>
            </a:r>
            <a:r>
              <a:rPr lang="en-US" sz="1600" dirty="0" err="1">
                <a:latin typeface="Arial" pitchFamily="34" charset="0"/>
                <a:cs typeface="Arial" pitchFamily="34" charset="0"/>
              </a:rPr>
              <a:t>thêm</a:t>
            </a:r>
            <a:r>
              <a:rPr lang="en-US" sz="1600" dirty="0">
                <a:latin typeface="Arial" pitchFamily="34" charset="0"/>
                <a:cs typeface="Arial" pitchFamily="34" charset="0"/>
              </a:rPr>
              <a:t>, </a:t>
            </a:r>
            <a:r>
              <a:rPr lang="en-US" sz="1600" dirty="0" err="1">
                <a:latin typeface="Arial" pitchFamily="34" charset="0"/>
                <a:cs typeface="Arial" pitchFamily="34" charset="0"/>
              </a:rPr>
              <a:t>học</a:t>
            </a:r>
            <a:r>
              <a:rPr lang="en-US" sz="1600" dirty="0">
                <a:latin typeface="Arial" pitchFamily="34" charset="0"/>
                <a:cs typeface="Arial" pitchFamily="34" charset="0"/>
              </a:rPr>
              <a:t> </a:t>
            </a:r>
            <a:r>
              <a:rPr lang="en-US" sz="1600" dirty="0" err="1">
                <a:latin typeface="Arial" pitchFamily="34" charset="0"/>
                <a:cs typeface="Arial" pitchFamily="34" charset="0"/>
              </a:rPr>
              <a:t>thêm</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những</a:t>
            </a:r>
            <a:r>
              <a:rPr lang="en-US" sz="1600" dirty="0">
                <a:latin typeface="Arial" pitchFamily="34" charset="0"/>
                <a:cs typeface="Arial" pitchFamily="34" charset="0"/>
              </a:rPr>
              <a:t> </a:t>
            </a:r>
            <a:r>
              <a:rPr lang="en-US" sz="1600" dirty="0" err="1">
                <a:latin typeface="Arial" pitchFamily="34" charset="0"/>
                <a:cs typeface="Arial" pitchFamily="34" charset="0"/>
              </a:rPr>
              <a:t>thầy</a:t>
            </a:r>
            <a:r>
              <a:rPr lang="en-US" sz="1600" dirty="0">
                <a:latin typeface="Arial" pitchFamily="34" charset="0"/>
                <a:cs typeface="Arial" pitchFamily="34" charset="0"/>
              </a:rPr>
              <a:t> </a:t>
            </a:r>
            <a:r>
              <a:rPr lang="en-US" sz="1600" dirty="0" err="1">
                <a:latin typeface="Arial" pitchFamily="34" charset="0"/>
                <a:cs typeface="Arial" pitchFamily="34" charset="0"/>
              </a:rPr>
              <a:t>cô</a:t>
            </a:r>
            <a:r>
              <a:rPr lang="en-US" sz="1600" dirty="0">
                <a:latin typeface="Arial" pitchFamily="34" charset="0"/>
                <a:cs typeface="Arial" pitchFamily="34" charset="0"/>
              </a:rPr>
              <a:t> </a:t>
            </a:r>
            <a:r>
              <a:rPr lang="en-US" sz="1600" dirty="0" err="1">
                <a:latin typeface="Arial" pitchFamily="34" charset="0"/>
                <a:cs typeface="Arial" pitchFamily="34" charset="0"/>
              </a:rPr>
              <a:t>nổi</a:t>
            </a:r>
            <a:r>
              <a:rPr lang="en-US" sz="1600" dirty="0">
                <a:latin typeface="Arial" pitchFamily="34" charset="0"/>
                <a:cs typeface="Arial" pitchFamily="34" charset="0"/>
              </a:rPr>
              <a:t> </a:t>
            </a:r>
            <a:r>
              <a:rPr lang="en-US" sz="1600" dirty="0" err="1">
                <a:latin typeface="Arial" pitchFamily="34" charset="0"/>
                <a:cs typeface="Arial" pitchFamily="34" charset="0"/>
              </a:rPr>
              <a:t>tiếng</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uy</a:t>
            </a:r>
            <a:r>
              <a:rPr lang="en-US" sz="1600" dirty="0">
                <a:latin typeface="Arial" pitchFamily="34" charset="0"/>
                <a:cs typeface="Arial" pitchFamily="34" charset="0"/>
              </a:rPr>
              <a:t> </a:t>
            </a:r>
            <a:r>
              <a:rPr lang="en-US" sz="1600" dirty="0" err="1">
                <a:latin typeface="Arial" pitchFamily="34" charset="0"/>
                <a:cs typeface="Arial" pitchFamily="34" charset="0"/>
              </a:rPr>
              <a:t>tín</a:t>
            </a:r>
            <a:r>
              <a:rPr lang="en-US" sz="1600" dirty="0">
                <a:latin typeface="Arial" pitchFamily="34" charset="0"/>
                <a:cs typeface="Arial" pitchFamily="34" charset="0"/>
              </a:rPr>
              <a:t> </a:t>
            </a:r>
            <a:r>
              <a:rPr lang="en-US" sz="1600" dirty="0" err="1">
                <a:latin typeface="Arial" pitchFamily="34" charset="0"/>
                <a:cs typeface="Arial" pitchFamily="34" charset="0"/>
              </a:rPr>
              <a:t>trong</a:t>
            </a:r>
            <a:r>
              <a:rPr lang="en-US" sz="1600" dirty="0">
                <a:latin typeface="Arial" pitchFamily="34" charset="0"/>
                <a:cs typeface="Arial" pitchFamily="34" charset="0"/>
              </a:rPr>
              <a:t> </a:t>
            </a:r>
            <a:r>
              <a:rPr lang="en-US" sz="1600" dirty="0" err="1">
                <a:latin typeface="Arial" pitchFamily="34" charset="0"/>
                <a:cs typeface="Arial" pitchFamily="34" charset="0"/>
              </a:rPr>
              <a:t>trường</a:t>
            </a:r>
            <a:r>
              <a:rPr lang="en-US" sz="1600" dirty="0">
                <a:latin typeface="Arial" pitchFamily="34" charset="0"/>
                <a:cs typeface="Arial" pitchFamily="34" charset="0"/>
              </a:rPr>
              <a:t>; </a:t>
            </a:r>
            <a:r>
              <a:rPr lang="en-US" sz="1600" dirty="0" err="1">
                <a:latin typeface="Arial" pitchFamily="34" charset="0"/>
                <a:cs typeface="Arial" pitchFamily="34" charset="0"/>
              </a:rPr>
              <a:t>đưa</a:t>
            </a:r>
            <a:r>
              <a:rPr lang="en-US" sz="1600" dirty="0">
                <a:latin typeface="Arial" pitchFamily="34" charset="0"/>
                <a:cs typeface="Arial" pitchFamily="34" charset="0"/>
              </a:rPr>
              <a:t> </a:t>
            </a:r>
            <a:r>
              <a:rPr lang="en-US" sz="1600" dirty="0" err="1">
                <a:latin typeface="Arial" pitchFamily="34" charset="0"/>
                <a:cs typeface="Arial" pitchFamily="34" charset="0"/>
              </a:rPr>
              <a:t>ra</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khoá</a:t>
            </a:r>
            <a:r>
              <a:rPr lang="en-US" sz="1600" dirty="0">
                <a:latin typeface="Arial" pitchFamily="34" charset="0"/>
                <a:cs typeface="Arial" pitchFamily="34" charset="0"/>
              </a:rPr>
              <a:t> </a:t>
            </a:r>
            <a:r>
              <a:rPr lang="en-US" sz="1600" dirty="0" err="1">
                <a:latin typeface="Arial" pitchFamily="34" charset="0"/>
                <a:cs typeface="Arial" pitchFamily="34" charset="0"/>
              </a:rPr>
              <a:t>học</a:t>
            </a:r>
            <a:r>
              <a:rPr lang="en-US" sz="1600" dirty="0">
                <a:latin typeface="Arial" pitchFamily="34" charset="0"/>
                <a:cs typeface="Arial" pitchFamily="34" charset="0"/>
              </a:rPr>
              <a:t>, </a:t>
            </a:r>
            <a:r>
              <a:rPr lang="en-US" sz="1600" dirty="0" err="1">
                <a:latin typeface="Arial" pitchFamily="34" charset="0"/>
                <a:cs typeface="Arial" pitchFamily="34" charset="0"/>
              </a:rPr>
              <a:t>chương</a:t>
            </a:r>
            <a:r>
              <a:rPr lang="en-US" sz="1600" dirty="0">
                <a:latin typeface="Arial" pitchFamily="34" charset="0"/>
                <a:cs typeface="Arial" pitchFamily="34" charset="0"/>
              </a:rPr>
              <a:t> </a:t>
            </a:r>
            <a:r>
              <a:rPr lang="en-US" sz="1600" dirty="0" err="1">
                <a:latin typeface="Arial" pitchFamily="34" charset="0"/>
                <a:cs typeface="Arial" pitchFamily="34" charset="0"/>
              </a:rPr>
              <a:t>trình</a:t>
            </a:r>
            <a:r>
              <a:rPr lang="en-US" sz="1600" dirty="0">
                <a:latin typeface="Arial" pitchFamily="34" charset="0"/>
                <a:cs typeface="Arial" pitchFamily="34" charset="0"/>
              </a:rPr>
              <a:t> </a:t>
            </a:r>
            <a:r>
              <a:rPr lang="en-US" sz="1600" dirty="0" err="1">
                <a:latin typeface="Arial" pitchFamily="34" charset="0"/>
                <a:cs typeface="Arial" pitchFamily="34" charset="0"/>
              </a:rPr>
              <a:t>dạy</a:t>
            </a:r>
            <a:r>
              <a:rPr lang="en-US" sz="1600" dirty="0">
                <a:latin typeface="Arial" pitchFamily="34" charset="0"/>
                <a:cs typeface="Arial" pitchFamily="34" charset="0"/>
              </a:rPr>
              <a:t> </a:t>
            </a:r>
            <a:r>
              <a:rPr lang="en-US" sz="1600" dirty="0" err="1">
                <a:latin typeface="Arial" pitchFamily="34" charset="0"/>
                <a:cs typeface="Arial" pitchFamily="34" charset="0"/>
              </a:rPr>
              <a:t>học</a:t>
            </a:r>
            <a:r>
              <a:rPr lang="en-US" sz="1600" dirty="0">
                <a:latin typeface="Arial" pitchFamily="34" charset="0"/>
                <a:cs typeface="Arial" pitchFamily="34" charset="0"/>
              </a:rPr>
              <a:t>, </a:t>
            </a:r>
            <a:r>
              <a:rPr lang="en-US" sz="1600" dirty="0" err="1">
                <a:latin typeface="Arial" pitchFamily="34" charset="0"/>
                <a:cs typeface="Arial" pitchFamily="34" charset="0"/>
              </a:rPr>
              <a:t>khoá</a:t>
            </a:r>
            <a:r>
              <a:rPr lang="en-US" sz="1600" dirty="0">
                <a:latin typeface="Arial" pitchFamily="34" charset="0"/>
                <a:cs typeface="Arial" pitchFamily="34" charset="0"/>
              </a:rPr>
              <a:t> </a:t>
            </a:r>
            <a:r>
              <a:rPr lang="en-US" sz="1600" dirty="0" err="1">
                <a:latin typeface="Arial" pitchFamily="34" charset="0"/>
                <a:cs typeface="Arial" pitchFamily="34" charset="0"/>
              </a:rPr>
              <a:t>luyện</a:t>
            </a:r>
            <a:r>
              <a:rPr lang="en-US" sz="1600" dirty="0">
                <a:latin typeface="Arial" pitchFamily="34" charset="0"/>
                <a:cs typeface="Arial" pitchFamily="34" charset="0"/>
              </a:rPr>
              <a:t> </a:t>
            </a:r>
            <a:r>
              <a:rPr lang="en-US" sz="1600" dirty="0" err="1">
                <a:latin typeface="Arial" pitchFamily="34" charset="0"/>
                <a:cs typeface="Arial" pitchFamily="34" charset="0"/>
              </a:rPr>
              <a:t>thi</a:t>
            </a:r>
            <a:r>
              <a:rPr lang="en-US" sz="1600" dirty="0">
                <a:latin typeface="Arial" pitchFamily="34" charset="0"/>
                <a:cs typeface="Arial" pitchFamily="34" charset="0"/>
              </a:rPr>
              <a:t> </a:t>
            </a:r>
            <a:r>
              <a:rPr lang="en-US" sz="1600" dirty="0" err="1">
                <a:latin typeface="Arial" pitchFamily="34" charset="0"/>
                <a:cs typeface="Arial" pitchFamily="34" charset="0"/>
              </a:rPr>
              <a:t>vào</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trường</a:t>
            </a:r>
            <a:r>
              <a:rPr lang="en-US" sz="1600" dirty="0">
                <a:latin typeface="Arial" pitchFamily="34" charset="0"/>
                <a:cs typeface="Arial" pitchFamily="34" charset="0"/>
              </a:rPr>
              <a:t> </a:t>
            </a:r>
            <a:r>
              <a:rPr lang="en-US" sz="1600" dirty="0" err="1">
                <a:latin typeface="Arial" pitchFamily="34" charset="0"/>
                <a:cs typeface="Arial" pitchFamily="34" charset="0"/>
              </a:rPr>
              <a:t>nổi</a:t>
            </a:r>
            <a:r>
              <a:rPr lang="en-US" sz="1600" dirty="0">
                <a:latin typeface="Arial" pitchFamily="34" charset="0"/>
                <a:cs typeface="Arial" pitchFamily="34" charset="0"/>
              </a:rPr>
              <a:t> </a:t>
            </a:r>
            <a:r>
              <a:rPr lang="en-US" sz="1600" dirty="0" err="1">
                <a:latin typeface="Arial" pitchFamily="34" charset="0"/>
                <a:cs typeface="Arial" pitchFamily="34" charset="0"/>
              </a:rPr>
              <a:t>tiếng</a:t>
            </a:r>
            <a:r>
              <a:rPr lang="en-US" sz="1600" dirty="0">
                <a:latin typeface="Arial" pitchFamily="34" charset="0"/>
                <a:cs typeface="Arial" pitchFamily="34" charset="0"/>
              </a:rPr>
              <a:t>, </a:t>
            </a:r>
            <a:r>
              <a:rPr lang="en-US" sz="1600" dirty="0" err="1">
                <a:latin typeface="Arial" pitchFamily="34" charset="0"/>
                <a:cs typeface="Arial" pitchFamily="34" charset="0"/>
              </a:rPr>
              <a:t>trường</a:t>
            </a:r>
            <a:r>
              <a:rPr lang="en-US" sz="1600" dirty="0">
                <a:latin typeface="Arial" pitchFamily="34" charset="0"/>
                <a:cs typeface="Arial" pitchFamily="34" charset="0"/>
              </a:rPr>
              <a:t> </a:t>
            </a:r>
            <a:r>
              <a:rPr lang="en-US" sz="1600" dirty="0" err="1">
                <a:latin typeface="Arial" pitchFamily="34" charset="0"/>
                <a:cs typeface="Arial" pitchFamily="34" charset="0"/>
              </a:rPr>
              <a:t>điểm</a:t>
            </a:r>
            <a:r>
              <a:rPr lang="en-US" sz="1600" dirty="0">
                <a:latin typeface="Arial" pitchFamily="34" charset="0"/>
                <a:cs typeface="Arial" pitchFamily="34" charset="0"/>
              </a:rPr>
              <a:t>; </a:t>
            </a:r>
            <a:r>
              <a:rPr lang="en-US" sz="1600" dirty="0" err="1">
                <a:latin typeface="Arial" pitchFamily="34" charset="0"/>
                <a:cs typeface="Arial" pitchFamily="34" charset="0"/>
              </a:rPr>
              <a:t>đánh</a:t>
            </a:r>
            <a:r>
              <a:rPr lang="en-US" sz="1600" dirty="0">
                <a:latin typeface="Arial" pitchFamily="34" charset="0"/>
                <a:cs typeface="Arial" pitchFamily="34" charset="0"/>
              </a:rPr>
              <a:t> </a:t>
            </a:r>
            <a:r>
              <a:rPr lang="en-US" sz="1600" dirty="0" err="1">
                <a:latin typeface="Arial" pitchFamily="34" charset="0"/>
                <a:cs typeface="Arial" pitchFamily="34" charset="0"/>
              </a:rPr>
              <a:t>vào</a:t>
            </a:r>
            <a:r>
              <a:rPr lang="en-US" sz="1600" dirty="0">
                <a:latin typeface="Arial" pitchFamily="34" charset="0"/>
                <a:cs typeface="Arial" pitchFamily="34" charset="0"/>
              </a:rPr>
              <a:t> </a:t>
            </a:r>
            <a:r>
              <a:rPr lang="en-US" sz="1600" dirty="0" err="1">
                <a:latin typeface="Arial" pitchFamily="34" charset="0"/>
                <a:cs typeface="Arial" pitchFamily="34" charset="0"/>
              </a:rPr>
              <a:t>tâm</a:t>
            </a:r>
            <a:r>
              <a:rPr lang="en-US" sz="1600" dirty="0">
                <a:latin typeface="Arial" pitchFamily="34" charset="0"/>
                <a:cs typeface="Arial" pitchFamily="34" charset="0"/>
              </a:rPr>
              <a:t> </a:t>
            </a:r>
            <a:r>
              <a:rPr lang="en-US" sz="1600" dirty="0" err="1">
                <a:latin typeface="Arial" pitchFamily="34" charset="0"/>
                <a:cs typeface="Arial" pitchFamily="34" charset="0"/>
              </a:rPr>
              <a:t>lý</a:t>
            </a:r>
            <a:r>
              <a:rPr lang="en-US" sz="1600" dirty="0">
                <a:latin typeface="Arial" pitchFamily="34" charset="0"/>
                <a:cs typeface="Arial" pitchFamily="34" charset="0"/>
              </a:rPr>
              <a:t> </a:t>
            </a:r>
            <a:r>
              <a:rPr lang="en-US" sz="1600" dirty="0" err="1">
                <a:latin typeface="Arial" pitchFamily="34" charset="0"/>
                <a:cs typeface="Arial" pitchFamily="34" charset="0"/>
              </a:rPr>
              <a:t>muốn</a:t>
            </a:r>
            <a:r>
              <a:rPr lang="en-US" sz="1600" dirty="0">
                <a:latin typeface="Arial" pitchFamily="34" charset="0"/>
                <a:cs typeface="Arial" pitchFamily="34" charset="0"/>
              </a:rPr>
              <a:t> con </a:t>
            </a:r>
            <a:r>
              <a:rPr lang="en-US" sz="1600" dirty="0" err="1">
                <a:latin typeface="Arial" pitchFamily="34" charset="0"/>
                <a:cs typeface="Arial" pitchFamily="34" charset="0"/>
              </a:rPr>
              <a:t>theo</a:t>
            </a:r>
            <a:r>
              <a:rPr lang="en-US" sz="1600" dirty="0">
                <a:latin typeface="Arial" pitchFamily="34" charset="0"/>
                <a:cs typeface="Arial" pitchFamily="34" charset="0"/>
              </a:rPr>
              <a:t> </a:t>
            </a:r>
            <a:r>
              <a:rPr lang="en-US" sz="1600" dirty="0" err="1">
                <a:latin typeface="Arial" pitchFamily="34" charset="0"/>
                <a:cs typeface="Arial" pitchFamily="34" charset="0"/>
              </a:rPr>
              <a:t>học</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phụ</a:t>
            </a:r>
            <a:r>
              <a:rPr lang="en-US" sz="1600" dirty="0">
                <a:latin typeface="Arial" pitchFamily="34" charset="0"/>
                <a:cs typeface="Arial" pitchFamily="34" charset="0"/>
              </a:rPr>
              <a:t> </a:t>
            </a:r>
            <a:r>
              <a:rPr lang="en-US" sz="1600" dirty="0" err="1">
                <a:latin typeface="Arial" pitchFamily="34" charset="0"/>
                <a:cs typeface="Arial" pitchFamily="34" charset="0"/>
              </a:rPr>
              <a:t>huynh</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phụ</a:t>
            </a:r>
            <a:r>
              <a:rPr lang="en-US" sz="1600" dirty="0">
                <a:latin typeface="Arial" pitchFamily="34" charset="0"/>
                <a:cs typeface="Arial" pitchFamily="34" charset="0"/>
              </a:rPr>
              <a:t> </a:t>
            </a:r>
            <a:r>
              <a:rPr lang="en-US" sz="1600" dirty="0" err="1">
                <a:latin typeface="Arial" pitchFamily="34" charset="0"/>
                <a:cs typeface="Arial" pitchFamily="34" charset="0"/>
              </a:rPr>
              <a:t>huynh</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ký</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khi</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ký</a:t>
            </a:r>
            <a:r>
              <a:rPr lang="en-US" sz="1600" dirty="0">
                <a:latin typeface="Arial" pitchFamily="34" charset="0"/>
                <a:cs typeface="Arial" pitchFamily="34" charset="0"/>
              </a:rPr>
              <a:t> </a:t>
            </a:r>
            <a:r>
              <a:rPr lang="en-US" sz="1600" dirty="0" err="1">
                <a:latin typeface="Arial" pitchFamily="34" charset="0"/>
                <a:cs typeface="Arial" pitchFamily="34" charset="0"/>
              </a:rPr>
              <a:t>chúng</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phụ</a:t>
            </a:r>
            <a:r>
              <a:rPr lang="en-US" sz="1600" dirty="0">
                <a:latin typeface="Arial" pitchFamily="34" charset="0"/>
                <a:cs typeface="Arial" pitchFamily="34" charset="0"/>
              </a:rPr>
              <a:t> </a:t>
            </a:r>
            <a:r>
              <a:rPr lang="en-US" sz="1600" dirty="0" err="1">
                <a:latin typeface="Arial" pitchFamily="34" charset="0"/>
                <a:cs typeface="Arial" pitchFamily="34" charset="0"/>
              </a:rPr>
              <a:t>huynh</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một</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nhất</a:t>
            </a:r>
            <a:r>
              <a:rPr lang="en-US" sz="1600" dirty="0">
                <a:latin typeface="Arial" pitchFamily="34" charset="0"/>
                <a:cs typeface="Arial" pitchFamily="34" charset="0"/>
              </a:rPr>
              <a:t> </a:t>
            </a:r>
            <a:r>
              <a:rPr lang="en-US" sz="1600" dirty="0" err="1">
                <a:latin typeface="Arial" pitchFamily="34" charset="0"/>
                <a:cs typeface="Arial" pitchFamily="34" charset="0"/>
              </a:rPr>
              <a:t>định</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đóng</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cọc</a:t>
            </a:r>
            <a:r>
              <a:rPr lang="en-US" sz="1600" dirty="0">
                <a:latin typeface="Arial" pitchFamily="34" charset="0"/>
                <a:cs typeface="Arial" pitchFamily="34" charset="0"/>
              </a:rPr>
              <a:t> </a:t>
            </a:r>
            <a:r>
              <a:rPr lang="en-US" sz="1600" dirty="0" err="1">
                <a:latin typeface="Arial" pitchFamily="34" charset="0"/>
                <a:cs typeface="Arial" pitchFamily="34" charset="0"/>
              </a:rPr>
              <a:t>khoá</a:t>
            </a:r>
            <a:r>
              <a:rPr lang="en-US" sz="1600" dirty="0">
                <a:latin typeface="Arial" pitchFamily="34" charset="0"/>
                <a:cs typeface="Arial" pitchFamily="34" charset="0"/>
              </a:rPr>
              <a:t> </a:t>
            </a:r>
            <a:r>
              <a:rPr lang="en-US" sz="1600" dirty="0" err="1">
                <a:latin typeface="Arial" pitchFamily="34" charset="0"/>
                <a:cs typeface="Arial" pitchFamily="34" charset="0"/>
              </a:rPr>
              <a:t>học</a:t>
            </a:r>
            <a:r>
              <a:rPr lang="en-US" sz="1600" dirty="0">
                <a:latin typeface="Arial" pitchFamily="34" charset="0"/>
                <a:cs typeface="Arial" pitchFamily="34" charset="0"/>
              </a:rPr>
              <a:t>, </a:t>
            </a:r>
            <a:r>
              <a:rPr lang="en-US" sz="1600" dirty="0" err="1">
                <a:latin typeface="Arial" pitchFamily="34" charset="0"/>
                <a:cs typeface="Arial" pitchFamily="34" charset="0"/>
              </a:rPr>
              <a:t>đóng</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học</a:t>
            </a:r>
            <a:r>
              <a:rPr lang="en-US" sz="1600" dirty="0">
                <a:latin typeface="Arial" pitchFamily="34" charset="0"/>
                <a:cs typeface="Arial" pitchFamily="34" charset="0"/>
              </a:rPr>
              <a:t> </a:t>
            </a:r>
            <a:r>
              <a:rPr lang="en-US" sz="1600" dirty="0" err="1">
                <a:latin typeface="Arial" pitchFamily="34" charset="0"/>
                <a:cs typeface="Arial" pitchFamily="34" charset="0"/>
              </a:rPr>
              <a:t>phí</a:t>
            </a:r>
            <a:r>
              <a:rPr lang="en-US" sz="1600" dirty="0">
                <a:latin typeface="Arial" pitchFamily="34" charset="0"/>
                <a:cs typeface="Arial" pitchFamily="34" charset="0"/>
              </a:rPr>
              <a:t>, </a:t>
            </a:r>
            <a:r>
              <a:rPr lang="en-US" sz="1600" dirty="0" err="1">
                <a:latin typeface="Arial" pitchFamily="34" charset="0"/>
                <a:cs typeface="Arial" pitchFamily="34" charset="0"/>
              </a:rPr>
              <a:t>từ</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a:latin typeface="Arial" pitchFamily="34" charset="0"/>
                <a:cs typeface="Arial" pitchFamily="34" charset="0"/>
              </a:rPr>
              <a:t>.</a:t>
            </a:r>
          </a:p>
          <a:p>
            <a:pPr algn="just">
              <a:spcBef>
                <a:spcPts val="600"/>
              </a:spcBef>
            </a:pPr>
            <a:r>
              <a:rPr lang="en-US" sz="1600" b="1" dirty="0" err="1">
                <a:solidFill>
                  <a:srgbClr val="0070C0"/>
                </a:solidFill>
                <a:latin typeface="Arial" pitchFamily="34" charset="0"/>
                <a:cs typeface="Arial" pitchFamily="34" charset="0"/>
              </a:rPr>
              <a:t>Thủ</a:t>
            </a:r>
            <a:r>
              <a:rPr lang="en-US" sz="1600" b="1" dirty="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22</a:t>
            </a:r>
            <a:r>
              <a:rPr lang="en-US" sz="1600" b="1" dirty="0">
                <a:solidFill>
                  <a:srgbClr val="0070C0"/>
                </a:solidFill>
                <a:latin typeface="Arial" pitchFamily="34" charset="0"/>
                <a:cs typeface="Arial" pitchFamily="34" charset="0"/>
              </a:rPr>
              <a:t>: </a:t>
            </a:r>
            <a:r>
              <a:rPr lang="en-US" sz="1600" dirty="0" err="1">
                <a:latin typeface="Arial" pitchFamily="34" charset="0"/>
                <a:cs typeface="Arial" pitchFamily="34" charset="0"/>
              </a:rPr>
              <a:t>Lợi</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a:t>
            </a:r>
            <a:r>
              <a:rPr lang="en-US" sz="1600" dirty="0" err="1">
                <a:latin typeface="Arial" pitchFamily="34" charset="0"/>
                <a:cs typeface="Arial" pitchFamily="34" charset="0"/>
              </a:rPr>
              <a:t>thời</a:t>
            </a:r>
            <a:r>
              <a:rPr lang="en-US" sz="1600" dirty="0">
                <a:latin typeface="Arial" pitchFamily="34" charset="0"/>
                <a:cs typeface="Arial" pitchFamily="34" charset="0"/>
              </a:rPr>
              <a:t> </a:t>
            </a:r>
            <a:r>
              <a:rPr lang="en-US" sz="1600" dirty="0" err="1">
                <a:latin typeface="Arial" pitchFamily="34" charset="0"/>
                <a:cs typeface="Arial" pitchFamily="34" charset="0"/>
              </a:rPr>
              <a:t>gian</a:t>
            </a:r>
            <a:r>
              <a:rPr lang="en-US" sz="1600" dirty="0">
                <a:latin typeface="Arial" pitchFamily="34" charset="0"/>
                <a:cs typeface="Arial" pitchFamily="34" charset="0"/>
              </a:rPr>
              <a:t> </a:t>
            </a:r>
            <a:r>
              <a:rPr lang="en-US" sz="1600" dirty="0" err="1">
                <a:latin typeface="Arial" pitchFamily="34" charset="0"/>
                <a:cs typeface="Arial" pitchFamily="34" charset="0"/>
              </a:rPr>
              <a:t>nghỉ</a:t>
            </a:r>
            <a:r>
              <a:rPr lang="en-US" sz="1600" dirty="0">
                <a:latin typeface="Arial" pitchFamily="34" charset="0"/>
                <a:cs typeface="Arial" pitchFamily="34" charset="0"/>
              </a:rPr>
              <a:t> </a:t>
            </a:r>
            <a:r>
              <a:rPr lang="en-US" sz="1600" dirty="0" err="1">
                <a:latin typeface="Arial" pitchFamily="34" charset="0"/>
                <a:cs typeface="Arial" pitchFamily="34" charset="0"/>
              </a:rPr>
              <a:t>hè</a:t>
            </a:r>
            <a:r>
              <a:rPr lang="en-US" sz="1600" dirty="0">
                <a:latin typeface="Arial" pitchFamily="34" charset="0"/>
                <a:cs typeface="Arial" pitchFamily="34" charset="0"/>
              </a:rPr>
              <a:t>, </a:t>
            </a:r>
            <a:r>
              <a:rPr lang="en-US" sz="1600" dirty="0" err="1">
                <a:latin typeface="Arial" pitchFamily="34" charset="0"/>
                <a:cs typeface="Arial" pitchFamily="34" charset="0"/>
              </a:rPr>
              <a:t>nghỉ</a:t>
            </a:r>
            <a:r>
              <a:rPr lang="en-US" sz="1600" dirty="0">
                <a:latin typeface="Arial" pitchFamily="34" charset="0"/>
                <a:cs typeface="Arial" pitchFamily="34" charset="0"/>
              </a:rPr>
              <a:t> </a:t>
            </a:r>
            <a:r>
              <a:rPr lang="en-US" sz="1600" dirty="0" err="1">
                <a:latin typeface="Arial" pitchFamily="34" charset="0"/>
                <a:cs typeface="Arial" pitchFamily="34" charset="0"/>
              </a:rPr>
              <a:t>lễ</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học</a:t>
            </a:r>
            <a:r>
              <a:rPr lang="en-US" sz="1600" dirty="0">
                <a:latin typeface="Arial" pitchFamily="34" charset="0"/>
                <a:cs typeface="Arial" pitchFamily="34" charset="0"/>
              </a:rPr>
              <a:t> </a:t>
            </a:r>
            <a:r>
              <a:rPr lang="en-US" sz="1600" dirty="0" err="1">
                <a:latin typeface="Arial" pitchFamily="34" charset="0"/>
                <a:cs typeface="Arial" pitchFamily="34" charset="0"/>
              </a:rPr>
              <a:t>sinh</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tin </a:t>
            </a:r>
            <a:r>
              <a:rPr lang="en-US" sz="1600" dirty="0" err="1">
                <a:latin typeface="Arial" pitchFamily="34" charset="0"/>
                <a:cs typeface="Arial" pitchFamily="34" charset="0"/>
              </a:rPr>
              <a:t>trên</a:t>
            </a:r>
            <a:r>
              <a:rPr lang="en-US" sz="1600" dirty="0">
                <a:latin typeface="Arial" pitchFamily="34" charset="0"/>
                <a:cs typeface="Arial" pitchFamily="34" charset="0"/>
              </a:rPr>
              <a:t> </a:t>
            </a:r>
            <a:r>
              <a:rPr lang="en-US" sz="1600" dirty="0" err="1">
                <a:latin typeface="Arial" pitchFamily="34" charset="0"/>
                <a:cs typeface="Arial" pitchFamily="34" charset="0"/>
              </a:rPr>
              <a:t>mạng</a:t>
            </a:r>
            <a:r>
              <a:rPr lang="en-US" sz="1600" dirty="0">
                <a:latin typeface="Arial" pitchFamily="34" charset="0"/>
                <a:cs typeface="Arial" pitchFamily="34" charset="0"/>
              </a:rPr>
              <a:t> </a:t>
            </a:r>
            <a:r>
              <a:rPr lang="en-US" sz="1600" dirty="0" err="1">
                <a:latin typeface="Arial" pitchFamily="34" charset="0"/>
                <a:cs typeface="Arial" pitchFamily="34" charset="0"/>
              </a:rPr>
              <a:t>xã</a:t>
            </a:r>
            <a:r>
              <a:rPr lang="en-US" sz="1600" dirty="0">
                <a:latin typeface="Arial" pitchFamily="34" charset="0"/>
                <a:cs typeface="Arial" pitchFamily="34" charset="0"/>
              </a:rPr>
              <a:t> </a:t>
            </a:r>
            <a:r>
              <a:rPr lang="en-US" sz="1600" dirty="0" err="1">
                <a:latin typeface="Arial" pitchFamily="34" charset="0"/>
                <a:cs typeface="Arial" pitchFamily="34" charset="0"/>
              </a:rPr>
              <a:t>hội</a:t>
            </a:r>
            <a:r>
              <a:rPr lang="en-US" sz="1600" dirty="0">
                <a:latin typeface="Arial" pitchFamily="34" charset="0"/>
                <a:cs typeface="Arial" pitchFamily="34" charset="0"/>
              </a:rPr>
              <a:t> </a:t>
            </a:r>
            <a:r>
              <a:rPr lang="en-US" sz="1600" dirty="0" err="1">
                <a:latin typeface="Arial" pitchFamily="34" charset="0"/>
                <a:cs typeface="Arial" pitchFamily="34" charset="0"/>
              </a:rPr>
              <a:t>quảng</a:t>
            </a:r>
            <a:r>
              <a:rPr lang="en-US" sz="1600" dirty="0">
                <a:latin typeface="Arial" pitchFamily="34" charset="0"/>
                <a:cs typeface="Arial" pitchFamily="34" charset="0"/>
              </a:rPr>
              <a:t> </a:t>
            </a:r>
            <a:r>
              <a:rPr lang="en-US" sz="1600" dirty="0" err="1">
                <a:latin typeface="Arial" pitchFamily="34" charset="0"/>
                <a:cs typeface="Arial" pitchFamily="34" charset="0"/>
              </a:rPr>
              <a:t>cáo</a:t>
            </a:r>
            <a:r>
              <a:rPr lang="en-US" sz="1600" dirty="0">
                <a:latin typeface="Arial" pitchFamily="34" charset="0"/>
                <a:cs typeface="Arial" pitchFamily="34" charset="0"/>
              </a:rPr>
              <a:t> </a:t>
            </a:r>
            <a:r>
              <a:rPr lang="en-US" sz="1600" dirty="0" err="1">
                <a:latin typeface="Arial" pitchFamily="34" charset="0"/>
                <a:cs typeface="Arial" pitchFamily="34" charset="0"/>
              </a:rPr>
              <a:t>giới</a:t>
            </a:r>
            <a:r>
              <a:rPr lang="en-US" sz="1600" dirty="0">
                <a:latin typeface="Arial" pitchFamily="34" charset="0"/>
                <a:cs typeface="Arial" pitchFamily="34" charset="0"/>
              </a:rPr>
              <a:t> </a:t>
            </a:r>
            <a:r>
              <a:rPr lang="en-US" sz="1600" dirty="0" err="1">
                <a:latin typeface="Arial" pitchFamily="34" charset="0"/>
                <a:cs typeface="Arial" pitchFamily="34" charset="0"/>
              </a:rPr>
              <a:t>thiệu</a:t>
            </a:r>
            <a:r>
              <a:rPr lang="en-US" sz="1600" dirty="0">
                <a:latin typeface="Arial" pitchFamily="34" charset="0"/>
                <a:cs typeface="Arial" pitchFamily="34" charset="0"/>
              </a:rPr>
              <a:t> </a:t>
            </a:r>
            <a:r>
              <a:rPr lang="en-US" sz="1600" dirty="0" err="1">
                <a:latin typeface="Arial" pitchFamily="34" charset="0"/>
                <a:cs typeface="Arial" pitchFamily="34" charset="0"/>
              </a:rPr>
              <a:t>tham</a:t>
            </a:r>
            <a:r>
              <a:rPr lang="en-US" sz="1600" dirty="0">
                <a:latin typeface="Arial" pitchFamily="34" charset="0"/>
                <a:cs typeface="Arial" pitchFamily="34" charset="0"/>
              </a:rPr>
              <a:t> </a:t>
            </a:r>
            <a:r>
              <a:rPr lang="en-US" sz="1600" dirty="0" err="1">
                <a:latin typeface="Arial" pitchFamily="34" charset="0"/>
                <a:cs typeface="Arial" pitchFamily="34" charset="0"/>
              </a:rPr>
              <a:t>gia</a:t>
            </a:r>
            <a:r>
              <a:rPr lang="en-US" sz="1600" dirty="0">
                <a:latin typeface="Arial" pitchFamily="34" charset="0"/>
                <a:cs typeface="Arial" pitchFamily="34" charset="0"/>
              </a:rPr>
              <a:t> </a:t>
            </a:r>
            <a:r>
              <a:rPr lang="en-US" sz="1600" dirty="0" err="1">
                <a:latin typeface="Arial" pitchFamily="34" charset="0"/>
                <a:cs typeface="Arial" pitchFamily="34" charset="0"/>
              </a:rPr>
              <a:t>Chương</a:t>
            </a:r>
            <a:r>
              <a:rPr lang="en-US" sz="1600" dirty="0">
                <a:latin typeface="Arial" pitchFamily="34" charset="0"/>
                <a:cs typeface="Arial" pitchFamily="34" charset="0"/>
              </a:rPr>
              <a:t> </a:t>
            </a:r>
            <a:r>
              <a:rPr lang="en-US" sz="1600" dirty="0" err="1">
                <a:latin typeface="Arial" pitchFamily="34" charset="0"/>
                <a:cs typeface="Arial" pitchFamily="34" charset="0"/>
              </a:rPr>
              <a:t>trình</a:t>
            </a:r>
            <a:r>
              <a:rPr lang="en-US" sz="1600" dirty="0">
                <a:latin typeface="Arial" pitchFamily="34" charset="0"/>
                <a:cs typeface="Arial" pitchFamily="34" charset="0"/>
              </a:rPr>
              <a:t> </a:t>
            </a:r>
            <a:r>
              <a:rPr lang="en-US" sz="1600" dirty="0" err="1">
                <a:latin typeface="Arial" pitchFamily="34" charset="0"/>
                <a:cs typeface="Arial" pitchFamily="34" charset="0"/>
              </a:rPr>
              <a:t>trại</a:t>
            </a:r>
            <a:r>
              <a:rPr lang="en-US" sz="1600" dirty="0">
                <a:latin typeface="Arial" pitchFamily="34" charset="0"/>
                <a:cs typeface="Arial" pitchFamily="34" charset="0"/>
              </a:rPr>
              <a:t> </a:t>
            </a:r>
            <a:r>
              <a:rPr lang="en-US" sz="1600" dirty="0" err="1">
                <a:latin typeface="Arial" pitchFamily="34" charset="0"/>
                <a:cs typeface="Arial" pitchFamily="34" charset="0"/>
              </a:rPr>
              <a:t>hè</a:t>
            </a:r>
            <a:r>
              <a:rPr lang="en-US" sz="1600" dirty="0">
                <a:latin typeface="Arial" pitchFamily="34" charset="0"/>
                <a:cs typeface="Arial" pitchFamily="34" charset="0"/>
              </a:rPr>
              <a:t>/</a:t>
            </a:r>
            <a:r>
              <a:rPr lang="en-US" sz="1600" dirty="0" err="1">
                <a:latin typeface="Arial" pitchFamily="34" charset="0"/>
                <a:cs typeface="Arial" pitchFamily="34" charset="0"/>
              </a:rPr>
              <a:t>khóa</a:t>
            </a:r>
            <a:r>
              <a:rPr lang="en-US" sz="1600" dirty="0">
                <a:latin typeface="Arial" pitchFamily="34" charset="0"/>
                <a:cs typeface="Arial" pitchFamily="34" charset="0"/>
              </a:rPr>
              <a:t> </a:t>
            </a:r>
            <a:r>
              <a:rPr lang="en-US" sz="1600" dirty="0" err="1">
                <a:latin typeface="Arial" pitchFamily="34" charset="0"/>
                <a:cs typeface="Arial" pitchFamily="34" charset="0"/>
              </a:rPr>
              <a:t>học</a:t>
            </a:r>
            <a:r>
              <a:rPr lang="en-US" sz="1600" dirty="0">
                <a:latin typeface="Arial" pitchFamily="34" charset="0"/>
                <a:cs typeface="Arial" pitchFamily="34" charset="0"/>
              </a:rPr>
              <a:t> </a:t>
            </a:r>
            <a:r>
              <a:rPr lang="en-US" sz="1600" dirty="0" err="1">
                <a:latin typeface="Arial" pitchFamily="34" charset="0"/>
                <a:cs typeface="Arial" pitchFamily="34" charset="0"/>
              </a:rPr>
              <a:t>ngoại</a:t>
            </a:r>
            <a:r>
              <a:rPr lang="en-US" sz="1600" dirty="0">
                <a:latin typeface="Arial" pitchFamily="34" charset="0"/>
                <a:cs typeface="Arial" pitchFamily="34" charset="0"/>
              </a:rPr>
              <a:t> </a:t>
            </a:r>
            <a:r>
              <a:rPr lang="en-US" sz="1600" dirty="0" err="1">
                <a:latin typeface="Arial" pitchFamily="34" charset="0"/>
                <a:cs typeface="Arial" pitchFamily="34" charset="0"/>
              </a:rPr>
              <a:t>khóa</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cơ</a:t>
            </a:r>
            <a:r>
              <a:rPr lang="en-US" sz="1600" dirty="0">
                <a:latin typeface="Arial" pitchFamily="34" charset="0"/>
                <a:cs typeface="Arial" pitchFamily="34" charset="0"/>
              </a:rPr>
              <a:t> </a:t>
            </a:r>
            <a:r>
              <a:rPr lang="en-US" sz="1600" dirty="0" err="1">
                <a:latin typeface="Arial" pitchFamily="34" charset="0"/>
                <a:cs typeface="Arial" pitchFamily="34" charset="0"/>
              </a:rPr>
              <a:t>quan</a:t>
            </a:r>
            <a:r>
              <a:rPr lang="en-US" sz="1600" dirty="0">
                <a:latin typeface="Arial" pitchFamily="34" charset="0"/>
                <a:cs typeface="Arial" pitchFamily="34" charset="0"/>
              </a:rPr>
              <a:t>, </a:t>
            </a:r>
            <a:r>
              <a:rPr lang="en-US" sz="1600" dirty="0" err="1">
                <a:latin typeface="Arial" pitchFamily="34" charset="0"/>
                <a:cs typeface="Arial" pitchFamily="34" charset="0"/>
              </a:rPr>
              <a:t>tổ</a:t>
            </a:r>
            <a:r>
              <a:rPr lang="en-US" sz="1600" dirty="0">
                <a:latin typeface="Arial" pitchFamily="34" charset="0"/>
                <a:cs typeface="Arial" pitchFamily="34" charset="0"/>
              </a:rPr>
              <a:t> </a:t>
            </a:r>
            <a:r>
              <a:rPr lang="en-US" sz="1600" dirty="0" err="1">
                <a:latin typeface="Arial" pitchFamily="34" charset="0"/>
                <a:cs typeface="Arial" pitchFamily="34" charset="0"/>
              </a:rPr>
              <a:t>chức</a:t>
            </a:r>
            <a:r>
              <a:rPr lang="en-US" sz="1600" dirty="0">
                <a:latin typeface="Arial" pitchFamily="34" charset="0"/>
                <a:cs typeface="Arial" pitchFamily="34" charset="0"/>
              </a:rPr>
              <a:t> </a:t>
            </a:r>
            <a:r>
              <a:rPr lang="en-US" sz="1600" dirty="0" err="1" smtClean="0">
                <a:latin typeface="Arial" pitchFamily="34" charset="0"/>
                <a:cs typeface="Arial" pitchFamily="34" charset="0"/>
              </a:rPr>
              <a:t>cho</a:t>
            </a:r>
            <a:r>
              <a:rPr lang="en-US" sz="1600" dirty="0" smtClean="0">
                <a:latin typeface="Arial" pitchFamily="34" charset="0"/>
                <a:cs typeface="Arial" pitchFamily="34" charset="0"/>
              </a:rPr>
              <a:t> </a:t>
            </a:r>
            <a:r>
              <a:rPr lang="en-US" sz="1600" dirty="0" err="1">
                <a:latin typeface="Arial" pitchFamily="34" charset="0"/>
                <a:cs typeface="Arial" pitchFamily="34" charset="0"/>
              </a:rPr>
              <a:t>học</a:t>
            </a:r>
            <a:r>
              <a:rPr lang="en-US" sz="1600" dirty="0">
                <a:latin typeface="Arial" pitchFamily="34" charset="0"/>
                <a:cs typeface="Arial" pitchFamily="34" charset="0"/>
              </a:rPr>
              <a:t> </a:t>
            </a:r>
            <a:r>
              <a:rPr lang="en-US" sz="1600" dirty="0" err="1">
                <a:latin typeface="Arial" pitchFamily="34" charset="0"/>
                <a:cs typeface="Arial" pitchFamily="34" charset="0"/>
              </a:rPr>
              <a:t>sinh</a:t>
            </a:r>
            <a:r>
              <a:rPr lang="en-US" sz="1600" dirty="0">
                <a:latin typeface="Arial" pitchFamily="34" charset="0"/>
                <a:cs typeface="Arial" pitchFamily="34" charset="0"/>
              </a:rPr>
              <a:t> </a:t>
            </a:r>
            <a:r>
              <a:rPr lang="en-US" sz="1600" dirty="0" err="1">
                <a:latin typeface="Arial" pitchFamily="34" charset="0"/>
                <a:cs typeface="Arial" pitchFamily="34" charset="0"/>
              </a:rPr>
              <a:t>tham</a:t>
            </a:r>
            <a:r>
              <a:rPr lang="en-US" sz="1600" dirty="0">
                <a:latin typeface="Arial" pitchFamily="34" charset="0"/>
                <a:cs typeface="Arial" pitchFamily="34" charset="0"/>
              </a:rPr>
              <a:t> </a:t>
            </a:r>
            <a:r>
              <a:rPr lang="en-US" sz="1600" dirty="0" err="1">
                <a:latin typeface="Arial" pitchFamily="34" charset="0"/>
                <a:cs typeface="Arial" pitchFamily="34" charset="0"/>
              </a:rPr>
              <a:t>gia</a:t>
            </a:r>
            <a:r>
              <a:rPr lang="en-US" sz="1600" dirty="0">
                <a:latin typeface="Arial" pitchFamily="34" charset="0"/>
                <a:cs typeface="Arial" pitchFamily="34" charset="0"/>
              </a:rPr>
              <a:t> </a:t>
            </a:r>
            <a:r>
              <a:rPr lang="en-US" sz="1600" dirty="0" err="1">
                <a:latin typeface="Arial" pitchFamily="34" charset="0"/>
                <a:cs typeface="Arial" pitchFamily="34" charset="0"/>
              </a:rPr>
              <a:t>trong</a:t>
            </a:r>
            <a:r>
              <a:rPr lang="en-US" sz="1600" dirty="0">
                <a:latin typeface="Arial" pitchFamily="34" charset="0"/>
                <a:cs typeface="Arial" pitchFamily="34" charset="0"/>
              </a:rPr>
              <a:t> </a:t>
            </a:r>
            <a:r>
              <a:rPr lang="en-US" sz="1600" dirty="0" err="1">
                <a:latin typeface="Arial" pitchFamily="34" charset="0"/>
                <a:cs typeface="Arial" pitchFamily="34" charset="0"/>
              </a:rPr>
              <a:t>kỳ</a:t>
            </a:r>
            <a:r>
              <a:rPr lang="en-US" sz="1600" dirty="0">
                <a:latin typeface="Arial" pitchFamily="34" charset="0"/>
                <a:cs typeface="Arial" pitchFamily="34" charset="0"/>
              </a:rPr>
              <a:t> </a:t>
            </a:r>
            <a:r>
              <a:rPr lang="en-US" sz="1600" dirty="0" err="1">
                <a:latin typeface="Arial" pitchFamily="34" charset="0"/>
                <a:cs typeface="Arial" pitchFamily="34" charset="0"/>
              </a:rPr>
              <a:t>nghỉ</a:t>
            </a:r>
            <a:r>
              <a:rPr lang="en-US" sz="1600" dirty="0">
                <a:latin typeface="Arial" pitchFamily="34" charset="0"/>
                <a:cs typeface="Arial" pitchFamily="34" charset="0"/>
              </a:rPr>
              <a:t> </a:t>
            </a:r>
            <a:r>
              <a:rPr lang="en-US" sz="1600" dirty="0" err="1">
                <a:latin typeface="Arial" pitchFamily="34" charset="0"/>
                <a:cs typeface="Arial" pitchFamily="34" charset="0"/>
              </a:rPr>
              <a:t>hè</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a:t>
            </a:r>
            <a:r>
              <a:rPr lang="en-US" sz="1600" dirty="0" err="1">
                <a:latin typeface="Arial" pitchFamily="34" charset="0"/>
                <a:cs typeface="Arial" pitchFamily="34" charset="0"/>
              </a:rPr>
              <a:t>hại</a:t>
            </a:r>
            <a:r>
              <a:rPr lang="en-US" sz="1600" dirty="0">
                <a:latin typeface="Arial" pitchFamily="34" charset="0"/>
                <a:cs typeface="Arial" pitchFamily="34" charset="0"/>
              </a:rPr>
              <a:t> </a:t>
            </a:r>
            <a:r>
              <a:rPr lang="en-US" sz="1600" dirty="0" err="1">
                <a:latin typeface="Arial" pitchFamily="34" charset="0"/>
                <a:cs typeface="Arial" pitchFamily="34" charset="0"/>
              </a:rPr>
              <a:t>tham</a:t>
            </a:r>
            <a:r>
              <a:rPr lang="en-US" sz="1600" dirty="0">
                <a:latin typeface="Arial" pitchFamily="34" charset="0"/>
                <a:cs typeface="Arial" pitchFamily="34" charset="0"/>
              </a:rPr>
              <a:t> </a:t>
            </a:r>
            <a:r>
              <a:rPr lang="en-US" sz="1600" dirty="0" err="1">
                <a:latin typeface="Arial" pitchFamily="34" charset="0"/>
                <a:cs typeface="Arial" pitchFamily="34" charset="0"/>
              </a:rPr>
              <a:t>gia</a:t>
            </a:r>
            <a:r>
              <a:rPr lang="en-US" sz="1600" dirty="0">
                <a:latin typeface="Arial" pitchFamily="34" charset="0"/>
                <a:cs typeface="Arial" pitchFamily="34" charset="0"/>
              </a:rPr>
              <a:t> </a:t>
            </a:r>
            <a:r>
              <a:rPr lang="en-US" sz="1600" dirty="0" err="1">
                <a:latin typeface="Arial" pitchFamily="34" charset="0"/>
                <a:cs typeface="Arial" pitchFamily="34" charset="0"/>
              </a:rPr>
              <a:t>thực</a:t>
            </a:r>
            <a:r>
              <a:rPr lang="en-US" sz="1600" dirty="0">
                <a:latin typeface="Arial" pitchFamily="34" charset="0"/>
                <a:cs typeface="Arial" pitchFamily="34" charset="0"/>
              </a:rPr>
              <a:t> </a:t>
            </a:r>
            <a:r>
              <a:rPr lang="en-US" sz="1600" dirty="0" err="1">
                <a:latin typeface="Arial" pitchFamily="34" charset="0"/>
                <a:cs typeface="Arial" pitchFamily="34" charset="0"/>
              </a:rPr>
              <a:t>hiện</a:t>
            </a:r>
            <a:r>
              <a:rPr lang="en-US" sz="1600" dirty="0">
                <a:latin typeface="Arial" pitchFamily="34" charset="0"/>
                <a:cs typeface="Arial" pitchFamily="34" charset="0"/>
              </a:rPr>
              <a:t> </a:t>
            </a:r>
            <a:r>
              <a:rPr lang="en-US" sz="1600" dirty="0" err="1">
                <a:latin typeface="Arial" pitchFamily="34" charset="0"/>
                <a:cs typeface="Arial" pitchFamily="34" charset="0"/>
              </a:rPr>
              <a:t>nhiệm</a:t>
            </a:r>
            <a:r>
              <a:rPr lang="en-US" sz="1600" dirty="0">
                <a:latin typeface="Arial" pitchFamily="34" charset="0"/>
                <a:cs typeface="Arial" pitchFamily="34" charset="0"/>
              </a:rPr>
              <a:t> </a:t>
            </a:r>
            <a:r>
              <a:rPr lang="en-US" sz="1600" dirty="0" err="1">
                <a:latin typeface="Arial" pitchFamily="34" charset="0"/>
                <a:cs typeface="Arial" pitchFamily="34" charset="0"/>
              </a:rPr>
              <a:t>vụ</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hưởng</a:t>
            </a:r>
            <a:r>
              <a:rPr lang="en-US" sz="1600" dirty="0">
                <a:latin typeface="Arial" pitchFamily="34" charset="0"/>
                <a:cs typeface="Arial" pitchFamily="34" charset="0"/>
              </a:rPr>
              <a:t> </a:t>
            </a:r>
            <a:r>
              <a:rPr lang="en-US" sz="1600" dirty="0" err="1">
                <a:latin typeface="Arial" pitchFamily="34" charset="0"/>
                <a:cs typeface="Arial" pitchFamily="34" charset="0"/>
              </a:rPr>
              <a:t>lợi</a:t>
            </a:r>
            <a:r>
              <a:rPr lang="en-US" sz="1600" dirty="0">
                <a:latin typeface="Arial" pitchFamily="34" charset="0"/>
                <a:cs typeface="Arial" pitchFamily="34" charset="0"/>
              </a:rPr>
              <a:t> </a:t>
            </a:r>
            <a:r>
              <a:rPr lang="en-US" sz="1600" dirty="0" err="1">
                <a:latin typeface="Arial" pitchFamily="34" charset="0"/>
                <a:cs typeface="Arial" pitchFamily="34" charset="0"/>
              </a:rPr>
              <a:t>nhuận</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hoàn</a:t>
            </a:r>
            <a:r>
              <a:rPr lang="en-US" sz="1600" dirty="0">
                <a:latin typeface="Arial" pitchFamily="34" charset="0"/>
                <a:cs typeface="Arial" pitchFamily="34" charset="0"/>
              </a:rPr>
              <a:t> </a:t>
            </a:r>
            <a:r>
              <a:rPr lang="en-US" sz="1600" dirty="0" err="1">
                <a:latin typeface="Arial" pitchFamily="34" charset="0"/>
                <a:cs typeface="Arial" pitchFamily="34" charset="0"/>
              </a:rPr>
              <a:t>thành</a:t>
            </a:r>
            <a:r>
              <a:rPr lang="en-US" sz="1600" dirty="0">
                <a:latin typeface="Arial" pitchFamily="34" charset="0"/>
                <a:cs typeface="Arial" pitchFamily="34" charset="0"/>
              </a:rPr>
              <a:t> </a:t>
            </a:r>
            <a:r>
              <a:rPr lang="en-US" sz="1600" dirty="0" err="1">
                <a:latin typeface="Arial" pitchFamily="34" charset="0"/>
                <a:cs typeface="Arial" pitchFamily="34" charset="0"/>
              </a:rPr>
              <a:t>thử</a:t>
            </a:r>
            <a:r>
              <a:rPr lang="en-US" sz="1600" dirty="0">
                <a:latin typeface="Arial" pitchFamily="34" charset="0"/>
                <a:cs typeface="Arial" pitchFamily="34" charset="0"/>
              </a:rPr>
              <a:t> </a:t>
            </a:r>
            <a:r>
              <a:rPr lang="en-US" sz="1600" dirty="0" err="1">
                <a:latin typeface="Arial" pitchFamily="34" charset="0"/>
                <a:cs typeface="Arial" pitchFamily="34" charset="0"/>
              </a:rPr>
              <a:t>thách</a:t>
            </a:r>
            <a:r>
              <a:rPr lang="en-US" sz="1600" dirty="0">
                <a:latin typeface="Arial" pitchFamily="34" charset="0"/>
                <a:cs typeface="Arial" pitchFamily="34" charset="0"/>
              </a:rPr>
              <a:t> </a:t>
            </a:r>
            <a:r>
              <a:rPr lang="en-US" sz="1600" dirty="0" err="1">
                <a:latin typeface="Arial" pitchFamily="34" charset="0"/>
                <a:cs typeface="Arial" pitchFamily="34" charset="0"/>
              </a:rPr>
              <a:t>đăng</a:t>
            </a:r>
            <a:r>
              <a:rPr lang="en-US" sz="1600" dirty="0">
                <a:latin typeface="Arial" pitchFamily="34" charset="0"/>
                <a:cs typeface="Arial" pitchFamily="34" charset="0"/>
              </a:rPr>
              <a:t> </a:t>
            </a:r>
            <a:r>
              <a:rPr lang="en-US" sz="1600" dirty="0" err="1">
                <a:latin typeface="Arial" pitchFamily="34" charset="0"/>
                <a:cs typeface="Arial" pitchFamily="34" charset="0"/>
              </a:rPr>
              <a:t>ký</a:t>
            </a:r>
            <a:r>
              <a:rPr lang="en-US" sz="1600" dirty="0">
                <a:latin typeface="Arial" pitchFamily="34" charset="0"/>
                <a:cs typeface="Arial" pitchFamily="34" charset="0"/>
              </a:rPr>
              <a:t> </a:t>
            </a:r>
            <a:r>
              <a:rPr lang="en-US" sz="1600" dirty="0" err="1">
                <a:latin typeface="Arial" pitchFamily="34" charset="0"/>
                <a:cs typeface="Arial" pitchFamily="34" charset="0"/>
              </a:rPr>
              <a:t>tham</a:t>
            </a:r>
            <a:r>
              <a:rPr lang="en-US" sz="1600" dirty="0">
                <a:latin typeface="Arial" pitchFamily="34" charset="0"/>
                <a:cs typeface="Arial" pitchFamily="34" charset="0"/>
              </a:rPr>
              <a:t> </a:t>
            </a:r>
            <a:r>
              <a:rPr lang="en-US" sz="1600" dirty="0" err="1">
                <a:latin typeface="Arial" pitchFamily="34" charset="0"/>
                <a:cs typeface="Arial" pitchFamily="34" charset="0"/>
              </a:rPr>
              <a:t>gia</a:t>
            </a:r>
            <a:r>
              <a:rPr lang="en-US" sz="1600" dirty="0">
                <a:latin typeface="Arial" pitchFamily="34" charset="0"/>
                <a:cs typeface="Arial" pitchFamily="34" charset="0"/>
              </a:rPr>
              <a:t> </a:t>
            </a:r>
            <a:r>
              <a:rPr lang="en-US" sz="1600" dirty="0" err="1">
                <a:latin typeface="Arial" pitchFamily="34" charset="0"/>
                <a:cs typeface="Arial" pitchFamily="34" charset="0"/>
              </a:rPr>
              <a:t>chương</a:t>
            </a:r>
            <a:r>
              <a:rPr lang="en-US" sz="1600" dirty="0">
                <a:latin typeface="Arial" pitchFamily="34" charset="0"/>
                <a:cs typeface="Arial" pitchFamily="34" charset="0"/>
              </a:rPr>
              <a:t> </a:t>
            </a:r>
            <a:r>
              <a:rPr lang="en-US" sz="1600" dirty="0" err="1" smtClean="0">
                <a:latin typeface="Arial" pitchFamily="34" charset="0"/>
                <a:cs typeface="Arial" pitchFamily="34" charset="0"/>
              </a:rPr>
              <a:t>trình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lừa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nạn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nhân</a:t>
            </a:r>
            <a:r>
              <a:rPr lang="en-US" sz="1600" dirty="0" smtClean="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rồi</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a:latin typeface="Arial" pitchFamily="34" charset="0"/>
                <a:cs typeface="Arial" pitchFamily="34" charset="0"/>
              </a:rPr>
              <a:t>đoạt</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p:txBody>
      </p:sp>
      <p:sp>
        <p:nvSpPr>
          <p:cNvPr id="10" name="object 10"/>
          <p:cNvSpPr/>
          <p:nvPr/>
        </p:nvSpPr>
        <p:spPr>
          <a:xfrm>
            <a:off x="29016" y="352296"/>
            <a:ext cx="136309" cy="11878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flipV="1">
            <a:off x="-1466255" y="850616"/>
            <a:ext cx="68154" cy="7013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349005" y="5924471"/>
            <a:ext cx="136309" cy="11878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31856" y="5305425"/>
            <a:ext cx="136309" cy="118783"/>
          </a:xfrm>
          <a:prstGeom prst="rect">
            <a:avLst/>
          </a:prstGeom>
          <a:blipFill>
            <a:blip r:embed="rId4" cstate="print"/>
            <a:stretch>
              <a:fillRect/>
            </a:stretch>
          </a:blipFill>
        </p:spPr>
        <p:txBody>
          <a:bodyPr wrap="square" lIns="0" tIns="0" rIns="0" bIns="0" rtlCol="0"/>
          <a:lstStyle/>
          <a:p>
            <a:endParaRPr/>
          </a:p>
        </p:txBody>
      </p:sp>
      <p:grpSp>
        <p:nvGrpSpPr>
          <p:cNvPr id="15" name="object 12"/>
          <p:cNvGrpSpPr/>
          <p:nvPr/>
        </p:nvGrpSpPr>
        <p:grpSpPr>
          <a:xfrm>
            <a:off x="5935130" y="6139676"/>
            <a:ext cx="2012562" cy="1209025"/>
            <a:chOff x="2110739" y="4553800"/>
            <a:chExt cx="3175635" cy="2988310"/>
          </a:xfrm>
        </p:grpSpPr>
        <p:sp>
          <p:nvSpPr>
            <p:cNvPr id="16" name="object 13"/>
            <p:cNvSpPr/>
            <p:nvPr/>
          </p:nvSpPr>
          <p:spPr>
            <a:xfrm>
              <a:off x="3461211" y="6124336"/>
              <a:ext cx="211247" cy="210531"/>
            </a:xfrm>
            <a:prstGeom prst="rect">
              <a:avLst/>
            </a:prstGeom>
            <a:blipFill>
              <a:blip r:embed="rId6" cstate="print"/>
              <a:stretch>
                <a:fillRect/>
              </a:stretch>
            </a:blipFill>
          </p:spPr>
          <p:txBody>
            <a:bodyPr wrap="square" lIns="0" tIns="0" rIns="0" bIns="0" rtlCol="0"/>
            <a:lstStyle/>
            <a:p>
              <a:endParaRPr/>
            </a:p>
          </p:txBody>
        </p:sp>
        <p:sp>
          <p:nvSpPr>
            <p:cNvPr id="17" name="object 14"/>
            <p:cNvSpPr/>
            <p:nvPr/>
          </p:nvSpPr>
          <p:spPr>
            <a:xfrm>
              <a:off x="2970957" y="6262113"/>
              <a:ext cx="746125" cy="920750"/>
            </a:xfrm>
            <a:custGeom>
              <a:avLst/>
              <a:gdLst/>
              <a:ahLst/>
              <a:cxnLst/>
              <a:rect l="l" t="t" r="r" b="b"/>
              <a:pathLst>
                <a:path w="746125" h="920750">
                  <a:moveTo>
                    <a:pt x="345913" y="0"/>
                  </a:moveTo>
                  <a:lnTo>
                    <a:pt x="292050" y="3171"/>
                  </a:lnTo>
                  <a:lnTo>
                    <a:pt x="243402" y="13880"/>
                  </a:lnTo>
                  <a:lnTo>
                    <a:pt x="204436" y="28414"/>
                  </a:lnTo>
                  <a:lnTo>
                    <a:pt x="152694" y="62044"/>
                  </a:lnTo>
                  <a:lnTo>
                    <a:pt x="108324" y="110543"/>
                  </a:lnTo>
                  <a:lnTo>
                    <a:pt x="71413" y="172814"/>
                  </a:lnTo>
                  <a:lnTo>
                    <a:pt x="55782" y="208770"/>
                  </a:lnTo>
                  <a:lnTo>
                    <a:pt x="42050" y="247756"/>
                  </a:lnTo>
                  <a:lnTo>
                    <a:pt x="30227" y="289636"/>
                  </a:lnTo>
                  <a:lnTo>
                    <a:pt x="20324" y="334272"/>
                  </a:lnTo>
                  <a:lnTo>
                    <a:pt x="12352" y="381526"/>
                  </a:lnTo>
                  <a:lnTo>
                    <a:pt x="6323" y="431261"/>
                  </a:lnTo>
                  <a:lnTo>
                    <a:pt x="2247" y="483339"/>
                  </a:lnTo>
                  <a:lnTo>
                    <a:pt x="135" y="537624"/>
                  </a:lnTo>
                  <a:lnTo>
                    <a:pt x="0" y="593978"/>
                  </a:lnTo>
                  <a:lnTo>
                    <a:pt x="1850" y="652263"/>
                  </a:lnTo>
                  <a:lnTo>
                    <a:pt x="5699" y="712343"/>
                  </a:lnTo>
                  <a:lnTo>
                    <a:pt x="11556" y="774079"/>
                  </a:lnTo>
                  <a:lnTo>
                    <a:pt x="19433" y="837334"/>
                  </a:lnTo>
                  <a:lnTo>
                    <a:pt x="29341" y="901971"/>
                  </a:lnTo>
                  <a:lnTo>
                    <a:pt x="68908" y="907448"/>
                  </a:lnTo>
                  <a:lnTo>
                    <a:pt x="111028" y="912212"/>
                  </a:lnTo>
                  <a:lnTo>
                    <a:pt x="155598" y="916064"/>
                  </a:lnTo>
                  <a:lnTo>
                    <a:pt x="202518" y="918805"/>
                  </a:lnTo>
                  <a:lnTo>
                    <a:pt x="251686" y="920236"/>
                  </a:lnTo>
                  <a:lnTo>
                    <a:pt x="303000" y="920159"/>
                  </a:lnTo>
                  <a:lnTo>
                    <a:pt x="356359" y="918375"/>
                  </a:lnTo>
                  <a:lnTo>
                    <a:pt x="411662" y="914684"/>
                  </a:lnTo>
                  <a:lnTo>
                    <a:pt x="460725" y="909978"/>
                  </a:lnTo>
                  <a:lnTo>
                    <a:pt x="512144" y="903930"/>
                  </a:lnTo>
                  <a:lnTo>
                    <a:pt x="564242" y="896777"/>
                  </a:lnTo>
                  <a:lnTo>
                    <a:pt x="615340" y="888753"/>
                  </a:lnTo>
                  <a:lnTo>
                    <a:pt x="663761" y="880094"/>
                  </a:lnTo>
                  <a:lnTo>
                    <a:pt x="707828" y="871036"/>
                  </a:lnTo>
                  <a:lnTo>
                    <a:pt x="745862" y="861814"/>
                  </a:lnTo>
                  <a:lnTo>
                    <a:pt x="730016" y="806295"/>
                  </a:lnTo>
                  <a:lnTo>
                    <a:pt x="719156" y="751883"/>
                  </a:lnTo>
                  <a:lnTo>
                    <a:pt x="712181" y="699203"/>
                  </a:lnTo>
                  <a:lnTo>
                    <a:pt x="707988" y="648879"/>
                  </a:lnTo>
                  <a:lnTo>
                    <a:pt x="705474" y="601537"/>
                  </a:lnTo>
                  <a:lnTo>
                    <a:pt x="703539" y="557801"/>
                  </a:lnTo>
                  <a:lnTo>
                    <a:pt x="701079" y="518296"/>
                  </a:lnTo>
                  <a:lnTo>
                    <a:pt x="696993" y="483646"/>
                  </a:lnTo>
                  <a:lnTo>
                    <a:pt x="690592" y="440176"/>
                  </a:lnTo>
                  <a:lnTo>
                    <a:pt x="684994" y="397166"/>
                  </a:lnTo>
                  <a:lnTo>
                    <a:pt x="678774" y="352946"/>
                  </a:lnTo>
                  <a:lnTo>
                    <a:pt x="670506" y="305846"/>
                  </a:lnTo>
                  <a:lnTo>
                    <a:pt x="658766" y="254195"/>
                  </a:lnTo>
                  <a:lnTo>
                    <a:pt x="639210" y="199689"/>
                  </a:lnTo>
                  <a:lnTo>
                    <a:pt x="612857" y="155712"/>
                  </a:lnTo>
                  <a:lnTo>
                    <a:pt x="581772" y="120473"/>
                  </a:lnTo>
                  <a:lnTo>
                    <a:pt x="548019" y="92184"/>
                  </a:lnTo>
                  <a:lnTo>
                    <a:pt x="513665" y="69055"/>
                  </a:lnTo>
                  <a:lnTo>
                    <a:pt x="480775" y="49297"/>
                  </a:lnTo>
                  <a:lnTo>
                    <a:pt x="451413" y="31120"/>
                  </a:lnTo>
                  <a:lnTo>
                    <a:pt x="400523" y="8078"/>
                  </a:lnTo>
                  <a:lnTo>
                    <a:pt x="345913" y="0"/>
                  </a:lnTo>
                  <a:close/>
                </a:path>
              </a:pathLst>
            </a:custGeom>
            <a:solidFill>
              <a:srgbClr val="3B4043"/>
            </a:solidFill>
          </p:spPr>
          <p:txBody>
            <a:bodyPr wrap="square" lIns="0" tIns="0" rIns="0" bIns="0" rtlCol="0"/>
            <a:lstStyle/>
            <a:p>
              <a:endParaRPr/>
            </a:p>
          </p:txBody>
        </p:sp>
        <p:sp>
          <p:nvSpPr>
            <p:cNvPr id="18" name="object 15"/>
            <p:cNvSpPr/>
            <p:nvPr/>
          </p:nvSpPr>
          <p:spPr>
            <a:xfrm>
              <a:off x="3172701" y="6180962"/>
              <a:ext cx="171094" cy="183427"/>
            </a:xfrm>
            <a:prstGeom prst="rect">
              <a:avLst/>
            </a:prstGeom>
            <a:blipFill>
              <a:blip r:embed="rId7" cstate="print"/>
              <a:stretch>
                <a:fillRect/>
              </a:stretch>
            </a:blipFill>
          </p:spPr>
          <p:txBody>
            <a:bodyPr wrap="square" lIns="0" tIns="0" rIns="0" bIns="0" rtlCol="0"/>
            <a:lstStyle/>
            <a:p>
              <a:endParaRPr/>
            </a:p>
          </p:txBody>
        </p:sp>
        <p:sp>
          <p:nvSpPr>
            <p:cNvPr id="19" name="object 16"/>
            <p:cNvSpPr/>
            <p:nvPr/>
          </p:nvSpPr>
          <p:spPr>
            <a:xfrm>
              <a:off x="2485773" y="6302810"/>
              <a:ext cx="708660" cy="900430"/>
            </a:xfrm>
            <a:custGeom>
              <a:avLst/>
              <a:gdLst/>
              <a:ahLst/>
              <a:cxnLst/>
              <a:rect l="l" t="t" r="r" b="b"/>
              <a:pathLst>
                <a:path w="708660" h="900429">
                  <a:moveTo>
                    <a:pt x="653065" y="0"/>
                  </a:moveTo>
                  <a:lnTo>
                    <a:pt x="576694" y="18093"/>
                  </a:lnTo>
                  <a:lnTo>
                    <a:pt x="533216" y="36334"/>
                  </a:lnTo>
                  <a:lnTo>
                    <a:pt x="487660" y="58823"/>
                  </a:lnTo>
                  <a:lnTo>
                    <a:pt x="441112" y="84149"/>
                  </a:lnTo>
                  <a:lnTo>
                    <a:pt x="394660" y="110902"/>
                  </a:lnTo>
                  <a:lnTo>
                    <a:pt x="306392" y="163045"/>
                  </a:lnTo>
                  <a:lnTo>
                    <a:pt x="266752" y="185613"/>
                  </a:lnTo>
                  <a:lnTo>
                    <a:pt x="231556" y="203965"/>
                  </a:lnTo>
                  <a:lnTo>
                    <a:pt x="193664" y="223296"/>
                  </a:lnTo>
                  <a:lnTo>
                    <a:pt x="149701" y="247862"/>
                  </a:lnTo>
                  <a:lnTo>
                    <a:pt x="104432" y="275780"/>
                  </a:lnTo>
                  <a:lnTo>
                    <a:pt x="62625" y="305165"/>
                  </a:lnTo>
                  <a:lnTo>
                    <a:pt x="29044" y="334132"/>
                  </a:lnTo>
                  <a:lnTo>
                    <a:pt x="0" y="393552"/>
                  </a:lnTo>
                  <a:lnTo>
                    <a:pt x="4942" y="428361"/>
                  </a:lnTo>
                  <a:lnTo>
                    <a:pt x="21101" y="464853"/>
                  </a:lnTo>
                  <a:lnTo>
                    <a:pt x="46293" y="502658"/>
                  </a:lnTo>
                  <a:lnTo>
                    <a:pt x="78336" y="541404"/>
                  </a:lnTo>
                  <a:lnTo>
                    <a:pt x="115046" y="580719"/>
                  </a:lnTo>
                  <a:lnTo>
                    <a:pt x="154240" y="620234"/>
                  </a:lnTo>
                  <a:lnTo>
                    <a:pt x="193736" y="659578"/>
                  </a:lnTo>
                  <a:lnTo>
                    <a:pt x="236849" y="701127"/>
                  </a:lnTo>
                  <a:lnTo>
                    <a:pt x="279662" y="739105"/>
                  </a:lnTo>
                  <a:lnTo>
                    <a:pt x="321846" y="773653"/>
                  </a:lnTo>
                  <a:lnTo>
                    <a:pt x="363071" y="804913"/>
                  </a:lnTo>
                  <a:lnTo>
                    <a:pt x="403008" y="833027"/>
                  </a:lnTo>
                  <a:lnTo>
                    <a:pt x="441327" y="858134"/>
                  </a:lnTo>
                  <a:lnTo>
                    <a:pt x="477699" y="880378"/>
                  </a:lnTo>
                  <a:lnTo>
                    <a:pt x="511794" y="899900"/>
                  </a:lnTo>
                  <a:lnTo>
                    <a:pt x="530779" y="891398"/>
                  </a:lnTo>
                  <a:lnTo>
                    <a:pt x="568462" y="867404"/>
                  </a:lnTo>
                  <a:lnTo>
                    <a:pt x="608507" y="825669"/>
                  </a:lnTo>
                  <a:lnTo>
                    <a:pt x="634578" y="763946"/>
                  </a:lnTo>
                  <a:lnTo>
                    <a:pt x="637202" y="727435"/>
                  </a:lnTo>
                  <a:lnTo>
                    <a:pt x="632935" y="695998"/>
                  </a:lnTo>
                  <a:lnTo>
                    <a:pt x="625318" y="671138"/>
                  </a:lnTo>
                  <a:lnTo>
                    <a:pt x="617890" y="654358"/>
                  </a:lnTo>
                  <a:lnTo>
                    <a:pt x="586491" y="636378"/>
                  </a:lnTo>
                  <a:lnTo>
                    <a:pt x="553873" y="616599"/>
                  </a:lnTo>
                  <a:lnTo>
                    <a:pt x="520192" y="594941"/>
                  </a:lnTo>
                  <a:lnTo>
                    <a:pt x="485607" y="571325"/>
                  </a:lnTo>
                  <a:lnTo>
                    <a:pt x="450111" y="545519"/>
                  </a:lnTo>
                  <a:lnTo>
                    <a:pt x="407273" y="512166"/>
                  </a:lnTo>
                  <a:lnTo>
                    <a:pt x="367813" y="479099"/>
                  </a:lnTo>
                  <a:lnTo>
                    <a:pt x="331665" y="446655"/>
                  </a:lnTo>
                  <a:lnTo>
                    <a:pt x="298765" y="415166"/>
                  </a:lnTo>
                  <a:lnTo>
                    <a:pt x="505660" y="323497"/>
                  </a:lnTo>
                  <a:lnTo>
                    <a:pt x="708073" y="15827"/>
                  </a:lnTo>
                  <a:lnTo>
                    <a:pt x="683783" y="2968"/>
                  </a:lnTo>
                  <a:lnTo>
                    <a:pt x="653065" y="0"/>
                  </a:lnTo>
                  <a:close/>
                </a:path>
              </a:pathLst>
            </a:custGeom>
            <a:solidFill>
              <a:srgbClr val="3B4043"/>
            </a:solidFill>
          </p:spPr>
          <p:txBody>
            <a:bodyPr wrap="square" lIns="0" tIns="0" rIns="0" bIns="0" rtlCol="0"/>
            <a:lstStyle/>
            <a:p>
              <a:endParaRPr/>
            </a:p>
          </p:txBody>
        </p:sp>
        <p:sp>
          <p:nvSpPr>
            <p:cNvPr id="20" name="object 17"/>
            <p:cNvSpPr/>
            <p:nvPr/>
          </p:nvSpPr>
          <p:spPr>
            <a:xfrm>
              <a:off x="2839173" y="5885682"/>
              <a:ext cx="200774" cy="195509"/>
            </a:xfrm>
            <a:prstGeom prst="rect">
              <a:avLst/>
            </a:prstGeom>
            <a:blipFill>
              <a:blip r:embed="rId8" cstate="print"/>
              <a:stretch>
                <a:fillRect/>
              </a:stretch>
            </a:blipFill>
          </p:spPr>
          <p:txBody>
            <a:bodyPr wrap="square" lIns="0" tIns="0" rIns="0" bIns="0" rtlCol="0"/>
            <a:lstStyle/>
            <a:p>
              <a:endParaRPr/>
            </a:p>
          </p:txBody>
        </p:sp>
        <p:sp>
          <p:nvSpPr>
            <p:cNvPr id="21" name="object 18"/>
            <p:cNvSpPr/>
            <p:nvPr/>
          </p:nvSpPr>
          <p:spPr>
            <a:xfrm>
              <a:off x="2983907" y="5664672"/>
              <a:ext cx="530860" cy="579120"/>
            </a:xfrm>
            <a:custGeom>
              <a:avLst/>
              <a:gdLst/>
              <a:ahLst/>
              <a:cxnLst/>
              <a:rect l="l" t="t" r="r" b="b"/>
              <a:pathLst>
                <a:path w="530860" h="579120">
                  <a:moveTo>
                    <a:pt x="312984" y="0"/>
                  </a:moveTo>
                  <a:lnTo>
                    <a:pt x="267588" y="33"/>
                  </a:lnTo>
                  <a:lnTo>
                    <a:pt x="221630" y="5976"/>
                  </a:lnTo>
                  <a:lnTo>
                    <a:pt x="176498" y="17778"/>
                  </a:lnTo>
                  <a:lnTo>
                    <a:pt x="133579" y="35390"/>
                  </a:lnTo>
                  <a:lnTo>
                    <a:pt x="94262" y="58762"/>
                  </a:lnTo>
                  <a:lnTo>
                    <a:pt x="59933" y="87846"/>
                  </a:lnTo>
                  <a:lnTo>
                    <a:pt x="31981" y="122592"/>
                  </a:lnTo>
                  <a:lnTo>
                    <a:pt x="11793" y="162951"/>
                  </a:lnTo>
                  <a:lnTo>
                    <a:pt x="0" y="221359"/>
                  </a:lnTo>
                  <a:lnTo>
                    <a:pt x="4046" y="278795"/>
                  </a:lnTo>
                  <a:lnTo>
                    <a:pt x="19086" y="332791"/>
                  </a:lnTo>
                  <a:lnTo>
                    <a:pt x="40270" y="380880"/>
                  </a:lnTo>
                  <a:lnTo>
                    <a:pt x="62751" y="420593"/>
                  </a:lnTo>
                  <a:lnTo>
                    <a:pt x="107187" y="485222"/>
                  </a:lnTo>
                  <a:lnTo>
                    <a:pt x="137910" y="520329"/>
                  </a:lnTo>
                  <a:lnTo>
                    <a:pt x="176597" y="550540"/>
                  </a:lnTo>
                  <a:lnTo>
                    <a:pt x="225991" y="571611"/>
                  </a:lnTo>
                  <a:lnTo>
                    <a:pt x="270658" y="578657"/>
                  </a:lnTo>
                  <a:lnTo>
                    <a:pt x="316164" y="576567"/>
                  </a:lnTo>
                  <a:lnTo>
                    <a:pt x="360927" y="566052"/>
                  </a:lnTo>
                  <a:lnTo>
                    <a:pt x="403365" y="547822"/>
                  </a:lnTo>
                  <a:lnTo>
                    <a:pt x="441896" y="522587"/>
                  </a:lnTo>
                  <a:lnTo>
                    <a:pt x="474937" y="491055"/>
                  </a:lnTo>
                  <a:lnTo>
                    <a:pt x="503490" y="449155"/>
                  </a:lnTo>
                  <a:lnTo>
                    <a:pt x="520694" y="405209"/>
                  </a:lnTo>
                  <a:lnTo>
                    <a:pt x="528908" y="360355"/>
                  </a:lnTo>
                  <a:lnTo>
                    <a:pt x="530491" y="315726"/>
                  </a:lnTo>
                  <a:lnTo>
                    <a:pt x="527801" y="272457"/>
                  </a:lnTo>
                  <a:lnTo>
                    <a:pt x="523197" y="231683"/>
                  </a:lnTo>
                  <a:lnTo>
                    <a:pt x="516313" y="184083"/>
                  </a:lnTo>
                  <a:lnTo>
                    <a:pt x="505579" y="138845"/>
                  </a:lnTo>
                  <a:lnTo>
                    <a:pt x="488153" y="97090"/>
                  </a:lnTo>
                  <a:lnTo>
                    <a:pt x="461195" y="59941"/>
                  </a:lnTo>
                  <a:lnTo>
                    <a:pt x="396540" y="17856"/>
                  </a:lnTo>
                  <a:lnTo>
                    <a:pt x="356431" y="5924"/>
                  </a:lnTo>
                  <a:lnTo>
                    <a:pt x="312984" y="0"/>
                  </a:lnTo>
                  <a:close/>
                </a:path>
              </a:pathLst>
            </a:custGeom>
            <a:solidFill>
              <a:srgbClr val="D2B5A0"/>
            </a:solidFill>
          </p:spPr>
          <p:txBody>
            <a:bodyPr wrap="square" lIns="0" tIns="0" rIns="0" bIns="0" rtlCol="0"/>
            <a:lstStyle/>
            <a:p>
              <a:endParaRPr/>
            </a:p>
          </p:txBody>
        </p:sp>
        <p:sp>
          <p:nvSpPr>
            <p:cNvPr id="22" name="object 19"/>
            <p:cNvSpPr/>
            <p:nvPr/>
          </p:nvSpPr>
          <p:spPr>
            <a:xfrm>
              <a:off x="3245396" y="6141892"/>
              <a:ext cx="83185" cy="38100"/>
            </a:xfrm>
            <a:custGeom>
              <a:avLst/>
              <a:gdLst/>
              <a:ahLst/>
              <a:cxnLst/>
              <a:rect l="l" t="t" r="r" b="b"/>
              <a:pathLst>
                <a:path w="83185" h="38100">
                  <a:moveTo>
                    <a:pt x="36534" y="0"/>
                  </a:moveTo>
                  <a:lnTo>
                    <a:pt x="0" y="11193"/>
                  </a:lnTo>
                  <a:lnTo>
                    <a:pt x="12237" y="10206"/>
                  </a:lnTo>
                  <a:lnTo>
                    <a:pt x="23956" y="9996"/>
                  </a:lnTo>
                  <a:lnTo>
                    <a:pt x="71564" y="26496"/>
                  </a:lnTo>
                  <a:lnTo>
                    <a:pt x="82816" y="37672"/>
                  </a:lnTo>
                  <a:lnTo>
                    <a:pt x="81470" y="29430"/>
                  </a:lnTo>
                  <a:lnTo>
                    <a:pt x="49491" y="2112"/>
                  </a:lnTo>
                  <a:lnTo>
                    <a:pt x="43072" y="647"/>
                  </a:lnTo>
                  <a:lnTo>
                    <a:pt x="36534" y="0"/>
                  </a:lnTo>
                  <a:close/>
                </a:path>
              </a:pathLst>
            </a:custGeom>
            <a:solidFill>
              <a:srgbClr val="AC8D7A"/>
            </a:solidFill>
          </p:spPr>
          <p:txBody>
            <a:bodyPr wrap="square" lIns="0" tIns="0" rIns="0" bIns="0" rtlCol="0"/>
            <a:lstStyle/>
            <a:p>
              <a:endParaRPr/>
            </a:p>
          </p:txBody>
        </p:sp>
        <p:sp>
          <p:nvSpPr>
            <p:cNvPr id="23" name="object 20"/>
            <p:cNvSpPr/>
            <p:nvPr/>
          </p:nvSpPr>
          <p:spPr>
            <a:xfrm>
              <a:off x="2985427" y="5915926"/>
              <a:ext cx="532765" cy="155575"/>
            </a:xfrm>
            <a:custGeom>
              <a:avLst/>
              <a:gdLst/>
              <a:ahLst/>
              <a:cxnLst/>
              <a:rect l="l" t="t" r="r" b="b"/>
              <a:pathLst>
                <a:path w="532764" h="155575">
                  <a:moveTo>
                    <a:pt x="517537" y="0"/>
                  </a:moveTo>
                  <a:lnTo>
                    <a:pt x="7749" y="41928"/>
                  </a:lnTo>
                  <a:lnTo>
                    <a:pt x="3744" y="28474"/>
                  </a:lnTo>
                  <a:lnTo>
                    <a:pt x="300" y="15756"/>
                  </a:lnTo>
                  <a:lnTo>
                    <a:pt x="0" y="18199"/>
                  </a:lnTo>
                  <a:lnTo>
                    <a:pt x="7875" y="57140"/>
                  </a:lnTo>
                  <a:lnTo>
                    <a:pt x="89039" y="96456"/>
                  </a:lnTo>
                  <a:lnTo>
                    <a:pt x="122212" y="113619"/>
                  </a:lnTo>
                  <a:lnTo>
                    <a:pt x="167720" y="131802"/>
                  </a:lnTo>
                  <a:lnTo>
                    <a:pt x="224704" y="146939"/>
                  </a:lnTo>
                  <a:lnTo>
                    <a:pt x="292303" y="154965"/>
                  </a:lnTo>
                  <a:lnTo>
                    <a:pt x="357589" y="153083"/>
                  </a:lnTo>
                  <a:lnTo>
                    <a:pt x="415331" y="143612"/>
                  </a:lnTo>
                  <a:lnTo>
                    <a:pt x="464459" y="129616"/>
                  </a:lnTo>
                  <a:lnTo>
                    <a:pt x="503901" y="114159"/>
                  </a:lnTo>
                  <a:lnTo>
                    <a:pt x="532587" y="100304"/>
                  </a:lnTo>
                  <a:lnTo>
                    <a:pt x="531541" y="80614"/>
                  </a:lnTo>
                  <a:lnTo>
                    <a:pt x="529899" y="59985"/>
                  </a:lnTo>
                  <a:lnTo>
                    <a:pt x="527588" y="38475"/>
                  </a:lnTo>
                  <a:lnTo>
                    <a:pt x="524535" y="16141"/>
                  </a:lnTo>
                  <a:lnTo>
                    <a:pt x="522302" y="2789"/>
                  </a:lnTo>
                  <a:lnTo>
                    <a:pt x="521170" y="9165"/>
                  </a:lnTo>
                  <a:lnTo>
                    <a:pt x="517537" y="0"/>
                  </a:lnTo>
                  <a:close/>
                </a:path>
              </a:pathLst>
            </a:custGeom>
            <a:solidFill>
              <a:srgbClr val="BDC1C5"/>
            </a:solidFill>
          </p:spPr>
          <p:txBody>
            <a:bodyPr wrap="square" lIns="0" tIns="0" rIns="0" bIns="0" rtlCol="0"/>
            <a:lstStyle/>
            <a:p>
              <a:endParaRPr/>
            </a:p>
          </p:txBody>
        </p:sp>
        <p:sp>
          <p:nvSpPr>
            <p:cNvPr id="24" name="object 21"/>
            <p:cNvSpPr/>
            <p:nvPr/>
          </p:nvSpPr>
          <p:spPr>
            <a:xfrm>
              <a:off x="2966673" y="5993752"/>
              <a:ext cx="142501" cy="170624"/>
            </a:xfrm>
            <a:prstGeom prst="rect">
              <a:avLst/>
            </a:prstGeom>
            <a:blipFill>
              <a:blip r:embed="rId9" cstate="print"/>
              <a:stretch>
                <a:fillRect/>
              </a:stretch>
            </a:blipFill>
          </p:spPr>
          <p:txBody>
            <a:bodyPr wrap="square" lIns="0" tIns="0" rIns="0" bIns="0" rtlCol="0"/>
            <a:lstStyle/>
            <a:p>
              <a:endParaRPr/>
            </a:p>
          </p:txBody>
        </p:sp>
        <p:sp>
          <p:nvSpPr>
            <p:cNvPr id="25" name="object 22"/>
            <p:cNvSpPr/>
            <p:nvPr/>
          </p:nvSpPr>
          <p:spPr>
            <a:xfrm>
              <a:off x="3219970" y="5952502"/>
              <a:ext cx="186055" cy="93345"/>
            </a:xfrm>
            <a:custGeom>
              <a:avLst/>
              <a:gdLst/>
              <a:ahLst/>
              <a:cxnLst/>
              <a:rect l="l" t="t" r="r" b="b"/>
              <a:pathLst>
                <a:path w="186054" h="93345">
                  <a:moveTo>
                    <a:pt x="8191" y="59397"/>
                  </a:moveTo>
                  <a:lnTo>
                    <a:pt x="8051" y="58394"/>
                  </a:lnTo>
                  <a:lnTo>
                    <a:pt x="8115" y="60261"/>
                  </a:lnTo>
                  <a:lnTo>
                    <a:pt x="8191" y="59397"/>
                  </a:lnTo>
                  <a:close/>
                </a:path>
                <a:path w="186054" h="93345">
                  <a:moveTo>
                    <a:pt x="28511" y="70091"/>
                  </a:moveTo>
                  <a:lnTo>
                    <a:pt x="21069" y="24511"/>
                  </a:lnTo>
                  <a:lnTo>
                    <a:pt x="11976" y="17399"/>
                  </a:lnTo>
                  <a:lnTo>
                    <a:pt x="1981" y="23088"/>
                  </a:lnTo>
                  <a:lnTo>
                    <a:pt x="0" y="28854"/>
                  </a:lnTo>
                  <a:lnTo>
                    <a:pt x="3098" y="36245"/>
                  </a:lnTo>
                  <a:lnTo>
                    <a:pt x="3632" y="37655"/>
                  </a:lnTo>
                  <a:lnTo>
                    <a:pt x="7962" y="58051"/>
                  </a:lnTo>
                  <a:lnTo>
                    <a:pt x="8051" y="58394"/>
                  </a:lnTo>
                  <a:lnTo>
                    <a:pt x="8331" y="59397"/>
                  </a:lnTo>
                  <a:lnTo>
                    <a:pt x="8128" y="60261"/>
                  </a:lnTo>
                  <a:lnTo>
                    <a:pt x="6426" y="80810"/>
                  </a:lnTo>
                  <a:lnTo>
                    <a:pt x="6769" y="79197"/>
                  </a:lnTo>
                  <a:lnTo>
                    <a:pt x="6184" y="82067"/>
                  </a:lnTo>
                  <a:lnTo>
                    <a:pt x="5943" y="84378"/>
                  </a:lnTo>
                  <a:lnTo>
                    <a:pt x="7226" y="86982"/>
                  </a:lnTo>
                  <a:lnTo>
                    <a:pt x="8318" y="89268"/>
                  </a:lnTo>
                  <a:lnTo>
                    <a:pt x="10731" y="91465"/>
                  </a:lnTo>
                  <a:lnTo>
                    <a:pt x="18110" y="93345"/>
                  </a:lnTo>
                  <a:lnTo>
                    <a:pt x="25311" y="90868"/>
                  </a:lnTo>
                  <a:lnTo>
                    <a:pt x="26492" y="85140"/>
                  </a:lnTo>
                  <a:lnTo>
                    <a:pt x="27292" y="79197"/>
                  </a:lnTo>
                  <a:lnTo>
                    <a:pt x="28511" y="70091"/>
                  </a:lnTo>
                  <a:close/>
                </a:path>
                <a:path w="186054" h="93345">
                  <a:moveTo>
                    <a:pt x="185750" y="42545"/>
                  </a:moveTo>
                  <a:lnTo>
                    <a:pt x="182359" y="3911"/>
                  </a:lnTo>
                  <a:lnTo>
                    <a:pt x="176339" y="0"/>
                  </a:lnTo>
                  <a:lnTo>
                    <a:pt x="165315" y="2946"/>
                  </a:lnTo>
                  <a:lnTo>
                    <a:pt x="161810" y="8140"/>
                  </a:lnTo>
                  <a:lnTo>
                    <a:pt x="163195" y="17589"/>
                  </a:lnTo>
                  <a:lnTo>
                    <a:pt x="163664" y="21526"/>
                  </a:lnTo>
                  <a:lnTo>
                    <a:pt x="164223" y="27012"/>
                  </a:lnTo>
                  <a:lnTo>
                    <a:pt x="164388" y="28892"/>
                  </a:lnTo>
                  <a:lnTo>
                    <a:pt x="164744" y="33985"/>
                  </a:lnTo>
                  <a:lnTo>
                    <a:pt x="164795" y="35140"/>
                  </a:lnTo>
                  <a:lnTo>
                    <a:pt x="165150" y="42545"/>
                  </a:lnTo>
                  <a:lnTo>
                    <a:pt x="165125" y="50266"/>
                  </a:lnTo>
                  <a:lnTo>
                    <a:pt x="164490" y="63436"/>
                  </a:lnTo>
                  <a:lnTo>
                    <a:pt x="168643" y="68783"/>
                  </a:lnTo>
                  <a:lnTo>
                    <a:pt x="179895" y="68681"/>
                  </a:lnTo>
                  <a:lnTo>
                    <a:pt x="185254" y="64503"/>
                  </a:lnTo>
                  <a:lnTo>
                    <a:pt x="185547" y="58712"/>
                  </a:lnTo>
                  <a:lnTo>
                    <a:pt x="185737" y="50266"/>
                  </a:lnTo>
                  <a:lnTo>
                    <a:pt x="185750" y="42545"/>
                  </a:lnTo>
                  <a:close/>
                </a:path>
              </a:pathLst>
            </a:custGeom>
            <a:solidFill>
              <a:srgbClr val="000000"/>
            </a:solidFill>
          </p:spPr>
          <p:txBody>
            <a:bodyPr wrap="square" lIns="0" tIns="0" rIns="0" bIns="0" rtlCol="0"/>
            <a:lstStyle/>
            <a:p>
              <a:endParaRPr/>
            </a:p>
          </p:txBody>
        </p:sp>
        <p:sp>
          <p:nvSpPr>
            <p:cNvPr id="26" name="object 23"/>
            <p:cNvSpPr/>
            <p:nvPr/>
          </p:nvSpPr>
          <p:spPr>
            <a:xfrm>
              <a:off x="2966986" y="5578462"/>
              <a:ext cx="540385" cy="323850"/>
            </a:xfrm>
            <a:custGeom>
              <a:avLst/>
              <a:gdLst/>
              <a:ahLst/>
              <a:cxnLst/>
              <a:rect l="l" t="t" r="r" b="b"/>
              <a:pathLst>
                <a:path w="540385" h="323850">
                  <a:moveTo>
                    <a:pt x="322689" y="0"/>
                  </a:moveTo>
                  <a:lnTo>
                    <a:pt x="275295" y="995"/>
                  </a:lnTo>
                  <a:lnTo>
                    <a:pt x="227966" y="10225"/>
                  </a:lnTo>
                  <a:lnTo>
                    <a:pt x="182082" y="27067"/>
                  </a:lnTo>
                  <a:lnTo>
                    <a:pt x="139022" y="50900"/>
                  </a:lnTo>
                  <a:lnTo>
                    <a:pt x="100164" y="81102"/>
                  </a:lnTo>
                  <a:lnTo>
                    <a:pt x="56816" y="130590"/>
                  </a:lnTo>
                  <a:lnTo>
                    <a:pt x="28117" y="181873"/>
                  </a:lnTo>
                  <a:lnTo>
                    <a:pt x="11077" y="230885"/>
                  </a:lnTo>
                  <a:lnTo>
                    <a:pt x="2705" y="273565"/>
                  </a:lnTo>
                  <a:lnTo>
                    <a:pt x="0" y="323672"/>
                  </a:lnTo>
                  <a:lnTo>
                    <a:pt x="539940" y="250316"/>
                  </a:lnTo>
                  <a:lnTo>
                    <a:pt x="530042" y="178903"/>
                  </a:lnTo>
                  <a:lnTo>
                    <a:pt x="509884" y="127153"/>
                  </a:lnTo>
                  <a:lnTo>
                    <a:pt x="472490" y="74028"/>
                  </a:lnTo>
                  <a:lnTo>
                    <a:pt x="439073" y="44046"/>
                  </a:lnTo>
                  <a:lnTo>
                    <a:pt x="382877" y="12661"/>
                  </a:lnTo>
                  <a:lnTo>
                    <a:pt x="322689" y="0"/>
                  </a:lnTo>
                  <a:close/>
                </a:path>
              </a:pathLst>
            </a:custGeom>
            <a:solidFill>
              <a:srgbClr val="1F2023"/>
            </a:solidFill>
          </p:spPr>
          <p:txBody>
            <a:bodyPr wrap="square" lIns="0" tIns="0" rIns="0" bIns="0" rtlCol="0"/>
            <a:lstStyle/>
            <a:p>
              <a:endParaRPr/>
            </a:p>
          </p:txBody>
        </p:sp>
        <p:sp>
          <p:nvSpPr>
            <p:cNvPr id="27" name="object 24"/>
            <p:cNvSpPr/>
            <p:nvPr/>
          </p:nvSpPr>
          <p:spPr>
            <a:xfrm>
              <a:off x="2964027" y="5763831"/>
              <a:ext cx="1017905" cy="1285875"/>
            </a:xfrm>
            <a:custGeom>
              <a:avLst/>
              <a:gdLst/>
              <a:ahLst/>
              <a:cxnLst/>
              <a:rect l="l" t="t" r="r" b="b"/>
              <a:pathLst>
                <a:path w="1017904" h="1285875">
                  <a:moveTo>
                    <a:pt x="546201" y="96735"/>
                  </a:moveTo>
                  <a:lnTo>
                    <a:pt x="537413" y="12306"/>
                  </a:lnTo>
                  <a:lnTo>
                    <a:pt x="504964" y="6743"/>
                  </a:lnTo>
                  <a:lnTo>
                    <a:pt x="464959" y="2197"/>
                  </a:lnTo>
                  <a:lnTo>
                    <a:pt x="418172" y="0"/>
                  </a:lnTo>
                  <a:lnTo>
                    <a:pt x="365379" y="1524"/>
                  </a:lnTo>
                  <a:lnTo>
                    <a:pt x="307365" y="8089"/>
                  </a:lnTo>
                  <a:lnTo>
                    <a:pt x="244906" y="21069"/>
                  </a:lnTo>
                  <a:lnTo>
                    <a:pt x="180340" y="41236"/>
                  </a:lnTo>
                  <a:lnTo>
                    <a:pt x="123659" y="65074"/>
                  </a:lnTo>
                  <a:lnTo>
                    <a:pt x="75069" y="90551"/>
                  </a:lnTo>
                  <a:lnTo>
                    <a:pt x="34759" y="115633"/>
                  </a:lnTo>
                  <a:lnTo>
                    <a:pt x="2959" y="138303"/>
                  </a:lnTo>
                  <a:lnTo>
                    <a:pt x="0" y="152742"/>
                  </a:lnTo>
                  <a:lnTo>
                    <a:pt x="546" y="161975"/>
                  </a:lnTo>
                  <a:lnTo>
                    <a:pt x="4254" y="180987"/>
                  </a:lnTo>
                  <a:lnTo>
                    <a:pt x="11328" y="196126"/>
                  </a:lnTo>
                  <a:lnTo>
                    <a:pt x="19253" y="207149"/>
                  </a:lnTo>
                  <a:lnTo>
                    <a:pt x="25565" y="213842"/>
                  </a:lnTo>
                  <a:lnTo>
                    <a:pt x="60744" y="195795"/>
                  </a:lnTo>
                  <a:lnTo>
                    <a:pt x="100088" y="177609"/>
                  </a:lnTo>
                  <a:lnTo>
                    <a:pt x="143510" y="159867"/>
                  </a:lnTo>
                  <a:lnTo>
                    <a:pt x="190893" y="143141"/>
                  </a:lnTo>
                  <a:lnTo>
                    <a:pt x="242176" y="128016"/>
                  </a:lnTo>
                  <a:lnTo>
                    <a:pt x="302234" y="114071"/>
                  </a:lnTo>
                  <a:lnTo>
                    <a:pt x="359117" y="104470"/>
                  </a:lnTo>
                  <a:lnTo>
                    <a:pt x="412381" y="98577"/>
                  </a:lnTo>
                  <a:lnTo>
                    <a:pt x="461606" y="95758"/>
                  </a:lnTo>
                  <a:lnTo>
                    <a:pt x="506349" y="95351"/>
                  </a:lnTo>
                  <a:lnTo>
                    <a:pt x="546201" y="96735"/>
                  </a:lnTo>
                  <a:close/>
                </a:path>
                <a:path w="1017904" h="1285875">
                  <a:moveTo>
                    <a:pt x="1017562" y="1254785"/>
                  </a:moveTo>
                  <a:lnTo>
                    <a:pt x="1012952" y="1155801"/>
                  </a:lnTo>
                  <a:lnTo>
                    <a:pt x="951979" y="958430"/>
                  </a:lnTo>
                  <a:lnTo>
                    <a:pt x="701281" y="480796"/>
                  </a:lnTo>
                  <a:lnTo>
                    <a:pt x="607796" y="559231"/>
                  </a:lnTo>
                  <a:lnTo>
                    <a:pt x="717105" y="1240993"/>
                  </a:lnTo>
                  <a:lnTo>
                    <a:pt x="742848" y="1266647"/>
                  </a:lnTo>
                  <a:lnTo>
                    <a:pt x="760183" y="1278966"/>
                  </a:lnTo>
                  <a:lnTo>
                    <a:pt x="776986" y="1281315"/>
                  </a:lnTo>
                  <a:lnTo>
                    <a:pt x="801141" y="1277099"/>
                  </a:lnTo>
                  <a:lnTo>
                    <a:pt x="951674" y="1285265"/>
                  </a:lnTo>
                  <a:lnTo>
                    <a:pt x="1017562" y="1254785"/>
                  </a:lnTo>
                  <a:close/>
                </a:path>
              </a:pathLst>
            </a:custGeom>
            <a:solidFill>
              <a:srgbClr val="3B4043"/>
            </a:solidFill>
          </p:spPr>
          <p:txBody>
            <a:bodyPr wrap="square" lIns="0" tIns="0" rIns="0" bIns="0" rtlCol="0"/>
            <a:lstStyle/>
            <a:p>
              <a:endParaRPr/>
            </a:p>
          </p:txBody>
        </p:sp>
        <p:sp>
          <p:nvSpPr>
            <p:cNvPr id="28" name="object 25"/>
            <p:cNvSpPr/>
            <p:nvPr/>
          </p:nvSpPr>
          <p:spPr>
            <a:xfrm>
              <a:off x="3589375" y="6429023"/>
              <a:ext cx="86995" cy="405765"/>
            </a:xfrm>
            <a:custGeom>
              <a:avLst/>
              <a:gdLst/>
              <a:ahLst/>
              <a:cxnLst/>
              <a:rect l="l" t="t" r="r" b="b"/>
              <a:pathLst>
                <a:path w="86995" h="405765">
                  <a:moveTo>
                    <a:pt x="6121" y="0"/>
                  </a:moveTo>
                  <a:lnTo>
                    <a:pt x="0" y="1689"/>
                  </a:lnTo>
                  <a:lnTo>
                    <a:pt x="80835" y="405447"/>
                  </a:lnTo>
                  <a:lnTo>
                    <a:pt x="86944" y="403758"/>
                  </a:lnTo>
                  <a:close/>
                </a:path>
              </a:pathLst>
            </a:custGeom>
            <a:solidFill>
              <a:srgbClr val="1F2023"/>
            </a:solidFill>
          </p:spPr>
          <p:txBody>
            <a:bodyPr wrap="square" lIns="0" tIns="0" rIns="0" bIns="0" rtlCol="0"/>
            <a:lstStyle/>
            <a:p>
              <a:endParaRPr/>
            </a:p>
          </p:txBody>
        </p:sp>
        <p:sp>
          <p:nvSpPr>
            <p:cNvPr id="29" name="object 26"/>
            <p:cNvSpPr/>
            <p:nvPr/>
          </p:nvSpPr>
          <p:spPr>
            <a:xfrm>
              <a:off x="3584041" y="6474136"/>
              <a:ext cx="727075" cy="446405"/>
            </a:xfrm>
            <a:custGeom>
              <a:avLst/>
              <a:gdLst/>
              <a:ahLst/>
              <a:cxnLst/>
              <a:rect l="l" t="t" r="r" b="b"/>
              <a:pathLst>
                <a:path w="727075" h="446404">
                  <a:moveTo>
                    <a:pt x="726668" y="0"/>
                  </a:moveTo>
                  <a:lnTo>
                    <a:pt x="109156" y="0"/>
                  </a:lnTo>
                  <a:lnTo>
                    <a:pt x="0" y="445973"/>
                  </a:lnTo>
                  <a:lnTo>
                    <a:pt x="617499" y="445973"/>
                  </a:lnTo>
                  <a:lnTo>
                    <a:pt x="726668" y="0"/>
                  </a:lnTo>
                  <a:close/>
                </a:path>
              </a:pathLst>
            </a:custGeom>
            <a:solidFill>
              <a:srgbClr val="D7DADE"/>
            </a:solidFill>
          </p:spPr>
          <p:txBody>
            <a:bodyPr wrap="square" lIns="0" tIns="0" rIns="0" bIns="0" rtlCol="0"/>
            <a:lstStyle/>
            <a:p>
              <a:endParaRPr/>
            </a:p>
          </p:txBody>
        </p:sp>
        <p:sp>
          <p:nvSpPr>
            <p:cNvPr id="30" name="object 27"/>
            <p:cNvSpPr/>
            <p:nvPr/>
          </p:nvSpPr>
          <p:spPr>
            <a:xfrm>
              <a:off x="3623017" y="6474136"/>
              <a:ext cx="727075" cy="446405"/>
            </a:xfrm>
            <a:custGeom>
              <a:avLst/>
              <a:gdLst/>
              <a:ahLst/>
              <a:cxnLst/>
              <a:rect l="l" t="t" r="r" b="b"/>
              <a:pathLst>
                <a:path w="727075" h="446404">
                  <a:moveTo>
                    <a:pt x="726668" y="0"/>
                  </a:moveTo>
                  <a:lnTo>
                    <a:pt x="109156" y="0"/>
                  </a:lnTo>
                  <a:lnTo>
                    <a:pt x="0" y="445973"/>
                  </a:lnTo>
                  <a:lnTo>
                    <a:pt x="617512" y="445973"/>
                  </a:lnTo>
                  <a:lnTo>
                    <a:pt x="726668" y="0"/>
                  </a:lnTo>
                  <a:close/>
                </a:path>
              </a:pathLst>
            </a:custGeom>
            <a:solidFill>
              <a:srgbClr val="B8BDC4"/>
            </a:solidFill>
          </p:spPr>
          <p:txBody>
            <a:bodyPr wrap="square" lIns="0" tIns="0" rIns="0" bIns="0" rtlCol="0"/>
            <a:lstStyle/>
            <a:p>
              <a:endParaRPr/>
            </a:p>
          </p:txBody>
        </p:sp>
        <p:sp>
          <p:nvSpPr>
            <p:cNvPr id="31" name="object 28"/>
            <p:cNvSpPr/>
            <p:nvPr/>
          </p:nvSpPr>
          <p:spPr>
            <a:xfrm>
              <a:off x="3783043" y="6675044"/>
              <a:ext cx="290195" cy="490220"/>
            </a:xfrm>
            <a:custGeom>
              <a:avLst/>
              <a:gdLst/>
              <a:ahLst/>
              <a:cxnLst/>
              <a:rect l="l" t="t" r="r" b="b"/>
              <a:pathLst>
                <a:path w="290195" h="490220">
                  <a:moveTo>
                    <a:pt x="155526" y="0"/>
                  </a:moveTo>
                  <a:lnTo>
                    <a:pt x="113889" y="15941"/>
                  </a:lnTo>
                  <a:lnTo>
                    <a:pt x="81208" y="46265"/>
                  </a:lnTo>
                  <a:lnTo>
                    <a:pt x="62059" y="88121"/>
                  </a:lnTo>
                  <a:lnTo>
                    <a:pt x="1290" y="349360"/>
                  </a:lnTo>
                  <a:lnTo>
                    <a:pt x="0" y="395370"/>
                  </a:lnTo>
                  <a:lnTo>
                    <a:pt x="15944" y="437003"/>
                  </a:lnTo>
                  <a:lnTo>
                    <a:pt x="46268" y="469682"/>
                  </a:lnTo>
                  <a:lnTo>
                    <a:pt x="88119" y="488832"/>
                  </a:lnTo>
                  <a:lnTo>
                    <a:pt x="134131" y="490123"/>
                  </a:lnTo>
                  <a:lnTo>
                    <a:pt x="175767" y="474182"/>
                  </a:lnTo>
                  <a:lnTo>
                    <a:pt x="208447" y="443858"/>
                  </a:lnTo>
                  <a:lnTo>
                    <a:pt x="227591" y="402002"/>
                  </a:lnTo>
                  <a:lnTo>
                    <a:pt x="288373" y="140775"/>
                  </a:lnTo>
                  <a:lnTo>
                    <a:pt x="289660" y="94758"/>
                  </a:lnTo>
                  <a:lnTo>
                    <a:pt x="273719" y="53122"/>
                  </a:lnTo>
                  <a:lnTo>
                    <a:pt x="243398" y="20441"/>
                  </a:lnTo>
                  <a:lnTo>
                    <a:pt x="201543" y="1291"/>
                  </a:lnTo>
                  <a:lnTo>
                    <a:pt x="155526" y="0"/>
                  </a:lnTo>
                  <a:close/>
                </a:path>
              </a:pathLst>
            </a:custGeom>
            <a:solidFill>
              <a:srgbClr val="D7DADE"/>
            </a:solidFill>
          </p:spPr>
          <p:txBody>
            <a:bodyPr wrap="square" lIns="0" tIns="0" rIns="0" bIns="0" rtlCol="0"/>
            <a:lstStyle/>
            <a:p>
              <a:endParaRPr/>
            </a:p>
          </p:txBody>
        </p:sp>
        <p:sp>
          <p:nvSpPr>
            <p:cNvPr id="32" name="object 29"/>
            <p:cNvSpPr/>
            <p:nvPr/>
          </p:nvSpPr>
          <p:spPr>
            <a:xfrm>
              <a:off x="3697135" y="6983746"/>
              <a:ext cx="416559" cy="299720"/>
            </a:xfrm>
            <a:custGeom>
              <a:avLst/>
              <a:gdLst/>
              <a:ahLst/>
              <a:cxnLst/>
              <a:rect l="l" t="t" r="r" b="b"/>
              <a:pathLst>
                <a:path w="416560" h="299720">
                  <a:moveTo>
                    <a:pt x="208165" y="0"/>
                  </a:moveTo>
                  <a:lnTo>
                    <a:pt x="152829" y="5347"/>
                  </a:lnTo>
                  <a:lnTo>
                    <a:pt x="103103" y="20437"/>
                  </a:lnTo>
                  <a:lnTo>
                    <a:pt x="60972" y="43843"/>
                  </a:lnTo>
                  <a:lnTo>
                    <a:pt x="28422" y="74139"/>
                  </a:lnTo>
                  <a:lnTo>
                    <a:pt x="7436" y="109899"/>
                  </a:lnTo>
                  <a:lnTo>
                    <a:pt x="0" y="149694"/>
                  </a:lnTo>
                  <a:lnTo>
                    <a:pt x="7436" y="189490"/>
                  </a:lnTo>
                  <a:lnTo>
                    <a:pt x="28422" y="225250"/>
                  </a:lnTo>
                  <a:lnTo>
                    <a:pt x="60972" y="255546"/>
                  </a:lnTo>
                  <a:lnTo>
                    <a:pt x="103103" y="278952"/>
                  </a:lnTo>
                  <a:lnTo>
                    <a:pt x="152829" y="294042"/>
                  </a:lnTo>
                  <a:lnTo>
                    <a:pt x="208165" y="299389"/>
                  </a:lnTo>
                  <a:lnTo>
                    <a:pt x="263507" y="294042"/>
                  </a:lnTo>
                  <a:lnTo>
                    <a:pt x="313237" y="278952"/>
                  </a:lnTo>
                  <a:lnTo>
                    <a:pt x="355369" y="255546"/>
                  </a:lnTo>
                  <a:lnTo>
                    <a:pt x="387921" y="225250"/>
                  </a:lnTo>
                  <a:lnTo>
                    <a:pt x="408907" y="189490"/>
                  </a:lnTo>
                  <a:lnTo>
                    <a:pt x="416344" y="149694"/>
                  </a:lnTo>
                  <a:lnTo>
                    <a:pt x="408907" y="109899"/>
                  </a:lnTo>
                  <a:lnTo>
                    <a:pt x="387921" y="74139"/>
                  </a:lnTo>
                  <a:lnTo>
                    <a:pt x="355369" y="43843"/>
                  </a:lnTo>
                  <a:lnTo>
                    <a:pt x="313237" y="20437"/>
                  </a:lnTo>
                  <a:lnTo>
                    <a:pt x="263507" y="5347"/>
                  </a:lnTo>
                  <a:lnTo>
                    <a:pt x="208165" y="0"/>
                  </a:lnTo>
                  <a:close/>
                </a:path>
              </a:pathLst>
            </a:custGeom>
            <a:solidFill>
              <a:srgbClr val="B8BDC4"/>
            </a:solidFill>
          </p:spPr>
          <p:txBody>
            <a:bodyPr wrap="square" lIns="0" tIns="0" rIns="0" bIns="0" rtlCol="0"/>
            <a:lstStyle/>
            <a:p>
              <a:endParaRPr/>
            </a:p>
          </p:txBody>
        </p:sp>
        <p:sp>
          <p:nvSpPr>
            <p:cNvPr id="33" name="object 30"/>
            <p:cNvSpPr/>
            <p:nvPr/>
          </p:nvSpPr>
          <p:spPr>
            <a:xfrm>
              <a:off x="2318931" y="7200899"/>
              <a:ext cx="1909445" cy="340995"/>
            </a:xfrm>
            <a:custGeom>
              <a:avLst/>
              <a:gdLst/>
              <a:ahLst/>
              <a:cxnLst/>
              <a:rect l="l" t="t" r="r" b="b"/>
              <a:pathLst>
                <a:path w="1909445" h="340995">
                  <a:moveTo>
                    <a:pt x="714717" y="0"/>
                  </a:moveTo>
                  <a:lnTo>
                    <a:pt x="0" y="0"/>
                  </a:lnTo>
                  <a:lnTo>
                    <a:pt x="0" y="340791"/>
                  </a:lnTo>
                  <a:lnTo>
                    <a:pt x="714717" y="340791"/>
                  </a:lnTo>
                  <a:lnTo>
                    <a:pt x="714717" y="0"/>
                  </a:lnTo>
                  <a:close/>
                </a:path>
                <a:path w="1909445" h="340995">
                  <a:moveTo>
                    <a:pt x="1027379" y="0"/>
                  </a:moveTo>
                  <a:lnTo>
                    <a:pt x="944816" y="0"/>
                  </a:lnTo>
                  <a:lnTo>
                    <a:pt x="944816" y="340791"/>
                  </a:lnTo>
                  <a:lnTo>
                    <a:pt x="1027379" y="340791"/>
                  </a:lnTo>
                  <a:lnTo>
                    <a:pt x="1027379" y="0"/>
                  </a:lnTo>
                  <a:close/>
                </a:path>
                <a:path w="1909445" h="340995">
                  <a:moveTo>
                    <a:pt x="1909419" y="0"/>
                  </a:moveTo>
                  <a:lnTo>
                    <a:pt x="1257477" y="0"/>
                  </a:lnTo>
                  <a:lnTo>
                    <a:pt x="1257477" y="340791"/>
                  </a:lnTo>
                  <a:lnTo>
                    <a:pt x="1909419" y="340791"/>
                  </a:lnTo>
                  <a:lnTo>
                    <a:pt x="1909419" y="0"/>
                  </a:lnTo>
                  <a:close/>
                </a:path>
              </a:pathLst>
            </a:custGeom>
            <a:solidFill>
              <a:srgbClr val="D7DADE"/>
            </a:solidFill>
          </p:spPr>
          <p:txBody>
            <a:bodyPr wrap="square" lIns="0" tIns="0" rIns="0" bIns="0" rtlCol="0"/>
            <a:lstStyle/>
            <a:p>
              <a:endParaRPr/>
            </a:p>
          </p:txBody>
        </p:sp>
        <p:sp>
          <p:nvSpPr>
            <p:cNvPr id="34" name="object 31"/>
            <p:cNvSpPr/>
            <p:nvPr/>
          </p:nvSpPr>
          <p:spPr>
            <a:xfrm>
              <a:off x="3033649" y="7187399"/>
              <a:ext cx="1424940" cy="354330"/>
            </a:xfrm>
            <a:custGeom>
              <a:avLst/>
              <a:gdLst/>
              <a:ahLst/>
              <a:cxnLst/>
              <a:rect l="l" t="t" r="r" b="b"/>
              <a:pathLst>
                <a:path w="1424939" h="354329">
                  <a:moveTo>
                    <a:pt x="230098" y="0"/>
                  </a:moveTo>
                  <a:lnTo>
                    <a:pt x="0" y="0"/>
                  </a:lnTo>
                  <a:lnTo>
                    <a:pt x="0" y="354291"/>
                  </a:lnTo>
                  <a:lnTo>
                    <a:pt x="230098" y="354291"/>
                  </a:lnTo>
                  <a:lnTo>
                    <a:pt x="230098" y="0"/>
                  </a:lnTo>
                  <a:close/>
                </a:path>
                <a:path w="1424939" h="354329">
                  <a:moveTo>
                    <a:pt x="542759" y="0"/>
                  </a:moveTo>
                  <a:lnTo>
                    <a:pt x="312661" y="0"/>
                  </a:lnTo>
                  <a:lnTo>
                    <a:pt x="312661" y="354291"/>
                  </a:lnTo>
                  <a:lnTo>
                    <a:pt x="542759" y="354291"/>
                  </a:lnTo>
                  <a:lnTo>
                    <a:pt x="542759" y="0"/>
                  </a:lnTo>
                  <a:close/>
                </a:path>
                <a:path w="1424939" h="354329">
                  <a:moveTo>
                    <a:pt x="1424800" y="0"/>
                  </a:moveTo>
                  <a:lnTo>
                    <a:pt x="1194701" y="0"/>
                  </a:lnTo>
                  <a:lnTo>
                    <a:pt x="1194701" y="354291"/>
                  </a:lnTo>
                  <a:lnTo>
                    <a:pt x="1424800" y="354291"/>
                  </a:lnTo>
                  <a:lnTo>
                    <a:pt x="1424800" y="0"/>
                  </a:lnTo>
                  <a:close/>
                </a:path>
              </a:pathLst>
            </a:custGeom>
            <a:solidFill>
              <a:srgbClr val="B8BDC4"/>
            </a:solidFill>
          </p:spPr>
          <p:txBody>
            <a:bodyPr wrap="square" lIns="0" tIns="0" rIns="0" bIns="0" rtlCol="0"/>
            <a:lstStyle/>
            <a:p>
              <a:endParaRPr/>
            </a:p>
          </p:txBody>
        </p:sp>
        <p:sp>
          <p:nvSpPr>
            <p:cNvPr id="35" name="object 32"/>
            <p:cNvSpPr/>
            <p:nvPr/>
          </p:nvSpPr>
          <p:spPr>
            <a:xfrm>
              <a:off x="2117089" y="7070332"/>
              <a:ext cx="2458720" cy="130810"/>
            </a:xfrm>
            <a:custGeom>
              <a:avLst/>
              <a:gdLst/>
              <a:ahLst/>
              <a:cxnLst/>
              <a:rect l="l" t="t" r="r" b="b"/>
              <a:pathLst>
                <a:path w="2458720" h="130809">
                  <a:moveTo>
                    <a:pt x="2393162" y="0"/>
                  </a:moveTo>
                  <a:lnTo>
                    <a:pt x="65290" y="0"/>
                  </a:lnTo>
                  <a:lnTo>
                    <a:pt x="39942" y="5151"/>
                  </a:lnTo>
                  <a:lnTo>
                    <a:pt x="19181" y="19177"/>
                  </a:lnTo>
                  <a:lnTo>
                    <a:pt x="5152" y="39937"/>
                  </a:lnTo>
                  <a:lnTo>
                    <a:pt x="0" y="65290"/>
                  </a:lnTo>
                  <a:lnTo>
                    <a:pt x="5152" y="90636"/>
                  </a:lnTo>
                  <a:lnTo>
                    <a:pt x="19181" y="111393"/>
                  </a:lnTo>
                  <a:lnTo>
                    <a:pt x="39942" y="125417"/>
                  </a:lnTo>
                  <a:lnTo>
                    <a:pt x="65290" y="130568"/>
                  </a:ln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close/>
                </a:path>
              </a:pathLst>
            </a:custGeom>
            <a:solidFill>
              <a:srgbClr val="D7DADE"/>
            </a:solidFill>
          </p:spPr>
          <p:txBody>
            <a:bodyPr wrap="square" lIns="0" tIns="0" rIns="0" bIns="0" rtlCol="0"/>
            <a:lstStyle/>
            <a:p>
              <a:endParaRPr/>
            </a:p>
          </p:txBody>
        </p:sp>
        <p:sp>
          <p:nvSpPr>
            <p:cNvPr id="36" name="object 33"/>
            <p:cNvSpPr/>
            <p:nvPr/>
          </p:nvSpPr>
          <p:spPr>
            <a:xfrm>
              <a:off x="2117089" y="7070332"/>
              <a:ext cx="2458720" cy="130810"/>
            </a:xfrm>
            <a:custGeom>
              <a:avLst/>
              <a:gdLst/>
              <a:ahLst/>
              <a:cxnLst/>
              <a:rect l="l" t="t" r="r" b="b"/>
              <a:pathLst>
                <a:path w="2458720" h="130809">
                  <a:moveTo>
                    <a:pt x="65290" y="130568"/>
                  </a:move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lnTo>
                    <a:pt x="65290" y="0"/>
                  </a:lnTo>
                  <a:lnTo>
                    <a:pt x="39942" y="5151"/>
                  </a:lnTo>
                  <a:lnTo>
                    <a:pt x="19181" y="19177"/>
                  </a:lnTo>
                  <a:lnTo>
                    <a:pt x="5152" y="39937"/>
                  </a:lnTo>
                  <a:lnTo>
                    <a:pt x="0" y="65290"/>
                  </a:lnTo>
                  <a:lnTo>
                    <a:pt x="5152" y="90636"/>
                  </a:lnTo>
                  <a:lnTo>
                    <a:pt x="19181" y="111393"/>
                  </a:lnTo>
                  <a:lnTo>
                    <a:pt x="39942" y="125417"/>
                  </a:lnTo>
                  <a:lnTo>
                    <a:pt x="65290" y="130568"/>
                  </a:lnTo>
                  <a:close/>
                </a:path>
              </a:pathLst>
            </a:custGeom>
            <a:ln w="12699">
              <a:solidFill>
                <a:srgbClr val="B8BDC4"/>
              </a:solidFill>
            </a:ln>
          </p:spPr>
          <p:txBody>
            <a:bodyPr wrap="square" lIns="0" tIns="0" rIns="0" bIns="0" rtlCol="0"/>
            <a:lstStyle/>
            <a:p>
              <a:endParaRPr/>
            </a:p>
          </p:txBody>
        </p:sp>
        <p:sp>
          <p:nvSpPr>
            <p:cNvPr id="37" name="object 34"/>
            <p:cNvSpPr/>
            <p:nvPr/>
          </p:nvSpPr>
          <p:spPr>
            <a:xfrm>
              <a:off x="3173526" y="5882233"/>
              <a:ext cx="339725" cy="346075"/>
            </a:xfrm>
            <a:custGeom>
              <a:avLst/>
              <a:gdLst/>
              <a:ahLst/>
              <a:cxnLst/>
              <a:rect l="l" t="t" r="r" b="b"/>
              <a:pathLst>
                <a:path w="339725" h="346075">
                  <a:moveTo>
                    <a:pt x="114427" y="44640"/>
                  </a:moveTo>
                  <a:lnTo>
                    <a:pt x="82219" y="22771"/>
                  </a:lnTo>
                  <a:lnTo>
                    <a:pt x="48615" y="19380"/>
                  </a:lnTo>
                  <a:lnTo>
                    <a:pt x="37884" y="19888"/>
                  </a:lnTo>
                  <a:lnTo>
                    <a:pt x="27127" y="20955"/>
                  </a:lnTo>
                  <a:lnTo>
                    <a:pt x="16446" y="22606"/>
                  </a:lnTo>
                  <a:lnTo>
                    <a:pt x="5943" y="24892"/>
                  </a:lnTo>
                  <a:lnTo>
                    <a:pt x="0" y="26390"/>
                  </a:lnTo>
                  <a:lnTo>
                    <a:pt x="2514" y="35572"/>
                  </a:lnTo>
                  <a:lnTo>
                    <a:pt x="17830" y="32029"/>
                  </a:lnTo>
                  <a:lnTo>
                    <a:pt x="27343" y="30518"/>
                  </a:lnTo>
                  <a:lnTo>
                    <a:pt x="36906" y="29514"/>
                  </a:lnTo>
                  <a:lnTo>
                    <a:pt x="46482" y="28968"/>
                  </a:lnTo>
                  <a:lnTo>
                    <a:pt x="61899" y="29121"/>
                  </a:lnTo>
                  <a:lnTo>
                    <a:pt x="77533" y="31356"/>
                  </a:lnTo>
                  <a:lnTo>
                    <a:pt x="91986" y="36830"/>
                  </a:lnTo>
                  <a:lnTo>
                    <a:pt x="103847" y="46659"/>
                  </a:lnTo>
                  <a:lnTo>
                    <a:pt x="107708" y="51409"/>
                  </a:lnTo>
                  <a:lnTo>
                    <a:pt x="114427" y="44640"/>
                  </a:lnTo>
                  <a:close/>
                </a:path>
                <a:path w="339725" h="346075">
                  <a:moveTo>
                    <a:pt x="275437" y="10617"/>
                  </a:moveTo>
                  <a:lnTo>
                    <a:pt x="275412" y="1092"/>
                  </a:lnTo>
                  <a:lnTo>
                    <a:pt x="262267" y="127"/>
                  </a:lnTo>
                  <a:lnTo>
                    <a:pt x="255168" y="0"/>
                  </a:lnTo>
                  <a:lnTo>
                    <a:pt x="241007" y="508"/>
                  </a:lnTo>
                  <a:lnTo>
                    <a:pt x="201764" y="7683"/>
                  </a:lnTo>
                  <a:lnTo>
                    <a:pt x="168668" y="32423"/>
                  </a:lnTo>
                  <a:lnTo>
                    <a:pt x="165608" y="37744"/>
                  </a:lnTo>
                  <a:lnTo>
                    <a:pt x="173837" y="42545"/>
                  </a:lnTo>
                  <a:lnTo>
                    <a:pt x="176898" y="37236"/>
                  </a:lnTo>
                  <a:lnTo>
                    <a:pt x="186994" y="25793"/>
                  </a:lnTo>
                  <a:lnTo>
                    <a:pt x="230619" y="10998"/>
                  </a:lnTo>
                  <a:lnTo>
                    <a:pt x="259664" y="9537"/>
                  </a:lnTo>
                  <a:lnTo>
                    <a:pt x="275437" y="10617"/>
                  </a:lnTo>
                  <a:close/>
                </a:path>
                <a:path w="339725" h="346075">
                  <a:moveTo>
                    <a:pt x="329958" y="313283"/>
                  </a:moveTo>
                  <a:lnTo>
                    <a:pt x="327647" y="310083"/>
                  </a:lnTo>
                  <a:lnTo>
                    <a:pt x="324967" y="308305"/>
                  </a:lnTo>
                  <a:lnTo>
                    <a:pt x="319100" y="305714"/>
                  </a:lnTo>
                  <a:lnTo>
                    <a:pt x="316712" y="305130"/>
                  </a:lnTo>
                  <a:lnTo>
                    <a:pt x="316382" y="306362"/>
                  </a:lnTo>
                  <a:lnTo>
                    <a:pt x="320052" y="307441"/>
                  </a:lnTo>
                  <a:lnTo>
                    <a:pt x="324040" y="309257"/>
                  </a:lnTo>
                  <a:lnTo>
                    <a:pt x="326656" y="310883"/>
                  </a:lnTo>
                  <a:lnTo>
                    <a:pt x="328866" y="313918"/>
                  </a:lnTo>
                  <a:lnTo>
                    <a:pt x="329958" y="313283"/>
                  </a:lnTo>
                  <a:close/>
                </a:path>
                <a:path w="339725" h="346075">
                  <a:moveTo>
                    <a:pt x="333883" y="344881"/>
                  </a:moveTo>
                  <a:lnTo>
                    <a:pt x="331571" y="341693"/>
                  </a:lnTo>
                  <a:lnTo>
                    <a:pt x="328891" y="339902"/>
                  </a:lnTo>
                  <a:lnTo>
                    <a:pt x="323024" y="337312"/>
                  </a:lnTo>
                  <a:lnTo>
                    <a:pt x="320636" y="336727"/>
                  </a:lnTo>
                  <a:lnTo>
                    <a:pt x="320306" y="337959"/>
                  </a:lnTo>
                  <a:lnTo>
                    <a:pt x="323977" y="339039"/>
                  </a:lnTo>
                  <a:lnTo>
                    <a:pt x="327964" y="340855"/>
                  </a:lnTo>
                  <a:lnTo>
                    <a:pt x="330581" y="342480"/>
                  </a:lnTo>
                  <a:lnTo>
                    <a:pt x="332790" y="345516"/>
                  </a:lnTo>
                  <a:lnTo>
                    <a:pt x="333883" y="344881"/>
                  </a:lnTo>
                  <a:close/>
                </a:path>
                <a:path w="339725" h="346075">
                  <a:moveTo>
                    <a:pt x="339242" y="281343"/>
                  </a:moveTo>
                  <a:lnTo>
                    <a:pt x="336918" y="278142"/>
                  </a:lnTo>
                  <a:lnTo>
                    <a:pt x="334238" y="276364"/>
                  </a:lnTo>
                  <a:lnTo>
                    <a:pt x="328371" y="273773"/>
                  </a:lnTo>
                  <a:lnTo>
                    <a:pt x="325983" y="273189"/>
                  </a:lnTo>
                  <a:lnTo>
                    <a:pt x="325653" y="274421"/>
                  </a:lnTo>
                  <a:lnTo>
                    <a:pt x="329323" y="275501"/>
                  </a:lnTo>
                  <a:lnTo>
                    <a:pt x="333311" y="277317"/>
                  </a:lnTo>
                  <a:lnTo>
                    <a:pt x="335927" y="278942"/>
                  </a:lnTo>
                  <a:lnTo>
                    <a:pt x="338137" y="281978"/>
                  </a:lnTo>
                  <a:lnTo>
                    <a:pt x="339242" y="281343"/>
                  </a:lnTo>
                  <a:close/>
                </a:path>
              </a:pathLst>
            </a:custGeom>
            <a:solidFill>
              <a:srgbClr val="AC8D7A"/>
            </a:solidFill>
          </p:spPr>
          <p:txBody>
            <a:bodyPr wrap="square" lIns="0" tIns="0" rIns="0" bIns="0" rtlCol="0"/>
            <a:lstStyle/>
            <a:p>
              <a:endParaRPr/>
            </a:p>
          </p:txBody>
        </p:sp>
        <p:sp>
          <p:nvSpPr>
            <p:cNvPr id="38" name="object 35"/>
            <p:cNvSpPr/>
            <p:nvPr/>
          </p:nvSpPr>
          <p:spPr>
            <a:xfrm>
              <a:off x="3483876" y="4553800"/>
              <a:ext cx="1802764" cy="1454150"/>
            </a:xfrm>
            <a:custGeom>
              <a:avLst/>
              <a:gdLst/>
              <a:ahLst/>
              <a:cxnLst/>
              <a:rect l="l" t="t" r="r" b="b"/>
              <a:pathLst>
                <a:path w="1802764" h="1454150">
                  <a:moveTo>
                    <a:pt x="11620" y="882065"/>
                  </a:moveTo>
                  <a:lnTo>
                    <a:pt x="4267" y="871321"/>
                  </a:lnTo>
                  <a:lnTo>
                    <a:pt x="3124" y="867371"/>
                  </a:lnTo>
                  <a:lnTo>
                    <a:pt x="0" y="865860"/>
                  </a:lnTo>
                  <a:lnTo>
                    <a:pt x="11620" y="882065"/>
                  </a:lnTo>
                  <a:close/>
                </a:path>
                <a:path w="1802764" h="1454150">
                  <a:moveTo>
                    <a:pt x="64820" y="844410"/>
                  </a:moveTo>
                  <a:lnTo>
                    <a:pt x="60591" y="832180"/>
                  </a:lnTo>
                  <a:lnTo>
                    <a:pt x="51739" y="822883"/>
                  </a:lnTo>
                  <a:lnTo>
                    <a:pt x="39674" y="818591"/>
                  </a:lnTo>
                  <a:lnTo>
                    <a:pt x="26822" y="819378"/>
                  </a:lnTo>
                  <a:lnTo>
                    <a:pt x="14947" y="824674"/>
                  </a:lnTo>
                  <a:lnTo>
                    <a:pt x="5880" y="833894"/>
                  </a:lnTo>
                  <a:lnTo>
                    <a:pt x="1079" y="845858"/>
                  </a:lnTo>
                  <a:lnTo>
                    <a:pt x="647" y="858799"/>
                  </a:lnTo>
                  <a:lnTo>
                    <a:pt x="3124" y="867371"/>
                  </a:lnTo>
                  <a:lnTo>
                    <a:pt x="14427" y="872820"/>
                  </a:lnTo>
                  <a:lnTo>
                    <a:pt x="29959" y="876541"/>
                  </a:lnTo>
                  <a:lnTo>
                    <a:pt x="44907" y="875487"/>
                  </a:lnTo>
                  <a:lnTo>
                    <a:pt x="57607" y="868133"/>
                  </a:lnTo>
                  <a:lnTo>
                    <a:pt x="63957" y="857186"/>
                  </a:lnTo>
                  <a:lnTo>
                    <a:pt x="64820" y="844410"/>
                  </a:lnTo>
                  <a:close/>
                </a:path>
                <a:path w="1802764" h="1454150">
                  <a:moveTo>
                    <a:pt x="1802180" y="732180"/>
                  </a:moveTo>
                  <a:lnTo>
                    <a:pt x="1796884" y="680935"/>
                  </a:lnTo>
                  <a:lnTo>
                    <a:pt x="1781568" y="632155"/>
                  </a:lnTo>
                  <a:lnTo>
                    <a:pt x="1756981" y="586409"/>
                  </a:lnTo>
                  <a:lnTo>
                    <a:pt x="1723961" y="544283"/>
                  </a:lnTo>
                  <a:lnTo>
                    <a:pt x="1741487" y="510400"/>
                  </a:lnTo>
                  <a:lnTo>
                    <a:pt x="1754378" y="474738"/>
                  </a:lnTo>
                  <a:lnTo>
                    <a:pt x="1762340" y="437540"/>
                  </a:lnTo>
                  <a:lnTo>
                    <a:pt x="1765071" y="399046"/>
                  </a:lnTo>
                  <a:lnTo>
                    <a:pt x="1761858" y="357263"/>
                  </a:lnTo>
                  <a:lnTo>
                    <a:pt x="1752485" y="317030"/>
                  </a:lnTo>
                  <a:lnTo>
                    <a:pt x="1737347" y="278650"/>
                  </a:lnTo>
                  <a:lnTo>
                    <a:pt x="1716824" y="242443"/>
                  </a:lnTo>
                  <a:lnTo>
                    <a:pt x="1691297" y="208724"/>
                  </a:lnTo>
                  <a:lnTo>
                    <a:pt x="1661160" y="177812"/>
                  </a:lnTo>
                  <a:lnTo>
                    <a:pt x="1626793" y="149999"/>
                  </a:lnTo>
                  <a:lnTo>
                    <a:pt x="1588579" y="125615"/>
                  </a:lnTo>
                  <a:lnTo>
                    <a:pt x="1546898" y="104965"/>
                  </a:lnTo>
                  <a:lnTo>
                    <a:pt x="1502156" y="88353"/>
                  </a:lnTo>
                  <a:lnTo>
                    <a:pt x="1454734" y="76111"/>
                  </a:lnTo>
                  <a:lnTo>
                    <a:pt x="1405001" y="68529"/>
                  </a:lnTo>
                  <a:lnTo>
                    <a:pt x="1353362" y="65925"/>
                  </a:lnTo>
                  <a:lnTo>
                    <a:pt x="1307998" y="67945"/>
                  </a:lnTo>
                  <a:lnTo>
                    <a:pt x="1264094" y="73825"/>
                  </a:lnTo>
                  <a:lnTo>
                    <a:pt x="1221867" y="83350"/>
                  </a:lnTo>
                  <a:lnTo>
                    <a:pt x="1181608" y="96304"/>
                  </a:lnTo>
                  <a:lnTo>
                    <a:pt x="1142898" y="63563"/>
                  </a:lnTo>
                  <a:lnTo>
                    <a:pt x="1098765" y="36842"/>
                  </a:lnTo>
                  <a:lnTo>
                    <a:pt x="1049985" y="16865"/>
                  </a:lnTo>
                  <a:lnTo>
                    <a:pt x="997356" y="4343"/>
                  </a:lnTo>
                  <a:lnTo>
                    <a:pt x="941654" y="0"/>
                  </a:lnTo>
                  <a:lnTo>
                    <a:pt x="890320" y="3683"/>
                  </a:lnTo>
                  <a:lnTo>
                    <a:pt x="841540" y="14338"/>
                  </a:lnTo>
                  <a:lnTo>
                    <a:pt x="795921" y="31407"/>
                  </a:lnTo>
                  <a:lnTo>
                    <a:pt x="754075" y="54330"/>
                  </a:lnTo>
                  <a:lnTo>
                    <a:pt x="716597" y="82524"/>
                  </a:lnTo>
                  <a:lnTo>
                    <a:pt x="704316" y="81026"/>
                  </a:lnTo>
                  <a:lnTo>
                    <a:pt x="691896" y="79933"/>
                  </a:lnTo>
                  <a:lnTo>
                    <a:pt x="679348" y="79286"/>
                  </a:lnTo>
                  <a:lnTo>
                    <a:pt x="666686" y="79057"/>
                  </a:lnTo>
                  <a:lnTo>
                    <a:pt x="618553" y="82283"/>
                  </a:lnTo>
                  <a:lnTo>
                    <a:pt x="572617" y="91655"/>
                  </a:lnTo>
                  <a:lnTo>
                    <a:pt x="529374" y="106705"/>
                  </a:lnTo>
                  <a:lnTo>
                    <a:pt x="489331" y="126961"/>
                  </a:lnTo>
                  <a:lnTo>
                    <a:pt x="452996" y="151993"/>
                  </a:lnTo>
                  <a:lnTo>
                    <a:pt x="420865" y="181330"/>
                  </a:lnTo>
                  <a:lnTo>
                    <a:pt x="393446" y="214503"/>
                  </a:lnTo>
                  <a:lnTo>
                    <a:pt x="371246" y="251053"/>
                  </a:lnTo>
                  <a:lnTo>
                    <a:pt x="354761" y="290525"/>
                  </a:lnTo>
                  <a:lnTo>
                    <a:pt x="344512" y="332473"/>
                  </a:lnTo>
                  <a:lnTo>
                    <a:pt x="340982" y="376402"/>
                  </a:lnTo>
                  <a:lnTo>
                    <a:pt x="343382" y="412648"/>
                  </a:lnTo>
                  <a:lnTo>
                    <a:pt x="350418" y="447586"/>
                  </a:lnTo>
                  <a:lnTo>
                    <a:pt x="361772" y="480974"/>
                  </a:lnTo>
                  <a:lnTo>
                    <a:pt x="377164" y="512546"/>
                  </a:lnTo>
                  <a:lnTo>
                    <a:pt x="348818" y="548741"/>
                  </a:lnTo>
                  <a:lnTo>
                    <a:pt x="327748" y="587997"/>
                  </a:lnTo>
                  <a:lnTo>
                    <a:pt x="314617" y="629831"/>
                  </a:lnTo>
                  <a:lnTo>
                    <a:pt x="310095" y="673747"/>
                  </a:lnTo>
                  <a:lnTo>
                    <a:pt x="315226" y="720521"/>
                  </a:lnTo>
                  <a:lnTo>
                    <a:pt x="330098" y="764882"/>
                  </a:lnTo>
                  <a:lnTo>
                    <a:pt x="353898" y="806234"/>
                  </a:lnTo>
                  <a:lnTo>
                    <a:pt x="385800" y="843965"/>
                  </a:lnTo>
                  <a:lnTo>
                    <a:pt x="425018" y="877506"/>
                  </a:lnTo>
                  <a:lnTo>
                    <a:pt x="403313" y="910158"/>
                  </a:lnTo>
                  <a:lnTo>
                    <a:pt x="387248" y="944956"/>
                  </a:lnTo>
                  <a:lnTo>
                    <a:pt x="377278" y="981595"/>
                  </a:lnTo>
                  <a:lnTo>
                    <a:pt x="373862" y="1019759"/>
                  </a:lnTo>
                  <a:lnTo>
                    <a:pt x="378206" y="1062786"/>
                  </a:lnTo>
                  <a:lnTo>
                    <a:pt x="390804" y="1103820"/>
                  </a:lnTo>
                  <a:lnTo>
                    <a:pt x="411060" y="1142390"/>
                  </a:lnTo>
                  <a:lnTo>
                    <a:pt x="438315" y="1178039"/>
                  </a:lnTo>
                  <a:lnTo>
                    <a:pt x="471957" y="1210322"/>
                  </a:lnTo>
                  <a:lnTo>
                    <a:pt x="511340" y="1238758"/>
                  </a:lnTo>
                  <a:lnTo>
                    <a:pt x="555853" y="1262900"/>
                  </a:lnTo>
                  <a:lnTo>
                    <a:pt x="577049" y="1298790"/>
                  </a:lnTo>
                  <a:lnTo>
                    <a:pt x="604431" y="1331937"/>
                  </a:lnTo>
                  <a:lnTo>
                    <a:pt x="637425" y="1361935"/>
                  </a:lnTo>
                  <a:lnTo>
                    <a:pt x="675525" y="1388414"/>
                  </a:lnTo>
                  <a:lnTo>
                    <a:pt x="718172" y="1410970"/>
                  </a:lnTo>
                  <a:lnTo>
                    <a:pt x="764844" y="1429207"/>
                  </a:lnTo>
                  <a:lnTo>
                    <a:pt x="815009" y="1442720"/>
                  </a:lnTo>
                  <a:lnTo>
                    <a:pt x="868108" y="1451114"/>
                  </a:lnTo>
                  <a:lnTo>
                    <a:pt x="923632" y="1453997"/>
                  </a:lnTo>
                  <a:lnTo>
                    <a:pt x="983081" y="1450682"/>
                  </a:lnTo>
                  <a:lnTo>
                    <a:pt x="1039736" y="1441069"/>
                  </a:lnTo>
                  <a:lnTo>
                    <a:pt x="1092911" y="1425625"/>
                  </a:lnTo>
                  <a:lnTo>
                    <a:pt x="1141945" y="1404848"/>
                  </a:lnTo>
                  <a:lnTo>
                    <a:pt x="1180566" y="1425625"/>
                  </a:lnTo>
                  <a:lnTo>
                    <a:pt x="1222476" y="1441069"/>
                  </a:lnTo>
                  <a:lnTo>
                    <a:pt x="1267117" y="1450682"/>
                  </a:lnTo>
                  <a:lnTo>
                    <a:pt x="1313992" y="1453997"/>
                  </a:lnTo>
                  <a:lnTo>
                    <a:pt x="1361287" y="1450619"/>
                  </a:lnTo>
                  <a:lnTo>
                    <a:pt x="1406321" y="1440815"/>
                  </a:lnTo>
                  <a:lnTo>
                    <a:pt x="1448549" y="1425092"/>
                  </a:lnTo>
                  <a:lnTo>
                    <a:pt x="1487436" y="1403946"/>
                  </a:lnTo>
                  <a:lnTo>
                    <a:pt x="1522425" y="1377873"/>
                  </a:lnTo>
                  <a:lnTo>
                    <a:pt x="1553006" y="1347406"/>
                  </a:lnTo>
                  <a:lnTo>
                    <a:pt x="1578622" y="1313014"/>
                  </a:lnTo>
                  <a:lnTo>
                    <a:pt x="1598752" y="1275219"/>
                  </a:lnTo>
                  <a:lnTo>
                    <a:pt x="1612849" y="1234516"/>
                  </a:lnTo>
                  <a:lnTo>
                    <a:pt x="1620393" y="1191412"/>
                  </a:lnTo>
                  <a:lnTo>
                    <a:pt x="1655445" y="1162697"/>
                  </a:lnTo>
                  <a:lnTo>
                    <a:pt x="1685505" y="1129360"/>
                  </a:lnTo>
                  <a:lnTo>
                    <a:pt x="1709940" y="1091984"/>
                  </a:lnTo>
                  <a:lnTo>
                    <a:pt x="1728152" y="1051140"/>
                  </a:lnTo>
                  <a:lnTo>
                    <a:pt x="1739531" y="1007402"/>
                  </a:lnTo>
                  <a:lnTo>
                    <a:pt x="1743468" y="961326"/>
                  </a:lnTo>
                  <a:lnTo>
                    <a:pt x="1743075" y="946861"/>
                  </a:lnTo>
                  <a:lnTo>
                    <a:pt x="1741919" y="932573"/>
                  </a:lnTo>
                  <a:lnTo>
                    <a:pt x="1740039" y="918476"/>
                  </a:lnTo>
                  <a:lnTo>
                    <a:pt x="1737448" y="904608"/>
                  </a:lnTo>
                  <a:lnTo>
                    <a:pt x="1764893" y="865327"/>
                  </a:lnTo>
                  <a:lnTo>
                    <a:pt x="1785213" y="823201"/>
                  </a:lnTo>
                  <a:lnTo>
                    <a:pt x="1797837" y="778687"/>
                  </a:lnTo>
                  <a:lnTo>
                    <a:pt x="1802180" y="732180"/>
                  </a:lnTo>
                  <a:close/>
                </a:path>
              </a:pathLst>
            </a:custGeom>
            <a:solidFill>
              <a:srgbClr val="D7DADE"/>
            </a:solidFill>
          </p:spPr>
          <p:txBody>
            <a:bodyPr wrap="square" lIns="0" tIns="0" rIns="0" bIns="0" rtlCol="0"/>
            <a:lstStyle/>
            <a:p>
              <a:endParaRPr/>
            </a:p>
          </p:txBody>
        </p:sp>
        <p:sp>
          <p:nvSpPr>
            <p:cNvPr id="39" name="object 36"/>
            <p:cNvSpPr/>
            <p:nvPr/>
          </p:nvSpPr>
          <p:spPr>
            <a:xfrm>
              <a:off x="3670306" y="5287301"/>
              <a:ext cx="104779" cy="75653"/>
            </a:xfrm>
            <a:prstGeom prst="rect">
              <a:avLst/>
            </a:prstGeom>
            <a:blipFill>
              <a:blip r:embed="rId10"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3229002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2405" y="40991"/>
            <a:ext cx="5328285" cy="13335"/>
            <a:chOff x="0" y="0"/>
            <a:chExt cx="5328285" cy="13335"/>
          </a:xfrm>
        </p:grpSpPr>
        <p:sp>
          <p:nvSpPr>
            <p:cNvPr id="3" name="object 3"/>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sp>
          <p:nvSpPr>
            <p:cNvPr id="4" name="object 4"/>
            <p:cNvSpPr/>
            <p:nvPr/>
          </p:nvSpPr>
          <p:spPr>
            <a:xfrm>
              <a:off x="0" y="0"/>
              <a:ext cx="5328285" cy="635"/>
            </a:xfrm>
            <a:custGeom>
              <a:avLst/>
              <a:gdLst/>
              <a:ahLst/>
              <a:cxnLst/>
              <a:rect l="l" t="t" r="r" b="b"/>
              <a:pathLst>
                <a:path w="5328285" h="635">
                  <a:moveTo>
                    <a:pt x="0" y="0"/>
                  </a:moveTo>
                  <a:lnTo>
                    <a:pt x="5328005" y="0"/>
                  </a:lnTo>
                  <a:lnTo>
                    <a:pt x="0" y="12"/>
                  </a:lnTo>
                </a:path>
              </a:pathLst>
            </a:custGeom>
            <a:ln w="12700">
              <a:solidFill>
                <a:srgbClr val="000000"/>
              </a:solidFill>
            </a:ln>
          </p:spPr>
          <p:txBody>
            <a:bodyPr wrap="square" lIns="0" tIns="0" rIns="0" bIns="0" rtlCol="0"/>
            <a:lstStyle/>
            <a:p>
              <a:endParaRPr/>
            </a:p>
          </p:txBody>
        </p:sp>
        <p:sp>
          <p:nvSpPr>
            <p:cNvPr id="5" name="object 5"/>
            <p:cNvSpPr/>
            <p:nvPr/>
          </p:nvSpPr>
          <p:spPr>
            <a:xfrm>
              <a:off x="0" y="0"/>
              <a:ext cx="5328285" cy="635"/>
            </a:xfrm>
            <a:custGeom>
              <a:avLst/>
              <a:gdLst/>
              <a:ahLst/>
              <a:cxnLst/>
              <a:rect l="l" t="t" r="r" b="b"/>
              <a:pathLst>
                <a:path w="5328285" h="635">
                  <a:moveTo>
                    <a:pt x="0" y="0"/>
                  </a:moveTo>
                  <a:lnTo>
                    <a:pt x="5328005" y="0"/>
                  </a:lnTo>
                  <a:lnTo>
                    <a:pt x="0" y="12"/>
                  </a:lnTo>
                  <a:close/>
                </a:path>
              </a:pathLst>
            </a:custGeom>
            <a:solidFill>
              <a:srgbClr val="1B73E6"/>
            </a:solidFill>
          </p:spPr>
          <p:txBody>
            <a:bodyPr wrap="square" lIns="0" tIns="0" rIns="0" bIns="0" rtlCol="0"/>
            <a:lstStyle/>
            <a:p>
              <a:endParaRPr/>
            </a:p>
          </p:txBody>
        </p:sp>
      </p:grpSp>
      <p:sp>
        <p:nvSpPr>
          <p:cNvPr id="8" name="object 8"/>
          <p:cNvSpPr/>
          <p:nvPr/>
        </p:nvSpPr>
        <p:spPr>
          <a:xfrm>
            <a:off x="64812" y="2486025"/>
            <a:ext cx="136309" cy="118783"/>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201121" y="166371"/>
            <a:ext cx="4980479" cy="4106252"/>
          </a:xfrm>
          <a:prstGeom prst="rect">
            <a:avLst/>
          </a:prstGeom>
        </p:spPr>
        <p:txBody>
          <a:bodyPr vert="horz" wrap="square" lIns="0" tIns="12700" rIns="0" bIns="0" rtlCol="0">
            <a:spAutoFit/>
          </a:bodyPr>
          <a:lstStyle/>
          <a:p>
            <a:pPr algn="just">
              <a:spcBef>
                <a:spcPts val="600"/>
              </a:spcBef>
            </a:pPr>
            <a:r>
              <a:rPr lang="en-US" sz="1600" b="1" dirty="0" err="1" smtClean="0">
                <a:solidFill>
                  <a:srgbClr val="0070C0"/>
                </a:solidFill>
                <a:latin typeface="Arial" pitchFamily="34" charset="0"/>
                <a:cs typeface="Arial" pitchFamily="34" charset="0"/>
              </a:rPr>
              <a:t>Thủ</a:t>
            </a:r>
            <a:r>
              <a:rPr lang="en-US" sz="1600" b="1" dirty="0" smtClean="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23</a:t>
            </a:r>
            <a:r>
              <a:rPr lang="en-US" sz="1600" dirty="0" smtClean="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smtClean="0">
                <a:latin typeface="Arial" pitchFamily="34" charset="0"/>
                <a:cs typeface="Arial" pitchFamily="34" charset="0"/>
              </a:rPr>
              <a:t>giả</a:t>
            </a:r>
            <a:r>
              <a:rPr lang="en-US" sz="1600" dirty="0" smtClean="0">
                <a:latin typeface="Arial" pitchFamily="34" charset="0"/>
                <a:cs typeface="Arial" pitchFamily="34" charset="0"/>
              </a:rPr>
              <a:t> </a:t>
            </a:r>
            <a:r>
              <a:rPr lang="en-US" sz="1600" dirty="0" err="1">
                <a:latin typeface="Arial" pitchFamily="34" charset="0"/>
                <a:cs typeface="Arial" pitchFamily="34" charset="0"/>
              </a:rPr>
              <a:t>danh</a:t>
            </a:r>
            <a:r>
              <a:rPr lang="en-US" sz="1600" dirty="0">
                <a:latin typeface="Arial" pitchFamily="34" charset="0"/>
                <a:cs typeface="Arial" pitchFamily="34" charset="0"/>
              </a:rPr>
              <a:t> </a:t>
            </a:r>
            <a:r>
              <a:rPr lang="en-US" sz="1600" dirty="0" err="1">
                <a:latin typeface="Arial" pitchFamily="34" charset="0"/>
                <a:cs typeface="Arial" pitchFamily="34" charset="0"/>
              </a:rPr>
              <a:t>là</a:t>
            </a:r>
            <a:r>
              <a:rPr lang="en-US" sz="1600" dirty="0">
                <a:latin typeface="Arial" pitchFamily="34" charset="0"/>
                <a:cs typeface="Arial" pitchFamily="34" charset="0"/>
              </a:rPr>
              <a:t> </a:t>
            </a:r>
            <a:r>
              <a:rPr lang="en-US" sz="1600" dirty="0" err="1">
                <a:latin typeface="Arial" pitchFamily="34" charset="0"/>
                <a:cs typeface="Arial" pitchFamily="34" charset="0"/>
              </a:rPr>
              <a:t>giáo</a:t>
            </a:r>
            <a:r>
              <a:rPr lang="en-US" sz="1600" dirty="0">
                <a:latin typeface="Arial" pitchFamily="34" charset="0"/>
                <a:cs typeface="Arial" pitchFamily="34" charset="0"/>
              </a:rPr>
              <a:t> </a:t>
            </a:r>
            <a:r>
              <a:rPr lang="en-US" sz="1600" dirty="0" err="1">
                <a:latin typeface="Arial" pitchFamily="34" charset="0"/>
                <a:cs typeface="Arial" pitchFamily="34" charset="0"/>
              </a:rPr>
              <a:t>viên</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viên</a:t>
            </a:r>
            <a:r>
              <a:rPr lang="en-US" sz="1600" dirty="0">
                <a:latin typeface="Arial" pitchFamily="34" charset="0"/>
                <a:cs typeface="Arial" pitchFamily="34" charset="0"/>
              </a:rPr>
              <a:t> y </a:t>
            </a:r>
            <a:r>
              <a:rPr lang="en-US" sz="1600" dirty="0" err="1">
                <a:latin typeface="Arial" pitchFamily="34" charset="0"/>
                <a:cs typeface="Arial" pitchFamily="34" charset="0"/>
              </a:rPr>
              <a:t>tế</a:t>
            </a:r>
            <a:r>
              <a:rPr lang="en-US" sz="1600" dirty="0">
                <a:latin typeface="Arial" pitchFamily="34" charset="0"/>
                <a:cs typeface="Arial" pitchFamily="34" charset="0"/>
              </a:rPr>
              <a:t>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cơ</a:t>
            </a:r>
            <a:r>
              <a:rPr lang="en-US" sz="1600" dirty="0">
                <a:latin typeface="Arial" pitchFamily="34" charset="0"/>
                <a:cs typeface="Arial" pitchFamily="34" charset="0"/>
              </a:rPr>
              <a:t> </a:t>
            </a:r>
            <a:r>
              <a:rPr lang="en-US" sz="1600" dirty="0" err="1">
                <a:latin typeface="Arial" pitchFamily="34" charset="0"/>
                <a:cs typeface="Arial" pitchFamily="34" charset="0"/>
              </a:rPr>
              <a:t>quan</a:t>
            </a:r>
            <a:r>
              <a:rPr lang="en-US" sz="1600" dirty="0">
                <a:latin typeface="Arial" pitchFamily="34" charset="0"/>
                <a:cs typeface="Arial" pitchFamily="34" charset="0"/>
              </a:rPr>
              <a:t> </a:t>
            </a:r>
            <a:r>
              <a:rPr lang="en-US" sz="1600" dirty="0" err="1">
                <a:latin typeface="Arial" pitchFamily="34" charset="0"/>
                <a:cs typeface="Arial" pitchFamily="34" charset="0"/>
              </a:rPr>
              <a:t>chức</a:t>
            </a:r>
            <a:r>
              <a:rPr lang="en-US" sz="1600" dirty="0">
                <a:latin typeface="Arial" pitchFamily="34" charset="0"/>
                <a:cs typeface="Arial" pitchFamily="34" charset="0"/>
              </a:rPr>
              <a:t> </a:t>
            </a:r>
            <a:r>
              <a:rPr lang="en-US" sz="1600" dirty="0" err="1">
                <a:latin typeface="Arial" pitchFamily="34" charset="0"/>
                <a:cs typeface="Arial" pitchFamily="34" charset="0"/>
              </a:rPr>
              <a:t>năng</a:t>
            </a:r>
            <a:r>
              <a:rPr lang="en-US" sz="1600" dirty="0">
                <a:latin typeface="Arial" pitchFamily="34" charset="0"/>
                <a:cs typeface="Arial" pitchFamily="34" charset="0"/>
              </a:rPr>
              <a:t> </a:t>
            </a:r>
            <a:r>
              <a:rPr lang="en-US" sz="1600" dirty="0" err="1">
                <a:latin typeface="Arial" pitchFamily="34" charset="0"/>
                <a:cs typeface="Arial" pitchFamily="34" charset="0"/>
              </a:rPr>
              <a:t>khác</a:t>
            </a:r>
            <a:r>
              <a:rPr lang="en-US" sz="1600" dirty="0">
                <a:latin typeface="Arial" pitchFamily="34" charset="0"/>
                <a:cs typeface="Arial" pitchFamily="34" charset="0"/>
              </a:rPr>
              <a:t> </a:t>
            </a:r>
            <a:r>
              <a:rPr lang="en-US" sz="1600" dirty="0" err="1">
                <a:latin typeface="Arial" pitchFamily="34" charset="0"/>
                <a:cs typeface="Arial" pitchFamily="34" charset="0"/>
              </a:rPr>
              <a:t>gọi</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phụ</a:t>
            </a:r>
            <a:r>
              <a:rPr lang="en-US" sz="1600" dirty="0">
                <a:latin typeface="Arial" pitchFamily="34" charset="0"/>
                <a:cs typeface="Arial" pitchFamily="34" charset="0"/>
              </a:rPr>
              <a:t> </a:t>
            </a:r>
            <a:r>
              <a:rPr lang="en-US" sz="1600" dirty="0" err="1">
                <a:latin typeface="Arial" pitchFamily="34" charset="0"/>
                <a:cs typeface="Arial" pitchFamily="34" charset="0"/>
              </a:rPr>
              <a:t>huynh</a:t>
            </a:r>
            <a:r>
              <a:rPr lang="en-US" sz="1600" dirty="0">
                <a:latin typeface="Arial" pitchFamily="34" charset="0"/>
                <a:cs typeface="Arial" pitchFamily="34" charset="0"/>
              </a:rPr>
              <a:t> </a:t>
            </a:r>
            <a:r>
              <a:rPr lang="en-US" sz="1600" dirty="0" err="1">
                <a:latin typeface="Arial" pitchFamily="34" charset="0"/>
                <a:cs typeface="Arial" pitchFamily="34" charset="0"/>
              </a:rPr>
              <a:t>học</a:t>
            </a:r>
            <a:r>
              <a:rPr lang="en-US" sz="1600" dirty="0">
                <a:latin typeface="Arial" pitchFamily="34" charset="0"/>
                <a:cs typeface="Arial" pitchFamily="34" charset="0"/>
              </a:rPr>
              <a:t> </a:t>
            </a:r>
            <a:r>
              <a:rPr lang="en-US" sz="1600" dirty="0" err="1">
                <a:latin typeface="Arial" pitchFamily="34" charset="0"/>
                <a:cs typeface="Arial" pitchFamily="34" charset="0"/>
              </a:rPr>
              <a:t>sinh</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a:t>
            </a:r>
            <a:r>
              <a:rPr lang="en-US" sz="1600" dirty="0" err="1">
                <a:latin typeface="Arial" pitchFamily="34" charset="0"/>
                <a:cs typeface="Arial" pitchFamily="34" charset="0"/>
              </a:rPr>
              <a:t>báo</a:t>
            </a:r>
            <a:r>
              <a:rPr lang="en-US" sz="1600" dirty="0">
                <a:latin typeface="Arial" pitchFamily="34" charset="0"/>
                <a:cs typeface="Arial" pitchFamily="34" charset="0"/>
              </a:rPr>
              <a:t> con </a:t>
            </a:r>
            <a:r>
              <a:rPr lang="en-US" sz="1600" dirty="0" err="1">
                <a:latin typeface="Arial" pitchFamily="34" charset="0"/>
                <a:cs typeface="Arial" pitchFamily="34" charset="0"/>
              </a:rPr>
              <a:t>em</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họ</a:t>
            </a:r>
            <a:r>
              <a:rPr lang="en-US" sz="1600" dirty="0">
                <a:latin typeface="Arial" pitchFamily="34" charset="0"/>
                <a:cs typeface="Arial" pitchFamily="34" charset="0"/>
              </a:rPr>
              <a:t> </a:t>
            </a:r>
            <a:r>
              <a:rPr lang="en-US" sz="1600" dirty="0" err="1">
                <a:latin typeface="Arial" pitchFamily="34" charset="0"/>
                <a:cs typeface="Arial" pitchFamily="34" charset="0"/>
              </a:rPr>
              <a:t>bị</a:t>
            </a:r>
            <a:r>
              <a:rPr lang="en-US" sz="1600" dirty="0">
                <a:latin typeface="Arial" pitchFamily="34" charset="0"/>
                <a:cs typeface="Arial" pitchFamily="34" charset="0"/>
              </a:rPr>
              <a:t> tai </a:t>
            </a:r>
            <a:r>
              <a:rPr lang="en-US" sz="1600" dirty="0" err="1">
                <a:latin typeface="Arial" pitchFamily="34" charset="0"/>
                <a:cs typeface="Arial" pitchFamily="34" charset="0"/>
              </a:rPr>
              <a:t>nạn</a:t>
            </a:r>
            <a:r>
              <a:rPr lang="en-US" sz="1600" dirty="0">
                <a:latin typeface="Arial" pitchFamily="34" charset="0"/>
                <a:cs typeface="Arial" pitchFamily="34" charset="0"/>
              </a:rPr>
              <a:t>, </a:t>
            </a:r>
            <a:r>
              <a:rPr lang="en-US" sz="1600" dirty="0" err="1">
                <a:latin typeface="Arial" pitchFamily="34" charset="0"/>
                <a:cs typeface="Arial" pitchFamily="34" charset="0"/>
              </a:rPr>
              <a:t>đang</a:t>
            </a:r>
            <a:r>
              <a:rPr lang="en-US" sz="1600" dirty="0">
                <a:latin typeface="Arial" pitchFamily="34" charset="0"/>
                <a:cs typeface="Arial" pitchFamily="34" charset="0"/>
              </a:rPr>
              <a:t> </a:t>
            </a:r>
            <a:r>
              <a:rPr lang="en-US" sz="1600" dirty="0" err="1">
                <a:latin typeface="Arial" pitchFamily="34" charset="0"/>
                <a:cs typeface="Arial" pitchFamily="34" charset="0"/>
              </a:rPr>
              <a:t>đi</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a:t>
            </a:r>
            <a:r>
              <a:rPr lang="en-US" sz="1600" dirty="0" err="1">
                <a:latin typeface="Arial" pitchFamily="34" charset="0"/>
                <a:cs typeface="Arial" pitchFamily="34" charset="0"/>
              </a:rPr>
              <a:t>cứu</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phụ</a:t>
            </a:r>
            <a:r>
              <a:rPr lang="en-US" sz="1600" dirty="0">
                <a:latin typeface="Arial" pitchFamily="34" charset="0"/>
                <a:cs typeface="Arial" pitchFamily="34" charset="0"/>
              </a:rPr>
              <a:t> </a:t>
            </a:r>
            <a:r>
              <a:rPr lang="en-US" sz="1600" dirty="0" err="1">
                <a:latin typeface="Arial" pitchFamily="34" charset="0"/>
                <a:cs typeface="Arial" pitchFamily="34" charset="0"/>
              </a:rPr>
              <a:t>huynh</a:t>
            </a:r>
            <a:r>
              <a:rPr lang="en-US" sz="1600" dirty="0">
                <a:latin typeface="Arial" pitchFamily="34" charset="0"/>
                <a:cs typeface="Arial" pitchFamily="34" charset="0"/>
              </a:rPr>
              <a:t> </a:t>
            </a:r>
            <a:r>
              <a:rPr lang="en-US" sz="1600" dirty="0" err="1">
                <a:latin typeface="Arial" pitchFamily="34" charset="0"/>
                <a:cs typeface="Arial" pitchFamily="34" charset="0"/>
              </a:rPr>
              <a:t>phải</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gấp</a:t>
            </a:r>
            <a:r>
              <a:rPr lang="en-US" sz="1600" dirty="0">
                <a:latin typeface="Arial" pitchFamily="34" charset="0"/>
                <a:cs typeface="Arial" pitchFamily="34" charset="0"/>
              </a:rPr>
              <a:t> </a:t>
            </a:r>
            <a:r>
              <a:rPr lang="en-US" sz="1600" dirty="0" err="1">
                <a:latin typeface="Arial" pitchFamily="34" charset="0"/>
                <a:cs typeface="Arial" pitchFamily="34" charset="0"/>
              </a:rPr>
              <a:t>vào</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làm</a:t>
            </a:r>
            <a:r>
              <a:rPr lang="en-US" sz="1600" dirty="0">
                <a:latin typeface="Arial" pitchFamily="34" charset="0"/>
                <a:cs typeface="Arial" pitchFamily="34" charset="0"/>
              </a:rPr>
              <a:t> </a:t>
            </a:r>
            <a:r>
              <a:rPr lang="en-US" sz="1600" dirty="0" err="1">
                <a:latin typeface="Arial" pitchFamily="34" charset="0"/>
                <a:cs typeface="Arial" pitchFamily="34" charset="0"/>
              </a:rPr>
              <a:t>thủ</a:t>
            </a:r>
            <a:r>
              <a:rPr lang="en-US" sz="1600" dirty="0">
                <a:latin typeface="Arial" pitchFamily="34" charset="0"/>
                <a:cs typeface="Arial" pitchFamily="34" charset="0"/>
              </a:rPr>
              <a:t> </a:t>
            </a:r>
            <a:r>
              <a:rPr lang="en-US" sz="1600" dirty="0" err="1">
                <a:latin typeface="Arial" pitchFamily="34" charset="0"/>
                <a:cs typeface="Arial" pitchFamily="34" charset="0"/>
              </a:rPr>
              <a:t>tục</a:t>
            </a:r>
            <a:r>
              <a:rPr lang="en-US" sz="1600" dirty="0">
                <a:latin typeface="Arial" pitchFamily="34" charset="0"/>
                <a:cs typeface="Arial" pitchFamily="34" charset="0"/>
              </a:rPr>
              <a:t> </a:t>
            </a:r>
            <a:r>
              <a:rPr lang="en-US" sz="1600" dirty="0" err="1">
                <a:latin typeface="Arial" pitchFamily="34" charset="0"/>
                <a:cs typeface="Arial" pitchFamily="34" charset="0"/>
              </a:rPr>
              <a:t>nhập</a:t>
            </a:r>
            <a:r>
              <a:rPr lang="en-US" sz="1600" dirty="0">
                <a:latin typeface="Arial" pitchFamily="34" charset="0"/>
                <a:cs typeface="Arial" pitchFamily="34" charset="0"/>
              </a:rPr>
              <a:t> </a:t>
            </a:r>
            <a:r>
              <a:rPr lang="en-US" sz="1600" dirty="0" err="1">
                <a:latin typeface="Arial" pitchFamily="34" charset="0"/>
                <a:cs typeface="Arial" pitchFamily="34" charset="0"/>
              </a:rPr>
              <a:t>viện</a:t>
            </a:r>
            <a:r>
              <a:rPr lang="en-US" sz="1600" dirty="0">
                <a:latin typeface="Arial" pitchFamily="34" charset="0"/>
                <a:cs typeface="Arial" pitchFamily="34" charset="0"/>
              </a:rPr>
              <a:t>, </a:t>
            </a:r>
            <a:r>
              <a:rPr lang="en-US" sz="1600" dirty="0" err="1">
                <a:latin typeface="Arial" pitchFamily="34" charset="0"/>
                <a:cs typeface="Arial" pitchFamily="34" charset="0"/>
              </a:rPr>
              <a:t>đóng</a:t>
            </a:r>
            <a:r>
              <a:rPr lang="en-US" sz="1600" dirty="0">
                <a:latin typeface="Arial" pitchFamily="34" charset="0"/>
                <a:cs typeface="Arial" pitchFamily="34" charset="0"/>
              </a:rPr>
              <a:t> </a:t>
            </a:r>
            <a:r>
              <a:rPr lang="en-US" sz="1600" dirty="0" err="1">
                <a:latin typeface="Arial" pitchFamily="34" charset="0"/>
                <a:cs typeface="Arial" pitchFamily="34" charset="0"/>
              </a:rPr>
              <a:t>viện</a:t>
            </a:r>
            <a:r>
              <a:rPr lang="en-US" sz="1600" dirty="0">
                <a:latin typeface="Arial" pitchFamily="34" charset="0"/>
                <a:cs typeface="Arial" pitchFamily="34" charset="0"/>
              </a:rPr>
              <a:t> </a:t>
            </a:r>
            <a:r>
              <a:rPr lang="en-US" sz="1600" dirty="0" err="1">
                <a:latin typeface="Arial" pitchFamily="34" charset="0"/>
                <a:cs typeface="Arial" pitchFamily="34" charset="0"/>
              </a:rPr>
              <a:t>phí</a:t>
            </a:r>
            <a:r>
              <a:rPr lang="en-US" sz="1600" dirty="0">
                <a:latin typeface="Arial" pitchFamily="34" charset="0"/>
                <a:cs typeface="Arial" pitchFamily="34" charset="0"/>
              </a:rPr>
              <a:t>, </a:t>
            </a:r>
            <a:r>
              <a:rPr lang="en-US" sz="1600" dirty="0" err="1">
                <a:latin typeface="Arial" pitchFamily="34" charset="0"/>
                <a:cs typeface="Arial" pitchFamily="34" charset="0"/>
              </a:rPr>
              <a:t>đóng</a:t>
            </a:r>
            <a:r>
              <a:rPr lang="en-US" sz="1600" dirty="0">
                <a:latin typeface="Arial" pitchFamily="34" charset="0"/>
                <a:cs typeface="Arial" pitchFamily="34" charset="0"/>
              </a:rPr>
              <a:t> chi </a:t>
            </a:r>
            <a:r>
              <a:rPr lang="en-US" sz="1600" dirty="0" err="1">
                <a:latin typeface="Arial" pitchFamily="34" charset="0"/>
                <a:cs typeface="Arial" pitchFamily="34" charset="0"/>
              </a:rPr>
              <a:t>phí</a:t>
            </a:r>
            <a:r>
              <a:rPr lang="en-US" sz="1600" dirty="0">
                <a:latin typeface="Arial" pitchFamily="34" charset="0"/>
                <a:cs typeface="Arial" pitchFamily="34" charset="0"/>
              </a:rPr>
              <a:t> </a:t>
            </a:r>
            <a:r>
              <a:rPr lang="en-US" sz="1600" dirty="0" err="1">
                <a:latin typeface="Arial" pitchFamily="34" charset="0"/>
                <a:cs typeface="Arial" pitchFamily="34" charset="0"/>
              </a:rPr>
              <a:t>khác</a:t>
            </a:r>
            <a:r>
              <a:rPr lang="en-US" sz="1600" dirty="0">
                <a:latin typeface="Arial" pitchFamily="34" charset="0"/>
                <a:cs typeface="Arial" pitchFamily="34" charset="0"/>
              </a:rPr>
              <a:t>. </a:t>
            </a:r>
            <a:r>
              <a:rPr lang="en-US" sz="1600" dirty="0" err="1">
                <a:latin typeface="Arial" pitchFamily="34" charset="0"/>
                <a:cs typeface="Arial" pitchFamily="34" charset="0"/>
              </a:rPr>
              <a:t>Bằng</a:t>
            </a:r>
            <a:r>
              <a:rPr lang="en-US" sz="1600" dirty="0">
                <a:latin typeface="Arial" pitchFamily="34" charset="0"/>
                <a:cs typeface="Arial" pitchFamily="34" charset="0"/>
              </a:rPr>
              <a:t> </a:t>
            </a:r>
            <a:r>
              <a:rPr lang="en-US" sz="1600" dirty="0" err="1">
                <a:latin typeface="Arial" pitchFamily="34" charset="0"/>
                <a:cs typeface="Arial" pitchFamily="34" charset="0"/>
              </a:rPr>
              <a:t>cách</a:t>
            </a:r>
            <a:r>
              <a:rPr lang="en-US" sz="1600" dirty="0">
                <a:latin typeface="Arial" pitchFamily="34" charset="0"/>
                <a:cs typeface="Arial" pitchFamily="34" charset="0"/>
              </a:rPr>
              <a:t> </a:t>
            </a:r>
            <a:r>
              <a:rPr lang="en-US" sz="1600" dirty="0" err="1">
                <a:latin typeface="Arial" pitchFamily="34" charset="0"/>
                <a:cs typeface="Arial" pitchFamily="34" charset="0"/>
              </a:rPr>
              <a:t>đánh</a:t>
            </a:r>
            <a:r>
              <a:rPr lang="en-US" sz="1600" dirty="0">
                <a:latin typeface="Arial" pitchFamily="34" charset="0"/>
                <a:cs typeface="Arial" pitchFamily="34" charset="0"/>
              </a:rPr>
              <a:t> </a:t>
            </a:r>
            <a:r>
              <a:rPr lang="en-US" sz="1600" dirty="0" err="1">
                <a:latin typeface="Arial" pitchFamily="34" charset="0"/>
                <a:cs typeface="Arial" pitchFamily="34" charset="0"/>
              </a:rPr>
              <a:t>vào</a:t>
            </a:r>
            <a:r>
              <a:rPr lang="en-US" sz="1600" dirty="0">
                <a:latin typeface="Arial" pitchFamily="34" charset="0"/>
                <a:cs typeface="Arial" pitchFamily="34" charset="0"/>
              </a:rPr>
              <a:t> </a:t>
            </a:r>
            <a:r>
              <a:rPr lang="en-US" sz="1600" dirty="0" err="1">
                <a:latin typeface="Arial" pitchFamily="34" charset="0"/>
                <a:cs typeface="Arial" pitchFamily="34" charset="0"/>
              </a:rPr>
              <a:t>tâm</a:t>
            </a:r>
            <a:r>
              <a:rPr lang="en-US" sz="1600" dirty="0">
                <a:latin typeface="Arial" pitchFamily="34" charset="0"/>
                <a:cs typeface="Arial" pitchFamily="34" charset="0"/>
              </a:rPr>
              <a:t> </a:t>
            </a:r>
            <a:r>
              <a:rPr lang="en-US" sz="1600" dirty="0" err="1">
                <a:latin typeface="Arial" pitchFamily="34" charset="0"/>
                <a:cs typeface="Arial" pitchFamily="34" charset="0"/>
              </a:rPr>
              <a:t>lý</a:t>
            </a:r>
            <a:r>
              <a:rPr lang="en-US" sz="1600" dirty="0">
                <a:latin typeface="Arial" pitchFamily="34" charset="0"/>
                <a:cs typeface="Arial" pitchFamily="34" charset="0"/>
              </a:rPr>
              <a:t> </a:t>
            </a:r>
            <a:r>
              <a:rPr lang="en-US" sz="1600" dirty="0" err="1">
                <a:latin typeface="Arial" pitchFamily="34" charset="0"/>
                <a:cs typeface="Arial" pitchFamily="34" charset="0"/>
              </a:rPr>
              <a:t>quan</a:t>
            </a:r>
            <a:r>
              <a:rPr lang="en-US" sz="1600" dirty="0">
                <a:latin typeface="Arial" pitchFamily="34" charset="0"/>
                <a:cs typeface="Arial" pitchFamily="34" charset="0"/>
              </a:rPr>
              <a:t> </a:t>
            </a:r>
            <a:r>
              <a:rPr lang="en-US" sz="1600" dirty="0" err="1">
                <a:latin typeface="Arial" pitchFamily="34" charset="0"/>
                <a:cs typeface="Arial" pitchFamily="34" charset="0"/>
              </a:rPr>
              <a:t>tâm</a:t>
            </a:r>
            <a:r>
              <a:rPr lang="en-US" sz="1600" dirty="0">
                <a:latin typeface="Arial" pitchFamily="34" charset="0"/>
                <a:cs typeface="Arial" pitchFamily="34" charset="0"/>
              </a:rPr>
              <a:t> lo </a:t>
            </a:r>
            <a:r>
              <a:rPr lang="en-US" sz="1600" dirty="0" err="1">
                <a:latin typeface="Arial" pitchFamily="34" charset="0"/>
                <a:cs typeface="Arial" pitchFamily="34" charset="0"/>
              </a:rPr>
              <a:t>lắng</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con </a:t>
            </a:r>
            <a:r>
              <a:rPr lang="en-US" sz="1600" dirty="0" err="1">
                <a:latin typeface="Arial" pitchFamily="34" charset="0"/>
                <a:cs typeface="Arial" pitchFamily="34" charset="0"/>
              </a:rPr>
              <a:t>em</a:t>
            </a:r>
            <a:r>
              <a:rPr lang="en-US" sz="1600" dirty="0">
                <a:latin typeface="Arial" pitchFamily="34" charset="0"/>
                <a:cs typeface="Arial" pitchFamily="34" charset="0"/>
              </a:rPr>
              <a:t>, </a:t>
            </a:r>
            <a:r>
              <a:rPr lang="en-US" sz="1600" dirty="0" err="1">
                <a:latin typeface="Arial" pitchFamily="34" charset="0"/>
                <a:cs typeface="Arial" pitchFamily="34" charset="0"/>
              </a:rPr>
              <a:t>tội</a:t>
            </a:r>
            <a:r>
              <a:rPr lang="en-US" sz="1600" dirty="0">
                <a:latin typeface="Arial" pitchFamily="34" charset="0"/>
                <a:cs typeface="Arial" pitchFamily="34" charset="0"/>
              </a:rPr>
              <a:t> </a:t>
            </a:r>
            <a:r>
              <a:rPr lang="en-US" sz="1600" dirty="0" err="1">
                <a:latin typeface="Arial" pitchFamily="34" charset="0"/>
                <a:cs typeface="Arial" pitchFamily="34" charset="0"/>
              </a:rPr>
              <a:t>phạm</a:t>
            </a:r>
            <a:r>
              <a:rPr lang="en-US" sz="1600" dirty="0">
                <a:latin typeface="Arial" pitchFamily="34" charset="0"/>
                <a:cs typeface="Arial" pitchFamily="34" charset="0"/>
              </a:rPr>
              <a:t> </a:t>
            </a:r>
            <a:r>
              <a:rPr lang="en-US" sz="1600" dirty="0" err="1">
                <a:latin typeface="Arial" pitchFamily="34" charset="0"/>
                <a:cs typeface="Arial" pitchFamily="34" charset="0"/>
              </a:rPr>
              <a:t>đã</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phụ</a:t>
            </a:r>
            <a:r>
              <a:rPr lang="en-US" sz="1600" dirty="0">
                <a:latin typeface="Arial" pitchFamily="34" charset="0"/>
                <a:cs typeface="Arial" pitchFamily="34" charset="0"/>
              </a:rPr>
              <a:t> </a:t>
            </a:r>
            <a:r>
              <a:rPr lang="en-US" sz="1600" dirty="0" err="1">
                <a:latin typeface="Arial" pitchFamily="34" charset="0"/>
                <a:cs typeface="Arial" pitchFamily="34" charset="0"/>
              </a:rPr>
              <a:t>huynh</a:t>
            </a:r>
            <a:r>
              <a:rPr lang="en-US" sz="1600" dirty="0">
                <a:latin typeface="Arial" pitchFamily="34" charset="0"/>
                <a:cs typeface="Arial" pitchFamily="34" charset="0"/>
              </a:rPr>
              <a:t> </a:t>
            </a:r>
            <a:r>
              <a:rPr lang="en-US" sz="1600" dirty="0" err="1">
                <a:latin typeface="Arial" pitchFamily="34" charset="0"/>
                <a:cs typeface="Arial" pitchFamily="34" charset="0"/>
              </a:rPr>
              <a:t>phải</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sau</a:t>
            </a:r>
            <a:r>
              <a:rPr lang="en-US" sz="1600" dirty="0">
                <a:latin typeface="Arial" pitchFamily="34" charset="0"/>
                <a:cs typeface="Arial" pitchFamily="34" charset="0"/>
              </a:rPr>
              <a:t> </a:t>
            </a:r>
            <a:r>
              <a:rPr lang="en-US" sz="1600" dirty="0" err="1">
                <a:latin typeface="Arial" pitchFamily="34" charset="0"/>
                <a:cs typeface="Arial" pitchFamily="34" charset="0"/>
              </a:rPr>
              <a:t>đó</a:t>
            </a:r>
            <a:r>
              <a:rPr lang="en-US" sz="1600" dirty="0">
                <a:latin typeface="Arial" pitchFamily="34" charset="0"/>
                <a:cs typeface="Arial" pitchFamily="34" charset="0"/>
              </a:rPr>
              <a:t> </a:t>
            </a:r>
            <a:r>
              <a:rPr lang="en-US" sz="1600" dirty="0" err="1">
                <a:latin typeface="Arial" pitchFamily="34" charset="0"/>
                <a:cs typeface="Arial" pitchFamily="34" charset="0"/>
              </a:rPr>
              <a:t>chiếm</a:t>
            </a:r>
            <a:r>
              <a:rPr lang="en-US" sz="1600" dirty="0">
                <a:latin typeface="Arial" pitchFamily="34" charset="0"/>
                <a:cs typeface="Arial" pitchFamily="34" charset="0"/>
              </a:rPr>
              <a:t> </a:t>
            </a:r>
            <a:r>
              <a:rPr lang="en-US" sz="1600" dirty="0" err="1" smtClean="0">
                <a:latin typeface="Arial" pitchFamily="34" charset="0"/>
                <a:cs typeface="Arial" pitchFamily="34" charset="0"/>
              </a:rPr>
              <a:t>đoạt</a:t>
            </a:r>
            <a:r>
              <a:rPr lang="en-US" sz="1600" dirty="0" smtClean="0">
                <a:latin typeface="Arial" pitchFamily="34" charset="0"/>
                <a:cs typeface="Arial" pitchFamily="34" charset="0"/>
              </a:rPr>
              <a:t>.</a:t>
            </a:r>
          </a:p>
          <a:p>
            <a:pPr algn="just">
              <a:spcBef>
                <a:spcPts val="600"/>
              </a:spcBef>
            </a:pPr>
            <a:r>
              <a:rPr lang="en-US" sz="1600" b="1" dirty="0" err="1" smtClean="0">
                <a:solidFill>
                  <a:srgbClr val="0070C0"/>
                </a:solidFill>
                <a:latin typeface="Arial" pitchFamily="34" charset="0"/>
                <a:cs typeface="Arial" pitchFamily="34" charset="0"/>
              </a:rPr>
              <a:t>Thủ</a:t>
            </a:r>
            <a:r>
              <a:rPr lang="en-US" sz="1600" b="1" dirty="0" smtClean="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đoạn</a:t>
            </a:r>
            <a:r>
              <a:rPr lang="en-US" sz="1600" b="1" dirty="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thứ</a:t>
            </a:r>
            <a:r>
              <a:rPr lang="en-US" sz="1600" b="1" dirty="0">
                <a:solidFill>
                  <a:srgbClr val="0070C0"/>
                </a:solidFill>
                <a:latin typeface="Arial" pitchFamily="34" charset="0"/>
                <a:cs typeface="Arial" pitchFamily="34" charset="0"/>
              </a:rPr>
              <a:t> 24: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gọi</a:t>
            </a:r>
            <a:r>
              <a:rPr lang="en-US" sz="1600" dirty="0">
                <a:latin typeface="Arial" pitchFamily="34" charset="0"/>
                <a:cs typeface="Arial" pitchFamily="34" charset="0"/>
              </a:rPr>
              <a:t> </a:t>
            </a:r>
            <a:r>
              <a:rPr lang="en-US" sz="1600" dirty="0" err="1">
                <a:latin typeface="Arial" pitchFamily="34" charset="0"/>
                <a:cs typeface="Arial" pitchFamily="34" charset="0"/>
              </a:rPr>
              <a:t>điện</a:t>
            </a:r>
            <a:r>
              <a:rPr lang="en-US" sz="1600" dirty="0">
                <a:latin typeface="Arial" pitchFamily="34" charset="0"/>
                <a:cs typeface="Arial" pitchFamily="34" charset="0"/>
              </a:rPr>
              <a:t> </a:t>
            </a:r>
            <a:r>
              <a:rPr lang="en-US" sz="1600" dirty="0" err="1">
                <a:latin typeface="Arial" pitchFamily="34" charset="0"/>
                <a:cs typeface="Arial" pitchFamily="34" charset="0"/>
              </a:rPr>
              <a:t>thoại</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phụ</a:t>
            </a:r>
            <a:r>
              <a:rPr lang="en-US" sz="1600" dirty="0">
                <a:latin typeface="Arial" pitchFamily="34" charset="0"/>
                <a:cs typeface="Arial" pitchFamily="34" charset="0"/>
              </a:rPr>
              <a:t> </a:t>
            </a:r>
            <a:r>
              <a:rPr lang="en-US" sz="1600" dirty="0" err="1">
                <a:latin typeface="Arial" pitchFamily="34" charset="0"/>
                <a:cs typeface="Arial" pitchFamily="34" charset="0"/>
              </a:rPr>
              <a:t>huynh</a:t>
            </a:r>
            <a:r>
              <a:rPr lang="en-US" sz="1600" dirty="0">
                <a:latin typeface="Arial" pitchFamily="34" charset="0"/>
                <a:cs typeface="Arial" pitchFamily="34" charset="0"/>
              </a:rPr>
              <a:t> </a:t>
            </a:r>
            <a:r>
              <a:rPr lang="en-US" sz="1600" dirty="0" err="1">
                <a:latin typeface="Arial" pitchFamily="34" charset="0"/>
                <a:cs typeface="Arial" pitchFamily="34" charset="0"/>
              </a:rPr>
              <a:t>học</a:t>
            </a:r>
            <a:r>
              <a:rPr lang="en-US" sz="1600" dirty="0">
                <a:latin typeface="Arial" pitchFamily="34" charset="0"/>
                <a:cs typeface="Arial" pitchFamily="34" charset="0"/>
              </a:rPr>
              <a:t> </a:t>
            </a:r>
            <a:r>
              <a:rPr lang="en-US" sz="1600" dirty="0" err="1">
                <a:latin typeface="Arial" pitchFamily="34" charset="0"/>
                <a:cs typeface="Arial" pitchFamily="34" charset="0"/>
              </a:rPr>
              <a:t>sinh</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a:t>
            </a:r>
            <a:r>
              <a:rPr lang="en-US" sz="1600" dirty="0" err="1">
                <a:latin typeface="Arial" pitchFamily="34" charset="0"/>
                <a:cs typeface="Arial" pitchFamily="34" charset="0"/>
              </a:rPr>
              <a:t>báo</a:t>
            </a:r>
            <a:r>
              <a:rPr lang="en-US" sz="1600" dirty="0">
                <a:latin typeface="Arial" pitchFamily="34" charset="0"/>
                <a:cs typeface="Arial" pitchFamily="34" charset="0"/>
              </a:rPr>
              <a:t> </a:t>
            </a:r>
            <a:r>
              <a:rPr lang="en-US" sz="1600" dirty="0" err="1">
                <a:latin typeface="Arial" pitchFamily="34" charset="0"/>
                <a:cs typeface="Arial" pitchFamily="34" charset="0"/>
              </a:rPr>
              <a:t>học</a:t>
            </a:r>
            <a:r>
              <a:rPr lang="en-US" sz="1600" dirty="0">
                <a:latin typeface="Arial" pitchFamily="34" charset="0"/>
                <a:cs typeface="Arial" pitchFamily="34" charset="0"/>
              </a:rPr>
              <a:t> </a:t>
            </a:r>
            <a:r>
              <a:rPr lang="en-US" sz="1600" dirty="0" err="1">
                <a:latin typeface="Arial" pitchFamily="34" charset="0"/>
                <a:cs typeface="Arial" pitchFamily="34" charset="0"/>
              </a:rPr>
              <a:t>sinh</a:t>
            </a:r>
            <a:r>
              <a:rPr lang="en-US" sz="1600" dirty="0">
                <a:latin typeface="Arial" pitchFamily="34" charset="0"/>
                <a:cs typeface="Arial" pitchFamily="34" charset="0"/>
              </a:rPr>
              <a:t> </a:t>
            </a:r>
            <a:r>
              <a:rPr lang="en-US" sz="1600" dirty="0" err="1">
                <a:latin typeface="Arial" pitchFamily="34" charset="0"/>
                <a:cs typeface="Arial" pitchFamily="34" charset="0"/>
              </a:rPr>
              <a:t>đã</a:t>
            </a:r>
            <a:r>
              <a:rPr lang="en-US" sz="1600" dirty="0">
                <a:latin typeface="Arial" pitchFamily="34" charset="0"/>
                <a:cs typeface="Arial" pitchFamily="34" charset="0"/>
              </a:rPr>
              <a:t> </a:t>
            </a:r>
            <a:r>
              <a:rPr lang="en-US" sz="1600" dirty="0" err="1">
                <a:latin typeface="Arial" pitchFamily="34" charset="0"/>
                <a:cs typeface="Arial" pitchFamily="34" charset="0"/>
              </a:rPr>
              <a:t>mua</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nhưng</a:t>
            </a:r>
            <a:r>
              <a:rPr lang="en-US" sz="1600" dirty="0">
                <a:latin typeface="Arial" pitchFamily="34" charset="0"/>
                <a:cs typeface="Arial" pitchFamily="34" charset="0"/>
              </a:rPr>
              <a:t> </a:t>
            </a:r>
            <a:r>
              <a:rPr lang="en-US" sz="1600" dirty="0" err="1">
                <a:latin typeface="Arial" pitchFamily="34" charset="0"/>
                <a:cs typeface="Arial" pitchFamily="34" charset="0"/>
              </a:rPr>
              <a:t>còn</a:t>
            </a:r>
            <a:r>
              <a:rPr lang="en-US" sz="1600" dirty="0">
                <a:latin typeface="Arial" pitchFamily="34" charset="0"/>
                <a:cs typeface="Arial" pitchFamily="34" charset="0"/>
              </a:rPr>
              <a:t> </a:t>
            </a:r>
            <a:r>
              <a:rPr lang="en-US" sz="1600" dirty="0" err="1">
                <a:latin typeface="Arial" pitchFamily="34" charset="0"/>
                <a:cs typeface="Arial" pitchFamily="34" charset="0"/>
              </a:rPr>
              <a:t>nợ</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phụ</a:t>
            </a:r>
            <a:r>
              <a:rPr lang="en-US" sz="1600" dirty="0">
                <a:latin typeface="Arial" pitchFamily="34" charset="0"/>
                <a:cs typeface="Arial" pitchFamily="34" charset="0"/>
              </a:rPr>
              <a:t> </a:t>
            </a:r>
            <a:r>
              <a:rPr lang="en-US" sz="1600" dirty="0" err="1">
                <a:latin typeface="Arial" pitchFamily="34" charset="0"/>
                <a:cs typeface="Arial" pitchFamily="34" charset="0"/>
              </a:rPr>
              <a:t>huynh</a:t>
            </a:r>
            <a:r>
              <a:rPr lang="en-US" sz="1600" dirty="0">
                <a:latin typeface="Arial" pitchFamily="34" charset="0"/>
                <a:cs typeface="Arial" pitchFamily="34" charset="0"/>
              </a:rPr>
              <a:t> </a:t>
            </a:r>
            <a:r>
              <a:rPr lang="en-US" sz="1600" dirty="0" err="1">
                <a:latin typeface="Arial" pitchFamily="34" charset="0"/>
                <a:cs typeface="Arial" pitchFamily="34" charset="0"/>
              </a:rPr>
              <a:t>phải</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qua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để</a:t>
            </a:r>
            <a:r>
              <a:rPr lang="en-US" sz="1600" dirty="0">
                <a:latin typeface="Arial" pitchFamily="34" charset="0"/>
                <a:cs typeface="Arial" pitchFamily="34" charset="0"/>
              </a:rPr>
              <a:t> </a:t>
            </a:r>
            <a:r>
              <a:rPr lang="en-US" sz="1600" dirty="0" err="1">
                <a:latin typeface="Arial" pitchFamily="34" charset="0"/>
                <a:cs typeface="Arial" pitchFamily="34" charset="0"/>
              </a:rPr>
              <a:t>trả</a:t>
            </a:r>
            <a:r>
              <a:rPr lang="en-US" sz="1600" dirty="0">
                <a:latin typeface="Arial" pitchFamily="34" charset="0"/>
                <a:cs typeface="Arial" pitchFamily="34" charset="0"/>
              </a:rPr>
              <a:t> </a:t>
            </a:r>
            <a:r>
              <a:rPr lang="en-US" sz="1600" dirty="0" err="1">
                <a:latin typeface="Arial" pitchFamily="34" charset="0"/>
                <a:cs typeface="Arial" pitchFamily="34" charset="0"/>
              </a:rPr>
              <a:t>tiền</a:t>
            </a:r>
            <a:r>
              <a:rPr lang="en-US" sz="1600" dirty="0">
                <a:latin typeface="Arial" pitchFamily="34" charset="0"/>
                <a:cs typeface="Arial" pitchFamily="34" charset="0"/>
              </a:rPr>
              <a:t> </a:t>
            </a:r>
            <a:r>
              <a:rPr lang="en-US" sz="1600" dirty="0" err="1">
                <a:latin typeface="Arial" pitchFamily="34" charset="0"/>
                <a:cs typeface="Arial" pitchFamily="34" charset="0"/>
              </a:rPr>
              <a:t>cho</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a:t>
            </a:r>
          </a:p>
          <a:p>
            <a:pPr algn="just"/>
            <a:r>
              <a:rPr lang="en-US" sz="1600" dirty="0">
                <a:latin typeface="Arial" pitchFamily="34" charset="0"/>
                <a:cs typeface="Arial" pitchFamily="34" charset="0"/>
              </a:rPr>
              <a:t> </a:t>
            </a:r>
          </a:p>
          <a:p>
            <a:pPr algn="just">
              <a:spcBef>
                <a:spcPts val="600"/>
              </a:spcBef>
            </a:pPr>
            <a:endParaRPr lang="en-US" sz="1600" dirty="0">
              <a:latin typeface="Arial" pitchFamily="34" charset="0"/>
              <a:cs typeface="Arial" pitchFamily="34" charset="0"/>
            </a:endParaRPr>
          </a:p>
        </p:txBody>
      </p:sp>
      <p:sp>
        <p:nvSpPr>
          <p:cNvPr id="10" name="object 10"/>
          <p:cNvSpPr/>
          <p:nvPr/>
        </p:nvSpPr>
        <p:spPr>
          <a:xfrm>
            <a:off x="29016" y="352296"/>
            <a:ext cx="136309" cy="11878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flipV="1">
            <a:off x="-1466255" y="850616"/>
            <a:ext cx="68154" cy="7013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349005" y="5924471"/>
            <a:ext cx="136309" cy="11878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700627" y="6413216"/>
            <a:ext cx="136309" cy="118783"/>
          </a:xfrm>
          <a:prstGeom prst="rect">
            <a:avLst/>
          </a:prstGeom>
          <a:blipFill>
            <a:blip r:embed="rId4" cstate="print"/>
            <a:stretch>
              <a:fillRect/>
            </a:stretch>
          </a:blipFill>
        </p:spPr>
        <p:txBody>
          <a:bodyPr wrap="square" lIns="0" tIns="0" rIns="0" bIns="0" rtlCol="0"/>
          <a:lstStyle/>
          <a:p>
            <a:endParaRPr/>
          </a:p>
        </p:txBody>
      </p:sp>
      <p:grpSp>
        <p:nvGrpSpPr>
          <p:cNvPr id="15" name="object 12"/>
          <p:cNvGrpSpPr/>
          <p:nvPr/>
        </p:nvGrpSpPr>
        <p:grpSpPr>
          <a:xfrm>
            <a:off x="1129260" y="3873740"/>
            <a:ext cx="3124200" cy="2819400"/>
            <a:chOff x="2110739" y="4553800"/>
            <a:chExt cx="3175635" cy="2988310"/>
          </a:xfrm>
        </p:grpSpPr>
        <p:sp>
          <p:nvSpPr>
            <p:cNvPr id="16" name="object 13"/>
            <p:cNvSpPr/>
            <p:nvPr/>
          </p:nvSpPr>
          <p:spPr>
            <a:xfrm>
              <a:off x="3461211" y="6124336"/>
              <a:ext cx="211247" cy="210531"/>
            </a:xfrm>
            <a:prstGeom prst="rect">
              <a:avLst/>
            </a:prstGeom>
            <a:blipFill>
              <a:blip r:embed="rId6" cstate="print"/>
              <a:stretch>
                <a:fillRect/>
              </a:stretch>
            </a:blipFill>
          </p:spPr>
          <p:txBody>
            <a:bodyPr wrap="square" lIns="0" tIns="0" rIns="0" bIns="0" rtlCol="0"/>
            <a:lstStyle/>
            <a:p>
              <a:endParaRPr/>
            </a:p>
          </p:txBody>
        </p:sp>
        <p:sp>
          <p:nvSpPr>
            <p:cNvPr id="17" name="object 14"/>
            <p:cNvSpPr/>
            <p:nvPr/>
          </p:nvSpPr>
          <p:spPr>
            <a:xfrm>
              <a:off x="2970957" y="6262113"/>
              <a:ext cx="746125" cy="920750"/>
            </a:xfrm>
            <a:custGeom>
              <a:avLst/>
              <a:gdLst/>
              <a:ahLst/>
              <a:cxnLst/>
              <a:rect l="l" t="t" r="r" b="b"/>
              <a:pathLst>
                <a:path w="746125" h="920750">
                  <a:moveTo>
                    <a:pt x="345913" y="0"/>
                  </a:moveTo>
                  <a:lnTo>
                    <a:pt x="292050" y="3171"/>
                  </a:lnTo>
                  <a:lnTo>
                    <a:pt x="243402" y="13880"/>
                  </a:lnTo>
                  <a:lnTo>
                    <a:pt x="204436" y="28414"/>
                  </a:lnTo>
                  <a:lnTo>
                    <a:pt x="152694" y="62044"/>
                  </a:lnTo>
                  <a:lnTo>
                    <a:pt x="108324" y="110543"/>
                  </a:lnTo>
                  <a:lnTo>
                    <a:pt x="71413" y="172814"/>
                  </a:lnTo>
                  <a:lnTo>
                    <a:pt x="55782" y="208770"/>
                  </a:lnTo>
                  <a:lnTo>
                    <a:pt x="42050" y="247756"/>
                  </a:lnTo>
                  <a:lnTo>
                    <a:pt x="30227" y="289636"/>
                  </a:lnTo>
                  <a:lnTo>
                    <a:pt x="20324" y="334272"/>
                  </a:lnTo>
                  <a:lnTo>
                    <a:pt x="12352" y="381526"/>
                  </a:lnTo>
                  <a:lnTo>
                    <a:pt x="6323" y="431261"/>
                  </a:lnTo>
                  <a:lnTo>
                    <a:pt x="2247" y="483339"/>
                  </a:lnTo>
                  <a:lnTo>
                    <a:pt x="135" y="537624"/>
                  </a:lnTo>
                  <a:lnTo>
                    <a:pt x="0" y="593978"/>
                  </a:lnTo>
                  <a:lnTo>
                    <a:pt x="1850" y="652263"/>
                  </a:lnTo>
                  <a:lnTo>
                    <a:pt x="5699" y="712343"/>
                  </a:lnTo>
                  <a:lnTo>
                    <a:pt x="11556" y="774079"/>
                  </a:lnTo>
                  <a:lnTo>
                    <a:pt x="19433" y="837334"/>
                  </a:lnTo>
                  <a:lnTo>
                    <a:pt x="29341" y="901971"/>
                  </a:lnTo>
                  <a:lnTo>
                    <a:pt x="68908" y="907448"/>
                  </a:lnTo>
                  <a:lnTo>
                    <a:pt x="111028" y="912212"/>
                  </a:lnTo>
                  <a:lnTo>
                    <a:pt x="155598" y="916064"/>
                  </a:lnTo>
                  <a:lnTo>
                    <a:pt x="202518" y="918805"/>
                  </a:lnTo>
                  <a:lnTo>
                    <a:pt x="251686" y="920236"/>
                  </a:lnTo>
                  <a:lnTo>
                    <a:pt x="303000" y="920159"/>
                  </a:lnTo>
                  <a:lnTo>
                    <a:pt x="356359" y="918375"/>
                  </a:lnTo>
                  <a:lnTo>
                    <a:pt x="411662" y="914684"/>
                  </a:lnTo>
                  <a:lnTo>
                    <a:pt x="460725" y="909978"/>
                  </a:lnTo>
                  <a:lnTo>
                    <a:pt x="512144" y="903930"/>
                  </a:lnTo>
                  <a:lnTo>
                    <a:pt x="564242" y="896777"/>
                  </a:lnTo>
                  <a:lnTo>
                    <a:pt x="615340" y="888753"/>
                  </a:lnTo>
                  <a:lnTo>
                    <a:pt x="663761" y="880094"/>
                  </a:lnTo>
                  <a:lnTo>
                    <a:pt x="707828" y="871036"/>
                  </a:lnTo>
                  <a:lnTo>
                    <a:pt x="745862" y="861814"/>
                  </a:lnTo>
                  <a:lnTo>
                    <a:pt x="730016" y="806295"/>
                  </a:lnTo>
                  <a:lnTo>
                    <a:pt x="719156" y="751883"/>
                  </a:lnTo>
                  <a:lnTo>
                    <a:pt x="712181" y="699203"/>
                  </a:lnTo>
                  <a:lnTo>
                    <a:pt x="707988" y="648879"/>
                  </a:lnTo>
                  <a:lnTo>
                    <a:pt x="705474" y="601537"/>
                  </a:lnTo>
                  <a:lnTo>
                    <a:pt x="703539" y="557801"/>
                  </a:lnTo>
                  <a:lnTo>
                    <a:pt x="701079" y="518296"/>
                  </a:lnTo>
                  <a:lnTo>
                    <a:pt x="696993" y="483646"/>
                  </a:lnTo>
                  <a:lnTo>
                    <a:pt x="690592" y="440176"/>
                  </a:lnTo>
                  <a:lnTo>
                    <a:pt x="684994" y="397166"/>
                  </a:lnTo>
                  <a:lnTo>
                    <a:pt x="678774" y="352946"/>
                  </a:lnTo>
                  <a:lnTo>
                    <a:pt x="670506" y="305846"/>
                  </a:lnTo>
                  <a:lnTo>
                    <a:pt x="658766" y="254195"/>
                  </a:lnTo>
                  <a:lnTo>
                    <a:pt x="639210" y="199689"/>
                  </a:lnTo>
                  <a:lnTo>
                    <a:pt x="612857" y="155712"/>
                  </a:lnTo>
                  <a:lnTo>
                    <a:pt x="581772" y="120473"/>
                  </a:lnTo>
                  <a:lnTo>
                    <a:pt x="548019" y="92184"/>
                  </a:lnTo>
                  <a:lnTo>
                    <a:pt x="513665" y="69055"/>
                  </a:lnTo>
                  <a:lnTo>
                    <a:pt x="480775" y="49297"/>
                  </a:lnTo>
                  <a:lnTo>
                    <a:pt x="451413" y="31120"/>
                  </a:lnTo>
                  <a:lnTo>
                    <a:pt x="400523" y="8078"/>
                  </a:lnTo>
                  <a:lnTo>
                    <a:pt x="345913" y="0"/>
                  </a:lnTo>
                  <a:close/>
                </a:path>
              </a:pathLst>
            </a:custGeom>
            <a:solidFill>
              <a:srgbClr val="3B4043"/>
            </a:solidFill>
          </p:spPr>
          <p:txBody>
            <a:bodyPr wrap="square" lIns="0" tIns="0" rIns="0" bIns="0" rtlCol="0"/>
            <a:lstStyle/>
            <a:p>
              <a:endParaRPr/>
            </a:p>
          </p:txBody>
        </p:sp>
        <p:sp>
          <p:nvSpPr>
            <p:cNvPr id="18" name="object 15"/>
            <p:cNvSpPr/>
            <p:nvPr/>
          </p:nvSpPr>
          <p:spPr>
            <a:xfrm>
              <a:off x="3172701" y="6180962"/>
              <a:ext cx="171094" cy="183427"/>
            </a:xfrm>
            <a:prstGeom prst="rect">
              <a:avLst/>
            </a:prstGeom>
            <a:blipFill>
              <a:blip r:embed="rId7" cstate="print"/>
              <a:stretch>
                <a:fillRect/>
              </a:stretch>
            </a:blipFill>
          </p:spPr>
          <p:txBody>
            <a:bodyPr wrap="square" lIns="0" tIns="0" rIns="0" bIns="0" rtlCol="0"/>
            <a:lstStyle/>
            <a:p>
              <a:endParaRPr/>
            </a:p>
          </p:txBody>
        </p:sp>
        <p:sp>
          <p:nvSpPr>
            <p:cNvPr id="19" name="object 16"/>
            <p:cNvSpPr/>
            <p:nvPr/>
          </p:nvSpPr>
          <p:spPr>
            <a:xfrm>
              <a:off x="2485773" y="6302810"/>
              <a:ext cx="708660" cy="900430"/>
            </a:xfrm>
            <a:custGeom>
              <a:avLst/>
              <a:gdLst/>
              <a:ahLst/>
              <a:cxnLst/>
              <a:rect l="l" t="t" r="r" b="b"/>
              <a:pathLst>
                <a:path w="708660" h="900429">
                  <a:moveTo>
                    <a:pt x="653065" y="0"/>
                  </a:moveTo>
                  <a:lnTo>
                    <a:pt x="576694" y="18093"/>
                  </a:lnTo>
                  <a:lnTo>
                    <a:pt x="533216" y="36334"/>
                  </a:lnTo>
                  <a:lnTo>
                    <a:pt x="487660" y="58823"/>
                  </a:lnTo>
                  <a:lnTo>
                    <a:pt x="441112" y="84149"/>
                  </a:lnTo>
                  <a:lnTo>
                    <a:pt x="394660" y="110902"/>
                  </a:lnTo>
                  <a:lnTo>
                    <a:pt x="306392" y="163045"/>
                  </a:lnTo>
                  <a:lnTo>
                    <a:pt x="266752" y="185613"/>
                  </a:lnTo>
                  <a:lnTo>
                    <a:pt x="231556" y="203965"/>
                  </a:lnTo>
                  <a:lnTo>
                    <a:pt x="193664" y="223296"/>
                  </a:lnTo>
                  <a:lnTo>
                    <a:pt x="149701" y="247862"/>
                  </a:lnTo>
                  <a:lnTo>
                    <a:pt x="104432" y="275780"/>
                  </a:lnTo>
                  <a:lnTo>
                    <a:pt x="62625" y="305165"/>
                  </a:lnTo>
                  <a:lnTo>
                    <a:pt x="29044" y="334132"/>
                  </a:lnTo>
                  <a:lnTo>
                    <a:pt x="0" y="393552"/>
                  </a:lnTo>
                  <a:lnTo>
                    <a:pt x="4942" y="428361"/>
                  </a:lnTo>
                  <a:lnTo>
                    <a:pt x="21101" y="464853"/>
                  </a:lnTo>
                  <a:lnTo>
                    <a:pt x="46293" y="502658"/>
                  </a:lnTo>
                  <a:lnTo>
                    <a:pt x="78336" y="541404"/>
                  </a:lnTo>
                  <a:lnTo>
                    <a:pt x="115046" y="580719"/>
                  </a:lnTo>
                  <a:lnTo>
                    <a:pt x="154240" y="620234"/>
                  </a:lnTo>
                  <a:lnTo>
                    <a:pt x="193736" y="659578"/>
                  </a:lnTo>
                  <a:lnTo>
                    <a:pt x="236849" y="701127"/>
                  </a:lnTo>
                  <a:lnTo>
                    <a:pt x="279662" y="739105"/>
                  </a:lnTo>
                  <a:lnTo>
                    <a:pt x="321846" y="773653"/>
                  </a:lnTo>
                  <a:lnTo>
                    <a:pt x="363071" y="804913"/>
                  </a:lnTo>
                  <a:lnTo>
                    <a:pt x="403008" y="833027"/>
                  </a:lnTo>
                  <a:lnTo>
                    <a:pt x="441327" y="858134"/>
                  </a:lnTo>
                  <a:lnTo>
                    <a:pt x="477699" y="880378"/>
                  </a:lnTo>
                  <a:lnTo>
                    <a:pt x="511794" y="899900"/>
                  </a:lnTo>
                  <a:lnTo>
                    <a:pt x="530779" y="891398"/>
                  </a:lnTo>
                  <a:lnTo>
                    <a:pt x="568462" y="867404"/>
                  </a:lnTo>
                  <a:lnTo>
                    <a:pt x="608507" y="825669"/>
                  </a:lnTo>
                  <a:lnTo>
                    <a:pt x="634578" y="763946"/>
                  </a:lnTo>
                  <a:lnTo>
                    <a:pt x="637202" y="727435"/>
                  </a:lnTo>
                  <a:lnTo>
                    <a:pt x="632935" y="695998"/>
                  </a:lnTo>
                  <a:lnTo>
                    <a:pt x="625318" y="671138"/>
                  </a:lnTo>
                  <a:lnTo>
                    <a:pt x="617890" y="654358"/>
                  </a:lnTo>
                  <a:lnTo>
                    <a:pt x="586491" y="636378"/>
                  </a:lnTo>
                  <a:lnTo>
                    <a:pt x="553873" y="616599"/>
                  </a:lnTo>
                  <a:lnTo>
                    <a:pt x="520192" y="594941"/>
                  </a:lnTo>
                  <a:lnTo>
                    <a:pt x="485607" y="571325"/>
                  </a:lnTo>
                  <a:lnTo>
                    <a:pt x="450111" y="545519"/>
                  </a:lnTo>
                  <a:lnTo>
                    <a:pt x="407273" y="512166"/>
                  </a:lnTo>
                  <a:lnTo>
                    <a:pt x="367813" y="479099"/>
                  </a:lnTo>
                  <a:lnTo>
                    <a:pt x="331665" y="446655"/>
                  </a:lnTo>
                  <a:lnTo>
                    <a:pt x="298765" y="415166"/>
                  </a:lnTo>
                  <a:lnTo>
                    <a:pt x="505660" y="323497"/>
                  </a:lnTo>
                  <a:lnTo>
                    <a:pt x="708073" y="15827"/>
                  </a:lnTo>
                  <a:lnTo>
                    <a:pt x="683783" y="2968"/>
                  </a:lnTo>
                  <a:lnTo>
                    <a:pt x="653065" y="0"/>
                  </a:lnTo>
                  <a:close/>
                </a:path>
              </a:pathLst>
            </a:custGeom>
            <a:solidFill>
              <a:srgbClr val="3B4043"/>
            </a:solidFill>
          </p:spPr>
          <p:txBody>
            <a:bodyPr wrap="square" lIns="0" tIns="0" rIns="0" bIns="0" rtlCol="0"/>
            <a:lstStyle/>
            <a:p>
              <a:endParaRPr/>
            </a:p>
          </p:txBody>
        </p:sp>
        <p:sp>
          <p:nvSpPr>
            <p:cNvPr id="20" name="object 17"/>
            <p:cNvSpPr/>
            <p:nvPr/>
          </p:nvSpPr>
          <p:spPr>
            <a:xfrm>
              <a:off x="2839173" y="5885682"/>
              <a:ext cx="200774" cy="195509"/>
            </a:xfrm>
            <a:prstGeom prst="rect">
              <a:avLst/>
            </a:prstGeom>
            <a:blipFill>
              <a:blip r:embed="rId8" cstate="print"/>
              <a:stretch>
                <a:fillRect/>
              </a:stretch>
            </a:blipFill>
          </p:spPr>
          <p:txBody>
            <a:bodyPr wrap="square" lIns="0" tIns="0" rIns="0" bIns="0" rtlCol="0"/>
            <a:lstStyle/>
            <a:p>
              <a:endParaRPr/>
            </a:p>
          </p:txBody>
        </p:sp>
        <p:sp>
          <p:nvSpPr>
            <p:cNvPr id="21" name="object 18"/>
            <p:cNvSpPr/>
            <p:nvPr/>
          </p:nvSpPr>
          <p:spPr>
            <a:xfrm>
              <a:off x="2983907" y="5664672"/>
              <a:ext cx="530860" cy="579120"/>
            </a:xfrm>
            <a:custGeom>
              <a:avLst/>
              <a:gdLst/>
              <a:ahLst/>
              <a:cxnLst/>
              <a:rect l="l" t="t" r="r" b="b"/>
              <a:pathLst>
                <a:path w="530860" h="579120">
                  <a:moveTo>
                    <a:pt x="312984" y="0"/>
                  </a:moveTo>
                  <a:lnTo>
                    <a:pt x="267588" y="33"/>
                  </a:lnTo>
                  <a:lnTo>
                    <a:pt x="221630" y="5976"/>
                  </a:lnTo>
                  <a:lnTo>
                    <a:pt x="176498" y="17778"/>
                  </a:lnTo>
                  <a:lnTo>
                    <a:pt x="133579" y="35390"/>
                  </a:lnTo>
                  <a:lnTo>
                    <a:pt x="94262" y="58762"/>
                  </a:lnTo>
                  <a:lnTo>
                    <a:pt x="59933" y="87846"/>
                  </a:lnTo>
                  <a:lnTo>
                    <a:pt x="31981" y="122592"/>
                  </a:lnTo>
                  <a:lnTo>
                    <a:pt x="11793" y="162951"/>
                  </a:lnTo>
                  <a:lnTo>
                    <a:pt x="0" y="221359"/>
                  </a:lnTo>
                  <a:lnTo>
                    <a:pt x="4046" y="278795"/>
                  </a:lnTo>
                  <a:lnTo>
                    <a:pt x="19086" y="332791"/>
                  </a:lnTo>
                  <a:lnTo>
                    <a:pt x="40270" y="380880"/>
                  </a:lnTo>
                  <a:lnTo>
                    <a:pt x="62751" y="420593"/>
                  </a:lnTo>
                  <a:lnTo>
                    <a:pt x="107187" y="485222"/>
                  </a:lnTo>
                  <a:lnTo>
                    <a:pt x="137910" y="520329"/>
                  </a:lnTo>
                  <a:lnTo>
                    <a:pt x="176597" y="550540"/>
                  </a:lnTo>
                  <a:lnTo>
                    <a:pt x="225991" y="571611"/>
                  </a:lnTo>
                  <a:lnTo>
                    <a:pt x="270658" y="578657"/>
                  </a:lnTo>
                  <a:lnTo>
                    <a:pt x="316164" y="576567"/>
                  </a:lnTo>
                  <a:lnTo>
                    <a:pt x="360927" y="566052"/>
                  </a:lnTo>
                  <a:lnTo>
                    <a:pt x="403365" y="547822"/>
                  </a:lnTo>
                  <a:lnTo>
                    <a:pt x="441896" y="522587"/>
                  </a:lnTo>
                  <a:lnTo>
                    <a:pt x="474937" y="491055"/>
                  </a:lnTo>
                  <a:lnTo>
                    <a:pt x="503490" y="449155"/>
                  </a:lnTo>
                  <a:lnTo>
                    <a:pt x="520694" y="405209"/>
                  </a:lnTo>
                  <a:lnTo>
                    <a:pt x="528908" y="360355"/>
                  </a:lnTo>
                  <a:lnTo>
                    <a:pt x="530491" y="315726"/>
                  </a:lnTo>
                  <a:lnTo>
                    <a:pt x="527801" y="272457"/>
                  </a:lnTo>
                  <a:lnTo>
                    <a:pt x="523197" y="231683"/>
                  </a:lnTo>
                  <a:lnTo>
                    <a:pt x="516313" y="184083"/>
                  </a:lnTo>
                  <a:lnTo>
                    <a:pt x="505579" y="138845"/>
                  </a:lnTo>
                  <a:lnTo>
                    <a:pt x="488153" y="97090"/>
                  </a:lnTo>
                  <a:lnTo>
                    <a:pt x="461195" y="59941"/>
                  </a:lnTo>
                  <a:lnTo>
                    <a:pt x="396540" y="17856"/>
                  </a:lnTo>
                  <a:lnTo>
                    <a:pt x="356431" y="5924"/>
                  </a:lnTo>
                  <a:lnTo>
                    <a:pt x="312984" y="0"/>
                  </a:lnTo>
                  <a:close/>
                </a:path>
              </a:pathLst>
            </a:custGeom>
            <a:solidFill>
              <a:srgbClr val="D2B5A0"/>
            </a:solidFill>
          </p:spPr>
          <p:txBody>
            <a:bodyPr wrap="square" lIns="0" tIns="0" rIns="0" bIns="0" rtlCol="0"/>
            <a:lstStyle/>
            <a:p>
              <a:endParaRPr/>
            </a:p>
          </p:txBody>
        </p:sp>
        <p:sp>
          <p:nvSpPr>
            <p:cNvPr id="22" name="object 19"/>
            <p:cNvSpPr/>
            <p:nvPr/>
          </p:nvSpPr>
          <p:spPr>
            <a:xfrm>
              <a:off x="3245396" y="6141892"/>
              <a:ext cx="83185" cy="38100"/>
            </a:xfrm>
            <a:custGeom>
              <a:avLst/>
              <a:gdLst/>
              <a:ahLst/>
              <a:cxnLst/>
              <a:rect l="l" t="t" r="r" b="b"/>
              <a:pathLst>
                <a:path w="83185" h="38100">
                  <a:moveTo>
                    <a:pt x="36534" y="0"/>
                  </a:moveTo>
                  <a:lnTo>
                    <a:pt x="0" y="11193"/>
                  </a:lnTo>
                  <a:lnTo>
                    <a:pt x="12237" y="10206"/>
                  </a:lnTo>
                  <a:lnTo>
                    <a:pt x="23956" y="9996"/>
                  </a:lnTo>
                  <a:lnTo>
                    <a:pt x="71564" y="26496"/>
                  </a:lnTo>
                  <a:lnTo>
                    <a:pt x="82816" y="37672"/>
                  </a:lnTo>
                  <a:lnTo>
                    <a:pt x="81470" y="29430"/>
                  </a:lnTo>
                  <a:lnTo>
                    <a:pt x="49491" y="2112"/>
                  </a:lnTo>
                  <a:lnTo>
                    <a:pt x="43072" y="647"/>
                  </a:lnTo>
                  <a:lnTo>
                    <a:pt x="36534" y="0"/>
                  </a:lnTo>
                  <a:close/>
                </a:path>
              </a:pathLst>
            </a:custGeom>
            <a:solidFill>
              <a:srgbClr val="AC8D7A"/>
            </a:solidFill>
          </p:spPr>
          <p:txBody>
            <a:bodyPr wrap="square" lIns="0" tIns="0" rIns="0" bIns="0" rtlCol="0"/>
            <a:lstStyle/>
            <a:p>
              <a:endParaRPr/>
            </a:p>
          </p:txBody>
        </p:sp>
        <p:sp>
          <p:nvSpPr>
            <p:cNvPr id="23" name="object 20"/>
            <p:cNvSpPr/>
            <p:nvPr/>
          </p:nvSpPr>
          <p:spPr>
            <a:xfrm>
              <a:off x="2985427" y="5915926"/>
              <a:ext cx="532765" cy="155575"/>
            </a:xfrm>
            <a:custGeom>
              <a:avLst/>
              <a:gdLst/>
              <a:ahLst/>
              <a:cxnLst/>
              <a:rect l="l" t="t" r="r" b="b"/>
              <a:pathLst>
                <a:path w="532764" h="155575">
                  <a:moveTo>
                    <a:pt x="517537" y="0"/>
                  </a:moveTo>
                  <a:lnTo>
                    <a:pt x="7749" y="41928"/>
                  </a:lnTo>
                  <a:lnTo>
                    <a:pt x="3744" y="28474"/>
                  </a:lnTo>
                  <a:lnTo>
                    <a:pt x="300" y="15756"/>
                  </a:lnTo>
                  <a:lnTo>
                    <a:pt x="0" y="18199"/>
                  </a:lnTo>
                  <a:lnTo>
                    <a:pt x="7875" y="57140"/>
                  </a:lnTo>
                  <a:lnTo>
                    <a:pt x="89039" y="96456"/>
                  </a:lnTo>
                  <a:lnTo>
                    <a:pt x="122212" y="113619"/>
                  </a:lnTo>
                  <a:lnTo>
                    <a:pt x="167720" y="131802"/>
                  </a:lnTo>
                  <a:lnTo>
                    <a:pt x="224704" y="146939"/>
                  </a:lnTo>
                  <a:lnTo>
                    <a:pt x="292303" y="154965"/>
                  </a:lnTo>
                  <a:lnTo>
                    <a:pt x="357589" y="153083"/>
                  </a:lnTo>
                  <a:lnTo>
                    <a:pt x="415331" y="143612"/>
                  </a:lnTo>
                  <a:lnTo>
                    <a:pt x="464459" y="129616"/>
                  </a:lnTo>
                  <a:lnTo>
                    <a:pt x="503901" y="114159"/>
                  </a:lnTo>
                  <a:lnTo>
                    <a:pt x="532587" y="100304"/>
                  </a:lnTo>
                  <a:lnTo>
                    <a:pt x="531541" y="80614"/>
                  </a:lnTo>
                  <a:lnTo>
                    <a:pt x="529899" y="59985"/>
                  </a:lnTo>
                  <a:lnTo>
                    <a:pt x="527588" y="38475"/>
                  </a:lnTo>
                  <a:lnTo>
                    <a:pt x="524535" y="16141"/>
                  </a:lnTo>
                  <a:lnTo>
                    <a:pt x="522302" y="2789"/>
                  </a:lnTo>
                  <a:lnTo>
                    <a:pt x="521170" y="9165"/>
                  </a:lnTo>
                  <a:lnTo>
                    <a:pt x="517537" y="0"/>
                  </a:lnTo>
                  <a:close/>
                </a:path>
              </a:pathLst>
            </a:custGeom>
            <a:solidFill>
              <a:srgbClr val="BDC1C5"/>
            </a:solidFill>
          </p:spPr>
          <p:txBody>
            <a:bodyPr wrap="square" lIns="0" tIns="0" rIns="0" bIns="0" rtlCol="0"/>
            <a:lstStyle/>
            <a:p>
              <a:endParaRPr/>
            </a:p>
          </p:txBody>
        </p:sp>
        <p:sp>
          <p:nvSpPr>
            <p:cNvPr id="24" name="object 21"/>
            <p:cNvSpPr/>
            <p:nvPr/>
          </p:nvSpPr>
          <p:spPr>
            <a:xfrm>
              <a:off x="2966673" y="5993752"/>
              <a:ext cx="142501" cy="170624"/>
            </a:xfrm>
            <a:prstGeom prst="rect">
              <a:avLst/>
            </a:prstGeom>
            <a:blipFill>
              <a:blip r:embed="rId9" cstate="print"/>
              <a:stretch>
                <a:fillRect/>
              </a:stretch>
            </a:blipFill>
          </p:spPr>
          <p:txBody>
            <a:bodyPr wrap="square" lIns="0" tIns="0" rIns="0" bIns="0" rtlCol="0"/>
            <a:lstStyle/>
            <a:p>
              <a:endParaRPr/>
            </a:p>
          </p:txBody>
        </p:sp>
        <p:sp>
          <p:nvSpPr>
            <p:cNvPr id="25" name="object 22"/>
            <p:cNvSpPr/>
            <p:nvPr/>
          </p:nvSpPr>
          <p:spPr>
            <a:xfrm>
              <a:off x="3219970" y="5952502"/>
              <a:ext cx="186055" cy="93345"/>
            </a:xfrm>
            <a:custGeom>
              <a:avLst/>
              <a:gdLst/>
              <a:ahLst/>
              <a:cxnLst/>
              <a:rect l="l" t="t" r="r" b="b"/>
              <a:pathLst>
                <a:path w="186054" h="93345">
                  <a:moveTo>
                    <a:pt x="8191" y="59397"/>
                  </a:moveTo>
                  <a:lnTo>
                    <a:pt x="8051" y="58394"/>
                  </a:lnTo>
                  <a:lnTo>
                    <a:pt x="8115" y="60261"/>
                  </a:lnTo>
                  <a:lnTo>
                    <a:pt x="8191" y="59397"/>
                  </a:lnTo>
                  <a:close/>
                </a:path>
                <a:path w="186054" h="93345">
                  <a:moveTo>
                    <a:pt x="28511" y="70091"/>
                  </a:moveTo>
                  <a:lnTo>
                    <a:pt x="21069" y="24511"/>
                  </a:lnTo>
                  <a:lnTo>
                    <a:pt x="11976" y="17399"/>
                  </a:lnTo>
                  <a:lnTo>
                    <a:pt x="1981" y="23088"/>
                  </a:lnTo>
                  <a:lnTo>
                    <a:pt x="0" y="28854"/>
                  </a:lnTo>
                  <a:lnTo>
                    <a:pt x="3098" y="36245"/>
                  </a:lnTo>
                  <a:lnTo>
                    <a:pt x="3632" y="37655"/>
                  </a:lnTo>
                  <a:lnTo>
                    <a:pt x="7962" y="58051"/>
                  </a:lnTo>
                  <a:lnTo>
                    <a:pt x="8051" y="58394"/>
                  </a:lnTo>
                  <a:lnTo>
                    <a:pt x="8331" y="59397"/>
                  </a:lnTo>
                  <a:lnTo>
                    <a:pt x="8128" y="60261"/>
                  </a:lnTo>
                  <a:lnTo>
                    <a:pt x="6426" y="80810"/>
                  </a:lnTo>
                  <a:lnTo>
                    <a:pt x="6769" y="79197"/>
                  </a:lnTo>
                  <a:lnTo>
                    <a:pt x="6184" y="82067"/>
                  </a:lnTo>
                  <a:lnTo>
                    <a:pt x="5943" y="84378"/>
                  </a:lnTo>
                  <a:lnTo>
                    <a:pt x="7226" y="86982"/>
                  </a:lnTo>
                  <a:lnTo>
                    <a:pt x="8318" y="89268"/>
                  </a:lnTo>
                  <a:lnTo>
                    <a:pt x="10731" y="91465"/>
                  </a:lnTo>
                  <a:lnTo>
                    <a:pt x="18110" y="93345"/>
                  </a:lnTo>
                  <a:lnTo>
                    <a:pt x="25311" y="90868"/>
                  </a:lnTo>
                  <a:lnTo>
                    <a:pt x="26492" y="85140"/>
                  </a:lnTo>
                  <a:lnTo>
                    <a:pt x="27292" y="79197"/>
                  </a:lnTo>
                  <a:lnTo>
                    <a:pt x="28511" y="70091"/>
                  </a:lnTo>
                  <a:close/>
                </a:path>
                <a:path w="186054" h="93345">
                  <a:moveTo>
                    <a:pt x="185750" y="42545"/>
                  </a:moveTo>
                  <a:lnTo>
                    <a:pt x="182359" y="3911"/>
                  </a:lnTo>
                  <a:lnTo>
                    <a:pt x="176339" y="0"/>
                  </a:lnTo>
                  <a:lnTo>
                    <a:pt x="165315" y="2946"/>
                  </a:lnTo>
                  <a:lnTo>
                    <a:pt x="161810" y="8140"/>
                  </a:lnTo>
                  <a:lnTo>
                    <a:pt x="163195" y="17589"/>
                  </a:lnTo>
                  <a:lnTo>
                    <a:pt x="163664" y="21526"/>
                  </a:lnTo>
                  <a:lnTo>
                    <a:pt x="164223" y="27012"/>
                  </a:lnTo>
                  <a:lnTo>
                    <a:pt x="164388" y="28892"/>
                  </a:lnTo>
                  <a:lnTo>
                    <a:pt x="164744" y="33985"/>
                  </a:lnTo>
                  <a:lnTo>
                    <a:pt x="164795" y="35140"/>
                  </a:lnTo>
                  <a:lnTo>
                    <a:pt x="165150" y="42545"/>
                  </a:lnTo>
                  <a:lnTo>
                    <a:pt x="165125" y="50266"/>
                  </a:lnTo>
                  <a:lnTo>
                    <a:pt x="164490" y="63436"/>
                  </a:lnTo>
                  <a:lnTo>
                    <a:pt x="168643" y="68783"/>
                  </a:lnTo>
                  <a:lnTo>
                    <a:pt x="179895" y="68681"/>
                  </a:lnTo>
                  <a:lnTo>
                    <a:pt x="185254" y="64503"/>
                  </a:lnTo>
                  <a:lnTo>
                    <a:pt x="185547" y="58712"/>
                  </a:lnTo>
                  <a:lnTo>
                    <a:pt x="185737" y="50266"/>
                  </a:lnTo>
                  <a:lnTo>
                    <a:pt x="185750" y="42545"/>
                  </a:lnTo>
                  <a:close/>
                </a:path>
              </a:pathLst>
            </a:custGeom>
            <a:solidFill>
              <a:srgbClr val="000000"/>
            </a:solidFill>
          </p:spPr>
          <p:txBody>
            <a:bodyPr wrap="square" lIns="0" tIns="0" rIns="0" bIns="0" rtlCol="0"/>
            <a:lstStyle/>
            <a:p>
              <a:endParaRPr/>
            </a:p>
          </p:txBody>
        </p:sp>
        <p:sp>
          <p:nvSpPr>
            <p:cNvPr id="26" name="object 23"/>
            <p:cNvSpPr/>
            <p:nvPr/>
          </p:nvSpPr>
          <p:spPr>
            <a:xfrm>
              <a:off x="2966986" y="5578462"/>
              <a:ext cx="540385" cy="323850"/>
            </a:xfrm>
            <a:custGeom>
              <a:avLst/>
              <a:gdLst/>
              <a:ahLst/>
              <a:cxnLst/>
              <a:rect l="l" t="t" r="r" b="b"/>
              <a:pathLst>
                <a:path w="540385" h="323850">
                  <a:moveTo>
                    <a:pt x="322689" y="0"/>
                  </a:moveTo>
                  <a:lnTo>
                    <a:pt x="275295" y="995"/>
                  </a:lnTo>
                  <a:lnTo>
                    <a:pt x="227966" y="10225"/>
                  </a:lnTo>
                  <a:lnTo>
                    <a:pt x="182082" y="27067"/>
                  </a:lnTo>
                  <a:lnTo>
                    <a:pt x="139022" y="50900"/>
                  </a:lnTo>
                  <a:lnTo>
                    <a:pt x="100164" y="81102"/>
                  </a:lnTo>
                  <a:lnTo>
                    <a:pt x="56816" y="130590"/>
                  </a:lnTo>
                  <a:lnTo>
                    <a:pt x="28117" y="181873"/>
                  </a:lnTo>
                  <a:lnTo>
                    <a:pt x="11077" y="230885"/>
                  </a:lnTo>
                  <a:lnTo>
                    <a:pt x="2705" y="273565"/>
                  </a:lnTo>
                  <a:lnTo>
                    <a:pt x="0" y="323672"/>
                  </a:lnTo>
                  <a:lnTo>
                    <a:pt x="539940" y="250316"/>
                  </a:lnTo>
                  <a:lnTo>
                    <a:pt x="530042" y="178903"/>
                  </a:lnTo>
                  <a:lnTo>
                    <a:pt x="509884" y="127153"/>
                  </a:lnTo>
                  <a:lnTo>
                    <a:pt x="472490" y="74028"/>
                  </a:lnTo>
                  <a:lnTo>
                    <a:pt x="439073" y="44046"/>
                  </a:lnTo>
                  <a:lnTo>
                    <a:pt x="382877" y="12661"/>
                  </a:lnTo>
                  <a:lnTo>
                    <a:pt x="322689" y="0"/>
                  </a:lnTo>
                  <a:close/>
                </a:path>
              </a:pathLst>
            </a:custGeom>
            <a:solidFill>
              <a:srgbClr val="1F2023"/>
            </a:solidFill>
          </p:spPr>
          <p:txBody>
            <a:bodyPr wrap="square" lIns="0" tIns="0" rIns="0" bIns="0" rtlCol="0"/>
            <a:lstStyle/>
            <a:p>
              <a:endParaRPr/>
            </a:p>
          </p:txBody>
        </p:sp>
        <p:sp>
          <p:nvSpPr>
            <p:cNvPr id="27" name="object 24"/>
            <p:cNvSpPr/>
            <p:nvPr/>
          </p:nvSpPr>
          <p:spPr>
            <a:xfrm>
              <a:off x="2964027" y="5763831"/>
              <a:ext cx="1017905" cy="1285875"/>
            </a:xfrm>
            <a:custGeom>
              <a:avLst/>
              <a:gdLst/>
              <a:ahLst/>
              <a:cxnLst/>
              <a:rect l="l" t="t" r="r" b="b"/>
              <a:pathLst>
                <a:path w="1017904" h="1285875">
                  <a:moveTo>
                    <a:pt x="546201" y="96735"/>
                  </a:moveTo>
                  <a:lnTo>
                    <a:pt x="537413" y="12306"/>
                  </a:lnTo>
                  <a:lnTo>
                    <a:pt x="504964" y="6743"/>
                  </a:lnTo>
                  <a:lnTo>
                    <a:pt x="464959" y="2197"/>
                  </a:lnTo>
                  <a:lnTo>
                    <a:pt x="418172" y="0"/>
                  </a:lnTo>
                  <a:lnTo>
                    <a:pt x="365379" y="1524"/>
                  </a:lnTo>
                  <a:lnTo>
                    <a:pt x="307365" y="8089"/>
                  </a:lnTo>
                  <a:lnTo>
                    <a:pt x="244906" y="21069"/>
                  </a:lnTo>
                  <a:lnTo>
                    <a:pt x="180340" y="41236"/>
                  </a:lnTo>
                  <a:lnTo>
                    <a:pt x="123659" y="65074"/>
                  </a:lnTo>
                  <a:lnTo>
                    <a:pt x="75069" y="90551"/>
                  </a:lnTo>
                  <a:lnTo>
                    <a:pt x="34759" y="115633"/>
                  </a:lnTo>
                  <a:lnTo>
                    <a:pt x="2959" y="138303"/>
                  </a:lnTo>
                  <a:lnTo>
                    <a:pt x="0" y="152742"/>
                  </a:lnTo>
                  <a:lnTo>
                    <a:pt x="546" y="161975"/>
                  </a:lnTo>
                  <a:lnTo>
                    <a:pt x="4254" y="180987"/>
                  </a:lnTo>
                  <a:lnTo>
                    <a:pt x="11328" y="196126"/>
                  </a:lnTo>
                  <a:lnTo>
                    <a:pt x="19253" y="207149"/>
                  </a:lnTo>
                  <a:lnTo>
                    <a:pt x="25565" y="213842"/>
                  </a:lnTo>
                  <a:lnTo>
                    <a:pt x="60744" y="195795"/>
                  </a:lnTo>
                  <a:lnTo>
                    <a:pt x="100088" y="177609"/>
                  </a:lnTo>
                  <a:lnTo>
                    <a:pt x="143510" y="159867"/>
                  </a:lnTo>
                  <a:lnTo>
                    <a:pt x="190893" y="143141"/>
                  </a:lnTo>
                  <a:lnTo>
                    <a:pt x="242176" y="128016"/>
                  </a:lnTo>
                  <a:lnTo>
                    <a:pt x="302234" y="114071"/>
                  </a:lnTo>
                  <a:lnTo>
                    <a:pt x="359117" y="104470"/>
                  </a:lnTo>
                  <a:lnTo>
                    <a:pt x="412381" y="98577"/>
                  </a:lnTo>
                  <a:lnTo>
                    <a:pt x="461606" y="95758"/>
                  </a:lnTo>
                  <a:lnTo>
                    <a:pt x="506349" y="95351"/>
                  </a:lnTo>
                  <a:lnTo>
                    <a:pt x="546201" y="96735"/>
                  </a:lnTo>
                  <a:close/>
                </a:path>
                <a:path w="1017904" h="1285875">
                  <a:moveTo>
                    <a:pt x="1017562" y="1254785"/>
                  </a:moveTo>
                  <a:lnTo>
                    <a:pt x="1012952" y="1155801"/>
                  </a:lnTo>
                  <a:lnTo>
                    <a:pt x="951979" y="958430"/>
                  </a:lnTo>
                  <a:lnTo>
                    <a:pt x="701281" y="480796"/>
                  </a:lnTo>
                  <a:lnTo>
                    <a:pt x="607796" y="559231"/>
                  </a:lnTo>
                  <a:lnTo>
                    <a:pt x="717105" y="1240993"/>
                  </a:lnTo>
                  <a:lnTo>
                    <a:pt x="742848" y="1266647"/>
                  </a:lnTo>
                  <a:lnTo>
                    <a:pt x="760183" y="1278966"/>
                  </a:lnTo>
                  <a:lnTo>
                    <a:pt x="776986" y="1281315"/>
                  </a:lnTo>
                  <a:lnTo>
                    <a:pt x="801141" y="1277099"/>
                  </a:lnTo>
                  <a:lnTo>
                    <a:pt x="951674" y="1285265"/>
                  </a:lnTo>
                  <a:lnTo>
                    <a:pt x="1017562" y="1254785"/>
                  </a:lnTo>
                  <a:close/>
                </a:path>
              </a:pathLst>
            </a:custGeom>
            <a:solidFill>
              <a:srgbClr val="3B4043"/>
            </a:solidFill>
          </p:spPr>
          <p:txBody>
            <a:bodyPr wrap="square" lIns="0" tIns="0" rIns="0" bIns="0" rtlCol="0"/>
            <a:lstStyle/>
            <a:p>
              <a:endParaRPr/>
            </a:p>
          </p:txBody>
        </p:sp>
        <p:sp>
          <p:nvSpPr>
            <p:cNvPr id="28" name="object 25"/>
            <p:cNvSpPr/>
            <p:nvPr/>
          </p:nvSpPr>
          <p:spPr>
            <a:xfrm>
              <a:off x="3589375" y="6429023"/>
              <a:ext cx="86995" cy="405765"/>
            </a:xfrm>
            <a:custGeom>
              <a:avLst/>
              <a:gdLst/>
              <a:ahLst/>
              <a:cxnLst/>
              <a:rect l="l" t="t" r="r" b="b"/>
              <a:pathLst>
                <a:path w="86995" h="405765">
                  <a:moveTo>
                    <a:pt x="6121" y="0"/>
                  </a:moveTo>
                  <a:lnTo>
                    <a:pt x="0" y="1689"/>
                  </a:lnTo>
                  <a:lnTo>
                    <a:pt x="80835" y="405447"/>
                  </a:lnTo>
                  <a:lnTo>
                    <a:pt x="86944" y="403758"/>
                  </a:lnTo>
                  <a:close/>
                </a:path>
              </a:pathLst>
            </a:custGeom>
            <a:solidFill>
              <a:srgbClr val="1F2023"/>
            </a:solidFill>
          </p:spPr>
          <p:txBody>
            <a:bodyPr wrap="square" lIns="0" tIns="0" rIns="0" bIns="0" rtlCol="0"/>
            <a:lstStyle/>
            <a:p>
              <a:endParaRPr/>
            </a:p>
          </p:txBody>
        </p:sp>
        <p:sp>
          <p:nvSpPr>
            <p:cNvPr id="29" name="object 26"/>
            <p:cNvSpPr/>
            <p:nvPr/>
          </p:nvSpPr>
          <p:spPr>
            <a:xfrm>
              <a:off x="3584041" y="6474136"/>
              <a:ext cx="727075" cy="446405"/>
            </a:xfrm>
            <a:custGeom>
              <a:avLst/>
              <a:gdLst/>
              <a:ahLst/>
              <a:cxnLst/>
              <a:rect l="l" t="t" r="r" b="b"/>
              <a:pathLst>
                <a:path w="727075" h="446404">
                  <a:moveTo>
                    <a:pt x="726668" y="0"/>
                  </a:moveTo>
                  <a:lnTo>
                    <a:pt x="109156" y="0"/>
                  </a:lnTo>
                  <a:lnTo>
                    <a:pt x="0" y="445973"/>
                  </a:lnTo>
                  <a:lnTo>
                    <a:pt x="617499" y="445973"/>
                  </a:lnTo>
                  <a:lnTo>
                    <a:pt x="726668" y="0"/>
                  </a:lnTo>
                  <a:close/>
                </a:path>
              </a:pathLst>
            </a:custGeom>
            <a:solidFill>
              <a:srgbClr val="D7DADE"/>
            </a:solidFill>
          </p:spPr>
          <p:txBody>
            <a:bodyPr wrap="square" lIns="0" tIns="0" rIns="0" bIns="0" rtlCol="0"/>
            <a:lstStyle/>
            <a:p>
              <a:endParaRPr/>
            </a:p>
          </p:txBody>
        </p:sp>
        <p:sp>
          <p:nvSpPr>
            <p:cNvPr id="30" name="object 27"/>
            <p:cNvSpPr/>
            <p:nvPr/>
          </p:nvSpPr>
          <p:spPr>
            <a:xfrm>
              <a:off x="3623017" y="6474136"/>
              <a:ext cx="727075" cy="446405"/>
            </a:xfrm>
            <a:custGeom>
              <a:avLst/>
              <a:gdLst/>
              <a:ahLst/>
              <a:cxnLst/>
              <a:rect l="l" t="t" r="r" b="b"/>
              <a:pathLst>
                <a:path w="727075" h="446404">
                  <a:moveTo>
                    <a:pt x="726668" y="0"/>
                  </a:moveTo>
                  <a:lnTo>
                    <a:pt x="109156" y="0"/>
                  </a:lnTo>
                  <a:lnTo>
                    <a:pt x="0" y="445973"/>
                  </a:lnTo>
                  <a:lnTo>
                    <a:pt x="617512" y="445973"/>
                  </a:lnTo>
                  <a:lnTo>
                    <a:pt x="726668" y="0"/>
                  </a:lnTo>
                  <a:close/>
                </a:path>
              </a:pathLst>
            </a:custGeom>
            <a:solidFill>
              <a:srgbClr val="B8BDC4"/>
            </a:solidFill>
          </p:spPr>
          <p:txBody>
            <a:bodyPr wrap="square" lIns="0" tIns="0" rIns="0" bIns="0" rtlCol="0"/>
            <a:lstStyle/>
            <a:p>
              <a:endParaRPr/>
            </a:p>
          </p:txBody>
        </p:sp>
        <p:sp>
          <p:nvSpPr>
            <p:cNvPr id="31" name="object 28"/>
            <p:cNvSpPr/>
            <p:nvPr/>
          </p:nvSpPr>
          <p:spPr>
            <a:xfrm>
              <a:off x="3783043" y="6675044"/>
              <a:ext cx="290195" cy="490220"/>
            </a:xfrm>
            <a:custGeom>
              <a:avLst/>
              <a:gdLst/>
              <a:ahLst/>
              <a:cxnLst/>
              <a:rect l="l" t="t" r="r" b="b"/>
              <a:pathLst>
                <a:path w="290195" h="490220">
                  <a:moveTo>
                    <a:pt x="155526" y="0"/>
                  </a:moveTo>
                  <a:lnTo>
                    <a:pt x="113889" y="15941"/>
                  </a:lnTo>
                  <a:lnTo>
                    <a:pt x="81208" y="46265"/>
                  </a:lnTo>
                  <a:lnTo>
                    <a:pt x="62059" y="88121"/>
                  </a:lnTo>
                  <a:lnTo>
                    <a:pt x="1290" y="349360"/>
                  </a:lnTo>
                  <a:lnTo>
                    <a:pt x="0" y="395370"/>
                  </a:lnTo>
                  <a:lnTo>
                    <a:pt x="15944" y="437003"/>
                  </a:lnTo>
                  <a:lnTo>
                    <a:pt x="46268" y="469682"/>
                  </a:lnTo>
                  <a:lnTo>
                    <a:pt x="88119" y="488832"/>
                  </a:lnTo>
                  <a:lnTo>
                    <a:pt x="134131" y="490123"/>
                  </a:lnTo>
                  <a:lnTo>
                    <a:pt x="175767" y="474182"/>
                  </a:lnTo>
                  <a:lnTo>
                    <a:pt x="208447" y="443858"/>
                  </a:lnTo>
                  <a:lnTo>
                    <a:pt x="227591" y="402002"/>
                  </a:lnTo>
                  <a:lnTo>
                    <a:pt x="288373" y="140775"/>
                  </a:lnTo>
                  <a:lnTo>
                    <a:pt x="289660" y="94758"/>
                  </a:lnTo>
                  <a:lnTo>
                    <a:pt x="273719" y="53122"/>
                  </a:lnTo>
                  <a:lnTo>
                    <a:pt x="243398" y="20441"/>
                  </a:lnTo>
                  <a:lnTo>
                    <a:pt x="201543" y="1291"/>
                  </a:lnTo>
                  <a:lnTo>
                    <a:pt x="155526" y="0"/>
                  </a:lnTo>
                  <a:close/>
                </a:path>
              </a:pathLst>
            </a:custGeom>
            <a:solidFill>
              <a:srgbClr val="D7DADE"/>
            </a:solidFill>
          </p:spPr>
          <p:txBody>
            <a:bodyPr wrap="square" lIns="0" tIns="0" rIns="0" bIns="0" rtlCol="0"/>
            <a:lstStyle/>
            <a:p>
              <a:endParaRPr/>
            </a:p>
          </p:txBody>
        </p:sp>
        <p:sp>
          <p:nvSpPr>
            <p:cNvPr id="32" name="object 29"/>
            <p:cNvSpPr/>
            <p:nvPr/>
          </p:nvSpPr>
          <p:spPr>
            <a:xfrm>
              <a:off x="3697135" y="6983746"/>
              <a:ext cx="416559" cy="299720"/>
            </a:xfrm>
            <a:custGeom>
              <a:avLst/>
              <a:gdLst/>
              <a:ahLst/>
              <a:cxnLst/>
              <a:rect l="l" t="t" r="r" b="b"/>
              <a:pathLst>
                <a:path w="416560" h="299720">
                  <a:moveTo>
                    <a:pt x="208165" y="0"/>
                  </a:moveTo>
                  <a:lnTo>
                    <a:pt x="152829" y="5347"/>
                  </a:lnTo>
                  <a:lnTo>
                    <a:pt x="103103" y="20437"/>
                  </a:lnTo>
                  <a:lnTo>
                    <a:pt x="60972" y="43843"/>
                  </a:lnTo>
                  <a:lnTo>
                    <a:pt x="28422" y="74139"/>
                  </a:lnTo>
                  <a:lnTo>
                    <a:pt x="7436" y="109899"/>
                  </a:lnTo>
                  <a:lnTo>
                    <a:pt x="0" y="149694"/>
                  </a:lnTo>
                  <a:lnTo>
                    <a:pt x="7436" y="189490"/>
                  </a:lnTo>
                  <a:lnTo>
                    <a:pt x="28422" y="225250"/>
                  </a:lnTo>
                  <a:lnTo>
                    <a:pt x="60972" y="255546"/>
                  </a:lnTo>
                  <a:lnTo>
                    <a:pt x="103103" y="278952"/>
                  </a:lnTo>
                  <a:lnTo>
                    <a:pt x="152829" y="294042"/>
                  </a:lnTo>
                  <a:lnTo>
                    <a:pt x="208165" y="299389"/>
                  </a:lnTo>
                  <a:lnTo>
                    <a:pt x="263507" y="294042"/>
                  </a:lnTo>
                  <a:lnTo>
                    <a:pt x="313237" y="278952"/>
                  </a:lnTo>
                  <a:lnTo>
                    <a:pt x="355369" y="255546"/>
                  </a:lnTo>
                  <a:lnTo>
                    <a:pt x="387921" y="225250"/>
                  </a:lnTo>
                  <a:lnTo>
                    <a:pt x="408907" y="189490"/>
                  </a:lnTo>
                  <a:lnTo>
                    <a:pt x="416344" y="149694"/>
                  </a:lnTo>
                  <a:lnTo>
                    <a:pt x="408907" y="109899"/>
                  </a:lnTo>
                  <a:lnTo>
                    <a:pt x="387921" y="74139"/>
                  </a:lnTo>
                  <a:lnTo>
                    <a:pt x="355369" y="43843"/>
                  </a:lnTo>
                  <a:lnTo>
                    <a:pt x="313237" y="20437"/>
                  </a:lnTo>
                  <a:lnTo>
                    <a:pt x="263507" y="5347"/>
                  </a:lnTo>
                  <a:lnTo>
                    <a:pt x="208165" y="0"/>
                  </a:lnTo>
                  <a:close/>
                </a:path>
              </a:pathLst>
            </a:custGeom>
            <a:solidFill>
              <a:srgbClr val="B8BDC4"/>
            </a:solidFill>
          </p:spPr>
          <p:txBody>
            <a:bodyPr wrap="square" lIns="0" tIns="0" rIns="0" bIns="0" rtlCol="0"/>
            <a:lstStyle/>
            <a:p>
              <a:endParaRPr/>
            </a:p>
          </p:txBody>
        </p:sp>
        <p:sp>
          <p:nvSpPr>
            <p:cNvPr id="33" name="object 30"/>
            <p:cNvSpPr/>
            <p:nvPr/>
          </p:nvSpPr>
          <p:spPr>
            <a:xfrm>
              <a:off x="2318931" y="7200899"/>
              <a:ext cx="1909445" cy="340995"/>
            </a:xfrm>
            <a:custGeom>
              <a:avLst/>
              <a:gdLst/>
              <a:ahLst/>
              <a:cxnLst/>
              <a:rect l="l" t="t" r="r" b="b"/>
              <a:pathLst>
                <a:path w="1909445" h="340995">
                  <a:moveTo>
                    <a:pt x="714717" y="0"/>
                  </a:moveTo>
                  <a:lnTo>
                    <a:pt x="0" y="0"/>
                  </a:lnTo>
                  <a:lnTo>
                    <a:pt x="0" y="340791"/>
                  </a:lnTo>
                  <a:lnTo>
                    <a:pt x="714717" y="340791"/>
                  </a:lnTo>
                  <a:lnTo>
                    <a:pt x="714717" y="0"/>
                  </a:lnTo>
                  <a:close/>
                </a:path>
                <a:path w="1909445" h="340995">
                  <a:moveTo>
                    <a:pt x="1027379" y="0"/>
                  </a:moveTo>
                  <a:lnTo>
                    <a:pt x="944816" y="0"/>
                  </a:lnTo>
                  <a:lnTo>
                    <a:pt x="944816" y="340791"/>
                  </a:lnTo>
                  <a:lnTo>
                    <a:pt x="1027379" y="340791"/>
                  </a:lnTo>
                  <a:lnTo>
                    <a:pt x="1027379" y="0"/>
                  </a:lnTo>
                  <a:close/>
                </a:path>
                <a:path w="1909445" h="340995">
                  <a:moveTo>
                    <a:pt x="1909419" y="0"/>
                  </a:moveTo>
                  <a:lnTo>
                    <a:pt x="1257477" y="0"/>
                  </a:lnTo>
                  <a:lnTo>
                    <a:pt x="1257477" y="340791"/>
                  </a:lnTo>
                  <a:lnTo>
                    <a:pt x="1909419" y="340791"/>
                  </a:lnTo>
                  <a:lnTo>
                    <a:pt x="1909419" y="0"/>
                  </a:lnTo>
                  <a:close/>
                </a:path>
              </a:pathLst>
            </a:custGeom>
            <a:solidFill>
              <a:srgbClr val="D7DADE"/>
            </a:solidFill>
          </p:spPr>
          <p:txBody>
            <a:bodyPr wrap="square" lIns="0" tIns="0" rIns="0" bIns="0" rtlCol="0"/>
            <a:lstStyle/>
            <a:p>
              <a:endParaRPr/>
            </a:p>
          </p:txBody>
        </p:sp>
        <p:sp>
          <p:nvSpPr>
            <p:cNvPr id="34" name="object 31"/>
            <p:cNvSpPr/>
            <p:nvPr/>
          </p:nvSpPr>
          <p:spPr>
            <a:xfrm>
              <a:off x="3033649" y="7187399"/>
              <a:ext cx="1424940" cy="354330"/>
            </a:xfrm>
            <a:custGeom>
              <a:avLst/>
              <a:gdLst/>
              <a:ahLst/>
              <a:cxnLst/>
              <a:rect l="l" t="t" r="r" b="b"/>
              <a:pathLst>
                <a:path w="1424939" h="354329">
                  <a:moveTo>
                    <a:pt x="230098" y="0"/>
                  </a:moveTo>
                  <a:lnTo>
                    <a:pt x="0" y="0"/>
                  </a:lnTo>
                  <a:lnTo>
                    <a:pt x="0" y="354291"/>
                  </a:lnTo>
                  <a:lnTo>
                    <a:pt x="230098" y="354291"/>
                  </a:lnTo>
                  <a:lnTo>
                    <a:pt x="230098" y="0"/>
                  </a:lnTo>
                  <a:close/>
                </a:path>
                <a:path w="1424939" h="354329">
                  <a:moveTo>
                    <a:pt x="542759" y="0"/>
                  </a:moveTo>
                  <a:lnTo>
                    <a:pt x="312661" y="0"/>
                  </a:lnTo>
                  <a:lnTo>
                    <a:pt x="312661" y="354291"/>
                  </a:lnTo>
                  <a:lnTo>
                    <a:pt x="542759" y="354291"/>
                  </a:lnTo>
                  <a:lnTo>
                    <a:pt x="542759" y="0"/>
                  </a:lnTo>
                  <a:close/>
                </a:path>
                <a:path w="1424939" h="354329">
                  <a:moveTo>
                    <a:pt x="1424800" y="0"/>
                  </a:moveTo>
                  <a:lnTo>
                    <a:pt x="1194701" y="0"/>
                  </a:lnTo>
                  <a:lnTo>
                    <a:pt x="1194701" y="354291"/>
                  </a:lnTo>
                  <a:lnTo>
                    <a:pt x="1424800" y="354291"/>
                  </a:lnTo>
                  <a:lnTo>
                    <a:pt x="1424800" y="0"/>
                  </a:lnTo>
                  <a:close/>
                </a:path>
              </a:pathLst>
            </a:custGeom>
            <a:solidFill>
              <a:srgbClr val="B8BDC4"/>
            </a:solidFill>
          </p:spPr>
          <p:txBody>
            <a:bodyPr wrap="square" lIns="0" tIns="0" rIns="0" bIns="0" rtlCol="0"/>
            <a:lstStyle/>
            <a:p>
              <a:endParaRPr/>
            </a:p>
          </p:txBody>
        </p:sp>
        <p:sp>
          <p:nvSpPr>
            <p:cNvPr id="35" name="object 32"/>
            <p:cNvSpPr/>
            <p:nvPr/>
          </p:nvSpPr>
          <p:spPr>
            <a:xfrm>
              <a:off x="2117089" y="7070332"/>
              <a:ext cx="2458720" cy="130810"/>
            </a:xfrm>
            <a:custGeom>
              <a:avLst/>
              <a:gdLst/>
              <a:ahLst/>
              <a:cxnLst/>
              <a:rect l="l" t="t" r="r" b="b"/>
              <a:pathLst>
                <a:path w="2458720" h="130809">
                  <a:moveTo>
                    <a:pt x="2393162" y="0"/>
                  </a:moveTo>
                  <a:lnTo>
                    <a:pt x="65290" y="0"/>
                  </a:lnTo>
                  <a:lnTo>
                    <a:pt x="39942" y="5151"/>
                  </a:lnTo>
                  <a:lnTo>
                    <a:pt x="19181" y="19177"/>
                  </a:lnTo>
                  <a:lnTo>
                    <a:pt x="5152" y="39937"/>
                  </a:lnTo>
                  <a:lnTo>
                    <a:pt x="0" y="65290"/>
                  </a:lnTo>
                  <a:lnTo>
                    <a:pt x="5152" y="90636"/>
                  </a:lnTo>
                  <a:lnTo>
                    <a:pt x="19181" y="111393"/>
                  </a:lnTo>
                  <a:lnTo>
                    <a:pt x="39942" y="125417"/>
                  </a:lnTo>
                  <a:lnTo>
                    <a:pt x="65290" y="130568"/>
                  </a:ln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close/>
                </a:path>
              </a:pathLst>
            </a:custGeom>
            <a:solidFill>
              <a:srgbClr val="D7DADE"/>
            </a:solidFill>
          </p:spPr>
          <p:txBody>
            <a:bodyPr wrap="square" lIns="0" tIns="0" rIns="0" bIns="0" rtlCol="0"/>
            <a:lstStyle/>
            <a:p>
              <a:endParaRPr/>
            </a:p>
          </p:txBody>
        </p:sp>
        <p:sp>
          <p:nvSpPr>
            <p:cNvPr id="36" name="object 33"/>
            <p:cNvSpPr/>
            <p:nvPr/>
          </p:nvSpPr>
          <p:spPr>
            <a:xfrm>
              <a:off x="2117089" y="7070332"/>
              <a:ext cx="2458720" cy="130810"/>
            </a:xfrm>
            <a:custGeom>
              <a:avLst/>
              <a:gdLst/>
              <a:ahLst/>
              <a:cxnLst/>
              <a:rect l="l" t="t" r="r" b="b"/>
              <a:pathLst>
                <a:path w="2458720" h="130809">
                  <a:moveTo>
                    <a:pt x="65290" y="130568"/>
                  </a:moveTo>
                  <a:lnTo>
                    <a:pt x="2393162" y="130568"/>
                  </a:lnTo>
                  <a:lnTo>
                    <a:pt x="2418508" y="125417"/>
                  </a:lnTo>
                  <a:lnTo>
                    <a:pt x="2439265" y="111393"/>
                  </a:lnTo>
                  <a:lnTo>
                    <a:pt x="2453289" y="90636"/>
                  </a:lnTo>
                  <a:lnTo>
                    <a:pt x="2458440" y="65290"/>
                  </a:lnTo>
                  <a:lnTo>
                    <a:pt x="2453289" y="39937"/>
                  </a:lnTo>
                  <a:lnTo>
                    <a:pt x="2439265" y="19177"/>
                  </a:lnTo>
                  <a:lnTo>
                    <a:pt x="2418508" y="5151"/>
                  </a:lnTo>
                  <a:lnTo>
                    <a:pt x="2393162" y="0"/>
                  </a:lnTo>
                  <a:lnTo>
                    <a:pt x="65290" y="0"/>
                  </a:lnTo>
                  <a:lnTo>
                    <a:pt x="39942" y="5151"/>
                  </a:lnTo>
                  <a:lnTo>
                    <a:pt x="19181" y="19177"/>
                  </a:lnTo>
                  <a:lnTo>
                    <a:pt x="5152" y="39937"/>
                  </a:lnTo>
                  <a:lnTo>
                    <a:pt x="0" y="65290"/>
                  </a:lnTo>
                  <a:lnTo>
                    <a:pt x="5152" y="90636"/>
                  </a:lnTo>
                  <a:lnTo>
                    <a:pt x="19181" y="111393"/>
                  </a:lnTo>
                  <a:lnTo>
                    <a:pt x="39942" y="125417"/>
                  </a:lnTo>
                  <a:lnTo>
                    <a:pt x="65290" y="130568"/>
                  </a:lnTo>
                  <a:close/>
                </a:path>
              </a:pathLst>
            </a:custGeom>
            <a:ln w="12699">
              <a:solidFill>
                <a:srgbClr val="B8BDC4"/>
              </a:solidFill>
            </a:ln>
          </p:spPr>
          <p:txBody>
            <a:bodyPr wrap="square" lIns="0" tIns="0" rIns="0" bIns="0" rtlCol="0"/>
            <a:lstStyle/>
            <a:p>
              <a:endParaRPr/>
            </a:p>
          </p:txBody>
        </p:sp>
        <p:sp>
          <p:nvSpPr>
            <p:cNvPr id="37" name="object 34"/>
            <p:cNvSpPr/>
            <p:nvPr/>
          </p:nvSpPr>
          <p:spPr>
            <a:xfrm>
              <a:off x="3173526" y="5882233"/>
              <a:ext cx="339725" cy="346075"/>
            </a:xfrm>
            <a:custGeom>
              <a:avLst/>
              <a:gdLst/>
              <a:ahLst/>
              <a:cxnLst/>
              <a:rect l="l" t="t" r="r" b="b"/>
              <a:pathLst>
                <a:path w="339725" h="346075">
                  <a:moveTo>
                    <a:pt x="114427" y="44640"/>
                  </a:moveTo>
                  <a:lnTo>
                    <a:pt x="82219" y="22771"/>
                  </a:lnTo>
                  <a:lnTo>
                    <a:pt x="48615" y="19380"/>
                  </a:lnTo>
                  <a:lnTo>
                    <a:pt x="37884" y="19888"/>
                  </a:lnTo>
                  <a:lnTo>
                    <a:pt x="27127" y="20955"/>
                  </a:lnTo>
                  <a:lnTo>
                    <a:pt x="16446" y="22606"/>
                  </a:lnTo>
                  <a:lnTo>
                    <a:pt x="5943" y="24892"/>
                  </a:lnTo>
                  <a:lnTo>
                    <a:pt x="0" y="26390"/>
                  </a:lnTo>
                  <a:lnTo>
                    <a:pt x="2514" y="35572"/>
                  </a:lnTo>
                  <a:lnTo>
                    <a:pt x="17830" y="32029"/>
                  </a:lnTo>
                  <a:lnTo>
                    <a:pt x="27343" y="30518"/>
                  </a:lnTo>
                  <a:lnTo>
                    <a:pt x="36906" y="29514"/>
                  </a:lnTo>
                  <a:lnTo>
                    <a:pt x="46482" y="28968"/>
                  </a:lnTo>
                  <a:lnTo>
                    <a:pt x="61899" y="29121"/>
                  </a:lnTo>
                  <a:lnTo>
                    <a:pt x="77533" y="31356"/>
                  </a:lnTo>
                  <a:lnTo>
                    <a:pt x="91986" y="36830"/>
                  </a:lnTo>
                  <a:lnTo>
                    <a:pt x="103847" y="46659"/>
                  </a:lnTo>
                  <a:lnTo>
                    <a:pt x="107708" y="51409"/>
                  </a:lnTo>
                  <a:lnTo>
                    <a:pt x="114427" y="44640"/>
                  </a:lnTo>
                  <a:close/>
                </a:path>
                <a:path w="339725" h="346075">
                  <a:moveTo>
                    <a:pt x="275437" y="10617"/>
                  </a:moveTo>
                  <a:lnTo>
                    <a:pt x="275412" y="1092"/>
                  </a:lnTo>
                  <a:lnTo>
                    <a:pt x="262267" y="127"/>
                  </a:lnTo>
                  <a:lnTo>
                    <a:pt x="255168" y="0"/>
                  </a:lnTo>
                  <a:lnTo>
                    <a:pt x="241007" y="508"/>
                  </a:lnTo>
                  <a:lnTo>
                    <a:pt x="201764" y="7683"/>
                  </a:lnTo>
                  <a:lnTo>
                    <a:pt x="168668" y="32423"/>
                  </a:lnTo>
                  <a:lnTo>
                    <a:pt x="165608" y="37744"/>
                  </a:lnTo>
                  <a:lnTo>
                    <a:pt x="173837" y="42545"/>
                  </a:lnTo>
                  <a:lnTo>
                    <a:pt x="176898" y="37236"/>
                  </a:lnTo>
                  <a:lnTo>
                    <a:pt x="186994" y="25793"/>
                  </a:lnTo>
                  <a:lnTo>
                    <a:pt x="230619" y="10998"/>
                  </a:lnTo>
                  <a:lnTo>
                    <a:pt x="259664" y="9537"/>
                  </a:lnTo>
                  <a:lnTo>
                    <a:pt x="275437" y="10617"/>
                  </a:lnTo>
                  <a:close/>
                </a:path>
                <a:path w="339725" h="346075">
                  <a:moveTo>
                    <a:pt x="329958" y="313283"/>
                  </a:moveTo>
                  <a:lnTo>
                    <a:pt x="327647" y="310083"/>
                  </a:lnTo>
                  <a:lnTo>
                    <a:pt x="324967" y="308305"/>
                  </a:lnTo>
                  <a:lnTo>
                    <a:pt x="319100" y="305714"/>
                  </a:lnTo>
                  <a:lnTo>
                    <a:pt x="316712" y="305130"/>
                  </a:lnTo>
                  <a:lnTo>
                    <a:pt x="316382" y="306362"/>
                  </a:lnTo>
                  <a:lnTo>
                    <a:pt x="320052" y="307441"/>
                  </a:lnTo>
                  <a:lnTo>
                    <a:pt x="324040" y="309257"/>
                  </a:lnTo>
                  <a:lnTo>
                    <a:pt x="326656" y="310883"/>
                  </a:lnTo>
                  <a:lnTo>
                    <a:pt x="328866" y="313918"/>
                  </a:lnTo>
                  <a:lnTo>
                    <a:pt x="329958" y="313283"/>
                  </a:lnTo>
                  <a:close/>
                </a:path>
                <a:path w="339725" h="346075">
                  <a:moveTo>
                    <a:pt x="333883" y="344881"/>
                  </a:moveTo>
                  <a:lnTo>
                    <a:pt x="331571" y="341693"/>
                  </a:lnTo>
                  <a:lnTo>
                    <a:pt x="328891" y="339902"/>
                  </a:lnTo>
                  <a:lnTo>
                    <a:pt x="323024" y="337312"/>
                  </a:lnTo>
                  <a:lnTo>
                    <a:pt x="320636" y="336727"/>
                  </a:lnTo>
                  <a:lnTo>
                    <a:pt x="320306" y="337959"/>
                  </a:lnTo>
                  <a:lnTo>
                    <a:pt x="323977" y="339039"/>
                  </a:lnTo>
                  <a:lnTo>
                    <a:pt x="327964" y="340855"/>
                  </a:lnTo>
                  <a:lnTo>
                    <a:pt x="330581" y="342480"/>
                  </a:lnTo>
                  <a:lnTo>
                    <a:pt x="332790" y="345516"/>
                  </a:lnTo>
                  <a:lnTo>
                    <a:pt x="333883" y="344881"/>
                  </a:lnTo>
                  <a:close/>
                </a:path>
                <a:path w="339725" h="346075">
                  <a:moveTo>
                    <a:pt x="339242" y="281343"/>
                  </a:moveTo>
                  <a:lnTo>
                    <a:pt x="336918" y="278142"/>
                  </a:lnTo>
                  <a:lnTo>
                    <a:pt x="334238" y="276364"/>
                  </a:lnTo>
                  <a:lnTo>
                    <a:pt x="328371" y="273773"/>
                  </a:lnTo>
                  <a:lnTo>
                    <a:pt x="325983" y="273189"/>
                  </a:lnTo>
                  <a:lnTo>
                    <a:pt x="325653" y="274421"/>
                  </a:lnTo>
                  <a:lnTo>
                    <a:pt x="329323" y="275501"/>
                  </a:lnTo>
                  <a:lnTo>
                    <a:pt x="333311" y="277317"/>
                  </a:lnTo>
                  <a:lnTo>
                    <a:pt x="335927" y="278942"/>
                  </a:lnTo>
                  <a:lnTo>
                    <a:pt x="338137" y="281978"/>
                  </a:lnTo>
                  <a:lnTo>
                    <a:pt x="339242" y="281343"/>
                  </a:lnTo>
                  <a:close/>
                </a:path>
              </a:pathLst>
            </a:custGeom>
            <a:solidFill>
              <a:srgbClr val="AC8D7A"/>
            </a:solidFill>
          </p:spPr>
          <p:txBody>
            <a:bodyPr wrap="square" lIns="0" tIns="0" rIns="0" bIns="0" rtlCol="0"/>
            <a:lstStyle/>
            <a:p>
              <a:endParaRPr/>
            </a:p>
          </p:txBody>
        </p:sp>
        <p:sp>
          <p:nvSpPr>
            <p:cNvPr id="38" name="object 35"/>
            <p:cNvSpPr/>
            <p:nvPr/>
          </p:nvSpPr>
          <p:spPr>
            <a:xfrm>
              <a:off x="3483876" y="4553800"/>
              <a:ext cx="1802764" cy="1454150"/>
            </a:xfrm>
            <a:custGeom>
              <a:avLst/>
              <a:gdLst/>
              <a:ahLst/>
              <a:cxnLst/>
              <a:rect l="l" t="t" r="r" b="b"/>
              <a:pathLst>
                <a:path w="1802764" h="1454150">
                  <a:moveTo>
                    <a:pt x="11620" y="882065"/>
                  </a:moveTo>
                  <a:lnTo>
                    <a:pt x="4267" y="871321"/>
                  </a:lnTo>
                  <a:lnTo>
                    <a:pt x="3124" y="867371"/>
                  </a:lnTo>
                  <a:lnTo>
                    <a:pt x="0" y="865860"/>
                  </a:lnTo>
                  <a:lnTo>
                    <a:pt x="11620" y="882065"/>
                  </a:lnTo>
                  <a:close/>
                </a:path>
                <a:path w="1802764" h="1454150">
                  <a:moveTo>
                    <a:pt x="64820" y="844410"/>
                  </a:moveTo>
                  <a:lnTo>
                    <a:pt x="60591" y="832180"/>
                  </a:lnTo>
                  <a:lnTo>
                    <a:pt x="51739" y="822883"/>
                  </a:lnTo>
                  <a:lnTo>
                    <a:pt x="39674" y="818591"/>
                  </a:lnTo>
                  <a:lnTo>
                    <a:pt x="26822" y="819378"/>
                  </a:lnTo>
                  <a:lnTo>
                    <a:pt x="14947" y="824674"/>
                  </a:lnTo>
                  <a:lnTo>
                    <a:pt x="5880" y="833894"/>
                  </a:lnTo>
                  <a:lnTo>
                    <a:pt x="1079" y="845858"/>
                  </a:lnTo>
                  <a:lnTo>
                    <a:pt x="647" y="858799"/>
                  </a:lnTo>
                  <a:lnTo>
                    <a:pt x="3124" y="867371"/>
                  </a:lnTo>
                  <a:lnTo>
                    <a:pt x="14427" y="872820"/>
                  </a:lnTo>
                  <a:lnTo>
                    <a:pt x="29959" y="876541"/>
                  </a:lnTo>
                  <a:lnTo>
                    <a:pt x="44907" y="875487"/>
                  </a:lnTo>
                  <a:lnTo>
                    <a:pt x="57607" y="868133"/>
                  </a:lnTo>
                  <a:lnTo>
                    <a:pt x="63957" y="857186"/>
                  </a:lnTo>
                  <a:lnTo>
                    <a:pt x="64820" y="844410"/>
                  </a:lnTo>
                  <a:close/>
                </a:path>
                <a:path w="1802764" h="1454150">
                  <a:moveTo>
                    <a:pt x="1802180" y="732180"/>
                  </a:moveTo>
                  <a:lnTo>
                    <a:pt x="1796884" y="680935"/>
                  </a:lnTo>
                  <a:lnTo>
                    <a:pt x="1781568" y="632155"/>
                  </a:lnTo>
                  <a:lnTo>
                    <a:pt x="1756981" y="586409"/>
                  </a:lnTo>
                  <a:lnTo>
                    <a:pt x="1723961" y="544283"/>
                  </a:lnTo>
                  <a:lnTo>
                    <a:pt x="1741487" y="510400"/>
                  </a:lnTo>
                  <a:lnTo>
                    <a:pt x="1754378" y="474738"/>
                  </a:lnTo>
                  <a:lnTo>
                    <a:pt x="1762340" y="437540"/>
                  </a:lnTo>
                  <a:lnTo>
                    <a:pt x="1765071" y="399046"/>
                  </a:lnTo>
                  <a:lnTo>
                    <a:pt x="1761858" y="357263"/>
                  </a:lnTo>
                  <a:lnTo>
                    <a:pt x="1752485" y="317030"/>
                  </a:lnTo>
                  <a:lnTo>
                    <a:pt x="1737347" y="278650"/>
                  </a:lnTo>
                  <a:lnTo>
                    <a:pt x="1716824" y="242443"/>
                  </a:lnTo>
                  <a:lnTo>
                    <a:pt x="1691297" y="208724"/>
                  </a:lnTo>
                  <a:lnTo>
                    <a:pt x="1661160" y="177812"/>
                  </a:lnTo>
                  <a:lnTo>
                    <a:pt x="1626793" y="149999"/>
                  </a:lnTo>
                  <a:lnTo>
                    <a:pt x="1588579" y="125615"/>
                  </a:lnTo>
                  <a:lnTo>
                    <a:pt x="1546898" y="104965"/>
                  </a:lnTo>
                  <a:lnTo>
                    <a:pt x="1502156" y="88353"/>
                  </a:lnTo>
                  <a:lnTo>
                    <a:pt x="1454734" y="76111"/>
                  </a:lnTo>
                  <a:lnTo>
                    <a:pt x="1405001" y="68529"/>
                  </a:lnTo>
                  <a:lnTo>
                    <a:pt x="1353362" y="65925"/>
                  </a:lnTo>
                  <a:lnTo>
                    <a:pt x="1307998" y="67945"/>
                  </a:lnTo>
                  <a:lnTo>
                    <a:pt x="1264094" y="73825"/>
                  </a:lnTo>
                  <a:lnTo>
                    <a:pt x="1221867" y="83350"/>
                  </a:lnTo>
                  <a:lnTo>
                    <a:pt x="1181608" y="96304"/>
                  </a:lnTo>
                  <a:lnTo>
                    <a:pt x="1142898" y="63563"/>
                  </a:lnTo>
                  <a:lnTo>
                    <a:pt x="1098765" y="36842"/>
                  </a:lnTo>
                  <a:lnTo>
                    <a:pt x="1049985" y="16865"/>
                  </a:lnTo>
                  <a:lnTo>
                    <a:pt x="997356" y="4343"/>
                  </a:lnTo>
                  <a:lnTo>
                    <a:pt x="941654" y="0"/>
                  </a:lnTo>
                  <a:lnTo>
                    <a:pt x="890320" y="3683"/>
                  </a:lnTo>
                  <a:lnTo>
                    <a:pt x="841540" y="14338"/>
                  </a:lnTo>
                  <a:lnTo>
                    <a:pt x="795921" y="31407"/>
                  </a:lnTo>
                  <a:lnTo>
                    <a:pt x="754075" y="54330"/>
                  </a:lnTo>
                  <a:lnTo>
                    <a:pt x="716597" y="82524"/>
                  </a:lnTo>
                  <a:lnTo>
                    <a:pt x="704316" y="81026"/>
                  </a:lnTo>
                  <a:lnTo>
                    <a:pt x="691896" y="79933"/>
                  </a:lnTo>
                  <a:lnTo>
                    <a:pt x="679348" y="79286"/>
                  </a:lnTo>
                  <a:lnTo>
                    <a:pt x="666686" y="79057"/>
                  </a:lnTo>
                  <a:lnTo>
                    <a:pt x="618553" y="82283"/>
                  </a:lnTo>
                  <a:lnTo>
                    <a:pt x="572617" y="91655"/>
                  </a:lnTo>
                  <a:lnTo>
                    <a:pt x="529374" y="106705"/>
                  </a:lnTo>
                  <a:lnTo>
                    <a:pt x="489331" y="126961"/>
                  </a:lnTo>
                  <a:lnTo>
                    <a:pt x="452996" y="151993"/>
                  </a:lnTo>
                  <a:lnTo>
                    <a:pt x="420865" y="181330"/>
                  </a:lnTo>
                  <a:lnTo>
                    <a:pt x="393446" y="214503"/>
                  </a:lnTo>
                  <a:lnTo>
                    <a:pt x="371246" y="251053"/>
                  </a:lnTo>
                  <a:lnTo>
                    <a:pt x="354761" y="290525"/>
                  </a:lnTo>
                  <a:lnTo>
                    <a:pt x="344512" y="332473"/>
                  </a:lnTo>
                  <a:lnTo>
                    <a:pt x="340982" y="376402"/>
                  </a:lnTo>
                  <a:lnTo>
                    <a:pt x="343382" y="412648"/>
                  </a:lnTo>
                  <a:lnTo>
                    <a:pt x="350418" y="447586"/>
                  </a:lnTo>
                  <a:lnTo>
                    <a:pt x="361772" y="480974"/>
                  </a:lnTo>
                  <a:lnTo>
                    <a:pt x="377164" y="512546"/>
                  </a:lnTo>
                  <a:lnTo>
                    <a:pt x="348818" y="548741"/>
                  </a:lnTo>
                  <a:lnTo>
                    <a:pt x="327748" y="587997"/>
                  </a:lnTo>
                  <a:lnTo>
                    <a:pt x="314617" y="629831"/>
                  </a:lnTo>
                  <a:lnTo>
                    <a:pt x="310095" y="673747"/>
                  </a:lnTo>
                  <a:lnTo>
                    <a:pt x="315226" y="720521"/>
                  </a:lnTo>
                  <a:lnTo>
                    <a:pt x="330098" y="764882"/>
                  </a:lnTo>
                  <a:lnTo>
                    <a:pt x="353898" y="806234"/>
                  </a:lnTo>
                  <a:lnTo>
                    <a:pt x="385800" y="843965"/>
                  </a:lnTo>
                  <a:lnTo>
                    <a:pt x="425018" y="877506"/>
                  </a:lnTo>
                  <a:lnTo>
                    <a:pt x="403313" y="910158"/>
                  </a:lnTo>
                  <a:lnTo>
                    <a:pt x="387248" y="944956"/>
                  </a:lnTo>
                  <a:lnTo>
                    <a:pt x="377278" y="981595"/>
                  </a:lnTo>
                  <a:lnTo>
                    <a:pt x="373862" y="1019759"/>
                  </a:lnTo>
                  <a:lnTo>
                    <a:pt x="378206" y="1062786"/>
                  </a:lnTo>
                  <a:lnTo>
                    <a:pt x="390804" y="1103820"/>
                  </a:lnTo>
                  <a:lnTo>
                    <a:pt x="411060" y="1142390"/>
                  </a:lnTo>
                  <a:lnTo>
                    <a:pt x="438315" y="1178039"/>
                  </a:lnTo>
                  <a:lnTo>
                    <a:pt x="471957" y="1210322"/>
                  </a:lnTo>
                  <a:lnTo>
                    <a:pt x="511340" y="1238758"/>
                  </a:lnTo>
                  <a:lnTo>
                    <a:pt x="555853" y="1262900"/>
                  </a:lnTo>
                  <a:lnTo>
                    <a:pt x="577049" y="1298790"/>
                  </a:lnTo>
                  <a:lnTo>
                    <a:pt x="604431" y="1331937"/>
                  </a:lnTo>
                  <a:lnTo>
                    <a:pt x="637425" y="1361935"/>
                  </a:lnTo>
                  <a:lnTo>
                    <a:pt x="675525" y="1388414"/>
                  </a:lnTo>
                  <a:lnTo>
                    <a:pt x="718172" y="1410970"/>
                  </a:lnTo>
                  <a:lnTo>
                    <a:pt x="764844" y="1429207"/>
                  </a:lnTo>
                  <a:lnTo>
                    <a:pt x="815009" y="1442720"/>
                  </a:lnTo>
                  <a:lnTo>
                    <a:pt x="868108" y="1451114"/>
                  </a:lnTo>
                  <a:lnTo>
                    <a:pt x="923632" y="1453997"/>
                  </a:lnTo>
                  <a:lnTo>
                    <a:pt x="983081" y="1450682"/>
                  </a:lnTo>
                  <a:lnTo>
                    <a:pt x="1039736" y="1441069"/>
                  </a:lnTo>
                  <a:lnTo>
                    <a:pt x="1092911" y="1425625"/>
                  </a:lnTo>
                  <a:lnTo>
                    <a:pt x="1141945" y="1404848"/>
                  </a:lnTo>
                  <a:lnTo>
                    <a:pt x="1180566" y="1425625"/>
                  </a:lnTo>
                  <a:lnTo>
                    <a:pt x="1222476" y="1441069"/>
                  </a:lnTo>
                  <a:lnTo>
                    <a:pt x="1267117" y="1450682"/>
                  </a:lnTo>
                  <a:lnTo>
                    <a:pt x="1313992" y="1453997"/>
                  </a:lnTo>
                  <a:lnTo>
                    <a:pt x="1361287" y="1450619"/>
                  </a:lnTo>
                  <a:lnTo>
                    <a:pt x="1406321" y="1440815"/>
                  </a:lnTo>
                  <a:lnTo>
                    <a:pt x="1448549" y="1425092"/>
                  </a:lnTo>
                  <a:lnTo>
                    <a:pt x="1487436" y="1403946"/>
                  </a:lnTo>
                  <a:lnTo>
                    <a:pt x="1522425" y="1377873"/>
                  </a:lnTo>
                  <a:lnTo>
                    <a:pt x="1553006" y="1347406"/>
                  </a:lnTo>
                  <a:lnTo>
                    <a:pt x="1578622" y="1313014"/>
                  </a:lnTo>
                  <a:lnTo>
                    <a:pt x="1598752" y="1275219"/>
                  </a:lnTo>
                  <a:lnTo>
                    <a:pt x="1612849" y="1234516"/>
                  </a:lnTo>
                  <a:lnTo>
                    <a:pt x="1620393" y="1191412"/>
                  </a:lnTo>
                  <a:lnTo>
                    <a:pt x="1655445" y="1162697"/>
                  </a:lnTo>
                  <a:lnTo>
                    <a:pt x="1685505" y="1129360"/>
                  </a:lnTo>
                  <a:lnTo>
                    <a:pt x="1709940" y="1091984"/>
                  </a:lnTo>
                  <a:lnTo>
                    <a:pt x="1728152" y="1051140"/>
                  </a:lnTo>
                  <a:lnTo>
                    <a:pt x="1739531" y="1007402"/>
                  </a:lnTo>
                  <a:lnTo>
                    <a:pt x="1743468" y="961326"/>
                  </a:lnTo>
                  <a:lnTo>
                    <a:pt x="1743075" y="946861"/>
                  </a:lnTo>
                  <a:lnTo>
                    <a:pt x="1741919" y="932573"/>
                  </a:lnTo>
                  <a:lnTo>
                    <a:pt x="1740039" y="918476"/>
                  </a:lnTo>
                  <a:lnTo>
                    <a:pt x="1737448" y="904608"/>
                  </a:lnTo>
                  <a:lnTo>
                    <a:pt x="1764893" y="865327"/>
                  </a:lnTo>
                  <a:lnTo>
                    <a:pt x="1785213" y="823201"/>
                  </a:lnTo>
                  <a:lnTo>
                    <a:pt x="1797837" y="778687"/>
                  </a:lnTo>
                  <a:lnTo>
                    <a:pt x="1802180" y="732180"/>
                  </a:lnTo>
                  <a:close/>
                </a:path>
              </a:pathLst>
            </a:custGeom>
            <a:solidFill>
              <a:srgbClr val="D7DADE"/>
            </a:solidFill>
          </p:spPr>
          <p:txBody>
            <a:bodyPr wrap="square" lIns="0" tIns="0" rIns="0" bIns="0" rtlCol="0"/>
            <a:lstStyle/>
            <a:p>
              <a:endParaRPr/>
            </a:p>
          </p:txBody>
        </p:sp>
        <p:sp>
          <p:nvSpPr>
            <p:cNvPr id="39" name="object 36"/>
            <p:cNvSpPr/>
            <p:nvPr/>
          </p:nvSpPr>
          <p:spPr>
            <a:xfrm>
              <a:off x="3670306" y="5287301"/>
              <a:ext cx="104779" cy="75653"/>
            </a:xfrm>
            <a:prstGeom prst="rect">
              <a:avLst/>
            </a:prstGeom>
            <a:blipFill>
              <a:blip r:embed="rId10"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2710599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56162" y="7193157"/>
            <a:ext cx="20383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386FDE"/>
                </a:solidFill>
                <a:latin typeface="Arial"/>
                <a:cs typeface="Arial"/>
              </a:rPr>
              <a:t>20</a:t>
            </a:r>
            <a:endParaRPr sz="1200">
              <a:latin typeface="Arial"/>
              <a:cs typeface="Arial"/>
            </a:endParaRPr>
          </a:p>
        </p:txBody>
      </p:sp>
      <p:grpSp>
        <p:nvGrpSpPr>
          <p:cNvPr id="3" name="object 3"/>
          <p:cNvGrpSpPr/>
          <p:nvPr/>
        </p:nvGrpSpPr>
        <p:grpSpPr>
          <a:xfrm>
            <a:off x="277120" y="204610"/>
            <a:ext cx="4660900" cy="6685915"/>
            <a:chOff x="277120" y="204610"/>
            <a:chExt cx="4660900" cy="6685915"/>
          </a:xfrm>
        </p:grpSpPr>
        <p:sp>
          <p:nvSpPr>
            <p:cNvPr id="4" name="object 4"/>
            <p:cNvSpPr/>
            <p:nvPr/>
          </p:nvSpPr>
          <p:spPr>
            <a:xfrm>
              <a:off x="552983" y="204610"/>
              <a:ext cx="1160462" cy="113305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77120" y="1020053"/>
              <a:ext cx="4660385" cy="587044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31203" y="1076772"/>
              <a:ext cx="4548505" cy="5755640"/>
            </a:xfrm>
            <a:custGeom>
              <a:avLst/>
              <a:gdLst/>
              <a:ahLst/>
              <a:cxnLst/>
              <a:rect l="l" t="t" r="r" b="b"/>
              <a:pathLst>
                <a:path w="4548505" h="5755640">
                  <a:moveTo>
                    <a:pt x="4420501" y="0"/>
                  </a:moveTo>
                  <a:lnTo>
                    <a:pt x="127635" y="0"/>
                  </a:lnTo>
                  <a:lnTo>
                    <a:pt x="77950" y="10031"/>
                  </a:lnTo>
                  <a:lnTo>
                    <a:pt x="37380" y="37387"/>
                  </a:lnTo>
                  <a:lnTo>
                    <a:pt x="10029" y="77961"/>
                  </a:lnTo>
                  <a:lnTo>
                    <a:pt x="0" y="127647"/>
                  </a:lnTo>
                  <a:lnTo>
                    <a:pt x="0" y="5627497"/>
                  </a:lnTo>
                  <a:lnTo>
                    <a:pt x="10029" y="5677175"/>
                  </a:lnTo>
                  <a:lnTo>
                    <a:pt x="37380" y="5717746"/>
                  </a:lnTo>
                  <a:lnTo>
                    <a:pt x="77950" y="5745100"/>
                  </a:lnTo>
                  <a:lnTo>
                    <a:pt x="127635" y="5755132"/>
                  </a:lnTo>
                  <a:lnTo>
                    <a:pt x="4420501" y="5755132"/>
                  </a:lnTo>
                  <a:lnTo>
                    <a:pt x="4470185" y="5745100"/>
                  </a:lnTo>
                  <a:lnTo>
                    <a:pt x="4510755" y="5717746"/>
                  </a:lnTo>
                  <a:lnTo>
                    <a:pt x="4538107" y="5677175"/>
                  </a:lnTo>
                  <a:lnTo>
                    <a:pt x="4548136" y="5627497"/>
                  </a:lnTo>
                  <a:lnTo>
                    <a:pt x="4548136" y="127647"/>
                  </a:lnTo>
                  <a:lnTo>
                    <a:pt x="4538107" y="77961"/>
                  </a:lnTo>
                  <a:lnTo>
                    <a:pt x="4510755" y="37387"/>
                  </a:lnTo>
                  <a:lnTo>
                    <a:pt x="4470185" y="10031"/>
                  </a:lnTo>
                  <a:lnTo>
                    <a:pt x="4420501" y="0"/>
                  </a:lnTo>
                  <a:close/>
                </a:path>
              </a:pathLst>
            </a:custGeom>
            <a:solidFill>
              <a:srgbClr val="FFFFFF"/>
            </a:solidFill>
          </p:spPr>
          <p:txBody>
            <a:bodyPr wrap="square" lIns="0" tIns="0" rIns="0" bIns="0" rtlCol="0"/>
            <a:lstStyle/>
            <a:p>
              <a:endParaRPr/>
            </a:p>
          </p:txBody>
        </p:sp>
      </p:grpSp>
      <p:sp>
        <p:nvSpPr>
          <p:cNvPr id="7" name="object 7"/>
          <p:cNvSpPr txBox="1"/>
          <p:nvPr/>
        </p:nvSpPr>
        <p:spPr>
          <a:xfrm>
            <a:off x="1692414" y="3440226"/>
            <a:ext cx="1088390" cy="284480"/>
          </a:xfrm>
          <a:prstGeom prst="rect">
            <a:avLst/>
          </a:prstGeom>
          <a:solidFill>
            <a:srgbClr val="175AB9"/>
          </a:solidFill>
        </p:spPr>
        <p:txBody>
          <a:bodyPr vert="horz" wrap="square" lIns="0" tIns="34290" rIns="0" bIns="0" rtlCol="0">
            <a:spAutoFit/>
          </a:bodyPr>
          <a:lstStyle/>
          <a:p>
            <a:pPr marL="141605">
              <a:lnSpc>
                <a:spcPct val="100000"/>
              </a:lnSpc>
              <a:spcBef>
                <a:spcPts val="270"/>
              </a:spcBef>
            </a:pPr>
            <a:r>
              <a:rPr sz="1200" spc="-5" dirty="0">
                <a:solidFill>
                  <a:srgbClr val="FFFFFF"/>
                </a:solidFill>
                <a:latin typeface="Arial"/>
                <a:cs typeface="Arial"/>
              </a:rPr>
              <a:t>Truy cập</a:t>
            </a:r>
            <a:r>
              <a:rPr sz="1200" spc="-30" dirty="0">
                <a:solidFill>
                  <a:srgbClr val="FFFFFF"/>
                </a:solidFill>
                <a:latin typeface="Arial"/>
                <a:cs typeface="Arial"/>
              </a:rPr>
              <a:t> </a:t>
            </a:r>
            <a:r>
              <a:rPr sz="1200" spc="-5" dirty="0">
                <a:solidFill>
                  <a:srgbClr val="FFFFFF"/>
                </a:solidFill>
                <a:latin typeface="Arial"/>
                <a:cs typeface="Arial"/>
              </a:rPr>
              <a:t>tại</a:t>
            </a:r>
            <a:endParaRPr sz="1200">
              <a:latin typeface="Arial"/>
              <a:cs typeface="Arial"/>
            </a:endParaRPr>
          </a:p>
        </p:txBody>
      </p:sp>
      <p:sp>
        <p:nvSpPr>
          <p:cNvPr id="8" name="object 8"/>
          <p:cNvSpPr txBox="1">
            <a:spLocks noGrp="1"/>
          </p:cNvSpPr>
          <p:nvPr>
            <p:ph type="title"/>
          </p:nvPr>
        </p:nvSpPr>
        <p:spPr>
          <a:xfrm>
            <a:off x="1876425" y="505368"/>
            <a:ext cx="1535430" cy="388620"/>
          </a:xfrm>
          <a:prstGeom prst="rect">
            <a:avLst/>
          </a:prstGeom>
        </p:spPr>
        <p:txBody>
          <a:bodyPr vert="horz" wrap="square" lIns="0" tIns="16510" rIns="0" bIns="0" rtlCol="0">
            <a:spAutoFit/>
          </a:bodyPr>
          <a:lstStyle/>
          <a:p>
            <a:pPr marL="12700">
              <a:lnSpc>
                <a:spcPct val="100000"/>
              </a:lnSpc>
              <a:spcBef>
                <a:spcPts val="130"/>
              </a:spcBef>
            </a:pPr>
            <a:r>
              <a:rPr sz="2350" b="0" spc="-110" dirty="0">
                <a:solidFill>
                  <a:srgbClr val="060606"/>
                </a:solidFill>
                <a:latin typeface="Arial"/>
                <a:cs typeface="Arial"/>
              </a:rPr>
              <a:t>Bạn</a:t>
            </a:r>
            <a:r>
              <a:rPr sz="2350" b="0" spc="-110" dirty="0">
                <a:solidFill>
                  <a:srgbClr val="175AB9"/>
                </a:solidFill>
                <a:latin typeface="Arial"/>
                <a:cs typeface="Arial"/>
              </a:rPr>
              <a:t> </a:t>
            </a:r>
            <a:r>
              <a:rPr sz="2350" spc="-20" dirty="0">
                <a:solidFill>
                  <a:srgbClr val="175AB9"/>
                </a:solidFill>
              </a:rPr>
              <a:t>có</a:t>
            </a:r>
            <a:r>
              <a:rPr sz="2350" spc="-40" dirty="0">
                <a:solidFill>
                  <a:srgbClr val="175AB9"/>
                </a:solidFill>
              </a:rPr>
              <a:t> </a:t>
            </a:r>
            <a:r>
              <a:rPr sz="2350" spc="-30" dirty="0">
                <a:solidFill>
                  <a:srgbClr val="175AB9"/>
                </a:solidFill>
              </a:rPr>
              <a:t>biết</a:t>
            </a:r>
            <a:endParaRPr sz="2350">
              <a:latin typeface="Arial"/>
              <a:cs typeface="Arial"/>
            </a:endParaRPr>
          </a:p>
        </p:txBody>
      </p:sp>
      <p:grpSp>
        <p:nvGrpSpPr>
          <p:cNvPr id="9" name="object 9"/>
          <p:cNvGrpSpPr/>
          <p:nvPr/>
        </p:nvGrpSpPr>
        <p:grpSpPr>
          <a:xfrm>
            <a:off x="524367" y="597585"/>
            <a:ext cx="3189605" cy="3684904"/>
            <a:chOff x="524367" y="597585"/>
            <a:chExt cx="3189605" cy="3684904"/>
          </a:xfrm>
        </p:grpSpPr>
        <p:sp>
          <p:nvSpPr>
            <p:cNvPr id="10" name="object 10"/>
            <p:cNvSpPr/>
            <p:nvPr/>
          </p:nvSpPr>
          <p:spPr>
            <a:xfrm>
              <a:off x="3490497" y="597585"/>
              <a:ext cx="222932" cy="22292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43417" y="3379965"/>
              <a:ext cx="332740" cy="346075"/>
            </a:xfrm>
            <a:custGeom>
              <a:avLst/>
              <a:gdLst/>
              <a:ahLst/>
              <a:cxnLst/>
              <a:rect l="l" t="t" r="r" b="b"/>
              <a:pathLst>
                <a:path w="332740" h="346075">
                  <a:moveTo>
                    <a:pt x="0" y="346062"/>
                  </a:moveTo>
                  <a:lnTo>
                    <a:pt x="0" y="149504"/>
                  </a:lnTo>
                  <a:lnTo>
                    <a:pt x="7654" y="102383"/>
                  </a:lnTo>
                  <a:lnTo>
                    <a:pt x="28941" y="61359"/>
                  </a:lnTo>
                  <a:lnTo>
                    <a:pt x="61351" y="28946"/>
                  </a:lnTo>
                  <a:lnTo>
                    <a:pt x="102372" y="7655"/>
                  </a:lnTo>
                  <a:lnTo>
                    <a:pt x="149491" y="0"/>
                  </a:lnTo>
                  <a:lnTo>
                    <a:pt x="332498" y="0"/>
                  </a:lnTo>
                </a:path>
              </a:pathLst>
            </a:custGeom>
            <a:ln w="38100">
              <a:solidFill>
                <a:srgbClr val="C2201F"/>
              </a:solidFill>
            </a:ln>
          </p:spPr>
          <p:txBody>
            <a:bodyPr wrap="square" lIns="0" tIns="0" rIns="0" bIns="0" rtlCol="0"/>
            <a:lstStyle/>
            <a:p>
              <a:endParaRPr/>
            </a:p>
          </p:txBody>
        </p:sp>
        <p:sp>
          <p:nvSpPr>
            <p:cNvPr id="12" name="object 12"/>
            <p:cNvSpPr/>
            <p:nvPr/>
          </p:nvSpPr>
          <p:spPr>
            <a:xfrm>
              <a:off x="1095997" y="3378987"/>
              <a:ext cx="332740" cy="346075"/>
            </a:xfrm>
            <a:custGeom>
              <a:avLst/>
              <a:gdLst/>
              <a:ahLst/>
              <a:cxnLst/>
              <a:rect l="l" t="t" r="r" b="b"/>
              <a:pathLst>
                <a:path w="332740" h="346075">
                  <a:moveTo>
                    <a:pt x="332511" y="346049"/>
                  </a:moveTo>
                  <a:lnTo>
                    <a:pt x="332511" y="149504"/>
                  </a:lnTo>
                  <a:lnTo>
                    <a:pt x="324856" y="102378"/>
                  </a:lnTo>
                  <a:lnTo>
                    <a:pt x="303565" y="61354"/>
                  </a:lnTo>
                  <a:lnTo>
                    <a:pt x="271151" y="28942"/>
                  </a:lnTo>
                  <a:lnTo>
                    <a:pt x="230127" y="7654"/>
                  </a:lnTo>
                  <a:lnTo>
                    <a:pt x="183007" y="0"/>
                  </a:lnTo>
                  <a:lnTo>
                    <a:pt x="0" y="0"/>
                  </a:lnTo>
                </a:path>
              </a:pathLst>
            </a:custGeom>
            <a:ln w="38100">
              <a:solidFill>
                <a:srgbClr val="F8A900"/>
              </a:solidFill>
            </a:ln>
          </p:spPr>
          <p:txBody>
            <a:bodyPr wrap="square" lIns="0" tIns="0" rIns="0" bIns="0" rtlCol="0"/>
            <a:lstStyle/>
            <a:p>
              <a:endParaRPr/>
            </a:p>
          </p:txBody>
        </p:sp>
        <p:sp>
          <p:nvSpPr>
            <p:cNvPr id="13" name="object 13"/>
            <p:cNvSpPr/>
            <p:nvPr/>
          </p:nvSpPr>
          <p:spPr>
            <a:xfrm>
              <a:off x="543417" y="3916375"/>
              <a:ext cx="332740" cy="346075"/>
            </a:xfrm>
            <a:custGeom>
              <a:avLst/>
              <a:gdLst/>
              <a:ahLst/>
              <a:cxnLst/>
              <a:rect l="l" t="t" r="r" b="b"/>
              <a:pathLst>
                <a:path w="332740" h="346075">
                  <a:moveTo>
                    <a:pt x="0" y="0"/>
                  </a:moveTo>
                  <a:lnTo>
                    <a:pt x="0" y="196557"/>
                  </a:lnTo>
                  <a:lnTo>
                    <a:pt x="7654" y="243678"/>
                  </a:lnTo>
                  <a:lnTo>
                    <a:pt x="28941" y="284702"/>
                  </a:lnTo>
                  <a:lnTo>
                    <a:pt x="61351" y="317116"/>
                  </a:lnTo>
                  <a:lnTo>
                    <a:pt x="102372" y="338406"/>
                  </a:lnTo>
                  <a:lnTo>
                    <a:pt x="149491" y="346062"/>
                  </a:lnTo>
                  <a:lnTo>
                    <a:pt x="332498" y="346062"/>
                  </a:lnTo>
                </a:path>
              </a:pathLst>
            </a:custGeom>
            <a:ln w="38100">
              <a:solidFill>
                <a:srgbClr val="175AB9"/>
              </a:solidFill>
            </a:ln>
          </p:spPr>
          <p:txBody>
            <a:bodyPr wrap="square" lIns="0" tIns="0" rIns="0" bIns="0" rtlCol="0"/>
            <a:lstStyle/>
            <a:p>
              <a:endParaRPr/>
            </a:p>
          </p:txBody>
        </p:sp>
        <p:sp>
          <p:nvSpPr>
            <p:cNvPr id="14" name="object 14"/>
            <p:cNvSpPr/>
            <p:nvPr/>
          </p:nvSpPr>
          <p:spPr>
            <a:xfrm>
              <a:off x="1095997" y="3917365"/>
              <a:ext cx="332740" cy="346075"/>
            </a:xfrm>
            <a:custGeom>
              <a:avLst/>
              <a:gdLst/>
              <a:ahLst/>
              <a:cxnLst/>
              <a:rect l="l" t="t" r="r" b="b"/>
              <a:pathLst>
                <a:path w="332740" h="346075">
                  <a:moveTo>
                    <a:pt x="332511" y="0"/>
                  </a:moveTo>
                  <a:lnTo>
                    <a:pt x="332511" y="196545"/>
                  </a:lnTo>
                  <a:lnTo>
                    <a:pt x="324856" y="243670"/>
                  </a:lnTo>
                  <a:lnTo>
                    <a:pt x="303565" y="284695"/>
                  </a:lnTo>
                  <a:lnTo>
                    <a:pt x="271151" y="317107"/>
                  </a:lnTo>
                  <a:lnTo>
                    <a:pt x="230127" y="338395"/>
                  </a:lnTo>
                  <a:lnTo>
                    <a:pt x="183007" y="346049"/>
                  </a:lnTo>
                  <a:lnTo>
                    <a:pt x="0" y="346049"/>
                  </a:lnTo>
                </a:path>
              </a:pathLst>
            </a:custGeom>
            <a:ln w="38100">
              <a:solidFill>
                <a:srgbClr val="168038"/>
              </a:solidFill>
            </a:ln>
          </p:spPr>
          <p:txBody>
            <a:bodyPr wrap="square" lIns="0" tIns="0" rIns="0" bIns="0" rtlCol="0"/>
            <a:lstStyle/>
            <a:p>
              <a:endParaRPr/>
            </a:p>
          </p:txBody>
        </p:sp>
        <p:sp>
          <p:nvSpPr>
            <p:cNvPr id="15" name="object 15"/>
            <p:cNvSpPr/>
            <p:nvPr/>
          </p:nvSpPr>
          <p:spPr>
            <a:xfrm>
              <a:off x="630910" y="3496220"/>
              <a:ext cx="241935" cy="629285"/>
            </a:xfrm>
            <a:custGeom>
              <a:avLst/>
              <a:gdLst/>
              <a:ahLst/>
              <a:cxnLst/>
              <a:rect l="l" t="t" r="r" b="b"/>
              <a:pathLst>
                <a:path w="241934" h="629285">
                  <a:moveTo>
                    <a:pt x="24193" y="435394"/>
                  </a:moveTo>
                  <a:lnTo>
                    <a:pt x="0" y="435394"/>
                  </a:lnTo>
                  <a:lnTo>
                    <a:pt x="0" y="459587"/>
                  </a:lnTo>
                  <a:lnTo>
                    <a:pt x="24193" y="459587"/>
                  </a:lnTo>
                  <a:lnTo>
                    <a:pt x="24193" y="435394"/>
                  </a:lnTo>
                  <a:close/>
                </a:path>
                <a:path w="241934" h="629285">
                  <a:moveTo>
                    <a:pt x="24193" y="387019"/>
                  </a:moveTo>
                  <a:lnTo>
                    <a:pt x="0" y="387019"/>
                  </a:lnTo>
                  <a:lnTo>
                    <a:pt x="0" y="411200"/>
                  </a:lnTo>
                  <a:lnTo>
                    <a:pt x="0" y="435381"/>
                  </a:lnTo>
                  <a:lnTo>
                    <a:pt x="24193" y="435381"/>
                  </a:lnTo>
                  <a:lnTo>
                    <a:pt x="24193" y="411213"/>
                  </a:lnTo>
                  <a:lnTo>
                    <a:pt x="24193" y="387019"/>
                  </a:lnTo>
                  <a:close/>
                </a:path>
                <a:path w="241934" h="629285">
                  <a:moveTo>
                    <a:pt x="24193" y="338632"/>
                  </a:moveTo>
                  <a:lnTo>
                    <a:pt x="0" y="338632"/>
                  </a:lnTo>
                  <a:lnTo>
                    <a:pt x="0" y="362826"/>
                  </a:lnTo>
                  <a:lnTo>
                    <a:pt x="24193" y="362826"/>
                  </a:lnTo>
                  <a:lnTo>
                    <a:pt x="24193" y="338632"/>
                  </a:lnTo>
                  <a:close/>
                </a:path>
                <a:path w="241934" h="629285">
                  <a:moveTo>
                    <a:pt x="24193" y="266077"/>
                  </a:moveTo>
                  <a:lnTo>
                    <a:pt x="0" y="266077"/>
                  </a:lnTo>
                  <a:lnTo>
                    <a:pt x="0" y="290271"/>
                  </a:lnTo>
                  <a:lnTo>
                    <a:pt x="24193" y="290271"/>
                  </a:lnTo>
                  <a:lnTo>
                    <a:pt x="24193" y="266077"/>
                  </a:lnTo>
                  <a:close/>
                </a:path>
                <a:path w="241934" h="629285">
                  <a:moveTo>
                    <a:pt x="24193" y="193509"/>
                  </a:moveTo>
                  <a:lnTo>
                    <a:pt x="0" y="193509"/>
                  </a:lnTo>
                  <a:lnTo>
                    <a:pt x="0" y="217690"/>
                  </a:lnTo>
                  <a:lnTo>
                    <a:pt x="0" y="241884"/>
                  </a:lnTo>
                  <a:lnTo>
                    <a:pt x="0" y="266065"/>
                  </a:lnTo>
                  <a:lnTo>
                    <a:pt x="24193" y="266065"/>
                  </a:lnTo>
                  <a:lnTo>
                    <a:pt x="24193" y="241884"/>
                  </a:lnTo>
                  <a:lnTo>
                    <a:pt x="24193" y="217703"/>
                  </a:lnTo>
                  <a:lnTo>
                    <a:pt x="24193" y="193509"/>
                  </a:lnTo>
                  <a:close/>
                </a:path>
                <a:path w="241934" h="629285">
                  <a:moveTo>
                    <a:pt x="72555" y="435394"/>
                  </a:moveTo>
                  <a:lnTo>
                    <a:pt x="48387" y="435394"/>
                  </a:lnTo>
                  <a:lnTo>
                    <a:pt x="48387" y="459574"/>
                  </a:lnTo>
                  <a:lnTo>
                    <a:pt x="24206" y="459574"/>
                  </a:lnTo>
                  <a:lnTo>
                    <a:pt x="24206" y="483768"/>
                  </a:lnTo>
                  <a:lnTo>
                    <a:pt x="48387" y="483768"/>
                  </a:lnTo>
                  <a:lnTo>
                    <a:pt x="72555" y="483768"/>
                  </a:lnTo>
                  <a:lnTo>
                    <a:pt x="72555" y="459587"/>
                  </a:lnTo>
                  <a:lnTo>
                    <a:pt x="72555" y="435394"/>
                  </a:lnTo>
                  <a:close/>
                </a:path>
                <a:path w="241934" h="629285">
                  <a:moveTo>
                    <a:pt x="72555" y="387019"/>
                  </a:moveTo>
                  <a:lnTo>
                    <a:pt x="48387" y="387019"/>
                  </a:lnTo>
                  <a:lnTo>
                    <a:pt x="48387" y="411200"/>
                  </a:lnTo>
                  <a:lnTo>
                    <a:pt x="48387" y="435381"/>
                  </a:lnTo>
                  <a:lnTo>
                    <a:pt x="72555" y="435381"/>
                  </a:lnTo>
                  <a:lnTo>
                    <a:pt x="72555" y="411213"/>
                  </a:lnTo>
                  <a:lnTo>
                    <a:pt x="72555" y="387019"/>
                  </a:lnTo>
                  <a:close/>
                </a:path>
                <a:path w="241934" h="629285">
                  <a:moveTo>
                    <a:pt x="72555" y="338632"/>
                  </a:moveTo>
                  <a:lnTo>
                    <a:pt x="48387" y="338632"/>
                  </a:lnTo>
                  <a:lnTo>
                    <a:pt x="48387" y="314452"/>
                  </a:lnTo>
                  <a:lnTo>
                    <a:pt x="24206" y="314452"/>
                  </a:lnTo>
                  <a:lnTo>
                    <a:pt x="24206" y="338645"/>
                  </a:lnTo>
                  <a:lnTo>
                    <a:pt x="48387" y="338645"/>
                  </a:lnTo>
                  <a:lnTo>
                    <a:pt x="48387" y="362826"/>
                  </a:lnTo>
                  <a:lnTo>
                    <a:pt x="72555" y="362826"/>
                  </a:lnTo>
                  <a:lnTo>
                    <a:pt x="72555" y="338632"/>
                  </a:lnTo>
                  <a:close/>
                </a:path>
                <a:path w="241934" h="629285">
                  <a:moveTo>
                    <a:pt x="72555" y="266077"/>
                  </a:moveTo>
                  <a:lnTo>
                    <a:pt x="48387" y="266077"/>
                  </a:lnTo>
                  <a:lnTo>
                    <a:pt x="48387" y="290258"/>
                  </a:lnTo>
                  <a:lnTo>
                    <a:pt x="24206" y="290258"/>
                  </a:lnTo>
                  <a:lnTo>
                    <a:pt x="24206" y="314439"/>
                  </a:lnTo>
                  <a:lnTo>
                    <a:pt x="48387" y="314439"/>
                  </a:lnTo>
                  <a:lnTo>
                    <a:pt x="48387" y="290271"/>
                  </a:lnTo>
                  <a:lnTo>
                    <a:pt x="72555" y="290271"/>
                  </a:lnTo>
                  <a:lnTo>
                    <a:pt x="72555" y="266077"/>
                  </a:lnTo>
                  <a:close/>
                </a:path>
                <a:path w="241934" h="629285">
                  <a:moveTo>
                    <a:pt x="72555" y="193509"/>
                  </a:moveTo>
                  <a:lnTo>
                    <a:pt x="48387" y="193509"/>
                  </a:lnTo>
                  <a:lnTo>
                    <a:pt x="48387" y="217690"/>
                  </a:lnTo>
                  <a:lnTo>
                    <a:pt x="48387" y="241884"/>
                  </a:lnTo>
                  <a:lnTo>
                    <a:pt x="24206" y="241884"/>
                  </a:lnTo>
                  <a:lnTo>
                    <a:pt x="24206" y="266065"/>
                  </a:lnTo>
                  <a:lnTo>
                    <a:pt x="48387" y="266065"/>
                  </a:lnTo>
                  <a:lnTo>
                    <a:pt x="72555" y="266065"/>
                  </a:lnTo>
                  <a:lnTo>
                    <a:pt x="72555" y="241884"/>
                  </a:lnTo>
                  <a:lnTo>
                    <a:pt x="72555" y="217703"/>
                  </a:lnTo>
                  <a:lnTo>
                    <a:pt x="72555" y="193509"/>
                  </a:lnTo>
                  <a:close/>
                </a:path>
                <a:path w="241934" h="629285">
                  <a:moveTo>
                    <a:pt x="72555" y="169316"/>
                  </a:moveTo>
                  <a:lnTo>
                    <a:pt x="48387" y="169316"/>
                  </a:lnTo>
                  <a:lnTo>
                    <a:pt x="48387" y="193497"/>
                  </a:lnTo>
                  <a:lnTo>
                    <a:pt x="72555" y="193497"/>
                  </a:lnTo>
                  <a:lnTo>
                    <a:pt x="72555" y="169316"/>
                  </a:lnTo>
                  <a:close/>
                </a:path>
                <a:path w="241934" h="629285">
                  <a:moveTo>
                    <a:pt x="96761" y="435394"/>
                  </a:moveTo>
                  <a:lnTo>
                    <a:pt x="72567" y="435394"/>
                  </a:lnTo>
                  <a:lnTo>
                    <a:pt x="72567" y="459587"/>
                  </a:lnTo>
                  <a:lnTo>
                    <a:pt x="96761" y="459587"/>
                  </a:lnTo>
                  <a:lnTo>
                    <a:pt x="96761" y="435394"/>
                  </a:lnTo>
                  <a:close/>
                </a:path>
                <a:path w="241934" h="629285">
                  <a:moveTo>
                    <a:pt x="96761" y="411200"/>
                  </a:moveTo>
                  <a:lnTo>
                    <a:pt x="72567" y="411200"/>
                  </a:lnTo>
                  <a:lnTo>
                    <a:pt x="72567" y="435381"/>
                  </a:lnTo>
                  <a:lnTo>
                    <a:pt x="96761" y="435381"/>
                  </a:lnTo>
                  <a:lnTo>
                    <a:pt x="96761" y="411200"/>
                  </a:lnTo>
                  <a:close/>
                </a:path>
                <a:path w="241934" h="629285">
                  <a:moveTo>
                    <a:pt x="96761" y="241884"/>
                  </a:moveTo>
                  <a:lnTo>
                    <a:pt x="72567" y="241884"/>
                  </a:lnTo>
                  <a:lnTo>
                    <a:pt x="72567" y="266065"/>
                  </a:lnTo>
                  <a:lnTo>
                    <a:pt x="96761" y="266065"/>
                  </a:lnTo>
                  <a:lnTo>
                    <a:pt x="96761" y="241884"/>
                  </a:lnTo>
                  <a:close/>
                </a:path>
                <a:path w="241934" h="629285">
                  <a:moveTo>
                    <a:pt x="145122" y="435394"/>
                  </a:moveTo>
                  <a:lnTo>
                    <a:pt x="120954" y="435394"/>
                  </a:lnTo>
                  <a:lnTo>
                    <a:pt x="120954" y="459574"/>
                  </a:lnTo>
                  <a:lnTo>
                    <a:pt x="96774" y="459574"/>
                  </a:lnTo>
                  <a:lnTo>
                    <a:pt x="96774" y="483768"/>
                  </a:lnTo>
                  <a:lnTo>
                    <a:pt x="120954" y="483768"/>
                  </a:lnTo>
                  <a:lnTo>
                    <a:pt x="120954" y="459587"/>
                  </a:lnTo>
                  <a:lnTo>
                    <a:pt x="145122" y="459587"/>
                  </a:lnTo>
                  <a:lnTo>
                    <a:pt x="145122" y="435394"/>
                  </a:lnTo>
                  <a:close/>
                </a:path>
                <a:path w="241934" h="629285">
                  <a:moveTo>
                    <a:pt x="145122" y="411200"/>
                  </a:moveTo>
                  <a:lnTo>
                    <a:pt x="120954" y="411200"/>
                  </a:lnTo>
                  <a:lnTo>
                    <a:pt x="120954" y="435381"/>
                  </a:lnTo>
                  <a:lnTo>
                    <a:pt x="145122" y="435381"/>
                  </a:lnTo>
                  <a:lnTo>
                    <a:pt x="145122" y="411200"/>
                  </a:lnTo>
                  <a:close/>
                </a:path>
                <a:path w="241934" h="629285">
                  <a:moveTo>
                    <a:pt x="145122" y="362826"/>
                  </a:moveTo>
                  <a:lnTo>
                    <a:pt x="120954" y="362826"/>
                  </a:lnTo>
                  <a:lnTo>
                    <a:pt x="96774" y="362826"/>
                  </a:lnTo>
                  <a:lnTo>
                    <a:pt x="96774" y="387007"/>
                  </a:lnTo>
                  <a:lnTo>
                    <a:pt x="120954" y="387007"/>
                  </a:lnTo>
                  <a:lnTo>
                    <a:pt x="145122" y="387007"/>
                  </a:lnTo>
                  <a:lnTo>
                    <a:pt x="145122" y="362826"/>
                  </a:lnTo>
                  <a:close/>
                </a:path>
                <a:path w="241934" h="629285">
                  <a:moveTo>
                    <a:pt x="145122" y="266077"/>
                  </a:moveTo>
                  <a:lnTo>
                    <a:pt x="120954" y="266077"/>
                  </a:lnTo>
                  <a:lnTo>
                    <a:pt x="120954" y="290258"/>
                  </a:lnTo>
                  <a:lnTo>
                    <a:pt x="120954" y="314439"/>
                  </a:lnTo>
                  <a:lnTo>
                    <a:pt x="145122" y="314439"/>
                  </a:lnTo>
                  <a:lnTo>
                    <a:pt x="145122" y="290271"/>
                  </a:lnTo>
                  <a:lnTo>
                    <a:pt x="145122" y="266077"/>
                  </a:lnTo>
                  <a:close/>
                </a:path>
                <a:path w="241934" h="629285">
                  <a:moveTo>
                    <a:pt x="145122" y="193509"/>
                  </a:moveTo>
                  <a:lnTo>
                    <a:pt x="120954" y="193509"/>
                  </a:lnTo>
                  <a:lnTo>
                    <a:pt x="96774" y="193509"/>
                  </a:lnTo>
                  <a:lnTo>
                    <a:pt x="96774" y="217690"/>
                  </a:lnTo>
                  <a:lnTo>
                    <a:pt x="96774" y="241884"/>
                  </a:lnTo>
                  <a:lnTo>
                    <a:pt x="120954" y="241884"/>
                  </a:lnTo>
                  <a:lnTo>
                    <a:pt x="120954" y="217703"/>
                  </a:lnTo>
                  <a:lnTo>
                    <a:pt x="145122" y="217703"/>
                  </a:lnTo>
                  <a:lnTo>
                    <a:pt x="145122" y="193509"/>
                  </a:lnTo>
                  <a:close/>
                </a:path>
                <a:path w="241934" h="629285">
                  <a:moveTo>
                    <a:pt x="145122" y="169316"/>
                  </a:moveTo>
                  <a:lnTo>
                    <a:pt x="120954" y="169316"/>
                  </a:lnTo>
                  <a:lnTo>
                    <a:pt x="96774" y="169316"/>
                  </a:lnTo>
                  <a:lnTo>
                    <a:pt x="96774" y="193497"/>
                  </a:lnTo>
                  <a:lnTo>
                    <a:pt x="120954" y="193497"/>
                  </a:lnTo>
                  <a:lnTo>
                    <a:pt x="145122" y="193497"/>
                  </a:lnTo>
                  <a:lnTo>
                    <a:pt x="145122" y="169316"/>
                  </a:lnTo>
                  <a:close/>
                </a:path>
                <a:path w="241934" h="629285">
                  <a:moveTo>
                    <a:pt x="169316" y="459574"/>
                  </a:moveTo>
                  <a:lnTo>
                    <a:pt x="145135" y="459574"/>
                  </a:lnTo>
                  <a:lnTo>
                    <a:pt x="145135" y="483768"/>
                  </a:lnTo>
                  <a:lnTo>
                    <a:pt x="169316" y="483768"/>
                  </a:lnTo>
                  <a:lnTo>
                    <a:pt x="169316" y="459574"/>
                  </a:lnTo>
                  <a:close/>
                </a:path>
                <a:path w="241934" h="629285">
                  <a:moveTo>
                    <a:pt x="169316" y="411200"/>
                  </a:moveTo>
                  <a:lnTo>
                    <a:pt x="145135" y="411200"/>
                  </a:lnTo>
                  <a:lnTo>
                    <a:pt x="145135" y="435381"/>
                  </a:lnTo>
                  <a:lnTo>
                    <a:pt x="169316" y="435381"/>
                  </a:lnTo>
                  <a:lnTo>
                    <a:pt x="169316" y="411200"/>
                  </a:lnTo>
                  <a:close/>
                </a:path>
                <a:path w="241934" h="629285">
                  <a:moveTo>
                    <a:pt x="169316" y="362826"/>
                  </a:moveTo>
                  <a:lnTo>
                    <a:pt x="145135" y="362826"/>
                  </a:lnTo>
                  <a:lnTo>
                    <a:pt x="145135" y="387007"/>
                  </a:lnTo>
                  <a:lnTo>
                    <a:pt x="169316" y="387007"/>
                  </a:lnTo>
                  <a:lnTo>
                    <a:pt x="169316" y="362826"/>
                  </a:lnTo>
                  <a:close/>
                </a:path>
                <a:path w="241934" h="629285">
                  <a:moveTo>
                    <a:pt x="169316" y="314452"/>
                  </a:moveTo>
                  <a:lnTo>
                    <a:pt x="145135" y="314452"/>
                  </a:lnTo>
                  <a:lnTo>
                    <a:pt x="145135" y="338645"/>
                  </a:lnTo>
                  <a:lnTo>
                    <a:pt x="169316" y="338645"/>
                  </a:lnTo>
                  <a:lnTo>
                    <a:pt x="169316" y="314452"/>
                  </a:lnTo>
                  <a:close/>
                </a:path>
                <a:path w="241934" h="629285">
                  <a:moveTo>
                    <a:pt x="169316" y="266077"/>
                  </a:moveTo>
                  <a:lnTo>
                    <a:pt x="145135" y="266077"/>
                  </a:lnTo>
                  <a:lnTo>
                    <a:pt x="145135" y="290271"/>
                  </a:lnTo>
                  <a:lnTo>
                    <a:pt x="169316" y="290271"/>
                  </a:lnTo>
                  <a:lnTo>
                    <a:pt x="169316" y="266077"/>
                  </a:lnTo>
                  <a:close/>
                </a:path>
                <a:path w="241934" h="629285">
                  <a:moveTo>
                    <a:pt x="169316" y="217690"/>
                  </a:moveTo>
                  <a:lnTo>
                    <a:pt x="145135" y="217690"/>
                  </a:lnTo>
                  <a:lnTo>
                    <a:pt x="145135" y="241884"/>
                  </a:lnTo>
                  <a:lnTo>
                    <a:pt x="169316" y="241884"/>
                  </a:lnTo>
                  <a:lnTo>
                    <a:pt x="169316" y="217690"/>
                  </a:lnTo>
                  <a:close/>
                </a:path>
                <a:path w="241934" h="629285">
                  <a:moveTo>
                    <a:pt x="169316" y="169316"/>
                  </a:moveTo>
                  <a:lnTo>
                    <a:pt x="145135" y="169316"/>
                  </a:lnTo>
                  <a:lnTo>
                    <a:pt x="145135" y="193497"/>
                  </a:lnTo>
                  <a:lnTo>
                    <a:pt x="169316" y="193497"/>
                  </a:lnTo>
                  <a:lnTo>
                    <a:pt x="169316" y="169316"/>
                  </a:lnTo>
                  <a:close/>
                </a:path>
                <a:path w="241934" h="629285">
                  <a:moveTo>
                    <a:pt x="217703" y="604710"/>
                  </a:moveTo>
                  <a:lnTo>
                    <a:pt x="193522" y="604710"/>
                  </a:lnTo>
                  <a:lnTo>
                    <a:pt x="193522" y="628891"/>
                  </a:lnTo>
                  <a:lnTo>
                    <a:pt x="217703" y="628891"/>
                  </a:lnTo>
                  <a:lnTo>
                    <a:pt x="217703" y="604710"/>
                  </a:lnTo>
                  <a:close/>
                </a:path>
                <a:path w="241934" h="629285">
                  <a:moveTo>
                    <a:pt x="217703" y="556336"/>
                  </a:moveTo>
                  <a:lnTo>
                    <a:pt x="193522" y="556336"/>
                  </a:lnTo>
                  <a:lnTo>
                    <a:pt x="193522" y="580529"/>
                  </a:lnTo>
                  <a:lnTo>
                    <a:pt x="217703" y="580529"/>
                  </a:lnTo>
                  <a:lnTo>
                    <a:pt x="217703" y="556336"/>
                  </a:lnTo>
                  <a:close/>
                </a:path>
                <a:path w="241934" h="629285">
                  <a:moveTo>
                    <a:pt x="217703" y="532142"/>
                  </a:moveTo>
                  <a:lnTo>
                    <a:pt x="193522" y="532142"/>
                  </a:lnTo>
                  <a:lnTo>
                    <a:pt x="193522" y="556323"/>
                  </a:lnTo>
                  <a:lnTo>
                    <a:pt x="217703" y="556323"/>
                  </a:lnTo>
                  <a:lnTo>
                    <a:pt x="217703" y="532142"/>
                  </a:lnTo>
                  <a:close/>
                </a:path>
                <a:path w="241934" h="629285">
                  <a:moveTo>
                    <a:pt x="217703" y="435394"/>
                  </a:moveTo>
                  <a:lnTo>
                    <a:pt x="193522" y="435394"/>
                  </a:lnTo>
                  <a:lnTo>
                    <a:pt x="193522" y="459574"/>
                  </a:lnTo>
                  <a:lnTo>
                    <a:pt x="169329" y="459574"/>
                  </a:lnTo>
                  <a:lnTo>
                    <a:pt x="169329" y="483768"/>
                  </a:lnTo>
                  <a:lnTo>
                    <a:pt x="193522" y="483768"/>
                  </a:lnTo>
                  <a:lnTo>
                    <a:pt x="193522" y="507949"/>
                  </a:lnTo>
                  <a:lnTo>
                    <a:pt x="217703" y="507949"/>
                  </a:lnTo>
                  <a:lnTo>
                    <a:pt x="217703" y="483768"/>
                  </a:lnTo>
                  <a:lnTo>
                    <a:pt x="217703" y="459587"/>
                  </a:lnTo>
                  <a:lnTo>
                    <a:pt x="217703" y="435394"/>
                  </a:lnTo>
                  <a:close/>
                </a:path>
                <a:path w="241934" h="629285">
                  <a:moveTo>
                    <a:pt x="217703" y="411200"/>
                  </a:moveTo>
                  <a:lnTo>
                    <a:pt x="193522" y="411200"/>
                  </a:lnTo>
                  <a:lnTo>
                    <a:pt x="193522" y="387019"/>
                  </a:lnTo>
                  <a:lnTo>
                    <a:pt x="169329" y="387019"/>
                  </a:lnTo>
                  <a:lnTo>
                    <a:pt x="169329" y="411200"/>
                  </a:lnTo>
                  <a:lnTo>
                    <a:pt x="169329" y="435381"/>
                  </a:lnTo>
                  <a:lnTo>
                    <a:pt x="193522" y="435381"/>
                  </a:lnTo>
                  <a:lnTo>
                    <a:pt x="217703" y="435381"/>
                  </a:lnTo>
                  <a:lnTo>
                    <a:pt x="217703" y="411200"/>
                  </a:lnTo>
                  <a:close/>
                </a:path>
                <a:path w="241934" h="629285">
                  <a:moveTo>
                    <a:pt x="217703" y="362826"/>
                  </a:moveTo>
                  <a:lnTo>
                    <a:pt x="193522" y="362826"/>
                  </a:lnTo>
                  <a:lnTo>
                    <a:pt x="193522" y="387007"/>
                  </a:lnTo>
                  <a:lnTo>
                    <a:pt x="217703" y="387007"/>
                  </a:lnTo>
                  <a:lnTo>
                    <a:pt x="217703" y="362826"/>
                  </a:lnTo>
                  <a:close/>
                </a:path>
                <a:path w="241934" h="629285">
                  <a:moveTo>
                    <a:pt x="217703" y="266077"/>
                  </a:moveTo>
                  <a:lnTo>
                    <a:pt x="193522" y="266077"/>
                  </a:lnTo>
                  <a:lnTo>
                    <a:pt x="169329" y="266077"/>
                  </a:lnTo>
                  <a:lnTo>
                    <a:pt x="169329" y="290258"/>
                  </a:lnTo>
                  <a:lnTo>
                    <a:pt x="169329" y="314439"/>
                  </a:lnTo>
                  <a:lnTo>
                    <a:pt x="193522" y="314439"/>
                  </a:lnTo>
                  <a:lnTo>
                    <a:pt x="193522" y="290271"/>
                  </a:lnTo>
                  <a:lnTo>
                    <a:pt x="217703" y="290271"/>
                  </a:lnTo>
                  <a:lnTo>
                    <a:pt x="217703" y="266077"/>
                  </a:lnTo>
                  <a:close/>
                </a:path>
                <a:path w="241934" h="629285">
                  <a:moveTo>
                    <a:pt x="217703" y="0"/>
                  </a:moveTo>
                  <a:lnTo>
                    <a:pt x="193522" y="0"/>
                  </a:lnTo>
                  <a:lnTo>
                    <a:pt x="193522" y="24180"/>
                  </a:lnTo>
                  <a:lnTo>
                    <a:pt x="217703" y="24180"/>
                  </a:lnTo>
                  <a:lnTo>
                    <a:pt x="217703" y="0"/>
                  </a:lnTo>
                  <a:close/>
                </a:path>
                <a:path w="241934" h="629285">
                  <a:moveTo>
                    <a:pt x="241871" y="193509"/>
                  </a:moveTo>
                  <a:lnTo>
                    <a:pt x="217703" y="193509"/>
                  </a:lnTo>
                  <a:lnTo>
                    <a:pt x="193522" y="193509"/>
                  </a:lnTo>
                  <a:lnTo>
                    <a:pt x="193522" y="217690"/>
                  </a:lnTo>
                  <a:lnTo>
                    <a:pt x="169329" y="217690"/>
                  </a:lnTo>
                  <a:lnTo>
                    <a:pt x="169329" y="241884"/>
                  </a:lnTo>
                  <a:lnTo>
                    <a:pt x="193522" y="241884"/>
                  </a:lnTo>
                  <a:lnTo>
                    <a:pt x="193522" y="217703"/>
                  </a:lnTo>
                  <a:lnTo>
                    <a:pt x="217703" y="217703"/>
                  </a:lnTo>
                  <a:lnTo>
                    <a:pt x="217703" y="241884"/>
                  </a:lnTo>
                  <a:lnTo>
                    <a:pt x="241871" y="241884"/>
                  </a:lnTo>
                  <a:lnTo>
                    <a:pt x="241871" y="217703"/>
                  </a:lnTo>
                  <a:lnTo>
                    <a:pt x="241871" y="193509"/>
                  </a:lnTo>
                  <a:close/>
                </a:path>
                <a:path w="241934" h="629285">
                  <a:moveTo>
                    <a:pt x="241871" y="169316"/>
                  </a:moveTo>
                  <a:lnTo>
                    <a:pt x="217703" y="169316"/>
                  </a:lnTo>
                  <a:lnTo>
                    <a:pt x="193522" y="169316"/>
                  </a:lnTo>
                  <a:lnTo>
                    <a:pt x="193522" y="193497"/>
                  </a:lnTo>
                  <a:lnTo>
                    <a:pt x="217703" y="193497"/>
                  </a:lnTo>
                  <a:lnTo>
                    <a:pt x="241871" y="193497"/>
                  </a:lnTo>
                  <a:lnTo>
                    <a:pt x="241871" y="169316"/>
                  </a:lnTo>
                  <a:close/>
                </a:path>
                <a:path w="241934" h="629285">
                  <a:moveTo>
                    <a:pt x="241871" y="96761"/>
                  </a:moveTo>
                  <a:lnTo>
                    <a:pt x="217703" y="96761"/>
                  </a:lnTo>
                  <a:lnTo>
                    <a:pt x="217703" y="120942"/>
                  </a:lnTo>
                  <a:lnTo>
                    <a:pt x="193522" y="120942"/>
                  </a:lnTo>
                  <a:lnTo>
                    <a:pt x="193522" y="145122"/>
                  </a:lnTo>
                  <a:lnTo>
                    <a:pt x="217703" y="145122"/>
                  </a:lnTo>
                  <a:lnTo>
                    <a:pt x="217703" y="120954"/>
                  </a:lnTo>
                  <a:lnTo>
                    <a:pt x="241871" y="120954"/>
                  </a:lnTo>
                  <a:lnTo>
                    <a:pt x="241871" y="96761"/>
                  </a:lnTo>
                  <a:close/>
                </a:path>
                <a:path w="241934" h="629285">
                  <a:moveTo>
                    <a:pt x="241871" y="24193"/>
                  </a:moveTo>
                  <a:lnTo>
                    <a:pt x="217703" y="24193"/>
                  </a:lnTo>
                  <a:lnTo>
                    <a:pt x="217703" y="48374"/>
                  </a:lnTo>
                  <a:lnTo>
                    <a:pt x="217703" y="72567"/>
                  </a:lnTo>
                  <a:lnTo>
                    <a:pt x="193522" y="72567"/>
                  </a:lnTo>
                  <a:lnTo>
                    <a:pt x="193522" y="96748"/>
                  </a:lnTo>
                  <a:lnTo>
                    <a:pt x="217703" y="96748"/>
                  </a:lnTo>
                  <a:lnTo>
                    <a:pt x="241871" y="96748"/>
                  </a:lnTo>
                  <a:lnTo>
                    <a:pt x="241871" y="72567"/>
                  </a:lnTo>
                  <a:lnTo>
                    <a:pt x="241871" y="48387"/>
                  </a:lnTo>
                  <a:lnTo>
                    <a:pt x="241871" y="24193"/>
                  </a:lnTo>
                  <a:close/>
                </a:path>
              </a:pathLst>
            </a:custGeom>
            <a:solidFill>
              <a:srgbClr val="000000"/>
            </a:solidFill>
          </p:spPr>
          <p:txBody>
            <a:bodyPr wrap="square" lIns="0" tIns="0" rIns="0" bIns="0" rtlCol="0"/>
            <a:lstStyle/>
            <a:p>
              <a:endParaRPr/>
            </a:p>
          </p:txBody>
        </p:sp>
        <p:sp>
          <p:nvSpPr>
            <p:cNvPr id="16" name="object 16"/>
            <p:cNvSpPr/>
            <p:nvPr/>
          </p:nvSpPr>
          <p:spPr>
            <a:xfrm>
              <a:off x="848614" y="3472040"/>
              <a:ext cx="145415" cy="701675"/>
            </a:xfrm>
            <a:custGeom>
              <a:avLst/>
              <a:gdLst/>
              <a:ahLst/>
              <a:cxnLst/>
              <a:rect l="l" t="t" r="r" b="b"/>
              <a:pathLst>
                <a:path w="145415" h="701675">
                  <a:moveTo>
                    <a:pt x="24168" y="653072"/>
                  </a:moveTo>
                  <a:lnTo>
                    <a:pt x="0" y="653072"/>
                  </a:lnTo>
                  <a:lnTo>
                    <a:pt x="0" y="677265"/>
                  </a:lnTo>
                  <a:lnTo>
                    <a:pt x="0" y="701446"/>
                  </a:lnTo>
                  <a:lnTo>
                    <a:pt x="24168" y="701446"/>
                  </a:lnTo>
                  <a:lnTo>
                    <a:pt x="24168" y="677265"/>
                  </a:lnTo>
                  <a:lnTo>
                    <a:pt x="24168" y="653072"/>
                  </a:lnTo>
                  <a:close/>
                </a:path>
                <a:path w="145415" h="701675">
                  <a:moveTo>
                    <a:pt x="24168" y="580517"/>
                  </a:moveTo>
                  <a:lnTo>
                    <a:pt x="0" y="580517"/>
                  </a:lnTo>
                  <a:lnTo>
                    <a:pt x="0" y="604710"/>
                  </a:lnTo>
                  <a:lnTo>
                    <a:pt x="24168" y="604710"/>
                  </a:lnTo>
                  <a:lnTo>
                    <a:pt x="24168" y="580517"/>
                  </a:lnTo>
                  <a:close/>
                </a:path>
                <a:path w="145415" h="701675">
                  <a:moveTo>
                    <a:pt x="24168" y="556323"/>
                  </a:moveTo>
                  <a:lnTo>
                    <a:pt x="0" y="556323"/>
                  </a:lnTo>
                  <a:lnTo>
                    <a:pt x="0" y="580504"/>
                  </a:lnTo>
                  <a:lnTo>
                    <a:pt x="24168" y="580504"/>
                  </a:lnTo>
                  <a:lnTo>
                    <a:pt x="24168" y="556323"/>
                  </a:lnTo>
                  <a:close/>
                </a:path>
                <a:path w="145415" h="701675">
                  <a:moveTo>
                    <a:pt x="24168" y="459574"/>
                  </a:moveTo>
                  <a:lnTo>
                    <a:pt x="0" y="459574"/>
                  </a:lnTo>
                  <a:lnTo>
                    <a:pt x="0" y="483755"/>
                  </a:lnTo>
                  <a:lnTo>
                    <a:pt x="0" y="507949"/>
                  </a:lnTo>
                  <a:lnTo>
                    <a:pt x="0" y="532130"/>
                  </a:lnTo>
                  <a:lnTo>
                    <a:pt x="24168" y="532130"/>
                  </a:lnTo>
                  <a:lnTo>
                    <a:pt x="24168" y="507949"/>
                  </a:lnTo>
                  <a:lnTo>
                    <a:pt x="24168" y="483768"/>
                  </a:lnTo>
                  <a:lnTo>
                    <a:pt x="24168" y="459574"/>
                  </a:lnTo>
                  <a:close/>
                </a:path>
                <a:path w="145415" h="701675">
                  <a:moveTo>
                    <a:pt x="24168" y="362813"/>
                  </a:moveTo>
                  <a:lnTo>
                    <a:pt x="0" y="362813"/>
                  </a:lnTo>
                  <a:lnTo>
                    <a:pt x="0" y="387007"/>
                  </a:lnTo>
                  <a:lnTo>
                    <a:pt x="0" y="411187"/>
                  </a:lnTo>
                  <a:lnTo>
                    <a:pt x="24168" y="411187"/>
                  </a:lnTo>
                  <a:lnTo>
                    <a:pt x="24168" y="387007"/>
                  </a:lnTo>
                  <a:lnTo>
                    <a:pt x="24168" y="362813"/>
                  </a:lnTo>
                  <a:close/>
                </a:path>
                <a:path w="145415" h="701675">
                  <a:moveTo>
                    <a:pt x="24168" y="314439"/>
                  </a:moveTo>
                  <a:lnTo>
                    <a:pt x="0" y="314439"/>
                  </a:lnTo>
                  <a:lnTo>
                    <a:pt x="0" y="338620"/>
                  </a:lnTo>
                  <a:lnTo>
                    <a:pt x="24168" y="338620"/>
                  </a:lnTo>
                  <a:lnTo>
                    <a:pt x="24168" y="314439"/>
                  </a:lnTo>
                  <a:close/>
                </a:path>
                <a:path w="145415" h="701675">
                  <a:moveTo>
                    <a:pt x="24168" y="241871"/>
                  </a:moveTo>
                  <a:lnTo>
                    <a:pt x="0" y="241871"/>
                  </a:lnTo>
                  <a:lnTo>
                    <a:pt x="0" y="266065"/>
                  </a:lnTo>
                  <a:lnTo>
                    <a:pt x="0" y="290245"/>
                  </a:lnTo>
                  <a:lnTo>
                    <a:pt x="24168" y="290245"/>
                  </a:lnTo>
                  <a:lnTo>
                    <a:pt x="24168" y="266065"/>
                  </a:lnTo>
                  <a:lnTo>
                    <a:pt x="24168" y="241871"/>
                  </a:lnTo>
                  <a:close/>
                </a:path>
                <a:path w="145415" h="701675">
                  <a:moveTo>
                    <a:pt x="48374" y="677265"/>
                  </a:moveTo>
                  <a:lnTo>
                    <a:pt x="24180" y="677265"/>
                  </a:lnTo>
                  <a:lnTo>
                    <a:pt x="24180" y="701446"/>
                  </a:lnTo>
                  <a:lnTo>
                    <a:pt x="48374" y="701446"/>
                  </a:lnTo>
                  <a:lnTo>
                    <a:pt x="48374" y="677265"/>
                  </a:lnTo>
                  <a:close/>
                </a:path>
                <a:path w="145415" h="701675">
                  <a:moveTo>
                    <a:pt x="48374" y="580517"/>
                  </a:moveTo>
                  <a:lnTo>
                    <a:pt x="24180" y="580517"/>
                  </a:lnTo>
                  <a:lnTo>
                    <a:pt x="24180" y="604697"/>
                  </a:lnTo>
                  <a:lnTo>
                    <a:pt x="24180" y="628891"/>
                  </a:lnTo>
                  <a:lnTo>
                    <a:pt x="24180" y="653072"/>
                  </a:lnTo>
                  <a:lnTo>
                    <a:pt x="48374" y="653072"/>
                  </a:lnTo>
                  <a:lnTo>
                    <a:pt x="48374" y="628891"/>
                  </a:lnTo>
                  <a:lnTo>
                    <a:pt x="48374" y="604710"/>
                  </a:lnTo>
                  <a:lnTo>
                    <a:pt x="48374" y="580517"/>
                  </a:lnTo>
                  <a:close/>
                </a:path>
                <a:path w="145415" h="701675">
                  <a:moveTo>
                    <a:pt x="48374" y="483755"/>
                  </a:moveTo>
                  <a:lnTo>
                    <a:pt x="24180" y="483755"/>
                  </a:lnTo>
                  <a:lnTo>
                    <a:pt x="24180" y="507949"/>
                  </a:lnTo>
                  <a:lnTo>
                    <a:pt x="24180" y="532130"/>
                  </a:lnTo>
                  <a:lnTo>
                    <a:pt x="48374" y="532130"/>
                  </a:lnTo>
                  <a:lnTo>
                    <a:pt x="48374" y="507949"/>
                  </a:lnTo>
                  <a:lnTo>
                    <a:pt x="48374" y="483755"/>
                  </a:lnTo>
                  <a:close/>
                </a:path>
                <a:path w="145415" h="701675">
                  <a:moveTo>
                    <a:pt x="48374" y="411200"/>
                  </a:moveTo>
                  <a:lnTo>
                    <a:pt x="24180" y="411200"/>
                  </a:lnTo>
                  <a:lnTo>
                    <a:pt x="24180" y="435394"/>
                  </a:lnTo>
                  <a:lnTo>
                    <a:pt x="48374" y="435394"/>
                  </a:lnTo>
                  <a:lnTo>
                    <a:pt x="48374" y="411200"/>
                  </a:lnTo>
                  <a:close/>
                </a:path>
                <a:path w="145415" h="701675">
                  <a:moveTo>
                    <a:pt x="48374" y="338632"/>
                  </a:moveTo>
                  <a:lnTo>
                    <a:pt x="24180" y="338632"/>
                  </a:lnTo>
                  <a:lnTo>
                    <a:pt x="24180" y="362826"/>
                  </a:lnTo>
                  <a:lnTo>
                    <a:pt x="48374" y="362826"/>
                  </a:lnTo>
                  <a:lnTo>
                    <a:pt x="48374" y="338632"/>
                  </a:lnTo>
                  <a:close/>
                </a:path>
                <a:path w="145415" h="701675">
                  <a:moveTo>
                    <a:pt x="48374" y="290258"/>
                  </a:moveTo>
                  <a:lnTo>
                    <a:pt x="24180" y="290258"/>
                  </a:lnTo>
                  <a:lnTo>
                    <a:pt x="24180" y="314439"/>
                  </a:lnTo>
                  <a:lnTo>
                    <a:pt x="24180" y="338620"/>
                  </a:lnTo>
                  <a:lnTo>
                    <a:pt x="48374" y="338620"/>
                  </a:lnTo>
                  <a:lnTo>
                    <a:pt x="48374" y="314452"/>
                  </a:lnTo>
                  <a:lnTo>
                    <a:pt x="48374" y="290258"/>
                  </a:lnTo>
                  <a:close/>
                </a:path>
                <a:path w="145415" h="701675">
                  <a:moveTo>
                    <a:pt x="48374" y="217690"/>
                  </a:moveTo>
                  <a:lnTo>
                    <a:pt x="24180" y="217690"/>
                  </a:lnTo>
                  <a:lnTo>
                    <a:pt x="24180" y="241884"/>
                  </a:lnTo>
                  <a:lnTo>
                    <a:pt x="48374" y="241884"/>
                  </a:lnTo>
                  <a:lnTo>
                    <a:pt x="48374" y="217690"/>
                  </a:lnTo>
                  <a:close/>
                </a:path>
                <a:path w="145415" h="701675">
                  <a:moveTo>
                    <a:pt x="48374" y="193497"/>
                  </a:moveTo>
                  <a:lnTo>
                    <a:pt x="24180" y="193497"/>
                  </a:lnTo>
                  <a:lnTo>
                    <a:pt x="24180" y="217678"/>
                  </a:lnTo>
                  <a:lnTo>
                    <a:pt x="48374" y="217678"/>
                  </a:lnTo>
                  <a:lnTo>
                    <a:pt x="48374" y="193497"/>
                  </a:lnTo>
                  <a:close/>
                </a:path>
                <a:path w="145415" h="701675">
                  <a:moveTo>
                    <a:pt x="48374" y="145122"/>
                  </a:moveTo>
                  <a:lnTo>
                    <a:pt x="24180" y="145122"/>
                  </a:lnTo>
                  <a:lnTo>
                    <a:pt x="24180" y="169303"/>
                  </a:lnTo>
                  <a:lnTo>
                    <a:pt x="48374" y="169303"/>
                  </a:lnTo>
                  <a:lnTo>
                    <a:pt x="48374" y="145122"/>
                  </a:lnTo>
                  <a:close/>
                </a:path>
                <a:path w="145415" h="701675">
                  <a:moveTo>
                    <a:pt x="48374" y="96748"/>
                  </a:moveTo>
                  <a:lnTo>
                    <a:pt x="24180" y="96748"/>
                  </a:lnTo>
                  <a:lnTo>
                    <a:pt x="24180" y="120929"/>
                  </a:lnTo>
                  <a:lnTo>
                    <a:pt x="48374" y="120929"/>
                  </a:lnTo>
                  <a:lnTo>
                    <a:pt x="48374" y="96748"/>
                  </a:lnTo>
                  <a:close/>
                </a:path>
                <a:path w="145415" h="701675">
                  <a:moveTo>
                    <a:pt x="48374" y="0"/>
                  </a:moveTo>
                  <a:lnTo>
                    <a:pt x="24180" y="0"/>
                  </a:lnTo>
                  <a:lnTo>
                    <a:pt x="24180" y="24180"/>
                  </a:lnTo>
                  <a:lnTo>
                    <a:pt x="24180" y="48361"/>
                  </a:lnTo>
                  <a:lnTo>
                    <a:pt x="48374" y="48361"/>
                  </a:lnTo>
                  <a:lnTo>
                    <a:pt x="48374" y="24193"/>
                  </a:lnTo>
                  <a:lnTo>
                    <a:pt x="48374" y="0"/>
                  </a:lnTo>
                  <a:close/>
                </a:path>
                <a:path w="145415" h="701675">
                  <a:moveTo>
                    <a:pt x="72555" y="653072"/>
                  </a:moveTo>
                  <a:lnTo>
                    <a:pt x="48387" y="653072"/>
                  </a:lnTo>
                  <a:lnTo>
                    <a:pt x="48387" y="677265"/>
                  </a:lnTo>
                  <a:lnTo>
                    <a:pt x="48387" y="701446"/>
                  </a:lnTo>
                  <a:lnTo>
                    <a:pt x="72555" y="701446"/>
                  </a:lnTo>
                  <a:lnTo>
                    <a:pt x="72555" y="677265"/>
                  </a:lnTo>
                  <a:lnTo>
                    <a:pt x="72555" y="653072"/>
                  </a:lnTo>
                  <a:close/>
                </a:path>
                <a:path w="145415" h="701675">
                  <a:moveTo>
                    <a:pt x="72555" y="604697"/>
                  </a:moveTo>
                  <a:lnTo>
                    <a:pt x="48387" y="604697"/>
                  </a:lnTo>
                  <a:lnTo>
                    <a:pt x="48387" y="628891"/>
                  </a:lnTo>
                  <a:lnTo>
                    <a:pt x="72555" y="628891"/>
                  </a:lnTo>
                  <a:lnTo>
                    <a:pt x="72555" y="604697"/>
                  </a:lnTo>
                  <a:close/>
                </a:path>
                <a:path w="145415" h="701675">
                  <a:moveTo>
                    <a:pt x="72555" y="483755"/>
                  </a:moveTo>
                  <a:lnTo>
                    <a:pt x="48387" y="483755"/>
                  </a:lnTo>
                  <a:lnTo>
                    <a:pt x="48387" y="507949"/>
                  </a:lnTo>
                  <a:lnTo>
                    <a:pt x="48387" y="532130"/>
                  </a:lnTo>
                  <a:lnTo>
                    <a:pt x="72555" y="532130"/>
                  </a:lnTo>
                  <a:lnTo>
                    <a:pt x="72555" y="507949"/>
                  </a:lnTo>
                  <a:lnTo>
                    <a:pt x="72555" y="483755"/>
                  </a:lnTo>
                  <a:close/>
                </a:path>
                <a:path w="145415" h="701675">
                  <a:moveTo>
                    <a:pt x="72555" y="411200"/>
                  </a:moveTo>
                  <a:lnTo>
                    <a:pt x="48387" y="411200"/>
                  </a:lnTo>
                  <a:lnTo>
                    <a:pt x="48387" y="435381"/>
                  </a:lnTo>
                  <a:lnTo>
                    <a:pt x="48387" y="459562"/>
                  </a:lnTo>
                  <a:lnTo>
                    <a:pt x="72555" y="459562"/>
                  </a:lnTo>
                  <a:lnTo>
                    <a:pt x="72555" y="435394"/>
                  </a:lnTo>
                  <a:lnTo>
                    <a:pt x="72555" y="411200"/>
                  </a:lnTo>
                  <a:close/>
                </a:path>
                <a:path w="145415" h="701675">
                  <a:moveTo>
                    <a:pt x="72555" y="387007"/>
                  </a:moveTo>
                  <a:lnTo>
                    <a:pt x="48387" y="387007"/>
                  </a:lnTo>
                  <a:lnTo>
                    <a:pt x="48387" y="411187"/>
                  </a:lnTo>
                  <a:lnTo>
                    <a:pt x="72555" y="411187"/>
                  </a:lnTo>
                  <a:lnTo>
                    <a:pt x="72555" y="387007"/>
                  </a:lnTo>
                  <a:close/>
                </a:path>
                <a:path w="145415" h="701675">
                  <a:moveTo>
                    <a:pt x="72555" y="290258"/>
                  </a:moveTo>
                  <a:lnTo>
                    <a:pt x="48387" y="290258"/>
                  </a:lnTo>
                  <a:lnTo>
                    <a:pt x="48387" y="314439"/>
                  </a:lnTo>
                  <a:lnTo>
                    <a:pt x="48387" y="338620"/>
                  </a:lnTo>
                  <a:lnTo>
                    <a:pt x="72555" y="338620"/>
                  </a:lnTo>
                  <a:lnTo>
                    <a:pt x="72555" y="314452"/>
                  </a:lnTo>
                  <a:lnTo>
                    <a:pt x="72555" y="290258"/>
                  </a:lnTo>
                  <a:close/>
                </a:path>
                <a:path w="145415" h="701675">
                  <a:moveTo>
                    <a:pt x="72555" y="266065"/>
                  </a:moveTo>
                  <a:lnTo>
                    <a:pt x="48387" y="266065"/>
                  </a:lnTo>
                  <a:lnTo>
                    <a:pt x="48387" y="290245"/>
                  </a:lnTo>
                  <a:lnTo>
                    <a:pt x="72555" y="290245"/>
                  </a:lnTo>
                  <a:lnTo>
                    <a:pt x="72555" y="266065"/>
                  </a:lnTo>
                  <a:close/>
                </a:path>
                <a:path w="145415" h="701675">
                  <a:moveTo>
                    <a:pt x="72555" y="217690"/>
                  </a:moveTo>
                  <a:lnTo>
                    <a:pt x="48387" y="217690"/>
                  </a:lnTo>
                  <a:lnTo>
                    <a:pt x="48387" y="241884"/>
                  </a:lnTo>
                  <a:lnTo>
                    <a:pt x="72555" y="241884"/>
                  </a:lnTo>
                  <a:lnTo>
                    <a:pt x="72555" y="217690"/>
                  </a:lnTo>
                  <a:close/>
                </a:path>
                <a:path w="145415" h="701675">
                  <a:moveTo>
                    <a:pt x="72555" y="193497"/>
                  </a:moveTo>
                  <a:lnTo>
                    <a:pt x="48387" y="193497"/>
                  </a:lnTo>
                  <a:lnTo>
                    <a:pt x="48387" y="217678"/>
                  </a:lnTo>
                  <a:lnTo>
                    <a:pt x="72555" y="217678"/>
                  </a:lnTo>
                  <a:lnTo>
                    <a:pt x="72555" y="193497"/>
                  </a:lnTo>
                  <a:close/>
                </a:path>
                <a:path w="145415" h="701675">
                  <a:moveTo>
                    <a:pt x="72555" y="120942"/>
                  </a:moveTo>
                  <a:lnTo>
                    <a:pt x="48387" y="120942"/>
                  </a:lnTo>
                  <a:lnTo>
                    <a:pt x="48387" y="145135"/>
                  </a:lnTo>
                  <a:lnTo>
                    <a:pt x="72555" y="145135"/>
                  </a:lnTo>
                  <a:lnTo>
                    <a:pt x="72555" y="120942"/>
                  </a:lnTo>
                  <a:close/>
                </a:path>
                <a:path w="145415" h="701675">
                  <a:moveTo>
                    <a:pt x="72555" y="96748"/>
                  </a:moveTo>
                  <a:lnTo>
                    <a:pt x="48387" y="96748"/>
                  </a:lnTo>
                  <a:lnTo>
                    <a:pt x="48387" y="120929"/>
                  </a:lnTo>
                  <a:lnTo>
                    <a:pt x="72555" y="120929"/>
                  </a:lnTo>
                  <a:lnTo>
                    <a:pt x="72555" y="96748"/>
                  </a:lnTo>
                  <a:close/>
                </a:path>
                <a:path w="145415" h="701675">
                  <a:moveTo>
                    <a:pt x="72555" y="48374"/>
                  </a:moveTo>
                  <a:lnTo>
                    <a:pt x="48387" y="48374"/>
                  </a:lnTo>
                  <a:lnTo>
                    <a:pt x="48387" y="72567"/>
                  </a:lnTo>
                  <a:lnTo>
                    <a:pt x="72555" y="72567"/>
                  </a:lnTo>
                  <a:lnTo>
                    <a:pt x="72555" y="48374"/>
                  </a:lnTo>
                  <a:close/>
                </a:path>
                <a:path w="145415" h="701675">
                  <a:moveTo>
                    <a:pt x="72555" y="24180"/>
                  </a:moveTo>
                  <a:lnTo>
                    <a:pt x="48387" y="24180"/>
                  </a:lnTo>
                  <a:lnTo>
                    <a:pt x="48387" y="48361"/>
                  </a:lnTo>
                  <a:lnTo>
                    <a:pt x="72555" y="48361"/>
                  </a:lnTo>
                  <a:lnTo>
                    <a:pt x="72555" y="24180"/>
                  </a:lnTo>
                  <a:close/>
                </a:path>
                <a:path w="145415" h="701675">
                  <a:moveTo>
                    <a:pt x="96748" y="556323"/>
                  </a:moveTo>
                  <a:lnTo>
                    <a:pt x="72567" y="556323"/>
                  </a:lnTo>
                  <a:lnTo>
                    <a:pt x="72567" y="580504"/>
                  </a:lnTo>
                  <a:lnTo>
                    <a:pt x="96748" y="580504"/>
                  </a:lnTo>
                  <a:lnTo>
                    <a:pt x="96748" y="556323"/>
                  </a:lnTo>
                  <a:close/>
                </a:path>
                <a:path w="145415" h="701675">
                  <a:moveTo>
                    <a:pt x="96748" y="459574"/>
                  </a:moveTo>
                  <a:lnTo>
                    <a:pt x="72567" y="459574"/>
                  </a:lnTo>
                  <a:lnTo>
                    <a:pt x="72567" y="483755"/>
                  </a:lnTo>
                  <a:lnTo>
                    <a:pt x="72567" y="507949"/>
                  </a:lnTo>
                  <a:lnTo>
                    <a:pt x="96748" y="507949"/>
                  </a:lnTo>
                  <a:lnTo>
                    <a:pt x="96748" y="483768"/>
                  </a:lnTo>
                  <a:lnTo>
                    <a:pt x="96748" y="459574"/>
                  </a:lnTo>
                  <a:close/>
                </a:path>
                <a:path w="145415" h="701675">
                  <a:moveTo>
                    <a:pt x="96748" y="338632"/>
                  </a:moveTo>
                  <a:lnTo>
                    <a:pt x="72567" y="338632"/>
                  </a:lnTo>
                  <a:lnTo>
                    <a:pt x="72567" y="362826"/>
                  </a:lnTo>
                  <a:lnTo>
                    <a:pt x="96748" y="362826"/>
                  </a:lnTo>
                  <a:lnTo>
                    <a:pt x="96748" y="338632"/>
                  </a:lnTo>
                  <a:close/>
                </a:path>
                <a:path w="145415" h="701675">
                  <a:moveTo>
                    <a:pt x="120942" y="677265"/>
                  </a:moveTo>
                  <a:lnTo>
                    <a:pt x="96748" y="677265"/>
                  </a:lnTo>
                  <a:lnTo>
                    <a:pt x="72567" y="677265"/>
                  </a:lnTo>
                  <a:lnTo>
                    <a:pt x="72567" y="701446"/>
                  </a:lnTo>
                  <a:lnTo>
                    <a:pt x="96748" y="701446"/>
                  </a:lnTo>
                  <a:lnTo>
                    <a:pt x="120942" y="701446"/>
                  </a:lnTo>
                  <a:lnTo>
                    <a:pt x="120942" y="677265"/>
                  </a:lnTo>
                  <a:close/>
                </a:path>
                <a:path w="145415" h="701675">
                  <a:moveTo>
                    <a:pt x="120942" y="628891"/>
                  </a:moveTo>
                  <a:lnTo>
                    <a:pt x="96748" y="628891"/>
                  </a:lnTo>
                  <a:lnTo>
                    <a:pt x="96748" y="653072"/>
                  </a:lnTo>
                  <a:lnTo>
                    <a:pt x="120942" y="653072"/>
                  </a:lnTo>
                  <a:lnTo>
                    <a:pt x="120942" y="628891"/>
                  </a:lnTo>
                  <a:close/>
                </a:path>
                <a:path w="145415" h="701675">
                  <a:moveTo>
                    <a:pt x="120942" y="580517"/>
                  </a:moveTo>
                  <a:lnTo>
                    <a:pt x="96748" y="580517"/>
                  </a:lnTo>
                  <a:lnTo>
                    <a:pt x="96748" y="604710"/>
                  </a:lnTo>
                  <a:lnTo>
                    <a:pt x="120942" y="604710"/>
                  </a:lnTo>
                  <a:lnTo>
                    <a:pt x="120942" y="580517"/>
                  </a:lnTo>
                  <a:close/>
                </a:path>
                <a:path w="145415" h="701675">
                  <a:moveTo>
                    <a:pt x="120942" y="532130"/>
                  </a:moveTo>
                  <a:lnTo>
                    <a:pt x="96748" y="532130"/>
                  </a:lnTo>
                  <a:lnTo>
                    <a:pt x="96748" y="556323"/>
                  </a:lnTo>
                  <a:lnTo>
                    <a:pt x="120942" y="556323"/>
                  </a:lnTo>
                  <a:lnTo>
                    <a:pt x="120942" y="532130"/>
                  </a:lnTo>
                  <a:close/>
                </a:path>
                <a:path w="145415" h="701675">
                  <a:moveTo>
                    <a:pt x="120942" y="411200"/>
                  </a:moveTo>
                  <a:lnTo>
                    <a:pt x="96748" y="411200"/>
                  </a:lnTo>
                  <a:lnTo>
                    <a:pt x="72567" y="411200"/>
                  </a:lnTo>
                  <a:lnTo>
                    <a:pt x="72567" y="435394"/>
                  </a:lnTo>
                  <a:lnTo>
                    <a:pt x="96748" y="435394"/>
                  </a:lnTo>
                  <a:lnTo>
                    <a:pt x="120942" y="435394"/>
                  </a:lnTo>
                  <a:lnTo>
                    <a:pt x="120942" y="411200"/>
                  </a:lnTo>
                  <a:close/>
                </a:path>
                <a:path w="145415" h="701675">
                  <a:moveTo>
                    <a:pt x="120942" y="387007"/>
                  </a:moveTo>
                  <a:lnTo>
                    <a:pt x="96748" y="387007"/>
                  </a:lnTo>
                  <a:lnTo>
                    <a:pt x="72567" y="387007"/>
                  </a:lnTo>
                  <a:lnTo>
                    <a:pt x="72567" y="411187"/>
                  </a:lnTo>
                  <a:lnTo>
                    <a:pt x="96748" y="411187"/>
                  </a:lnTo>
                  <a:lnTo>
                    <a:pt x="120942" y="411187"/>
                  </a:lnTo>
                  <a:lnTo>
                    <a:pt x="120942" y="387007"/>
                  </a:lnTo>
                  <a:close/>
                </a:path>
                <a:path w="145415" h="701675">
                  <a:moveTo>
                    <a:pt x="120942" y="314439"/>
                  </a:moveTo>
                  <a:lnTo>
                    <a:pt x="96748" y="314439"/>
                  </a:lnTo>
                  <a:lnTo>
                    <a:pt x="72567" y="314439"/>
                  </a:lnTo>
                  <a:lnTo>
                    <a:pt x="72567" y="338620"/>
                  </a:lnTo>
                  <a:lnTo>
                    <a:pt x="96748" y="338620"/>
                  </a:lnTo>
                  <a:lnTo>
                    <a:pt x="120942" y="338620"/>
                  </a:lnTo>
                  <a:lnTo>
                    <a:pt x="120942" y="314439"/>
                  </a:lnTo>
                  <a:close/>
                </a:path>
                <a:path w="145415" h="701675">
                  <a:moveTo>
                    <a:pt x="120942" y="217690"/>
                  </a:moveTo>
                  <a:lnTo>
                    <a:pt x="96748" y="217690"/>
                  </a:lnTo>
                  <a:lnTo>
                    <a:pt x="96748" y="241884"/>
                  </a:lnTo>
                  <a:lnTo>
                    <a:pt x="120942" y="241884"/>
                  </a:lnTo>
                  <a:lnTo>
                    <a:pt x="120942" y="217690"/>
                  </a:lnTo>
                  <a:close/>
                </a:path>
                <a:path w="145415" h="701675">
                  <a:moveTo>
                    <a:pt x="120942" y="169316"/>
                  </a:moveTo>
                  <a:lnTo>
                    <a:pt x="96748" y="169316"/>
                  </a:lnTo>
                  <a:lnTo>
                    <a:pt x="96748" y="193497"/>
                  </a:lnTo>
                  <a:lnTo>
                    <a:pt x="72567" y="193497"/>
                  </a:lnTo>
                  <a:lnTo>
                    <a:pt x="72567" y="217678"/>
                  </a:lnTo>
                  <a:lnTo>
                    <a:pt x="96748" y="217678"/>
                  </a:lnTo>
                  <a:lnTo>
                    <a:pt x="120942" y="217678"/>
                  </a:lnTo>
                  <a:lnTo>
                    <a:pt x="120942" y="193509"/>
                  </a:lnTo>
                  <a:lnTo>
                    <a:pt x="120942" y="169316"/>
                  </a:lnTo>
                  <a:close/>
                </a:path>
                <a:path w="145415" h="701675">
                  <a:moveTo>
                    <a:pt x="120942" y="120942"/>
                  </a:moveTo>
                  <a:lnTo>
                    <a:pt x="96748" y="120942"/>
                  </a:lnTo>
                  <a:lnTo>
                    <a:pt x="96748" y="145122"/>
                  </a:lnTo>
                  <a:lnTo>
                    <a:pt x="72567" y="145122"/>
                  </a:lnTo>
                  <a:lnTo>
                    <a:pt x="72567" y="169303"/>
                  </a:lnTo>
                  <a:lnTo>
                    <a:pt x="96748" y="169303"/>
                  </a:lnTo>
                  <a:lnTo>
                    <a:pt x="96748" y="145135"/>
                  </a:lnTo>
                  <a:lnTo>
                    <a:pt x="120942" y="145135"/>
                  </a:lnTo>
                  <a:lnTo>
                    <a:pt x="120942" y="120942"/>
                  </a:lnTo>
                  <a:close/>
                </a:path>
                <a:path w="145415" h="701675">
                  <a:moveTo>
                    <a:pt x="120942" y="96748"/>
                  </a:moveTo>
                  <a:lnTo>
                    <a:pt x="96748" y="96748"/>
                  </a:lnTo>
                  <a:lnTo>
                    <a:pt x="72567" y="96748"/>
                  </a:lnTo>
                  <a:lnTo>
                    <a:pt x="72567" y="120929"/>
                  </a:lnTo>
                  <a:lnTo>
                    <a:pt x="96748" y="120929"/>
                  </a:lnTo>
                  <a:lnTo>
                    <a:pt x="120942" y="120929"/>
                  </a:lnTo>
                  <a:lnTo>
                    <a:pt x="120942" y="96748"/>
                  </a:lnTo>
                  <a:close/>
                </a:path>
                <a:path w="145415" h="701675">
                  <a:moveTo>
                    <a:pt x="120942" y="24180"/>
                  </a:moveTo>
                  <a:lnTo>
                    <a:pt x="96748" y="24180"/>
                  </a:lnTo>
                  <a:lnTo>
                    <a:pt x="96748" y="48361"/>
                  </a:lnTo>
                  <a:lnTo>
                    <a:pt x="120942" y="48361"/>
                  </a:lnTo>
                  <a:lnTo>
                    <a:pt x="120942" y="24180"/>
                  </a:lnTo>
                  <a:close/>
                </a:path>
                <a:path w="145415" h="701675">
                  <a:moveTo>
                    <a:pt x="145122" y="0"/>
                  </a:moveTo>
                  <a:lnTo>
                    <a:pt x="120954" y="0"/>
                  </a:lnTo>
                  <a:lnTo>
                    <a:pt x="120954" y="24180"/>
                  </a:lnTo>
                  <a:lnTo>
                    <a:pt x="120954" y="48361"/>
                  </a:lnTo>
                  <a:lnTo>
                    <a:pt x="145122" y="48361"/>
                  </a:lnTo>
                  <a:lnTo>
                    <a:pt x="145122" y="24193"/>
                  </a:lnTo>
                  <a:lnTo>
                    <a:pt x="145122" y="0"/>
                  </a:lnTo>
                  <a:close/>
                </a:path>
              </a:pathLst>
            </a:custGeom>
            <a:solidFill>
              <a:srgbClr val="000000"/>
            </a:solidFill>
          </p:spPr>
          <p:txBody>
            <a:bodyPr wrap="square" lIns="0" tIns="0" rIns="0" bIns="0" rtlCol="0"/>
            <a:lstStyle/>
            <a:p>
              <a:endParaRPr/>
            </a:p>
          </p:txBody>
        </p:sp>
        <p:sp>
          <p:nvSpPr>
            <p:cNvPr id="17" name="object 17"/>
            <p:cNvSpPr/>
            <p:nvPr/>
          </p:nvSpPr>
          <p:spPr>
            <a:xfrm>
              <a:off x="969568" y="3472040"/>
              <a:ext cx="145415" cy="701675"/>
            </a:xfrm>
            <a:custGeom>
              <a:avLst/>
              <a:gdLst/>
              <a:ahLst/>
              <a:cxnLst/>
              <a:rect l="l" t="t" r="r" b="b"/>
              <a:pathLst>
                <a:path w="145415" h="701675">
                  <a:moveTo>
                    <a:pt x="24168" y="653072"/>
                  </a:moveTo>
                  <a:lnTo>
                    <a:pt x="0" y="653072"/>
                  </a:lnTo>
                  <a:lnTo>
                    <a:pt x="0" y="677265"/>
                  </a:lnTo>
                  <a:lnTo>
                    <a:pt x="0" y="701446"/>
                  </a:lnTo>
                  <a:lnTo>
                    <a:pt x="24168" y="701446"/>
                  </a:lnTo>
                  <a:lnTo>
                    <a:pt x="24168" y="677265"/>
                  </a:lnTo>
                  <a:lnTo>
                    <a:pt x="24168" y="653072"/>
                  </a:lnTo>
                  <a:close/>
                </a:path>
                <a:path w="145415" h="701675">
                  <a:moveTo>
                    <a:pt x="24168" y="580517"/>
                  </a:moveTo>
                  <a:lnTo>
                    <a:pt x="0" y="580517"/>
                  </a:lnTo>
                  <a:lnTo>
                    <a:pt x="0" y="604710"/>
                  </a:lnTo>
                  <a:lnTo>
                    <a:pt x="24168" y="604710"/>
                  </a:lnTo>
                  <a:lnTo>
                    <a:pt x="24168" y="580517"/>
                  </a:lnTo>
                  <a:close/>
                </a:path>
                <a:path w="145415" h="701675">
                  <a:moveTo>
                    <a:pt x="24168" y="532130"/>
                  </a:moveTo>
                  <a:lnTo>
                    <a:pt x="0" y="532130"/>
                  </a:lnTo>
                  <a:lnTo>
                    <a:pt x="0" y="556323"/>
                  </a:lnTo>
                  <a:lnTo>
                    <a:pt x="24168" y="556323"/>
                  </a:lnTo>
                  <a:lnTo>
                    <a:pt x="24168" y="532130"/>
                  </a:lnTo>
                  <a:close/>
                </a:path>
                <a:path w="145415" h="701675">
                  <a:moveTo>
                    <a:pt x="24168" y="483755"/>
                  </a:moveTo>
                  <a:lnTo>
                    <a:pt x="0" y="483755"/>
                  </a:lnTo>
                  <a:lnTo>
                    <a:pt x="0" y="507949"/>
                  </a:lnTo>
                  <a:lnTo>
                    <a:pt x="24168" y="507949"/>
                  </a:lnTo>
                  <a:lnTo>
                    <a:pt x="24168" y="483755"/>
                  </a:lnTo>
                  <a:close/>
                </a:path>
                <a:path w="145415" h="701675">
                  <a:moveTo>
                    <a:pt x="24168" y="435381"/>
                  </a:moveTo>
                  <a:lnTo>
                    <a:pt x="0" y="435381"/>
                  </a:lnTo>
                  <a:lnTo>
                    <a:pt x="0" y="459562"/>
                  </a:lnTo>
                  <a:lnTo>
                    <a:pt x="24168" y="459562"/>
                  </a:lnTo>
                  <a:lnTo>
                    <a:pt x="24168" y="435381"/>
                  </a:lnTo>
                  <a:close/>
                </a:path>
                <a:path w="145415" h="701675">
                  <a:moveTo>
                    <a:pt x="24168" y="362813"/>
                  </a:moveTo>
                  <a:lnTo>
                    <a:pt x="0" y="362813"/>
                  </a:lnTo>
                  <a:lnTo>
                    <a:pt x="0" y="387007"/>
                  </a:lnTo>
                  <a:lnTo>
                    <a:pt x="0" y="411187"/>
                  </a:lnTo>
                  <a:lnTo>
                    <a:pt x="24168" y="411187"/>
                  </a:lnTo>
                  <a:lnTo>
                    <a:pt x="24168" y="387007"/>
                  </a:lnTo>
                  <a:lnTo>
                    <a:pt x="24168" y="362813"/>
                  </a:lnTo>
                  <a:close/>
                </a:path>
                <a:path w="145415" h="701675">
                  <a:moveTo>
                    <a:pt x="24168" y="217690"/>
                  </a:moveTo>
                  <a:lnTo>
                    <a:pt x="0" y="217690"/>
                  </a:lnTo>
                  <a:lnTo>
                    <a:pt x="0" y="241884"/>
                  </a:lnTo>
                  <a:lnTo>
                    <a:pt x="24168" y="241884"/>
                  </a:lnTo>
                  <a:lnTo>
                    <a:pt x="24168" y="217690"/>
                  </a:lnTo>
                  <a:close/>
                </a:path>
                <a:path w="145415" h="701675">
                  <a:moveTo>
                    <a:pt x="24168" y="169316"/>
                  </a:moveTo>
                  <a:lnTo>
                    <a:pt x="0" y="169316"/>
                  </a:lnTo>
                  <a:lnTo>
                    <a:pt x="0" y="193497"/>
                  </a:lnTo>
                  <a:lnTo>
                    <a:pt x="0" y="217678"/>
                  </a:lnTo>
                  <a:lnTo>
                    <a:pt x="24168" y="217678"/>
                  </a:lnTo>
                  <a:lnTo>
                    <a:pt x="24168" y="193509"/>
                  </a:lnTo>
                  <a:lnTo>
                    <a:pt x="24168" y="169316"/>
                  </a:lnTo>
                  <a:close/>
                </a:path>
                <a:path w="145415" h="701675">
                  <a:moveTo>
                    <a:pt x="24168" y="120942"/>
                  </a:moveTo>
                  <a:lnTo>
                    <a:pt x="0" y="120942"/>
                  </a:lnTo>
                  <a:lnTo>
                    <a:pt x="0" y="145122"/>
                  </a:lnTo>
                  <a:lnTo>
                    <a:pt x="0" y="169303"/>
                  </a:lnTo>
                  <a:lnTo>
                    <a:pt x="24168" y="169303"/>
                  </a:lnTo>
                  <a:lnTo>
                    <a:pt x="24168" y="145135"/>
                  </a:lnTo>
                  <a:lnTo>
                    <a:pt x="24168" y="120942"/>
                  </a:lnTo>
                  <a:close/>
                </a:path>
                <a:path w="145415" h="701675">
                  <a:moveTo>
                    <a:pt x="24168" y="48374"/>
                  </a:moveTo>
                  <a:lnTo>
                    <a:pt x="0" y="48374"/>
                  </a:lnTo>
                  <a:lnTo>
                    <a:pt x="0" y="72567"/>
                  </a:lnTo>
                  <a:lnTo>
                    <a:pt x="24168" y="72567"/>
                  </a:lnTo>
                  <a:lnTo>
                    <a:pt x="24168" y="48374"/>
                  </a:lnTo>
                  <a:close/>
                </a:path>
                <a:path w="145415" h="701675">
                  <a:moveTo>
                    <a:pt x="24168" y="24180"/>
                  </a:moveTo>
                  <a:lnTo>
                    <a:pt x="0" y="24180"/>
                  </a:lnTo>
                  <a:lnTo>
                    <a:pt x="0" y="48361"/>
                  </a:lnTo>
                  <a:lnTo>
                    <a:pt x="24168" y="48361"/>
                  </a:lnTo>
                  <a:lnTo>
                    <a:pt x="24168" y="24180"/>
                  </a:lnTo>
                  <a:close/>
                </a:path>
                <a:path w="145415" h="701675">
                  <a:moveTo>
                    <a:pt x="48361" y="96748"/>
                  </a:moveTo>
                  <a:lnTo>
                    <a:pt x="24180" y="96748"/>
                  </a:lnTo>
                  <a:lnTo>
                    <a:pt x="24180" y="120929"/>
                  </a:lnTo>
                  <a:lnTo>
                    <a:pt x="48361" y="120929"/>
                  </a:lnTo>
                  <a:lnTo>
                    <a:pt x="48361" y="96748"/>
                  </a:lnTo>
                  <a:close/>
                </a:path>
                <a:path w="145415" h="701675">
                  <a:moveTo>
                    <a:pt x="72542" y="338632"/>
                  </a:moveTo>
                  <a:lnTo>
                    <a:pt x="48361" y="338632"/>
                  </a:lnTo>
                  <a:lnTo>
                    <a:pt x="48361" y="362813"/>
                  </a:lnTo>
                  <a:lnTo>
                    <a:pt x="48361" y="387007"/>
                  </a:lnTo>
                  <a:lnTo>
                    <a:pt x="24180" y="387007"/>
                  </a:lnTo>
                  <a:lnTo>
                    <a:pt x="24180" y="411187"/>
                  </a:lnTo>
                  <a:lnTo>
                    <a:pt x="48361" y="411187"/>
                  </a:lnTo>
                  <a:lnTo>
                    <a:pt x="72542" y="411187"/>
                  </a:lnTo>
                  <a:lnTo>
                    <a:pt x="72542" y="387007"/>
                  </a:lnTo>
                  <a:lnTo>
                    <a:pt x="72542" y="362826"/>
                  </a:lnTo>
                  <a:lnTo>
                    <a:pt x="72542" y="338632"/>
                  </a:lnTo>
                  <a:close/>
                </a:path>
                <a:path w="145415" h="701675">
                  <a:moveTo>
                    <a:pt x="72542" y="266065"/>
                  </a:moveTo>
                  <a:lnTo>
                    <a:pt x="48361" y="266065"/>
                  </a:lnTo>
                  <a:lnTo>
                    <a:pt x="24180" y="266065"/>
                  </a:lnTo>
                  <a:lnTo>
                    <a:pt x="24180" y="290245"/>
                  </a:lnTo>
                  <a:lnTo>
                    <a:pt x="48361" y="290245"/>
                  </a:lnTo>
                  <a:lnTo>
                    <a:pt x="72542" y="290245"/>
                  </a:lnTo>
                  <a:lnTo>
                    <a:pt x="72542" y="266065"/>
                  </a:lnTo>
                  <a:close/>
                </a:path>
                <a:path w="145415" h="701675">
                  <a:moveTo>
                    <a:pt x="72542" y="217690"/>
                  </a:moveTo>
                  <a:lnTo>
                    <a:pt x="48361" y="217690"/>
                  </a:lnTo>
                  <a:lnTo>
                    <a:pt x="48361" y="241884"/>
                  </a:lnTo>
                  <a:lnTo>
                    <a:pt x="72542" y="241884"/>
                  </a:lnTo>
                  <a:lnTo>
                    <a:pt x="72542" y="217690"/>
                  </a:lnTo>
                  <a:close/>
                </a:path>
                <a:path w="145415" h="701675">
                  <a:moveTo>
                    <a:pt x="72542" y="120942"/>
                  </a:moveTo>
                  <a:lnTo>
                    <a:pt x="48361" y="120942"/>
                  </a:lnTo>
                  <a:lnTo>
                    <a:pt x="48361" y="145122"/>
                  </a:lnTo>
                  <a:lnTo>
                    <a:pt x="48361" y="169303"/>
                  </a:lnTo>
                  <a:lnTo>
                    <a:pt x="72542" y="169303"/>
                  </a:lnTo>
                  <a:lnTo>
                    <a:pt x="72542" y="145135"/>
                  </a:lnTo>
                  <a:lnTo>
                    <a:pt x="72542" y="120942"/>
                  </a:lnTo>
                  <a:close/>
                </a:path>
                <a:path w="145415" h="701675">
                  <a:moveTo>
                    <a:pt x="96735" y="677265"/>
                  </a:moveTo>
                  <a:lnTo>
                    <a:pt x="72542" y="677265"/>
                  </a:lnTo>
                  <a:lnTo>
                    <a:pt x="72542" y="653072"/>
                  </a:lnTo>
                  <a:lnTo>
                    <a:pt x="48361" y="653072"/>
                  </a:lnTo>
                  <a:lnTo>
                    <a:pt x="48361" y="677265"/>
                  </a:lnTo>
                  <a:lnTo>
                    <a:pt x="24180" y="677265"/>
                  </a:lnTo>
                  <a:lnTo>
                    <a:pt x="24180" y="701446"/>
                  </a:lnTo>
                  <a:lnTo>
                    <a:pt x="48361" y="701446"/>
                  </a:lnTo>
                  <a:lnTo>
                    <a:pt x="72542" y="701446"/>
                  </a:lnTo>
                  <a:lnTo>
                    <a:pt x="96735" y="701446"/>
                  </a:lnTo>
                  <a:lnTo>
                    <a:pt x="96735" y="677265"/>
                  </a:lnTo>
                  <a:close/>
                </a:path>
                <a:path w="145415" h="701675">
                  <a:moveTo>
                    <a:pt x="96735" y="580517"/>
                  </a:moveTo>
                  <a:lnTo>
                    <a:pt x="72542" y="580517"/>
                  </a:lnTo>
                  <a:lnTo>
                    <a:pt x="48361" y="580517"/>
                  </a:lnTo>
                  <a:lnTo>
                    <a:pt x="48361" y="604697"/>
                  </a:lnTo>
                  <a:lnTo>
                    <a:pt x="24180" y="604697"/>
                  </a:lnTo>
                  <a:lnTo>
                    <a:pt x="24180" y="628891"/>
                  </a:lnTo>
                  <a:lnTo>
                    <a:pt x="48361" y="628891"/>
                  </a:lnTo>
                  <a:lnTo>
                    <a:pt x="48361" y="604710"/>
                  </a:lnTo>
                  <a:lnTo>
                    <a:pt x="72542" y="604710"/>
                  </a:lnTo>
                  <a:lnTo>
                    <a:pt x="72542" y="628891"/>
                  </a:lnTo>
                  <a:lnTo>
                    <a:pt x="96735" y="628891"/>
                  </a:lnTo>
                  <a:lnTo>
                    <a:pt x="96735" y="604710"/>
                  </a:lnTo>
                  <a:lnTo>
                    <a:pt x="96735" y="580517"/>
                  </a:lnTo>
                  <a:close/>
                </a:path>
                <a:path w="145415" h="701675">
                  <a:moveTo>
                    <a:pt x="96735" y="507949"/>
                  </a:moveTo>
                  <a:lnTo>
                    <a:pt x="72542" y="507949"/>
                  </a:lnTo>
                  <a:lnTo>
                    <a:pt x="48361" y="507949"/>
                  </a:lnTo>
                  <a:lnTo>
                    <a:pt x="48361" y="483755"/>
                  </a:lnTo>
                  <a:lnTo>
                    <a:pt x="24180" y="483755"/>
                  </a:lnTo>
                  <a:lnTo>
                    <a:pt x="24180" y="507949"/>
                  </a:lnTo>
                  <a:lnTo>
                    <a:pt x="24180" y="532130"/>
                  </a:lnTo>
                  <a:lnTo>
                    <a:pt x="48361" y="532130"/>
                  </a:lnTo>
                  <a:lnTo>
                    <a:pt x="72542" y="532130"/>
                  </a:lnTo>
                  <a:lnTo>
                    <a:pt x="72542" y="556323"/>
                  </a:lnTo>
                  <a:lnTo>
                    <a:pt x="48361" y="556323"/>
                  </a:lnTo>
                  <a:lnTo>
                    <a:pt x="24180" y="556323"/>
                  </a:lnTo>
                  <a:lnTo>
                    <a:pt x="24180" y="580504"/>
                  </a:lnTo>
                  <a:lnTo>
                    <a:pt x="48361" y="580504"/>
                  </a:lnTo>
                  <a:lnTo>
                    <a:pt x="72542" y="580504"/>
                  </a:lnTo>
                  <a:lnTo>
                    <a:pt x="96735" y="580504"/>
                  </a:lnTo>
                  <a:lnTo>
                    <a:pt x="96735" y="556323"/>
                  </a:lnTo>
                  <a:lnTo>
                    <a:pt x="96735" y="532130"/>
                  </a:lnTo>
                  <a:lnTo>
                    <a:pt x="96735" y="507949"/>
                  </a:lnTo>
                  <a:close/>
                </a:path>
                <a:path w="145415" h="701675">
                  <a:moveTo>
                    <a:pt x="96735" y="435381"/>
                  </a:moveTo>
                  <a:lnTo>
                    <a:pt x="72542" y="435381"/>
                  </a:lnTo>
                  <a:lnTo>
                    <a:pt x="72542" y="459562"/>
                  </a:lnTo>
                  <a:lnTo>
                    <a:pt x="96735" y="459562"/>
                  </a:lnTo>
                  <a:lnTo>
                    <a:pt x="96735" y="435381"/>
                  </a:lnTo>
                  <a:close/>
                </a:path>
                <a:path w="145415" h="701675">
                  <a:moveTo>
                    <a:pt x="96735" y="314439"/>
                  </a:moveTo>
                  <a:lnTo>
                    <a:pt x="72542" y="314439"/>
                  </a:lnTo>
                  <a:lnTo>
                    <a:pt x="48361" y="314439"/>
                  </a:lnTo>
                  <a:lnTo>
                    <a:pt x="24180" y="314439"/>
                  </a:lnTo>
                  <a:lnTo>
                    <a:pt x="24180" y="338620"/>
                  </a:lnTo>
                  <a:lnTo>
                    <a:pt x="48361" y="338620"/>
                  </a:lnTo>
                  <a:lnTo>
                    <a:pt x="72542" y="338620"/>
                  </a:lnTo>
                  <a:lnTo>
                    <a:pt x="96735" y="338620"/>
                  </a:lnTo>
                  <a:lnTo>
                    <a:pt x="96735" y="314439"/>
                  </a:lnTo>
                  <a:close/>
                </a:path>
                <a:path w="145415" h="701675">
                  <a:moveTo>
                    <a:pt x="96735" y="193497"/>
                  </a:moveTo>
                  <a:lnTo>
                    <a:pt x="72542" y="193497"/>
                  </a:lnTo>
                  <a:lnTo>
                    <a:pt x="48361" y="193497"/>
                  </a:lnTo>
                  <a:lnTo>
                    <a:pt x="48361" y="169316"/>
                  </a:lnTo>
                  <a:lnTo>
                    <a:pt x="24180" y="169316"/>
                  </a:lnTo>
                  <a:lnTo>
                    <a:pt x="24180" y="193497"/>
                  </a:lnTo>
                  <a:lnTo>
                    <a:pt x="24180" y="217678"/>
                  </a:lnTo>
                  <a:lnTo>
                    <a:pt x="48361" y="217678"/>
                  </a:lnTo>
                  <a:lnTo>
                    <a:pt x="72542" y="217678"/>
                  </a:lnTo>
                  <a:lnTo>
                    <a:pt x="96735" y="217678"/>
                  </a:lnTo>
                  <a:lnTo>
                    <a:pt x="96735" y="193497"/>
                  </a:lnTo>
                  <a:close/>
                </a:path>
                <a:path w="145415" h="701675">
                  <a:moveTo>
                    <a:pt x="96735" y="48374"/>
                  </a:moveTo>
                  <a:lnTo>
                    <a:pt x="72542" y="48374"/>
                  </a:lnTo>
                  <a:lnTo>
                    <a:pt x="48361" y="48374"/>
                  </a:lnTo>
                  <a:lnTo>
                    <a:pt x="48361" y="72567"/>
                  </a:lnTo>
                  <a:lnTo>
                    <a:pt x="72542" y="72567"/>
                  </a:lnTo>
                  <a:lnTo>
                    <a:pt x="72542" y="96748"/>
                  </a:lnTo>
                  <a:lnTo>
                    <a:pt x="72542" y="120929"/>
                  </a:lnTo>
                  <a:lnTo>
                    <a:pt x="96735" y="120929"/>
                  </a:lnTo>
                  <a:lnTo>
                    <a:pt x="96735" y="96748"/>
                  </a:lnTo>
                  <a:lnTo>
                    <a:pt x="96735" y="72567"/>
                  </a:lnTo>
                  <a:lnTo>
                    <a:pt x="96735" y="48374"/>
                  </a:lnTo>
                  <a:close/>
                </a:path>
                <a:path w="145415" h="701675">
                  <a:moveTo>
                    <a:pt x="96735" y="0"/>
                  </a:moveTo>
                  <a:lnTo>
                    <a:pt x="72542" y="0"/>
                  </a:lnTo>
                  <a:lnTo>
                    <a:pt x="72542" y="24180"/>
                  </a:lnTo>
                  <a:lnTo>
                    <a:pt x="48361" y="24180"/>
                  </a:lnTo>
                  <a:lnTo>
                    <a:pt x="48361" y="48361"/>
                  </a:lnTo>
                  <a:lnTo>
                    <a:pt x="72542" y="48361"/>
                  </a:lnTo>
                  <a:lnTo>
                    <a:pt x="72542" y="24193"/>
                  </a:lnTo>
                  <a:lnTo>
                    <a:pt x="96735" y="24193"/>
                  </a:lnTo>
                  <a:lnTo>
                    <a:pt x="96735" y="0"/>
                  </a:lnTo>
                  <a:close/>
                </a:path>
                <a:path w="145415" h="701675">
                  <a:moveTo>
                    <a:pt x="120929" y="677265"/>
                  </a:moveTo>
                  <a:lnTo>
                    <a:pt x="96748" y="677265"/>
                  </a:lnTo>
                  <a:lnTo>
                    <a:pt x="96748" y="701446"/>
                  </a:lnTo>
                  <a:lnTo>
                    <a:pt x="120929" y="701446"/>
                  </a:lnTo>
                  <a:lnTo>
                    <a:pt x="120929" y="677265"/>
                  </a:lnTo>
                  <a:close/>
                </a:path>
                <a:path w="145415" h="701675">
                  <a:moveTo>
                    <a:pt x="120929" y="628891"/>
                  </a:moveTo>
                  <a:lnTo>
                    <a:pt x="96748" y="628891"/>
                  </a:lnTo>
                  <a:lnTo>
                    <a:pt x="96748" y="653072"/>
                  </a:lnTo>
                  <a:lnTo>
                    <a:pt x="120929" y="653072"/>
                  </a:lnTo>
                  <a:lnTo>
                    <a:pt x="120929" y="628891"/>
                  </a:lnTo>
                  <a:close/>
                </a:path>
                <a:path w="145415" h="701675">
                  <a:moveTo>
                    <a:pt x="120929" y="580517"/>
                  </a:moveTo>
                  <a:lnTo>
                    <a:pt x="96748" y="580517"/>
                  </a:lnTo>
                  <a:lnTo>
                    <a:pt x="96748" y="604710"/>
                  </a:lnTo>
                  <a:lnTo>
                    <a:pt x="120929" y="604710"/>
                  </a:lnTo>
                  <a:lnTo>
                    <a:pt x="120929" y="580517"/>
                  </a:lnTo>
                  <a:close/>
                </a:path>
                <a:path w="145415" h="701675">
                  <a:moveTo>
                    <a:pt x="120929" y="362813"/>
                  </a:moveTo>
                  <a:lnTo>
                    <a:pt x="96748" y="362813"/>
                  </a:lnTo>
                  <a:lnTo>
                    <a:pt x="96748" y="387007"/>
                  </a:lnTo>
                  <a:lnTo>
                    <a:pt x="120929" y="387007"/>
                  </a:lnTo>
                  <a:lnTo>
                    <a:pt x="120929" y="362813"/>
                  </a:lnTo>
                  <a:close/>
                </a:path>
                <a:path w="145415" h="701675">
                  <a:moveTo>
                    <a:pt x="120929" y="314439"/>
                  </a:moveTo>
                  <a:lnTo>
                    <a:pt x="96748" y="314439"/>
                  </a:lnTo>
                  <a:lnTo>
                    <a:pt x="96748" y="338620"/>
                  </a:lnTo>
                  <a:lnTo>
                    <a:pt x="120929" y="338620"/>
                  </a:lnTo>
                  <a:lnTo>
                    <a:pt x="120929" y="314439"/>
                  </a:lnTo>
                  <a:close/>
                </a:path>
                <a:path w="145415" h="701675">
                  <a:moveTo>
                    <a:pt x="120929" y="266065"/>
                  </a:moveTo>
                  <a:lnTo>
                    <a:pt x="96748" y="266065"/>
                  </a:lnTo>
                  <a:lnTo>
                    <a:pt x="96748" y="290245"/>
                  </a:lnTo>
                  <a:lnTo>
                    <a:pt x="120929" y="290245"/>
                  </a:lnTo>
                  <a:lnTo>
                    <a:pt x="120929" y="266065"/>
                  </a:lnTo>
                  <a:close/>
                </a:path>
                <a:path w="145415" h="701675">
                  <a:moveTo>
                    <a:pt x="120929" y="120942"/>
                  </a:moveTo>
                  <a:lnTo>
                    <a:pt x="96748" y="120942"/>
                  </a:lnTo>
                  <a:lnTo>
                    <a:pt x="96748" y="145122"/>
                  </a:lnTo>
                  <a:lnTo>
                    <a:pt x="96748" y="169303"/>
                  </a:lnTo>
                  <a:lnTo>
                    <a:pt x="120929" y="169303"/>
                  </a:lnTo>
                  <a:lnTo>
                    <a:pt x="120929" y="145135"/>
                  </a:lnTo>
                  <a:lnTo>
                    <a:pt x="120929" y="120942"/>
                  </a:lnTo>
                  <a:close/>
                </a:path>
                <a:path w="145415" h="701675">
                  <a:moveTo>
                    <a:pt x="145110" y="169316"/>
                  </a:moveTo>
                  <a:lnTo>
                    <a:pt x="120929" y="169316"/>
                  </a:lnTo>
                  <a:lnTo>
                    <a:pt x="96748" y="169316"/>
                  </a:lnTo>
                  <a:lnTo>
                    <a:pt x="96748" y="193497"/>
                  </a:lnTo>
                  <a:lnTo>
                    <a:pt x="96748" y="217678"/>
                  </a:lnTo>
                  <a:lnTo>
                    <a:pt x="120929" y="217678"/>
                  </a:lnTo>
                  <a:lnTo>
                    <a:pt x="145110" y="217678"/>
                  </a:lnTo>
                  <a:lnTo>
                    <a:pt x="145110" y="193509"/>
                  </a:lnTo>
                  <a:lnTo>
                    <a:pt x="145110" y="169316"/>
                  </a:lnTo>
                  <a:close/>
                </a:path>
                <a:path w="145415" h="701675">
                  <a:moveTo>
                    <a:pt x="145110" y="72555"/>
                  </a:moveTo>
                  <a:lnTo>
                    <a:pt x="120929" y="72555"/>
                  </a:lnTo>
                  <a:lnTo>
                    <a:pt x="120929" y="48374"/>
                  </a:lnTo>
                  <a:lnTo>
                    <a:pt x="96748" y="48374"/>
                  </a:lnTo>
                  <a:lnTo>
                    <a:pt x="96748" y="72567"/>
                  </a:lnTo>
                  <a:lnTo>
                    <a:pt x="120929" y="72567"/>
                  </a:lnTo>
                  <a:lnTo>
                    <a:pt x="120929" y="96748"/>
                  </a:lnTo>
                  <a:lnTo>
                    <a:pt x="96748" y="96748"/>
                  </a:lnTo>
                  <a:lnTo>
                    <a:pt x="96748" y="120929"/>
                  </a:lnTo>
                  <a:lnTo>
                    <a:pt x="120929" y="120929"/>
                  </a:lnTo>
                  <a:lnTo>
                    <a:pt x="145110" y="120929"/>
                  </a:lnTo>
                  <a:lnTo>
                    <a:pt x="145110" y="96748"/>
                  </a:lnTo>
                  <a:lnTo>
                    <a:pt x="145110" y="72555"/>
                  </a:lnTo>
                  <a:close/>
                </a:path>
              </a:pathLst>
            </a:custGeom>
            <a:solidFill>
              <a:srgbClr val="000000"/>
            </a:solidFill>
          </p:spPr>
          <p:txBody>
            <a:bodyPr wrap="square" lIns="0" tIns="0" rIns="0" bIns="0" rtlCol="0"/>
            <a:lstStyle/>
            <a:p>
              <a:endParaRPr/>
            </a:p>
          </p:txBody>
        </p:sp>
        <p:sp>
          <p:nvSpPr>
            <p:cNvPr id="18" name="object 18"/>
            <p:cNvSpPr/>
            <p:nvPr/>
          </p:nvSpPr>
          <p:spPr>
            <a:xfrm>
              <a:off x="1090498" y="3472040"/>
              <a:ext cx="145415" cy="701675"/>
            </a:xfrm>
            <a:custGeom>
              <a:avLst/>
              <a:gdLst/>
              <a:ahLst/>
              <a:cxnLst/>
              <a:rect l="l" t="t" r="r" b="b"/>
              <a:pathLst>
                <a:path w="145415" h="701675">
                  <a:moveTo>
                    <a:pt x="24180" y="653072"/>
                  </a:moveTo>
                  <a:lnTo>
                    <a:pt x="0" y="653072"/>
                  </a:lnTo>
                  <a:lnTo>
                    <a:pt x="0" y="677265"/>
                  </a:lnTo>
                  <a:lnTo>
                    <a:pt x="24180" y="677265"/>
                  </a:lnTo>
                  <a:lnTo>
                    <a:pt x="24180" y="653072"/>
                  </a:lnTo>
                  <a:close/>
                </a:path>
                <a:path w="145415" h="701675">
                  <a:moveTo>
                    <a:pt x="24180" y="362813"/>
                  </a:moveTo>
                  <a:lnTo>
                    <a:pt x="0" y="362813"/>
                  </a:lnTo>
                  <a:lnTo>
                    <a:pt x="0" y="387007"/>
                  </a:lnTo>
                  <a:lnTo>
                    <a:pt x="0" y="411187"/>
                  </a:lnTo>
                  <a:lnTo>
                    <a:pt x="24180" y="411187"/>
                  </a:lnTo>
                  <a:lnTo>
                    <a:pt x="24180" y="387007"/>
                  </a:lnTo>
                  <a:lnTo>
                    <a:pt x="24180" y="362813"/>
                  </a:lnTo>
                  <a:close/>
                </a:path>
                <a:path w="145415" h="701675">
                  <a:moveTo>
                    <a:pt x="48374" y="677265"/>
                  </a:moveTo>
                  <a:lnTo>
                    <a:pt x="24180" y="677265"/>
                  </a:lnTo>
                  <a:lnTo>
                    <a:pt x="24180" y="701446"/>
                  </a:lnTo>
                  <a:lnTo>
                    <a:pt x="48374" y="701446"/>
                  </a:lnTo>
                  <a:lnTo>
                    <a:pt x="48374" y="677265"/>
                  </a:lnTo>
                  <a:close/>
                </a:path>
                <a:path w="145415" h="701675">
                  <a:moveTo>
                    <a:pt x="48374" y="580517"/>
                  </a:moveTo>
                  <a:lnTo>
                    <a:pt x="24180" y="580517"/>
                  </a:lnTo>
                  <a:lnTo>
                    <a:pt x="0" y="580517"/>
                  </a:lnTo>
                  <a:lnTo>
                    <a:pt x="0" y="604697"/>
                  </a:lnTo>
                  <a:lnTo>
                    <a:pt x="0" y="628891"/>
                  </a:lnTo>
                  <a:lnTo>
                    <a:pt x="24180" y="628891"/>
                  </a:lnTo>
                  <a:lnTo>
                    <a:pt x="24180" y="653072"/>
                  </a:lnTo>
                  <a:lnTo>
                    <a:pt x="48374" y="653072"/>
                  </a:lnTo>
                  <a:lnTo>
                    <a:pt x="48374" y="628891"/>
                  </a:lnTo>
                  <a:lnTo>
                    <a:pt x="48374" y="604710"/>
                  </a:lnTo>
                  <a:lnTo>
                    <a:pt x="48374" y="580517"/>
                  </a:lnTo>
                  <a:close/>
                </a:path>
                <a:path w="145415" h="701675">
                  <a:moveTo>
                    <a:pt x="48374" y="459574"/>
                  </a:moveTo>
                  <a:lnTo>
                    <a:pt x="24180" y="459574"/>
                  </a:lnTo>
                  <a:lnTo>
                    <a:pt x="24180" y="483755"/>
                  </a:lnTo>
                  <a:lnTo>
                    <a:pt x="0" y="483755"/>
                  </a:lnTo>
                  <a:lnTo>
                    <a:pt x="0" y="507949"/>
                  </a:lnTo>
                  <a:lnTo>
                    <a:pt x="24180" y="507949"/>
                  </a:lnTo>
                  <a:lnTo>
                    <a:pt x="24180" y="532130"/>
                  </a:lnTo>
                  <a:lnTo>
                    <a:pt x="24180" y="556323"/>
                  </a:lnTo>
                  <a:lnTo>
                    <a:pt x="0" y="556323"/>
                  </a:lnTo>
                  <a:lnTo>
                    <a:pt x="0" y="580504"/>
                  </a:lnTo>
                  <a:lnTo>
                    <a:pt x="24180" y="580504"/>
                  </a:lnTo>
                  <a:lnTo>
                    <a:pt x="48374" y="580504"/>
                  </a:lnTo>
                  <a:lnTo>
                    <a:pt x="48374" y="556323"/>
                  </a:lnTo>
                  <a:lnTo>
                    <a:pt x="48374" y="532130"/>
                  </a:lnTo>
                  <a:lnTo>
                    <a:pt x="48374" y="507949"/>
                  </a:lnTo>
                  <a:lnTo>
                    <a:pt x="48374" y="483768"/>
                  </a:lnTo>
                  <a:lnTo>
                    <a:pt x="48374" y="459574"/>
                  </a:lnTo>
                  <a:close/>
                </a:path>
                <a:path w="145415" h="701675">
                  <a:moveTo>
                    <a:pt x="48374" y="411200"/>
                  </a:moveTo>
                  <a:lnTo>
                    <a:pt x="24180" y="411200"/>
                  </a:lnTo>
                  <a:lnTo>
                    <a:pt x="0" y="411200"/>
                  </a:lnTo>
                  <a:lnTo>
                    <a:pt x="0" y="435394"/>
                  </a:lnTo>
                  <a:lnTo>
                    <a:pt x="24180" y="435394"/>
                  </a:lnTo>
                  <a:lnTo>
                    <a:pt x="24180" y="459562"/>
                  </a:lnTo>
                  <a:lnTo>
                    <a:pt x="48374" y="459562"/>
                  </a:lnTo>
                  <a:lnTo>
                    <a:pt x="48374" y="435394"/>
                  </a:lnTo>
                  <a:lnTo>
                    <a:pt x="48374" y="411200"/>
                  </a:lnTo>
                  <a:close/>
                </a:path>
                <a:path w="145415" h="701675">
                  <a:moveTo>
                    <a:pt x="48374" y="290258"/>
                  </a:moveTo>
                  <a:lnTo>
                    <a:pt x="24180" y="290258"/>
                  </a:lnTo>
                  <a:lnTo>
                    <a:pt x="24180" y="314439"/>
                  </a:lnTo>
                  <a:lnTo>
                    <a:pt x="0" y="314439"/>
                  </a:lnTo>
                  <a:lnTo>
                    <a:pt x="0" y="338620"/>
                  </a:lnTo>
                  <a:lnTo>
                    <a:pt x="24180" y="338620"/>
                  </a:lnTo>
                  <a:lnTo>
                    <a:pt x="48374" y="338620"/>
                  </a:lnTo>
                  <a:lnTo>
                    <a:pt x="48374" y="314452"/>
                  </a:lnTo>
                  <a:lnTo>
                    <a:pt x="48374" y="290258"/>
                  </a:lnTo>
                  <a:close/>
                </a:path>
                <a:path w="145415" h="701675">
                  <a:moveTo>
                    <a:pt x="48374" y="241871"/>
                  </a:moveTo>
                  <a:lnTo>
                    <a:pt x="24180" y="241871"/>
                  </a:lnTo>
                  <a:lnTo>
                    <a:pt x="24180" y="266065"/>
                  </a:lnTo>
                  <a:lnTo>
                    <a:pt x="0" y="266065"/>
                  </a:lnTo>
                  <a:lnTo>
                    <a:pt x="0" y="290245"/>
                  </a:lnTo>
                  <a:lnTo>
                    <a:pt x="24180" y="290245"/>
                  </a:lnTo>
                  <a:lnTo>
                    <a:pt x="48374" y="290245"/>
                  </a:lnTo>
                  <a:lnTo>
                    <a:pt x="48374" y="266065"/>
                  </a:lnTo>
                  <a:lnTo>
                    <a:pt x="48374" y="241871"/>
                  </a:lnTo>
                  <a:close/>
                </a:path>
                <a:path w="145415" h="701675">
                  <a:moveTo>
                    <a:pt x="48374" y="169316"/>
                  </a:moveTo>
                  <a:lnTo>
                    <a:pt x="24180" y="169316"/>
                  </a:lnTo>
                  <a:lnTo>
                    <a:pt x="24180" y="193497"/>
                  </a:lnTo>
                  <a:lnTo>
                    <a:pt x="0" y="193497"/>
                  </a:lnTo>
                  <a:lnTo>
                    <a:pt x="0" y="217678"/>
                  </a:lnTo>
                  <a:lnTo>
                    <a:pt x="24180" y="217678"/>
                  </a:lnTo>
                  <a:lnTo>
                    <a:pt x="24180" y="193509"/>
                  </a:lnTo>
                  <a:lnTo>
                    <a:pt x="48374" y="193509"/>
                  </a:lnTo>
                  <a:lnTo>
                    <a:pt x="48374" y="169316"/>
                  </a:lnTo>
                  <a:close/>
                </a:path>
                <a:path w="145415" h="701675">
                  <a:moveTo>
                    <a:pt x="48374" y="120942"/>
                  </a:moveTo>
                  <a:lnTo>
                    <a:pt x="24180" y="120942"/>
                  </a:lnTo>
                  <a:lnTo>
                    <a:pt x="24180" y="145122"/>
                  </a:lnTo>
                  <a:lnTo>
                    <a:pt x="24180" y="169303"/>
                  </a:lnTo>
                  <a:lnTo>
                    <a:pt x="48374" y="169303"/>
                  </a:lnTo>
                  <a:lnTo>
                    <a:pt x="48374" y="145135"/>
                  </a:lnTo>
                  <a:lnTo>
                    <a:pt x="48374" y="120942"/>
                  </a:lnTo>
                  <a:close/>
                </a:path>
                <a:path w="145415" h="701675">
                  <a:moveTo>
                    <a:pt x="48374" y="96748"/>
                  </a:moveTo>
                  <a:lnTo>
                    <a:pt x="24180" y="96748"/>
                  </a:lnTo>
                  <a:lnTo>
                    <a:pt x="24180" y="120929"/>
                  </a:lnTo>
                  <a:lnTo>
                    <a:pt x="48374" y="120929"/>
                  </a:lnTo>
                  <a:lnTo>
                    <a:pt x="48374" y="96748"/>
                  </a:lnTo>
                  <a:close/>
                </a:path>
                <a:path w="145415" h="701675">
                  <a:moveTo>
                    <a:pt x="48374" y="0"/>
                  </a:moveTo>
                  <a:lnTo>
                    <a:pt x="24180" y="0"/>
                  </a:lnTo>
                  <a:lnTo>
                    <a:pt x="24180" y="24180"/>
                  </a:lnTo>
                  <a:lnTo>
                    <a:pt x="24180" y="48361"/>
                  </a:lnTo>
                  <a:lnTo>
                    <a:pt x="48374" y="48361"/>
                  </a:lnTo>
                  <a:lnTo>
                    <a:pt x="48374" y="24193"/>
                  </a:lnTo>
                  <a:lnTo>
                    <a:pt x="48374" y="0"/>
                  </a:lnTo>
                  <a:close/>
                </a:path>
                <a:path w="145415" h="701675">
                  <a:moveTo>
                    <a:pt x="72567" y="628891"/>
                  </a:moveTo>
                  <a:lnTo>
                    <a:pt x="48387" y="628891"/>
                  </a:lnTo>
                  <a:lnTo>
                    <a:pt x="48387" y="653072"/>
                  </a:lnTo>
                  <a:lnTo>
                    <a:pt x="72567" y="653072"/>
                  </a:lnTo>
                  <a:lnTo>
                    <a:pt x="72567" y="628891"/>
                  </a:lnTo>
                  <a:close/>
                </a:path>
                <a:path w="145415" h="701675">
                  <a:moveTo>
                    <a:pt x="72567" y="193497"/>
                  </a:moveTo>
                  <a:lnTo>
                    <a:pt x="48387" y="193497"/>
                  </a:lnTo>
                  <a:lnTo>
                    <a:pt x="48387" y="217678"/>
                  </a:lnTo>
                  <a:lnTo>
                    <a:pt x="72567" y="217678"/>
                  </a:lnTo>
                  <a:lnTo>
                    <a:pt x="72567" y="193497"/>
                  </a:lnTo>
                  <a:close/>
                </a:path>
                <a:path w="145415" h="701675">
                  <a:moveTo>
                    <a:pt x="96748" y="677265"/>
                  </a:moveTo>
                  <a:lnTo>
                    <a:pt x="72567" y="677265"/>
                  </a:lnTo>
                  <a:lnTo>
                    <a:pt x="48387" y="677265"/>
                  </a:lnTo>
                  <a:lnTo>
                    <a:pt x="48387" y="701446"/>
                  </a:lnTo>
                  <a:lnTo>
                    <a:pt x="72567" y="701446"/>
                  </a:lnTo>
                  <a:lnTo>
                    <a:pt x="96748" y="701446"/>
                  </a:lnTo>
                  <a:lnTo>
                    <a:pt x="96748" y="677265"/>
                  </a:lnTo>
                  <a:close/>
                </a:path>
                <a:path w="145415" h="701675">
                  <a:moveTo>
                    <a:pt x="96748" y="532130"/>
                  </a:moveTo>
                  <a:lnTo>
                    <a:pt x="72567" y="532130"/>
                  </a:lnTo>
                  <a:lnTo>
                    <a:pt x="72567" y="556323"/>
                  </a:lnTo>
                  <a:lnTo>
                    <a:pt x="96748" y="556323"/>
                  </a:lnTo>
                  <a:lnTo>
                    <a:pt x="96748" y="532130"/>
                  </a:lnTo>
                  <a:close/>
                </a:path>
                <a:path w="145415" h="701675">
                  <a:moveTo>
                    <a:pt x="120916" y="580517"/>
                  </a:moveTo>
                  <a:lnTo>
                    <a:pt x="96748" y="580517"/>
                  </a:lnTo>
                  <a:lnTo>
                    <a:pt x="72567" y="580517"/>
                  </a:lnTo>
                  <a:lnTo>
                    <a:pt x="48387" y="580517"/>
                  </a:lnTo>
                  <a:lnTo>
                    <a:pt x="48387" y="604710"/>
                  </a:lnTo>
                  <a:lnTo>
                    <a:pt x="72567" y="604710"/>
                  </a:lnTo>
                  <a:lnTo>
                    <a:pt x="96748" y="604710"/>
                  </a:lnTo>
                  <a:lnTo>
                    <a:pt x="96748" y="628891"/>
                  </a:lnTo>
                  <a:lnTo>
                    <a:pt x="120916" y="628891"/>
                  </a:lnTo>
                  <a:lnTo>
                    <a:pt x="120916" y="604710"/>
                  </a:lnTo>
                  <a:lnTo>
                    <a:pt x="120916" y="580517"/>
                  </a:lnTo>
                  <a:close/>
                </a:path>
                <a:path w="145415" h="701675">
                  <a:moveTo>
                    <a:pt x="120916" y="459574"/>
                  </a:moveTo>
                  <a:lnTo>
                    <a:pt x="96748" y="459574"/>
                  </a:lnTo>
                  <a:lnTo>
                    <a:pt x="72567" y="459574"/>
                  </a:lnTo>
                  <a:lnTo>
                    <a:pt x="48387" y="459574"/>
                  </a:lnTo>
                  <a:lnTo>
                    <a:pt x="48387" y="483755"/>
                  </a:lnTo>
                  <a:lnTo>
                    <a:pt x="48387" y="507949"/>
                  </a:lnTo>
                  <a:lnTo>
                    <a:pt x="72567" y="507949"/>
                  </a:lnTo>
                  <a:lnTo>
                    <a:pt x="96748" y="507949"/>
                  </a:lnTo>
                  <a:lnTo>
                    <a:pt x="120916" y="507949"/>
                  </a:lnTo>
                  <a:lnTo>
                    <a:pt x="120916" y="483768"/>
                  </a:lnTo>
                  <a:lnTo>
                    <a:pt x="120916" y="459574"/>
                  </a:lnTo>
                  <a:close/>
                </a:path>
                <a:path w="145415" h="701675">
                  <a:moveTo>
                    <a:pt x="120916" y="411200"/>
                  </a:moveTo>
                  <a:lnTo>
                    <a:pt x="96748" y="411200"/>
                  </a:lnTo>
                  <a:lnTo>
                    <a:pt x="72567" y="411200"/>
                  </a:lnTo>
                  <a:lnTo>
                    <a:pt x="72567" y="435381"/>
                  </a:lnTo>
                  <a:lnTo>
                    <a:pt x="48387" y="435381"/>
                  </a:lnTo>
                  <a:lnTo>
                    <a:pt x="48387" y="459562"/>
                  </a:lnTo>
                  <a:lnTo>
                    <a:pt x="72567" y="459562"/>
                  </a:lnTo>
                  <a:lnTo>
                    <a:pt x="72567" y="435394"/>
                  </a:lnTo>
                  <a:lnTo>
                    <a:pt x="96748" y="435394"/>
                  </a:lnTo>
                  <a:lnTo>
                    <a:pt x="96748" y="459562"/>
                  </a:lnTo>
                  <a:lnTo>
                    <a:pt x="120916" y="459562"/>
                  </a:lnTo>
                  <a:lnTo>
                    <a:pt x="120916" y="435394"/>
                  </a:lnTo>
                  <a:lnTo>
                    <a:pt x="120916" y="411200"/>
                  </a:lnTo>
                  <a:close/>
                </a:path>
                <a:path w="145415" h="701675">
                  <a:moveTo>
                    <a:pt x="120916" y="387007"/>
                  </a:moveTo>
                  <a:lnTo>
                    <a:pt x="96748" y="387007"/>
                  </a:lnTo>
                  <a:lnTo>
                    <a:pt x="96748" y="411187"/>
                  </a:lnTo>
                  <a:lnTo>
                    <a:pt x="120916" y="411187"/>
                  </a:lnTo>
                  <a:lnTo>
                    <a:pt x="120916" y="387007"/>
                  </a:lnTo>
                  <a:close/>
                </a:path>
                <a:path w="145415" h="701675">
                  <a:moveTo>
                    <a:pt x="120916" y="338632"/>
                  </a:moveTo>
                  <a:lnTo>
                    <a:pt x="96748" y="338632"/>
                  </a:lnTo>
                  <a:lnTo>
                    <a:pt x="96748" y="362813"/>
                  </a:lnTo>
                  <a:lnTo>
                    <a:pt x="72567" y="362813"/>
                  </a:lnTo>
                  <a:lnTo>
                    <a:pt x="72567" y="338632"/>
                  </a:lnTo>
                  <a:lnTo>
                    <a:pt x="48387" y="338632"/>
                  </a:lnTo>
                  <a:lnTo>
                    <a:pt x="48387" y="362813"/>
                  </a:lnTo>
                  <a:lnTo>
                    <a:pt x="48387" y="387007"/>
                  </a:lnTo>
                  <a:lnTo>
                    <a:pt x="48387" y="411187"/>
                  </a:lnTo>
                  <a:lnTo>
                    <a:pt x="72567" y="411187"/>
                  </a:lnTo>
                  <a:lnTo>
                    <a:pt x="72567" y="387007"/>
                  </a:lnTo>
                  <a:lnTo>
                    <a:pt x="96748" y="387007"/>
                  </a:lnTo>
                  <a:lnTo>
                    <a:pt x="96748" y="362826"/>
                  </a:lnTo>
                  <a:lnTo>
                    <a:pt x="120916" y="362826"/>
                  </a:lnTo>
                  <a:lnTo>
                    <a:pt x="120916" y="338632"/>
                  </a:lnTo>
                  <a:close/>
                </a:path>
                <a:path w="145415" h="701675">
                  <a:moveTo>
                    <a:pt x="120916" y="290258"/>
                  </a:moveTo>
                  <a:lnTo>
                    <a:pt x="96748" y="290258"/>
                  </a:lnTo>
                  <a:lnTo>
                    <a:pt x="72567" y="290258"/>
                  </a:lnTo>
                  <a:lnTo>
                    <a:pt x="48387" y="290258"/>
                  </a:lnTo>
                  <a:lnTo>
                    <a:pt x="48387" y="314452"/>
                  </a:lnTo>
                  <a:lnTo>
                    <a:pt x="72567" y="314452"/>
                  </a:lnTo>
                  <a:lnTo>
                    <a:pt x="72567" y="338620"/>
                  </a:lnTo>
                  <a:lnTo>
                    <a:pt x="96748" y="338620"/>
                  </a:lnTo>
                  <a:lnTo>
                    <a:pt x="120916" y="338620"/>
                  </a:lnTo>
                  <a:lnTo>
                    <a:pt x="120916" y="314452"/>
                  </a:lnTo>
                  <a:lnTo>
                    <a:pt x="120916" y="290258"/>
                  </a:lnTo>
                  <a:close/>
                </a:path>
                <a:path w="145415" h="701675">
                  <a:moveTo>
                    <a:pt x="120916" y="241871"/>
                  </a:moveTo>
                  <a:lnTo>
                    <a:pt x="96748" y="241871"/>
                  </a:lnTo>
                  <a:lnTo>
                    <a:pt x="96748" y="217690"/>
                  </a:lnTo>
                  <a:lnTo>
                    <a:pt x="72567" y="217690"/>
                  </a:lnTo>
                  <a:lnTo>
                    <a:pt x="48387" y="217690"/>
                  </a:lnTo>
                  <a:lnTo>
                    <a:pt x="48387" y="241871"/>
                  </a:lnTo>
                  <a:lnTo>
                    <a:pt x="48387" y="266065"/>
                  </a:lnTo>
                  <a:lnTo>
                    <a:pt x="72567" y="266065"/>
                  </a:lnTo>
                  <a:lnTo>
                    <a:pt x="72567" y="290245"/>
                  </a:lnTo>
                  <a:lnTo>
                    <a:pt x="96748" y="290245"/>
                  </a:lnTo>
                  <a:lnTo>
                    <a:pt x="120916" y="290245"/>
                  </a:lnTo>
                  <a:lnTo>
                    <a:pt x="120916" y="266065"/>
                  </a:lnTo>
                  <a:lnTo>
                    <a:pt x="120916" y="241871"/>
                  </a:lnTo>
                  <a:close/>
                </a:path>
                <a:path w="145415" h="701675">
                  <a:moveTo>
                    <a:pt x="145122" y="266065"/>
                  </a:moveTo>
                  <a:lnTo>
                    <a:pt x="120929" y="266065"/>
                  </a:lnTo>
                  <a:lnTo>
                    <a:pt x="120929" y="290245"/>
                  </a:lnTo>
                  <a:lnTo>
                    <a:pt x="145122" y="290245"/>
                  </a:lnTo>
                  <a:lnTo>
                    <a:pt x="145122" y="266065"/>
                  </a:lnTo>
                  <a:close/>
                </a:path>
                <a:path w="145415" h="701675">
                  <a:moveTo>
                    <a:pt x="145122" y="193497"/>
                  </a:moveTo>
                  <a:lnTo>
                    <a:pt x="120929" y="193497"/>
                  </a:lnTo>
                  <a:lnTo>
                    <a:pt x="120929" y="217678"/>
                  </a:lnTo>
                  <a:lnTo>
                    <a:pt x="145122" y="217678"/>
                  </a:lnTo>
                  <a:lnTo>
                    <a:pt x="145122" y="193497"/>
                  </a:lnTo>
                  <a:close/>
                </a:path>
              </a:pathLst>
            </a:custGeom>
            <a:solidFill>
              <a:srgbClr val="000000"/>
            </a:solidFill>
          </p:spPr>
          <p:txBody>
            <a:bodyPr wrap="square" lIns="0" tIns="0" rIns="0" bIns="0" rtlCol="0"/>
            <a:lstStyle/>
            <a:p>
              <a:endParaRPr/>
            </a:p>
          </p:txBody>
        </p:sp>
        <p:sp>
          <p:nvSpPr>
            <p:cNvPr id="19" name="object 19"/>
            <p:cNvSpPr/>
            <p:nvPr/>
          </p:nvSpPr>
          <p:spPr>
            <a:xfrm>
              <a:off x="630910" y="3472027"/>
              <a:ext cx="701675" cy="701675"/>
            </a:xfrm>
            <a:custGeom>
              <a:avLst/>
              <a:gdLst/>
              <a:ahLst/>
              <a:cxnLst/>
              <a:rect l="l" t="t" r="r" b="b"/>
              <a:pathLst>
                <a:path w="701675" h="701675">
                  <a:moveTo>
                    <a:pt x="120942" y="84670"/>
                  </a:moveTo>
                  <a:lnTo>
                    <a:pt x="118097" y="70548"/>
                  </a:lnTo>
                  <a:lnTo>
                    <a:pt x="110312" y="59016"/>
                  </a:lnTo>
                  <a:lnTo>
                    <a:pt x="98780" y="51244"/>
                  </a:lnTo>
                  <a:lnTo>
                    <a:pt x="84658" y="48387"/>
                  </a:lnTo>
                  <a:lnTo>
                    <a:pt x="70535" y="51244"/>
                  </a:lnTo>
                  <a:lnTo>
                    <a:pt x="59016" y="59016"/>
                  </a:lnTo>
                  <a:lnTo>
                    <a:pt x="51231" y="70548"/>
                  </a:lnTo>
                  <a:lnTo>
                    <a:pt x="48387" y="84670"/>
                  </a:lnTo>
                  <a:lnTo>
                    <a:pt x="51231" y="98806"/>
                  </a:lnTo>
                  <a:lnTo>
                    <a:pt x="59016" y="110337"/>
                  </a:lnTo>
                  <a:lnTo>
                    <a:pt x="70535" y="118110"/>
                  </a:lnTo>
                  <a:lnTo>
                    <a:pt x="84658" y="120954"/>
                  </a:lnTo>
                  <a:lnTo>
                    <a:pt x="98780" y="118110"/>
                  </a:lnTo>
                  <a:lnTo>
                    <a:pt x="110312" y="110337"/>
                  </a:lnTo>
                  <a:lnTo>
                    <a:pt x="118097" y="98806"/>
                  </a:lnTo>
                  <a:lnTo>
                    <a:pt x="120942" y="84670"/>
                  </a:lnTo>
                  <a:close/>
                </a:path>
                <a:path w="701675" h="701675">
                  <a:moveTo>
                    <a:pt x="120954" y="616813"/>
                  </a:moveTo>
                  <a:lnTo>
                    <a:pt x="118097" y="602691"/>
                  </a:lnTo>
                  <a:lnTo>
                    <a:pt x="110324" y="591159"/>
                  </a:lnTo>
                  <a:lnTo>
                    <a:pt x="98780" y="583387"/>
                  </a:lnTo>
                  <a:lnTo>
                    <a:pt x="84658" y="580529"/>
                  </a:lnTo>
                  <a:lnTo>
                    <a:pt x="70535" y="583387"/>
                  </a:lnTo>
                  <a:lnTo>
                    <a:pt x="59004" y="591159"/>
                  </a:lnTo>
                  <a:lnTo>
                    <a:pt x="51231" y="602691"/>
                  </a:lnTo>
                  <a:lnTo>
                    <a:pt x="48387" y="616813"/>
                  </a:lnTo>
                  <a:lnTo>
                    <a:pt x="51231" y="630948"/>
                  </a:lnTo>
                  <a:lnTo>
                    <a:pt x="59004" y="642480"/>
                  </a:lnTo>
                  <a:lnTo>
                    <a:pt x="70535" y="650252"/>
                  </a:lnTo>
                  <a:lnTo>
                    <a:pt x="84658" y="653097"/>
                  </a:lnTo>
                  <a:lnTo>
                    <a:pt x="98780" y="650252"/>
                  </a:lnTo>
                  <a:lnTo>
                    <a:pt x="110324" y="642480"/>
                  </a:lnTo>
                  <a:lnTo>
                    <a:pt x="118097" y="630948"/>
                  </a:lnTo>
                  <a:lnTo>
                    <a:pt x="120954" y="616813"/>
                  </a:lnTo>
                  <a:close/>
                </a:path>
                <a:path w="701675" h="701675">
                  <a:moveTo>
                    <a:pt x="169316" y="616572"/>
                  </a:moveTo>
                  <a:lnTo>
                    <a:pt x="162623" y="583628"/>
                  </a:lnTo>
                  <a:lnTo>
                    <a:pt x="145122" y="557745"/>
                  </a:lnTo>
                  <a:lnTo>
                    <a:pt x="145122" y="617054"/>
                  </a:lnTo>
                  <a:lnTo>
                    <a:pt x="140335" y="640588"/>
                  </a:lnTo>
                  <a:lnTo>
                    <a:pt x="127342" y="659790"/>
                  </a:lnTo>
                  <a:lnTo>
                    <a:pt x="108089" y="672706"/>
                  </a:lnTo>
                  <a:lnTo>
                    <a:pt x="84543" y="677405"/>
                  </a:lnTo>
                  <a:lnTo>
                    <a:pt x="61074" y="672642"/>
                  </a:lnTo>
                  <a:lnTo>
                    <a:pt x="41910" y="659701"/>
                  </a:lnTo>
                  <a:lnTo>
                    <a:pt x="28968" y="640537"/>
                  </a:lnTo>
                  <a:lnTo>
                    <a:pt x="24193" y="617054"/>
                  </a:lnTo>
                  <a:lnTo>
                    <a:pt x="24244" y="616572"/>
                  </a:lnTo>
                  <a:lnTo>
                    <a:pt x="28994" y="593293"/>
                  </a:lnTo>
                  <a:lnTo>
                    <a:pt x="41986" y="574103"/>
                  </a:lnTo>
                  <a:lnTo>
                    <a:pt x="61239" y="561174"/>
                  </a:lnTo>
                  <a:lnTo>
                    <a:pt x="84785" y="556463"/>
                  </a:lnTo>
                  <a:lnTo>
                    <a:pt x="108318" y="561263"/>
                  </a:lnTo>
                  <a:lnTo>
                    <a:pt x="127508" y="574268"/>
                  </a:lnTo>
                  <a:lnTo>
                    <a:pt x="140423" y="593521"/>
                  </a:lnTo>
                  <a:lnTo>
                    <a:pt x="145122" y="617054"/>
                  </a:lnTo>
                  <a:lnTo>
                    <a:pt x="145122" y="557745"/>
                  </a:lnTo>
                  <a:lnTo>
                    <a:pt x="144449" y="556742"/>
                  </a:lnTo>
                  <a:lnTo>
                    <a:pt x="144030" y="556463"/>
                  </a:lnTo>
                  <a:lnTo>
                    <a:pt x="117513" y="538645"/>
                  </a:lnTo>
                  <a:lnTo>
                    <a:pt x="51663" y="538721"/>
                  </a:lnTo>
                  <a:lnTo>
                    <a:pt x="6680" y="583692"/>
                  </a:lnTo>
                  <a:lnTo>
                    <a:pt x="0" y="616572"/>
                  </a:lnTo>
                  <a:lnTo>
                    <a:pt x="50" y="617054"/>
                  </a:lnTo>
                  <a:lnTo>
                    <a:pt x="6705" y="649770"/>
                  </a:lnTo>
                  <a:lnTo>
                    <a:pt x="24892" y="676656"/>
                  </a:lnTo>
                  <a:lnTo>
                    <a:pt x="51828" y="694753"/>
                  </a:lnTo>
                  <a:lnTo>
                    <a:pt x="84785" y="701357"/>
                  </a:lnTo>
                  <a:lnTo>
                    <a:pt x="117729" y="694664"/>
                  </a:lnTo>
                  <a:lnTo>
                    <a:pt x="143230" y="677405"/>
                  </a:lnTo>
                  <a:lnTo>
                    <a:pt x="144614" y="676478"/>
                  </a:lnTo>
                  <a:lnTo>
                    <a:pt x="162712" y="649541"/>
                  </a:lnTo>
                  <a:lnTo>
                    <a:pt x="169316" y="616572"/>
                  </a:lnTo>
                  <a:close/>
                </a:path>
                <a:path w="701675" h="701675">
                  <a:moveTo>
                    <a:pt x="169443" y="84543"/>
                  </a:moveTo>
                  <a:lnTo>
                    <a:pt x="162763" y="51663"/>
                  </a:lnTo>
                  <a:lnTo>
                    <a:pt x="145008" y="25336"/>
                  </a:lnTo>
                  <a:lnTo>
                    <a:pt x="145008" y="84785"/>
                  </a:lnTo>
                  <a:lnTo>
                    <a:pt x="140208" y="108318"/>
                  </a:lnTo>
                  <a:lnTo>
                    <a:pt x="127215" y="127508"/>
                  </a:lnTo>
                  <a:lnTo>
                    <a:pt x="107962" y="140436"/>
                  </a:lnTo>
                  <a:lnTo>
                    <a:pt x="84416" y="145135"/>
                  </a:lnTo>
                  <a:lnTo>
                    <a:pt x="60896" y="140347"/>
                  </a:lnTo>
                  <a:lnTo>
                    <a:pt x="41706" y="127342"/>
                  </a:lnTo>
                  <a:lnTo>
                    <a:pt x="28778" y="108089"/>
                  </a:lnTo>
                  <a:lnTo>
                    <a:pt x="24066" y="84543"/>
                  </a:lnTo>
                  <a:lnTo>
                    <a:pt x="28841" y="61074"/>
                  </a:lnTo>
                  <a:lnTo>
                    <a:pt x="41783" y="41910"/>
                  </a:lnTo>
                  <a:lnTo>
                    <a:pt x="60947" y="28968"/>
                  </a:lnTo>
                  <a:lnTo>
                    <a:pt x="84416" y="24193"/>
                  </a:lnTo>
                  <a:lnTo>
                    <a:pt x="84658" y="24193"/>
                  </a:lnTo>
                  <a:lnTo>
                    <a:pt x="108191" y="28994"/>
                  </a:lnTo>
                  <a:lnTo>
                    <a:pt x="127393" y="41998"/>
                  </a:lnTo>
                  <a:lnTo>
                    <a:pt x="140309" y="61239"/>
                  </a:lnTo>
                  <a:lnTo>
                    <a:pt x="145008" y="84785"/>
                  </a:lnTo>
                  <a:lnTo>
                    <a:pt x="145008" y="25336"/>
                  </a:lnTo>
                  <a:lnTo>
                    <a:pt x="144653" y="24803"/>
                  </a:lnTo>
                  <a:lnTo>
                    <a:pt x="143738" y="24193"/>
                  </a:lnTo>
                  <a:lnTo>
                    <a:pt x="117792" y="6692"/>
                  </a:lnTo>
                  <a:lnTo>
                    <a:pt x="84912" y="0"/>
                  </a:lnTo>
                  <a:lnTo>
                    <a:pt x="84658" y="0"/>
                  </a:lnTo>
                  <a:lnTo>
                    <a:pt x="51714" y="6705"/>
                  </a:lnTo>
                  <a:lnTo>
                    <a:pt x="24841" y="24892"/>
                  </a:lnTo>
                  <a:lnTo>
                    <a:pt x="6731" y="51828"/>
                  </a:lnTo>
                  <a:lnTo>
                    <a:pt x="127" y="84785"/>
                  </a:lnTo>
                  <a:lnTo>
                    <a:pt x="6832" y="117741"/>
                  </a:lnTo>
                  <a:lnTo>
                    <a:pt x="25019" y="144614"/>
                  </a:lnTo>
                  <a:lnTo>
                    <a:pt x="51943" y="162725"/>
                  </a:lnTo>
                  <a:lnTo>
                    <a:pt x="84912" y="169316"/>
                  </a:lnTo>
                  <a:lnTo>
                    <a:pt x="117856" y="162623"/>
                  </a:lnTo>
                  <a:lnTo>
                    <a:pt x="143713" y="145135"/>
                  </a:lnTo>
                  <a:lnTo>
                    <a:pt x="144741" y="144449"/>
                  </a:lnTo>
                  <a:lnTo>
                    <a:pt x="162839" y="117513"/>
                  </a:lnTo>
                  <a:lnTo>
                    <a:pt x="169443" y="84543"/>
                  </a:lnTo>
                  <a:close/>
                </a:path>
                <a:path w="701675" h="701675">
                  <a:moveTo>
                    <a:pt x="604710" y="653084"/>
                  </a:moveTo>
                  <a:lnTo>
                    <a:pt x="580517" y="653084"/>
                  </a:lnTo>
                  <a:lnTo>
                    <a:pt x="580517" y="677278"/>
                  </a:lnTo>
                  <a:lnTo>
                    <a:pt x="580517" y="701459"/>
                  </a:lnTo>
                  <a:lnTo>
                    <a:pt x="604710" y="701459"/>
                  </a:lnTo>
                  <a:lnTo>
                    <a:pt x="604710" y="677278"/>
                  </a:lnTo>
                  <a:lnTo>
                    <a:pt x="604710" y="653084"/>
                  </a:lnTo>
                  <a:close/>
                </a:path>
                <a:path w="701675" h="701675">
                  <a:moveTo>
                    <a:pt x="604710" y="580529"/>
                  </a:moveTo>
                  <a:lnTo>
                    <a:pt x="580517" y="580529"/>
                  </a:lnTo>
                  <a:lnTo>
                    <a:pt x="580517" y="604723"/>
                  </a:lnTo>
                  <a:lnTo>
                    <a:pt x="604710" y="604723"/>
                  </a:lnTo>
                  <a:lnTo>
                    <a:pt x="604710" y="580529"/>
                  </a:lnTo>
                  <a:close/>
                </a:path>
                <a:path w="701675" h="701675">
                  <a:moveTo>
                    <a:pt x="604710" y="459587"/>
                  </a:moveTo>
                  <a:lnTo>
                    <a:pt x="580517" y="459587"/>
                  </a:lnTo>
                  <a:lnTo>
                    <a:pt x="580517" y="483768"/>
                  </a:lnTo>
                  <a:lnTo>
                    <a:pt x="580517" y="507961"/>
                  </a:lnTo>
                  <a:lnTo>
                    <a:pt x="580517" y="532142"/>
                  </a:lnTo>
                  <a:lnTo>
                    <a:pt x="580517" y="556336"/>
                  </a:lnTo>
                  <a:lnTo>
                    <a:pt x="580517" y="580517"/>
                  </a:lnTo>
                  <a:lnTo>
                    <a:pt x="604710" y="580517"/>
                  </a:lnTo>
                  <a:lnTo>
                    <a:pt x="604710" y="483768"/>
                  </a:lnTo>
                  <a:lnTo>
                    <a:pt x="604710" y="459587"/>
                  </a:lnTo>
                  <a:close/>
                </a:path>
                <a:path w="701675" h="701675">
                  <a:moveTo>
                    <a:pt x="604710" y="435394"/>
                  </a:moveTo>
                  <a:lnTo>
                    <a:pt x="580517" y="435394"/>
                  </a:lnTo>
                  <a:lnTo>
                    <a:pt x="580517" y="459574"/>
                  </a:lnTo>
                  <a:lnTo>
                    <a:pt x="604710" y="459574"/>
                  </a:lnTo>
                  <a:lnTo>
                    <a:pt x="604710" y="435394"/>
                  </a:lnTo>
                  <a:close/>
                </a:path>
                <a:path w="701675" h="701675">
                  <a:moveTo>
                    <a:pt x="604710" y="338645"/>
                  </a:moveTo>
                  <a:lnTo>
                    <a:pt x="580517" y="338645"/>
                  </a:lnTo>
                  <a:lnTo>
                    <a:pt x="580517" y="362839"/>
                  </a:lnTo>
                  <a:lnTo>
                    <a:pt x="604710" y="362839"/>
                  </a:lnTo>
                  <a:lnTo>
                    <a:pt x="604710" y="338645"/>
                  </a:lnTo>
                  <a:close/>
                </a:path>
                <a:path w="701675" h="701675">
                  <a:moveTo>
                    <a:pt x="604710" y="290271"/>
                  </a:moveTo>
                  <a:lnTo>
                    <a:pt x="580517" y="290271"/>
                  </a:lnTo>
                  <a:lnTo>
                    <a:pt x="580517" y="314452"/>
                  </a:lnTo>
                  <a:lnTo>
                    <a:pt x="580517" y="338632"/>
                  </a:lnTo>
                  <a:lnTo>
                    <a:pt x="604710" y="338632"/>
                  </a:lnTo>
                  <a:lnTo>
                    <a:pt x="604710" y="314464"/>
                  </a:lnTo>
                  <a:lnTo>
                    <a:pt x="604710" y="290271"/>
                  </a:lnTo>
                  <a:close/>
                </a:path>
                <a:path w="701675" h="701675">
                  <a:moveTo>
                    <a:pt x="604710" y="266077"/>
                  </a:moveTo>
                  <a:lnTo>
                    <a:pt x="580517" y="266077"/>
                  </a:lnTo>
                  <a:lnTo>
                    <a:pt x="580517" y="290258"/>
                  </a:lnTo>
                  <a:lnTo>
                    <a:pt x="604710" y="290258"/>
                  </a:lnTo>
                  <a:lnTo>
                    <a:pt x="604710" y="266077"/>
                  </a:lnTo>
                  <a:close/>
                </a:path>
                <a:path w="701675" h="701675">
                  <a:moveTo>
                    <a:pt x="628904" y="556336"/>
                  </a:moveTo>
                  <a:lnTo>
                    <a:pt x="604723" y="556336"/>
                  </a:lnTo>
                  <a:lnTo>
                    <a:pt x="604723" y="580517"/>
                  </a:lnTo>
                  <a:lnTo>
                    <a:pt x="628904" y="580517"/>
                  </a:lnTo>
                  <a:lnTo>
                    <a:pt x="628904" y="556336"/>
                  </a:lnTo>
                  <a:close/>
                </a:path>
                <a:path w="701675" h="701675">
                  <a:moveTo>
                    <a:pt x="653072" y="604710"/>
                  </a:moveTo>
                  <a:lnTo>
                    <a:pt x="628904" y="604710"/>
                  </a:lnTo>
                  <a:lnTo>
                    <a:pt x="604723" y="604710"/>
                  </a:lnTo>
                  <a:lnTo>
                    <a:pt x="604723" y="628904"/>
                  </a:lnTo>
                  <a:lnTo>
                    <a:pt x="604723" y="653084"/>
                  </a:lnTo>
                  <a:lnTo>
                    <a:pt x="604723" y="677278"/>
                  </a:lnTo>
                  <a:lnTo>
                    <a:pt x="628904" y="677278"/>
                  </a:lnTo>
                  <a:lnTo>
                    <a:pt x="628904" y="701459"/>
                  </a:lnTo>
                  <a:lnTo>
                    <a:pt x="653072" y="701459"/>
                  </a:lnTo>
                  <a:lnTo>
                    <a:pt x="653072" y="677278"/>
                  </a:lnTo>
                  <a:lnTo>
                    <a:pt x="653072" y="653084"/>
                  </a:lnTo>
                  <a:lnTo>
                    <a:pt x="653072" y="628904"/>
                  </a:lnTo>
                  <a:lnTo>
                    <a:pt x="653072" y="604710"/>
                  </a:lnTo>
                  <a:close/>
                </a:path>
                <a:path w="701675" h="701675">
                  <a:moveTo>
                    <a:pt x="653072" y="459587"/>
                  </a:moveTo>
                  <a:lnTo>
                    <a:pt x="628904" y="459587"/>
                  </a:lnTo>
                  <a:lnTo>
                    <a:pt x="628904" y="483768"/>
                  </a:lnTo>
                  <a:lnTo>
                    <a:pt x="628904" y="507961"/>
                  </a:lnTo>
                  <a:lnTo>
                    <a:pt x="628904" y="532142"/>
                  </a:lnTo>
                  <a:lnTo>
                    <a:pt x="653072" y="532142"/>
                  </a:lnTo>
                  <a:lnTo>
                    <a:pt x="653072" y="507961"/>
                  </a:lnTo>
                  <a:lnTo>
                    <a:pt x="653072" y="483781"/>
                  </a:lnTo>
                  <a:lnTo>
                    <a:pt x="653072" y="459587"/>
                  </a:lnTo>
                  <a:close/>
                </a:path>
                <a:path w="701675" h="701675">
                  <a:moveTo>
                    <a:pt x="653072" y="435394"/>
                  </a:moveTo>
                  <a:lnTo>
                    <a:pt x="628904" y="435394"/>
                  </a:lnTo>
                  <a:lnTo>
                    <a:pt x="628904" y="411213"/>
                  </a:lnTo>
                  <a:lnTo>
                    <a:pt x="604723" y="411213"/>
                  </a:lnTo>
                  <a:lnTo>
                    <a:pt x="604723" y="435406"/>
                  </a:lnTo>
                  <a:lnTo>
                    <a:pt x="628904" y="435406"/>
                  </a:lnTo>
                  <a:lnTo>
                    <a:pt x="628904" y="459574"/>
                  </a:lnTo>
                  <a:lnTo>
                    <a:pt x="653072" y="459574"/>
                  </a:lnTo>
                  <a:lnTo>
                    <a:pt x="653072" y="435394"/>
                  </a:lnTo>
                  <a:close/>
                </a:path>
                <a:path w="701675" h="701675">
                  <a:moveTo>
                    <a:pt x="653072" y="387019"/>
                  </a:moveTo>
                  <a:lnTo>
                    <a:pt x="628904" y="387019"/>
                  </a:lnTo>
                  <a:lnTo>
                    <a:pt x="604723" y="387019"/>
                  </a:lnTo>
                  <a:lnTo>
                    <a:pt x="604723" y="411200"/>
                  </a:lnTo>
                  <a:lnTo>
                    <a:pt x="628904" y="411200"/>
                  </a:lnTo>
                  <a:lnTo>
                    <a:pt x="653072" y="411200"/>
                  </a:lnTo>
                  <a:lnTo>
                    <a:pt x="653072" y="387019"/>
                  </a:lnTo>
                  <a:close/>
                </a:path>
                <a:path w="701675" h="701675">
                  <a:moveTo>
                    <a:pt x="653072" y="338645"/>
                  </a:moveTo>
                  <a:lnTo>
                    <a:pt x="628904" y="338645"/>
                  </a:lnTo>
                  <a:lnTo>
                    <a:pt x="604723" y="338645"/>
                  </a:lnTo>
                  <a:lnTo>
                    <a:pt x="604723" y="362839"/>
                  </a:lnTo>
                  <a:lnTo>
                    <a:pt x="628904" y="362839"/>
                  </a:lnTo>
                  <a:lnTo>
                    <a:pt x="653072" y="362839"/>
                  </a:lnTo>
                  <a:lnTo>
                    <a:pt x="653072" y="338645"/>
                  </a:lnTo>
                  <a:close/>
                </a:path>
                <a:path w="701675" h="701675">
                  <a:moveTo>
                    <a:pt x="653072" y="290271"/>
                  </a:moveTo>
                  <a:lnTo>
                    <a:pt x="628904" y="290271"/>
                  </a:lnTo>
                  <a:lnTo>
                    <a:pt x="628904" y="314452"/>
                  </a:lnTo>
                  <a:lnTo>
                    <a:pt x="604723" y="314452"/>
                  </a:lnTo>
                  <a:lnTo>
                    <a:pt x="604723" y="338632"/>
                  </a:lnTo>
                  <a:lnTo>
                    <a:pt x="628904" y="338632"/>
                  </a:lnTo>
                  <a:lnTo>
                    <a:pt x="653072" y="338632"/>
                  </a:lnTo>
                  <a:lnTo>
                    <a:pt x="653072" y="314464"/>
                  </a:lnTo>
                  <a:lnTo>
                    <a:pt x="653072" y="290271"/>
                  </a:lnTo>
                  <a:close/>
                </a:path>
                <a:path w="701675" h="701675">
                  <a:moveTo>
                    <a:pt x="653072" y="241884"/>
                  </a:moveTo>
                  <a:lnTo>
                    <a:pt x="628904" y="241884"/>
                  </a:lnTo>
                  <a:lnTo>
                    <a:pt x="628904" y="266077"/>
                  </a:lnTo>
                  <a:lnTo>
                    <a:pt x="628904" y="290258"/>
                  </a:lnTo>
                  <a:lnTo>
                    <a:pt x="653072" y="290258"/>
                  </a:lnTo>
                  <a:lnTo>
                    <a:pt x="653072" y="266077"/>
                  </a:lnTo>
                  <a:lnTo>
                    <a:pt x="653072" y="241884"/>
                  </a:lnTo>
                  <a:close/>
                </a:path>
                <a:path w="701675" h="701675">
                  <a:moveTo>
                    <a:pt x="653084" y="84670"/>
                  </a:moveTo>
                  <a:lnTo>
                    <a:pt x="650227" y="70548"/>
                  </a:lnTo>
                  <a:lnTo>
                    <a:pt x="642454" y="59016"/>
                  </a:lnTo>
                  <a:lnTo>
                    <a:pt x="630923" y="51244"/>
                  </a:lnTo>
                  <a:lnTo>
                    <a:pt x="616813" y="48387"/>
                  </a:lnTo>
                  <a:lnTo>
                    <a:pt x="602678" y="51244"/>
                  </a:lnTo>
                  <a:lnTo>
                    <a:pt x="591134" y="59016"/>
                  </a:lnTo>
                  <a:lnTo>
                    <a:pt x="583361" y="70548"/>
                  </a:lnTo>
                  <a:lnTo>
                    <a:pt x="580517" y="84670"/>
                  </a:lnTo>
                  <a:lnTo>
                    <a:pt x="583361" y="98806"/>
                  </a:lnTo>
                  <a:lnTo>
                    <a:pt x="591134" y="110337"/>
                  </a:lnTo>
                  <a:lnTo>
                    <a:pt x="602678" y="118110"/>
                  </a:lnTo>
                  <a:lnTo>
                    <a:pt x="616813" y="120954"/>
                  </a:lnTo>
                  <a:lnTo>
                    <a:pt x="630923" y="118110"/>
                  </a:lnTo>
                  <a:lnTo>
                    <a:pt x="642454" y="110337"/>
                  </a:lnTo>
                  <a:lnTo>
                    <a:pt x="650227" y="98806"/>
                  </a:lnTo>
                  <a:lnTo>
                    <a:pt x="653084" y="84670"/>
                  </a:lnTo>
                  <a:close/>
                </a:path>
                <a:path w="701675" h="701675">
                  <a:moveTo>
                    <a:pt x="677278" y="653084"/>
                  </a:moveTo>
                  <a:lnTo>
                    <a:pt x="653084" y="653084"/>
                  </a:lnTo>
                  <a:lnTo>
                    <a:pt x="653084" y="677278"/>
                  </a:lnTo>
                  <a:lnTo>
                    <a:pt x="653084" y="701459"/>
                  </a:lnTo>
                  <a:lnTo>
                    <a:pt x="677278" y="701459"/>
                  </a:lnTo>
                  <a:lnTo>
                    <a:pt x="677278" y="677278"/>
                  </a:lnTo>
                  <a:lnTo>
                    <a:pt x="677278" y="653084"/>
                  </a:lnTo>
                  <a:close/>
                </a:path>
                <a:path w="701675" h="701675">
                  <a:moveTo>
                    <a:pt x="677278" y="604710"/>
                  </a:moveTo>
                  <a:lnTo>
                    <a:pt x="653084" y="604710"/>
                  </a:lnTo>
                  <a:lnTo>
                    <a:pt x="653084" y="628904"/>
                  </a:lnTo>
                  <a:lnTo>
                    <a:pt x="677278" y="628904"/>
                  </a:lnTo>
                  <a:lnTo>
                    <a:pt x="677278" y="604710"/>
                  </a:lnTo>
                  <a:close/>
                </a:path>
                <a:path w="701675" h="701675">
                  <a:moveTo>
                    <a:pt x="677278" y="532142"/>
                  </a:moveTo>
                  <a:lnTo>
                    <a:pt x="653084" y="532142"/>
                  </a:lnTo>
                  <a:lnTo>
                    <a:pt x="653084" y="556336"/>
                  </a:lnTo>
                  <a:lnTo>
                    <a:pt x="653084" y="580517"/>
                  </a:lnTo>
                  <a:lnTo>
                    <a:pt x="677278" y="580517"/>
                  </a:lnTo>
                  <a:lnTo>
                    <a:pt x="677278" y="556336"/>
                  </a:lnTo>
                  <a:lnTo>
                    <a:pt x="677278" y="532142"/>
                  </a:lnTo>
                  <a:close/>
                </a:path>
                <a:path w="701675" h="701675">
                  <a:moveTo>
                    <a:pt x="677278" y="483768"/>
                  </a:moveTo>
                  <a:lnTo>
                    <a:pt x="653084" y="483768"/>
                  </a:lnTo>
                  <a:lnTo>
                    <a:pt x="653084" y="507961"/>
                  </a:lnTo>
                  <a:lnTo>
                    <a:pt x="677278" y="507961"/>
                  </a:lnTo>
                  <a:lnTo>
                    <a:pt x="677278" y="483768"/>
                  </a:lnTo>
                  <a:close/>
                </a:path>
                <a:path w="701675" h="701675">
                  <a:moveTo>
                    <a:pt x="677278" y="411213"/>
                  </a:moveTo>
                  <a:lnTo>
                    <a:pt x="653084" y="411213"/>
                  </a:lnTo>
                  <a:lnTo>
                    <a:pt x="653084" y="435406"/>
                  </a:lnTo>
                  <a:lnTo>
                    <a:pt x="677278" y="435406"/>
                  </a:lnTo>
                  <a:lnTo>
                    <a:pt x="677278" y="411213"/>
                  </a:lnTo>
                  <a:close/>
                </a:path>
                <a:path w="701675" h="701675">
                  <a:moveTo>
                    <a:pt x="677278" y="338645"/>
                  </a:moveTo>
                  <a:lnTo>
                    <a:pt x="653084" y="338645"/>
                  </a:lnTo>
                  <a:lnTo>
                    <a:pt x="653084" y="362839"/>
                  </a:lnTo>
                  <a:lnTo>
                    <a:pt x="677278" y="362839"/>
                  </a:lnTo>
                  <a:lnTo>
                    <a:pt x="677278" y="338645"/>
                  </a:lnTo>
                  <a:close/>
                </a:path>
                <a:path w="701675" h="701675">
                  <a:moveTo>
                    <a:pt x="677278" y="217703"/>
                  </a:moveTo>
                  <a:lnTo>
                    <a:pt x="653084" y="217703"/>
                  </a:lnTo>
                  <a:lnTo>
                    <a:pt x="653084" y="241896"/>
                  </a:lnTo>
                  <a:lnTo>
                    <a:pt x="677278" y="241896"/>
                  </a:lnTo>
                  <a:lnTo>
                    <a:pt x="677278" y="217703"/>
                  </a:lnTo>
                  <a:close/>
                </a:path>
                <a:path w="701675" h="701675">
                  <a:moveTo>
                    <a:pt x="677278" y="193509"/>
                  </a:moveTo>
                  <a:lnTo>
                    <a:pt x="653084" y="193509"/>
                  </a:lnTo>
                  <a:lnTo>
                    <a:pt x="653084" y="217690"/>
                  </a:lnTo>
                  <a:lnTo>
                    <a:pt x="677278" y="217690"/>
                  </a:lnTo>
                  <a:lnTo>
                    <a:pt x="677278" y="193509"/>
                  </a:lnTo>
                  <a:close/>
                </a:path>
                <a:path w="701675" h="701675">
                  <a:moveTo>
                    <a:pt x="701459" y="580529"/>
                  </a:moveTo>
                  <a:lnTo>
                    <a:pt x="677291" y="580529"/>
                  </a:lnTo>
                  <a:lnTo>
                    <a:pt x="677291" y="604710"/>
                  </a:lnTo>
                  <a:lnTo>
                    <a:pt x="677291" y="628904"/>
                  </a:lnTo>
                  <a:lnTo>
                    <a:pt x="677291" y="653084"/>
                  </a:lnTo>
                  <a:lnTo>
                    <a:pt x="677291" y="677278"/>
                  </a:lnTo>
                  <a:lnTo>
                    <a:pt x="701459" y="677278"/>
                  </a:lnTo>
                  <a:lnTo>
                    <a:pt x="701459" y="653084"/>
                  </a:lnTo>
                  <a:lnTo>
                    <a:pt x="701459" y="628904"/>
                  </a:lnTo>
                  <a:lnTo>
                    <a:pt x="701459" y="604723"/>
                  </a:lnTo>
                  <a:lnTo>
                    <a:pt x="701459" y="580529"/>
                  </a:lnTo>
                  <a:close/>
                </a:path>
                <a:path w="701675" h="701675">
                  <a:moveTo>
                    <a:pt x="701459" y="483768"/>
                  </a:moveTo>
                  <a:lnTo>
                    <a:pt x="677291" y="483768"/>
                  </a:lnTo>
                  <a:lnTo>
                    <a:pt x="677291" y="507961"/>
                  </a:lnTo>
                  <a:lnTo>
                    <a:pt x="677291" y="532142"/>
                  </a:lnTo>
                  <a:lnTo>
                    <a:pt x="701459" y="532142"/>
                  </a:lnTo>
                  <a:lnTo>
                    <a:pt x="701459" y="507961"/>
                  </a:lnTo>
                  <a:lnTo>
                    <a:pt x="701459" y="483768"/>
                  </a:lnTo>
                  <a:close/>
                </a:path>
                <a:path w="701675" h="701675">
                  <a:moveTo>
                    <a:pt x="701459" y="411213"/>
                  </a:moveTo>
                  <a:lnTo>
                    <a:pt x="677291" y="411213"/>
                  </a:lnTo>
                  <a:lnTo>
                    <a:pt x="677291" y="435406"/>
                  </a:lnTo>
                  <a:lnTo>
                    <a:pt x="701459" y="435406"/>
                  </a:lnTo>
                  <a:lnTo>
                    <a:pt x="701459" y="411213"/>
                  </a:lnTo>
                  <a:close/>
                </a:path>
                <a:path w="701675" h="701675">
                  <a:moveTo>
                    <a:pt x="701459" y="362826"/>
                  </a:moveTo>
                  <a:lnTo>
                    <a:pt x="677291" y="362826"/>
                  </a:lnTo>
                  <a:lnTo>
                    <a:pt x="677291" y="387019"/>
                  </a:lnTo>
                  <a:lnTo>
                    <a:pt x="701459" y="387019"/>
                  </a:lnTo>
                  <a:lnTo>
                    <a:pt x="701459" y="362826"/>
                  </a:lnTo>
                  <a:close/>
                </a:path>
                <a:path w="701675" h="701675">
                  <a:moveTo>
                    <a:pt x="701459" y="314452"/>
                  </a:moveTo>
                  <a:lnTo>
                    <a:pt x="677291" y="314452"/>
                  </a:lnTo>
                  <a:lnTo>
                    <a:pt x="677291" y="338632"/>
                  </a:lnTo>
                  <a:lnTo>
                    <a:pt x="701459" y="338632"/>
                  </a:lnTo>
                  <a:lnTo>
                    <a:pt x="701459" y="314452"/>
                  </a:lnTo>
                  <a:close/>
                </a:path>
                <a:path w="701675" h="701675">
                  <a:moveTo>
                    <a:pt x="701459" y="217703"/>
                  </a:moveTo>
                  <a:lnTo>
                    <a:pt x="677291" y="217703"/>
                  </a:lnTo>
                  <a:lnTo>
                    <a:pt x="677291" y="241884"/>
                  </a:lnTo>
                  <a:lnTo>
                    <a:pt x="677291" y="266077"/>
                  </a:lnTo>
                  <a:lnTo>
                    <a:pt x="701459" y="266077"/>
                  </a:lnTo>
                  <a:lnTo>
                    <a:pt x="701459" y="241896"/>
                  </a:lnTo>
                  <a:lnTo>
                    <a:pt x="701459" y="217703"/>
                  </a:lnTo>
                  <a:close/>
                </a:path>
                <a:path w="701675" h="701675">
                  <a:moveTo>
                    <a:pt x="701471" y="84912"/>
                  </a:moveTo>
                  <a:lnTo>
                    <a:pt x="701421" y="84429"/>
                  </a:lnTo>
                  <a:lnTo>
                    <a:pt x="694766" y="51727"/>
                  </a:lnTo>
                  <a:lnTo>
                    <a:pt x="677291" y="25882"/>
                  </a:lnTo>
                  <a:lnTo>
                    <a:pt x="677291" y="84429"/>
                  </a:lnTo>
                  <a:lnTo>
                    <a:pt x="677240" y="84912"/>
                  </a:lnTo>
                  <a:lnTo>
                    <a:pt x="672477" y="108204"/>
                  </a:lnTo>
                  <a:lnTo>
                    <a:pt x="659485" y="127406"/>
                  </a:lnTo>
                  <a:lnTo>
                    <a:pt x="640232" y="140322"/>
                  </a:lnTo>
                  <a:lnTo>
                    <a:pt x="616699" y="145021"/>
                  </a:lnTo>
                  <a:lnTo>
                    <a:pt x="593166" y="140233"/>
                  </a:lnTo>
                  <a:lnTo>
                    <a:pt x="573963" y="127228"/>
                  </a:lnTo>
                  <a:lnTo>
                    <a:pt x="561047" y="107988"/>
                  </a:lnTo>
                  <a:lnTo>
                    <a:pt x="556348" y="84429"/>
                  </a:lnTo>
                  <a:lnTo>
                    <a:pt x="561136" y="60909"/>
                  </a:lnTo>
                  <a:lnTo>
                    <a:pt x="574141" y="41719"/>
                  </a:lnTo>
                  <a:lnTo>
                    <a:pt x="593382" y="28790"/>
                  </a:lnTo>
                  <a:lnTo>
                    <a:pt x="616940" y="24079"/>
                  </a:lnTo>
                  <a:lnTo>
                    <a:pt x="640397" y="28854"/>
                  </a:lnTo>
                  <a:lnTo>
                    <a:pt x="659574" y="41795"/>
                  </a:lnTo>
                  <a:lnTo>
                    <a:pt x="672503" y="60972"/>
                  </a:lnTo>
                  <a:lnTo>
                    <a:pt x="677291" y="84429"/>
                  </a:lnTo>
                  <a:lnTo>
                    <a:pt x="677291" y="25882"/>
                  </a:lnTo>
                  <a:lnTo>
                    <a:pt x="676592" y="24841"/>
                  </a:lnTo>
                  <a:lnTo>
                    <a:pt x="675449" y="24079"/>
                  </a:lnTo>
                  <a:lnTo>
                    <a:pt x="649655" y="6743"/>
                  </a:lnTo>
                  <a:lnTo>
                    <a:pt x="583742" y="6845"/>
                  </a:lnTo>
                  <a:lnTo>
                    <a:pt x="538759" y="51955"/>
                  </a:lnTo>
                  <a:lnTo>
                    <a:pt x="532155" y="84912"/>
                  </a:lnTo>
                  <a:lnTo>
                    <a:pt x="538848" y="117868"/>
                  </a:lnTo>
                  <a:lnTo>
                    <a:pt x="557034" y="144754"/>
                  </a:lnTo>
                  <a:lnTo>
                    <a:pt x="583971" y="162852"/>
                  </a:lnTo>
                  <a:lnTo>
                    <a:pt x="616940" y="169456"/>
                  </a:lnTo>
                  <a:lnTo>
                    <a:pt x="649820" y="162775"/>
                  </a:lnTo>
                  <a:lnTo>
                    <a:pt x="676122" y="145021"/>
                  </a:lnTo>
                  <a:lnTo>
                    <a:pt x="676668" y="144653"/>
                  </a:lnTo>
                  <a:lnTo>
                    <a:pt x="694791" y="117805"/>
                  </a:lnTo>
                  <a:lnTo>
                    <a:pt x="701471" y="84912"/>
                  </a:lnTo>
                  <a:close/>
                </a:path>
              </a:pathLst>
            </a:custGeom>
            <a:solidFill>
              <a:srgbClr val="000000"/>
            </a:solidFill>
          </p:spPr>
          <p:txBody>
            <a:bodyPr wrap="square" lIns="0" tIns="0" rIns="0" bIns="0" rtlCol="0"/>
            <a:lstStyle/>
            <a:p>
              <a:endParaRPr/>
            </a:p>
          </p:txBody>
        </p:sp>
        <p:sp>
          <p:nvSpPr>
            <p:cNvPr id="20" name="object 20"/>
            <p:cNvSpPr/>
            <p:nvPr/>
          </p:nvSpPr>
          <p:spPr>
            <a:xfrm>
              <a:off x="901829" y="3742944"/>
              <a:ext cx="159642" cy="159638"/>
            </a:xfrm>
            <a:prstGeom prst="rect">
              <a:avLst/>
            </a:prstGeom>
            <a:blipFill>
              <a:blip r:embed="rId5" cstate="print"/>
              <a:stretch>
                <a:fillRect/>
              </a:stretch>
            </a:blipFill>
          </p:spPr>
          <p:txBody>
            <a:bodyPr wrap="square" lIns="0" tIns="0" rIns="0" bIns="0" rtlCol="0"/>
            <a:lstStyle/>
            <a:p>
              <a:endParaRPr/>
            </a:p>
          </p:txBody>
        </p:sp>
      </p:grpSp>
      <p:sp>
        <p:nvSpPr>
          <p:cNvPr id="21" name="object 21"/>
          <p:cNvSpPr txBox="1"/>
          <p:nvPr/>
        </p:nvSpPr>
        <p:spPr>
          <a:xfrm>
            <a:off x="1679714" y="3704856"/>
            <a:ext cx="2471420" cy="521970"/>
          </a:xfrm>
          <a:prstGeom prst="rect">
            <a:avLst/>
          </a:prstGeom>
        </p:spPr>
        <p:txBody>
          <a:bodyPr vert="horz" wrap="square" lIns="0" tIns="78105" rIns="0" bIns="0" rtlCol="0">
            <a:spAutoFit/>
          </a:bodyPr>
          <a:lstStyle/>
          <a:p>
            <a:pPr marL="12700">
              <a:lnSpc>
                <a:spcPct val="100000"/>
              </a:lnSpc>
              <a:spcBef>
                <a:spcPts val="615"/>
              </a:spcBef>
            </a:pPr>
            <a:r>
              <a:rPr sz="1200" b="1" spc="15" dirty="0">
                <a:solidFill>
                  <a:srgbClr val="175AB9"/>
                </a:solidFill>
                <a:latin typeface="Arial"/>
                <a:cs typeface="Arial"/>
                <a:hlinkClick r:id="rId6"/>
              </a:rPr>
              <a:t>https://www.dauhieuluadao.com/</a:t>
            </a:r>
            <a:endParaRPr sz="1200">
              <a:latin typeface="Arial"/>
              <a:cs typeface="Arial"/>
            </a:endParaRPr>
          </a:p>
          <a:p>
            <a:pPr marL="12700">
              <a:lnSpc>
                <a:spcPct val="100000"/>
              </a:lnSpc>
              <a:spcBef>
                <a:spcPts val="515"/>
              </a:spcBef>
            </a:pPr>
            <a:r>
              <a:rPr sz="1200" spc="-5" dirty="0">
                <a:solidFill>
                  <a:srgbClr val="221F1F"/>
                </a:solidFill>
                <a:latin typeface="Arial"/>
                <a:cs typeface="Arial"/>
              </a:rPr>
              <a:t>(Hoặc quét mã QR bên</a:t>
            </a:r>
            <a:r>
              <a:rPr sz="1200" spc="-30" dirty="0">
                <a:solidFill>
                  <a:srgbClr val="221F1F"/>
                </a:solidFill>
                <a:latin typeface="Arial"/>
                <a:cs typeface="Arial"/>
              </a:rPr>
              <a:t> </a:t>
            </a:r>
            <a:r>
              <a:rPr sz="1200" spc="-5" dirty="0">
                <a:solidFill>
                  <a:srgbClr val="221F1F"/>
                </a:solidFill>
                <a:latin typeface="Arial"/>
                <a:cs typeface="Arial"/>
              </a:rPr>
              <a:t>trái)</a:t>
            </a:r>
            <a:endParaRPr sz="1200">
              <a:latin typeface="Arial"/>
              <a:cs typeface="Arial"/>
            </a:endParaRPr>
          </a:p>
        </p:txBody>
      </p:sp>
      <p:grpSp>
        <p:nvGrpSpPr>
          <p:cNvPr id="22" name="object 22"/>
          <p:cNvGrpSpPr/>
          <p:nvPr/>
        </p:nvGrpSpPr>
        <p:grpSpPr>
          <a:xfrm>
            <a:off x="2885084" y="1518893"/>
            <a:ext cx="2182495" cy="5623560"/>
            <a:chOff x="2885084" y="1518893"/>
            <a:chExt cx="2182495" cy="5623560"/>
          </a:xfrm>
        </p:grpSpPr>
        <p:sp>
          <p:nvSpPr>
            <p:cNvPr id="23" name="object 23"/>
            <p:cNvSpPr/>
            <p:nvPr/>
          </p:nvSpPr>
          <p:spPr>
            <a:xfrm>
              <a:off x="3426045" y="1518893"/>
              <a:ext cx="1640946" cy="1574268"/>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3161918" y="4264520"/>
              <a:ext cx="1560576" cy="2877309"/>
            </a:xfrm>
            <a:prstGeom prst="rect">
              <a:avLst/>
            </a:prstGeom>
            <a:blipFill>
              <a:blip r:embed="rId8" cstate="print"/>
              <a:stretch>
                <a:fillRect/>
              </a:stretch>
            </a:blipFill>
          </p:spPr>
          <p:txBody>
            <a:bodyPr wrap="square" lIns="0" tIns="0" rIns="0" bIns="0" rtlCol="0"/>
            <a:lstStyle/>
            <a:p>
              <a:endParaRPr/>
            </a:p>
          </p:txBody>
        </p:sp>
        <p:sp>
          <p:nvSpPr>
            <p:cNvPr id="25" name="object 25"/>
            <p:cNvSpPr/>
            <p:nvPr/>
          </p:nvSpPr>
          <p:spPr>
            <a:xfrm>
              <a:off x="4603127" y="4970716"/>
              <a:ext cx="15875" cy="177165"/>
            </a:xfrm>
            <a:custGeom>
              <a:avLst/>
              <a:gdLst/>
              <a:ahLst/>
              <a:cxnLst/>
              <a:rect l="l" t="t" r="r" b="b"/>
              <a:pathLst>
                <a:path w="15875" h="177164">
                  <a:moveTo>
                    <a:pt x="15608" y="0"/>
                  </a:moveTo>
                  <a:lnTo>
                    <a:pt x="0" y="0"/>
                  </a:lnTo>
                  <a:lnTo>
                    <a:pt x="0" y="176898"/>
                  </a:lnTo>
                  <a:lnTo>
                    <a:pt x="15608" y="176898"/>
                  </a:lnTo>
                  <a:lnTo>
                    <a:pt x="15608" y="0"/>
                  </a:lnTo>
                  <a:close/>
                </a:path>
              </a:pathLst>
            </a:custGeom>
            <a:solidFill>
              <a:srgbClr val="E8E8E8"/>
            </a:solidFill>
          </p:spPr>
          <p:txBody>
            <a:bodyPr wrap="square" lIns="0" tIns="0" rIns="0" bIns="0" rtlCol="0"/>
            <a:lstStyle/>
            <a:p>
              <a:endParaRPr/>
            </a:p>
          </p:txBody>
        </p:sp>
        <p:sp>
          <p:nvSpPr>
            <p:cNvPr id="26" name="object 26"/>
            <p:cNvSpPr/>
            <p:nvPr/>
          </p:nvSpPr>
          <p:spPr>
            <a:xfrm>
              <a:off x="3202063" y="4331992"/>
              <a:ext cx="1401445" cy="2740660"/>
            </a:xfrm>
            <a:custGeom>
              <a:avLst/>
              <a:gdLst/>
              <a:ahLst/>
              <a:cxnLst/>
              <a:rect l="l" t="t" r="r" b="b"/>
              <a:pathLst>
                <a:path w="1401445" h="2740659">
                  <a:moveTo>
                    <a:pt x="1230795" y="0"/>
                  </a:moveTo>
                  <a:lnTo>
                    <a:pt x="170281" y="0"/>
                  </a:lnTo>
                  <a:lnTo>
                    <a:pt x="125150" y="6109"/>
                  </a:lnTo>
                  <a:lnTo>
                    <a:pt x="84512" y="23333"/>
                  </a:lnTo>
                  <a:lnTo>
                    <a:pt x="50022" y="50017"/>
                  </a:lnTo>
                  <a:lnTo>
                    <a:pt x="23336" y="84506"/>
                  </a:lnTo>
                  <a:lnTo>
                    <a:pt x="6109" y="125146"/>
                  </a:lnTo>
                  <a:lnTo>
                    <a:pt x="0" y="170281"/>
                  </a:lnTo>
                  <a:lnTo>
                    <a:pt x="0" y="2570340"/>
                  </a:lnTo>
                  <a:lnTo>
                    <a:pt x="6109" y="2615476"/>
                  </a:lnTo>
                  <a:lnTo>
                    <a:pt x="23336" y="2656118"/>
                  </a:lnTo>
                  <a:lnTo>
                    <a:pt x="50022" y="2690610"/>
                  </a:lnTo>
                  <a:lnTo>
                    <a:pt x="84512" y="2717298"/>
                  </a:lnTo>
                  <a:lnTo>
                    <a:pt x="125150" y="2734524"/>
                  </a:lnTo>
                  <a:lnTo>
                    <a:pt x="170281" y="2740634"/>
                  </a:lnTo>
                  <a:lnTo>
                    <a:pt x="1230795" y="2740634"/>
                  </a:lnTo>
                  <a:lnTo>
                    <a:pt x="1275925" y="2734524"/>
                  </a:lnTo>
                  <a:lnTo>
                    <a:pt x="1316564" y="2717298"/>
                  </a:lnTo>
                  <a:lnTo>
                    <a:pt x="1351054" y="2690610"/>
                  </a:lnTo>
                  <a:lnTo>
                    <a:pt x="1377740" y="2656118"/>
                  </a:lnTo>
                  <a:lnTo>
                    <a:pt x="1394966" y="2615476"/>
                  </a:lnTo>
                  <a:lnTo>
                    <a:pt x="1401076" y="2570340"/>
                  </a:lnTo>
                  <a:lnTo>
                    <a:pt x="1401076" y="170281"/>
                  </a:lnTo>
                  <a:lnTo>
                    <a:pt x="1394966" y="125146"/>
                  </a:lnTo>
                  <a:lnTo>
                    <a:pt x="1377740" y="84506"/>
                  </a:lnTo>
                  <a:lnTo>
                    <a:pt x="1351054" y="50017"/>
                  </a:lnTo>
                  <a:lnTo>
                    <a:pt x="1316564" y="23333"/>
                  </a:lnTo>
                  <a:lnTo>
                    <a:pt x="1275925" y="6109"/>
                  </a:lnTo>
                  <a:lnTo>
                    <a:pt x="1230795" y="0"/>
                  </a:lnTo>
                  <a:close/>
                </a:path>
              </a:pathLst>
            </a:custGeom>
            <a:solidFill>
              <a:srgbClr val="F8F7F6"/>
            </a:solidFill>
          </p:spPr>
          <p:txBody>
            <a:bodyPr wrap="square" lIns="0" tIns="0" rIns="0" bIns="0" rtlCol="0"/>
            <a:lstStyle/>
            <a:p>
              <a:endParaRPr/>
            </a:p>
          </p:txBody>
        </p:sp>
        <p:sp>
          <p:nvSpPr>
            <p:cNvPr id="27" name="object 27"/>
            <p:cNvSpPr/>
            <p:nvPr/>
          </p:nvSpPr>
          <p:spPr>
            <a:xfrm>
              <a:off x="3222942" y="4414180"/>
              <a:ext cx="1344295" cy="2596515"/>
            </a:xfrm>
            <a:custGeom>
              <a:avLst/>
              <a:gdLst/>
              <a:ahLst/>
              <a:cxnLst/>
              <a:rect l="l" t="t" r="r" b="b"/>
              <a:pathLst>
                <a:path w="1344295" h="2596515">
                  <a:moveTo>
                    <a:pt x="1211554" y="0"/>
                  </a:moveTo>
                  <a:lnTo>
                    <a:pt x="132219" y="0"/>
                  </a:lnTo>
                  <a:lnTo>
                    <a:pt x="90539" y="6769"/>
                  </a:lnTo>
                  <a:lnTo>
                    <a:pt x="54257" y="25597"/>
                  </a:lnTo>
                  <a:lnTo>
                    <a:pt x="25594" y="54263"/>
                  </a:lnTo>
                  <a:lnTo>
                    <a:pt x="6768" y="90544"/>
                  </a:lnTo>
                  <a:lnTo>
                    <a:pt x="0" y="132219"/>
                  </a:lnTo>
                  <a:lnTo>
                    <a:pt x="0" y="2464054"/>
                  </a:lnTo>
                  <a:lnTo>
                    <a:pt x="6768" y="2505729"/>
                  </a:lnTo>
                  <a:lnTo>
                    <a:pt x="25594" y="2542010"/>
                  </a:lnTo>
                  <a:lnTo>
                    <a:pt x="54257" y="2570675"/>
                  </a:lnTo>
                  <a:lnTo>
                    <a:pt x="90539" y="2589503"/>
                  </a:lnTo>
                  <a:lnTo>
                    <a:pt x="132219" y="2596273"/>
                  </a:lnTo>
                  <a:lnTo>
                    <a:pt x="1211554" y="2596273"/>
                  </a:lnTo>
                  <a:lnTo>
                    <a:pt x="1253230" y="2589503"/>
                  </a:lnTo>
                  <a:lnTo>
                    <a:pt x="1289511" y="2570675"/>
                  </a:lnTo>
                  <a:lnTo>
                    <a:pt x="1318176" y="2542010"/>
                  </a:lnTo>
                  <a:lnTo>
                    <a:pt x="1337004" y="2505729"/>
                  </a:lnTo>
                  <a:lnTo>
                    <a:pt x="1343774" y="2464054"/>
                  </a:lnTo>
                  <a:lnTo>
                    <a:pt x="1343774" y="132219"/>
                  </a:lnTo>
                  <a:lnTo>
                    <a:pt x="1337004" y="90544"/>
                  </a:lnTo>
                  <a:lnTo>
                    <a:pt x="1318176" y="54263"/>
                  </a:lnTo>
                  <a:lnTo>
                    <a:pt x="1289511" y="25597"/>
                  </a:lnTo>
                  <a:lnTo>
                    <a:pt x="1253230" y="6769"/>
                  </a:lnTo>
                  <a:lnTo>
                    <a:pt x="1211554" y="0"/>
                  </a:lnTo>
                  <a:close/>
                </a:path>
              </a:pathLst>
            </a:custGeom>
            <a:solidFill>
              <a:srgbClr val="FFFFFF"/>
            </a:solidFill>
          </p:spPr>
          <p:txBody>
            <a:bodyPr wrap="square" lIns="0" tIns="0" rIns="0" bIns="0" rtlCol="0"/>
            <a:lstStyle/>
            <a:p>
              <a:endParaRPr/>
            </a:p>
          </p:txBody>
        </p:sp>
        <p:sp>
          <p:nvSpPr>
            <p:cNvPr id="28" name="object 28"/>
            <p:cNvSpPr/>
            <p:nvPr/>
          </p:nvSpPr>
          <p:spPr>
            <a:xfrm>
              <a:off x="3191446" y="4349179"/>
              <a:ext cx="1398270" cy="2696845"/>
            </a:xfrm>
            <a:custGeom>
              <a:avLst/>
              <a:gdLst/>
              <a:ahLst/>
              <a:cxnLst/>
              <a:rect l="l" t="t" r="r" b="b"/>
              <a:pathLst>
                <a:path w="1398270" h="2696845">
                  <a:moveTo>
                    <a:pt x="1227747" y="0"/>
                  </a:moveTo>
                  <a:lnTo>
                    <a:pt x="170281" y="0"/>
                  </a:lnTo>
                  <a:lnTo>
                    <a:pt x="125150" y="6110"/>
                  </a:lnTo>
                  <a:lnTo>
                    <a:pt x="84512" y="23336"/>
                  </a:lnTo>
                  <a:lnTo>
                    <a:pt x="50022" y="50023"/>
                  </a:lnTo>
                  <a:lnTo>
                    <a:pt x="23336" y="84516"/>
                  </a:lnTo>
                  <a:lnTo>
                    <a:pt x="6109" y="125158"/>
                  </a:lnTo>
                  <a:lnTo>
                    <a:pt x="0" y="170294"/>
                  </a:lnTo>
                  <a:lnTo>
                    <a:pt x="0" y="2526271"/>
                  </a:lnTo>
                  <a:lnTo>
                    <a:pt x="6109" y="2571402"/>
                  </a:lnTo>
                  <a:lnTo>
                    <a:pt x="23336" y="2612040"/>
                  </a:lnTo>
                  <a:lnTo>
                    <a:pt x="50022" y="2646530"/>
                  </a:lnTo>
                  <a:lnTo>
                    <a:pt x="84512" y="2673216"/>
                  </a:lnTo>
                  <a:lnTo>
                    <a:pt x="125150" y="2690442"/>
                  </a:lnTo>
                  <a:lnTo>
                    <a:pt x="170281" y="2696552"/>
                  </a:lnTo>
                  <a:lnTo>
                    <a:pt x="1227747" y="2696552"/>
                  </a:lnTo>
                  <a:lnTo>
                    <a:pt x="1272882" y="2690442"/>
                  </a:lnTo>
                  <a:lnTo>
                    <a:pt x="1313521" y="2673216"/>
                  </a:lnTo>
                  <a:lnTo>
                    <a:pt x="1348011" y="2646530"/>
                  </a:lnTo>
                  <a:lnTo>
                    <a:pt x="1374695" y="2612040"/>
                  </a:lnTo>
                  <a:lnTo>
                    <a:pt x="1391919" y="2571402"/>
                  </a:lnTo>
                  <a:lnTo>
                    <a:pt x="1398028" y="2526271"/>
                  </a:lnTo>
                  <a:lnTo>
                    <a:pt x="1398028" y="170294"/>
                  </a:lnTo>
                  <a:lnTo>
                    <a:pt x="1391919" y="125158"/>
                  </a:lnTo>
                  <a:lnTo>
                    <a:pt x="1374695" y="84516"/>
                  </a:lnTo>
                  <a:lnTo>
                    <a:pt x="1348011" y="50023"/>
                  </a:lnTo>
                  <a:lnTo>
                    <a:pt x="1313521" y="23336"/>
                  </a:lnTo>
                  <a:lnTo>
                    <a:pt x="1272882" y="6110"/>
                  </a:lnTo>
                  <a:lnTo>
                    <a:pt x="1227747" y="0"/>
                  </a:lnTo>
                  <a:close/>
                </a:path>
              </a:pathLst>
            </a:custGeom>
            <a:solidFill>
              <a:srgbClr val="E8E8E8"/>
            </a:solidFill>
          </p:spPr>
          <p:txBody>
            <a:bodyPr wrap="square" lIns="0" tIns="0" rIns="0" bIns="0" rtlCol="0"/>
            <a:lstStyle/>
            <a:p>
              <a:endParaRPr/>
            </a:p>
          </p:txBody>
        </p:sp>
        <p:sp>
          <p:nvSpPr>
            <p:cNvPr id="29" name="object 29"/>
            <p:cNvSpPr/>
            <p:nvPr/>
          </p:nvSpPr>
          <p:spPr>
            <a:xfrm>
              <a:off x="3231832" y="4414189"/>
              <a:ext cx="1325816" cy="2596261"/>
            </a:xfrm>
            <a:prstGeom prst="rect">
              <a:avLst/>
            </a:prstGeom>
            <a:blipFill>
              <a:blip r:embed="rId9" cstate="print"/>
              <a:stretch>
                <a:fillRect/>
              </a:stretch>
            </a:blipFill>
          </p:spPr>
          <p:txBody>
            <a:bodyPr wrap="square" lIns="0" tIns="0" rIns="0" bIns="0" rtlCol="0"/>
            <a:lstStyle/>
            <a:p>
              <a:endParaRPr/>
            </a:p>
          </p:txBody>
        </p:sp>
        <p:sp>
          <p:nvSpPr>
            <p:cNvPr id="30" name="object 30"/>
            <p:cNvSpPr/>
            <p:nvPr/>
          </p:nvSpPr>
          <p:spPr>
            <a:xfrm>
              <a:off x="3231845" y="4414180"/>
              <a:ext cx="1325880" cy="2596515"/>
            </a:xfrm>
            <a:custGeom>
              <a:avLst/>
              <a:gdLst/>
              <a:ahLst/>
              <a:cxnLst/>
              <a:rect l="l" t="t" r="r" b="b"/>
              <a:pathLst>
                <a:path w="1325879" h="2596515">
                  <a:moveTo>
                    <a:pt x="1193584" y="2596273"/>
                  </a:moveTo>
                  <a:lnTo>
                    <a:pt x="132219" y="2596273"/>
                  </a:lnTo>
                  <a:lnTo>
                    <a:pt x="90539" y="2589503"/>
                  </a:lnTo>
                  <a:lnTo>
                    <a:pt x="54257" y="2570675"/>
                  </a:lnTo>
                  <a:lnTo>
                    <a:pt x="25594" y="2542010"/>
                  </a:lnTo>
                  <a:lnTo>
                    <a:pt x="6768" y="2505729"/>
                  </a:lnTo>
                  <a:lnTo>
                    <a:pt x="0" y="2464054"/>
                  </a:lnTo>
                  <a:lnTo>
                    <a:pt x="0" y="132219"/>
                  </a:lnTo>
                  <a:lnTo>
                    <a:pt x="6768" y="90544"/>
                  </a:lnTo>
                  <a:lnTo>
                    <a:pt x="25594" y="54263"/>
                  </a:lnTo>
                  <a:lnTo>
                    <a:pt x="54257" y="25597"/>
                  </a:lnTo>
                  <a:lnTo>
                    <a:pt x="90539" y="6769"/>
                  </a:lnTo>
                  <a:lnTo>
                    <a:pt x="132219" y="0"/>
                  </a:lnTo>
                  <a:lnTo>
                    <a:pt x="1193584" y="0"/>
                  </a:lnTo>
                  <a:lnTo>
                    <a:pt x="1235259" y="6769"/>
                  </a:lnTo>
                  <a:lnTo>
                    <a:pt x="1271540" y="25597"/>
                  </a:lnTo>
                  <a:lnTo>
                    <a:pt x="1300205" y="54263"/>
                  </a:lnTo>
                  <a:lnTo>
                    <a:pt x="1319034" y="90544"/>
                  </a:lnTo>
                  <a:lnTo>
                    <a:pt x="1325803" y="132219"/>
                  </a:lnTo>
                  <a:lnTo>
                    <a:pt x="1325803" y="2464054"/>
                  </a:lnTo>
                  <a:lnTo>
                    <a:pt x="1319034" y="2505729"/>
                  </a:lnTo>
                  <a:lnTo>
                    <a:pt x="1300205" y="2542010"/>
                  </a:lnTo>
                  <a:lnTo>
                    <a:pt x="1271540" y="2570675"/>
                  </a:lnTo>
                  <a:lnTo>
                    <a:pt x="1235259" y="2589503"/>
                  </a:lnTo>
                  <a:lnTo>
                    <a:pt x="1193584" y="2596273"/>
                  </a:lnTo>
                  <a:close/>
                </a:path>
              </a:pathLst>
            </a:custGeom>
            <a:ln w="12700">
              <a:solidFill>
                <a:srgbClr val="858586"/>
              </a:solidFill>
            </a:ln>
          </p:spPr>
          <p:txBody>
            <a:bodyPr wrap="square" lIns="0" tIns="0" rIns="0" bIns="0" rtlCol="0"/>
            <a:lstStyle/>
            <a:p>
              <a:endParaRPr/>
            </a:p>
          </p:txBody>
        </p:sp>
        <p:sp>
          <p:nvSpPr>
            <p:cNvPr id="31" name="object 31"/>
            <p:cNvSpPr/>
            <p:nvPr/>
          </p:nvSpPr>
          <p:spPr>
            <a:xfrm>
              <a:off x="2885084" y="5465952"/>
              <a:ext cx="2063495" cy="478535"/>
            </a:xfrm>
            <a:prstGeom prst="rect">
              <a:avLst/>
            </a:prstGeom>
            <a:blipFill>
              <a:blip r:embed="rId10" cstate="print"/>
              <a:stretch>
                <a:fillRect/>
              </a:stretch>
            </a:blipFill>
          </p:spPr>
          <p:txBody>
            <a:bodyPr wrap="square" lIns="0" tIns="0" rIns="0" bIns="0" rtlCol="0"/>
            <a:lstStyle/>
            <a:p>
              <a:endParaRPr/>
            </a:p>
          </p:txBody>
        </p:sp>
        <p:sp>
          <p:nvSpPr>
            <p:cNvPr id="32" name="object 32"/>
            <p:cNvSpPr/>
            <p:nvPr/>
          </p:nvSpPr>
          <p:spPr>
            <a:xfrm>
              <a:off x="2909201" y="5488711"/>
              <a:ext cx="2014855" cy="431165"/>
            </a:xfrm>
            <a:custGeom>
              <a:avLst/>
              <a:gdLst/>
              <a:ahLst/>
              <a:cxnLst/>
              <a:rect l="l" t="t" r="r" b="b"/>
              <a:pathLst>
                <a:path w="2014854" h="431164">
                  <a:moveTo>
                    <a:pt x="2014512" y="0"/>
                  </a:moveTo>
                  <a:lnTo>
                    <a:pt x="0" y="0"/>
                  </a:lnTo>
                  <a:lnTo>
                    <a:pt x="0" y="431076"/>
                  </a:lnTo>
                  <a:lnTo>
                    <a:pt x="2014512" y="431076"/>
                  </a:lnTo>
                  <a:lnTo>
                    <a:pt x="2014512" y="0"/>
                  </a:lnTo>
                  <a:close/>
                </a:path>
              </a:pathLst>
            </a:custGeom>
            <a:solidFill>
              <a:srgbClr val="FFFFFF"/>
            </a:solidFill>
          </p:spPr>
          <p:txBody>
            <a:bodyPr wrap="square" lIns="0" tIns="0" rIns="0" bIns="0" rtlCol="0"/>
            <a:lstStyle/>
            <a:p>
              <a:endParaRPr/>
            </a:p>
          </p:txBody>
        </p:sp>
      </p:grpSp>
      <p:sp>
        <p:nvSpPr>
          <p:cNvPr id="33" name="object 33"/>
          <p:cNvSpPr txBox="1"/>
          <p:nvPr/>
        </p:nvSpPr>
        <p:spPr>
          <a:xfrm>
            <a:off x="2909201" y="5488711"/>
            <a:ext cx="2014855" cy="431165"/>
          </a:xfrm>
          <a:prstGeom prst="rect">
            <a:avLst/>
          </a:prstGeom>
        </p:spPr>
        <p:txBody>
          <a:bodyPr vert="horz" wrap="square" lIns="0" tIns="635" rIns="0" bIns="0" rtlCol="0">
            <a:spAutoFit/>
          </a:bodyPr>
          <a:lstStyle/>
          <a:p>
            <a:pPr>
              <a:lnSpc>
                <a:spcPct val="100000"/>
              </a:lnSpc>
              <a:spcBef>
                <a:spcPts val="5"/>
              </a:spcBef>
            </a:pPr>
            <a:endParaRPr sz="550">
              <a:latin typeface="Times New Roman"/>
              <a:cs typeface="Times New Roman"/>
            </a:endParaRPr>
          </a:p>
          <a:p>
            <a:pPr marR="635" algn="ctr">
              <a:lnSpc>
                <a:spcPct val="100000"/>
              </a:lnSpc>
              <a:spcBef>
                <a:spcPts val="5"/>
              </a:spcBef>
            </a:pPr>
            <a:r>
              <a:rPr sz="550" b="1" i="1" spc="10" dirty="0">
                <a:solidFill>
                  <a:srgbClr val="54575B"/>
                </a:solidFill>
                <a:latin typeface="Arial"/>
                <a:cs typeface="Arial"/>
              </a:rPr>
              <a:t>Đang</a:t>
            </a:r>
            <a:r>
              <a:rPr sz="550" b="1" i="1" spc="-5" dirty="0">
                <a:solidFill>
                  <a:srgbClr val="54575B"/>
                </a:solidFill>
                <a:latin typeface="Arial"/>
                <a:cs typeface="Arial"/>
              </a:rPr>
              <a:t> </a:t>
            </a:r>
            <a:r>
              <a:rPr sz="550" b="1" i="1" dirty="0">
                <a:solidFill>
                  <a:srgbClr val="54575B"/>
                </a:solidFill>
                <a:latin typeface="Arial"/>
                <a:cs typeface="Arial"/>
              </a:rPr>
              <a:t>tải.....</a:t>
            </a:r>
            <a:endParaRPr sz="550">
              <a:latin typeface="Arial"/>
              <a:cs typeface="Arial"/>
            </a:endParaRPr>
          </a:p>
          <a:p>
            <a:pPr marL="304165">
              <a:lnSpc>
                <a:spcPct val="100000"/>
              </a:lnSpc>
              <a:spcBef>
                <a:spcPts val="500"/>
              </a:spcBef>
            </a:pPr>
            <a:r>
              <a:rPr sz="650" spc="-5" dirty="0">
                <a:solidFill>
                  <a:srgbClr val="54575B"/>
                </a:solidFill>
                <a:latin typeface="Arial"/>
                <a:cs typeface="Arial"/>
              </a:rPr>
              <a:t>Đã </a:t>
            </a:r>
            <a:r>
              <a:rPr sz="650" dirty="0">
                <a:solidFill>
                  <a:srgbClr val="54575B"/>
                </a:solidFill>
                <a:latin typeface="Arial"/>
                <a:cs typeface="Arial"/>
              </a:rPr>
              <a:t>được </a:t>
            </a:r>
            <a:r>
              <a:rPr sz="650" spc="5" dirty="0">
                <a:solidFill>
                  <a:srgbClr val="54575B"/>
                </a:solidFill>
                <a:latin typeface="Arial"/>
                <a:cs typeface="Arial"/>
              </a:rPr>
              <a:t>xác minh </a:t>
            </a:r>
            <a:r>
              <a:rPr sz="650" dirty="0">
                <a:solidFill>
                  <a:srgbClr val="54575B"/>
                </a:solidFill>
                <a:latin typeface="Arial"/>
                <a:cs typeface="Arial"/>
              </a:rPr>
              <a:t>bởi </a:t>
            </a:r>
            <a:r>
              <a:rPr sz="650" spc="20" dirty="0">
                <a:solidFill>
                  <a:srgbClr val="54575B"/>
                </a:solidFill>
                <a:latin typeface="Arial"/>
                <a:cs typeface="Arial"/>
              </a:rPr>
              <a:t>Google </a:t>
            </a:r>
            <a:r>
              <a:rPr sz="650" dirty="0">
                <a:solidFill>
                  <a:srgbClr val="54575B"/>
                </a:solidFill>
                <a:latin typeface="Arial"/>
                <a:cs typeface="Arial"/>
              </a:rPr>
              <a:t>Play</a:t>
            </a:r>
            <a:r>
              <a:rPr sz="650" spc="-80" dirty="0">
                <a:solidFill>
                  <a:srgbClr val="54575B"/>
                </a:solidFill>
                <a:latin typeface="Arial"/>
                <a:cs typeface="Arial"/>
              </a:rPr>
              <a:t> </a:t>
            </a:r>
            <a:r>
              <a:rPr sz="650" spc="15" dirty="0">
                <a:solidFill>
                  <a:srgbClr val="54575B"/>
                </a:solidFill>
                <a:latin typeface="Arial"/>
                <a:cs typeface="Arial"/>
              </a:rPr>
              <a:t>Protect</a:t>
            </a:r>
            <a:endParaRPr sz="650">
              <a:latin typeface="Arial"/>
              <a:cs typeface="Arial"/>
            </a:endParaRPr>
          </a:p>
        </p:txBody>
      </p:sp>
      <p:grpSp>
        <p:nvGrpSpPr>
          <p:cNvPr id="34" name="object 34"/>
          <p:cNvGrpSpPr/>
          <p:nvPr/>
        </p:nvGrpSpPr>
        <p:grpSpPr>
          <a:xfrm>
            <a:off x="462244" y="4412602"/>
            <a:ext cx="4040504" cy="1435100"/>
            <a:chOff x="462244" y="4412602"/>
            <a:chExt cx="4040504" cy="1435100"/>
          </a:xfrm>
        </p:grpSpPr>
        <p:sp>
          <p:nvSpPr>
            <p:cNvPr id="35" name="object 35"/>
            <p:cNvSpPr/>
            <p:nvPr/>
          </p:nvSpPr>
          <p:spPr>
            <a:xfrm>
              <a:off x="3010179" y="5691657"/>
              <a:ext cx="132994" cy="155765"/>
            </a:xfrm>
            <a:prstGeom prst="rect">
              <a:avLst/>
            </a:prstGeom>
            <a:blipFill>
              <a:blip r:embed="rId11" cstate="print"/>
              <a:stretch>
                <a:fillRect/>
              </a:stretch>
            </a:blipFill>
          </p:spPr>
          <p:txBody>
            <a:bodyPr wrap="square" lIns="0" tIns="0" rIns="0" bIns="0" rtlCol="0"/>
            <a:lstStyle/>
            <a:p>
              <a:endParaRPr/>
            </a:p>
          </p:txBody>
        </p:sp>
        <p:sp>
          <p:nvSpPr>
            <p:cNvPr id="36" name="object 36"/>
            <p:cNvSpPr/>
            <p:nvPr/>
          </p:nvSpPr>
          <p:spPr>
            <a:xfrm>
              <a:off x="462244" y="4414189"/>
              <a:ext cx="4040504" cy="0"/>
            </a:xfrm>
            <a:custGeom>
              <a:avLst/>
              <a:gdLst/>
              <a:ahLst/>
              <a:cxnLst/>
              <a:rect l="l" t="t" r="r" b="b"/>
              <a:pathLst>
                <a:path w="4040504">
                  <a:moveTo>
                    <a:pt x="0" y="0"/>
                  </a:moveTo>
                  <a:lnTo>
                    <a:pt x="4040441" y="0"/>
                  </a:lnTo>
                </a:path>
              </a:pathLst>
            </a:custGeom>
            <a:ln w="3175">
              <a:solidFill>
                <a:srgbClr val="969696"/>
              </a:solidFill>
            </a:ln>
          </p:spPr>
          <p:txBody>
            <a:bodyPr wrap="square" lIns="0" tIns="0" rIns="0" bIns="0" rtlCol="0"/>
            <a:lstStyle/>
            <a:p>
              <a:endParaRPr/>
            </a:p>
          </p:txBody>
        </p:sp>
      </p:grpSp>
      <p:sp>
        <p:nvSpPr>
          <p:cNvPr id="37" name="object 37"/>
          <p:cNvSpPr txBox="1"/>
          <p:nvPr/>
        </p:nvSpPr>
        <p:spPr>
          <a:xfrm>
            <a:off x="581519" y="4430946"/>
            <a:ext cx="2228215" cy="2630848"/>
          </a:xfrm>
          <a:prstGeom prst="rect">
            <a:avLst/>
          </a:prstGeom>
        </p:spPr>
        <p:txBody>
          <a:bodyPr vert="horz" wrap="square" lIns="0" tIns="121285" rIns="0" bIns="0" rtlCol="0">
            <a:spAutoFit/>
          </a:bodyPr>
          <a:lstStyle/>
          <a:p>
            <a:pPr marL="25400">
              <a:lnSpc>
                <a:spcPct val="100000"/>
              </a:lnSpc>
              <a:spcBef>
                <a:spcPts val="955"/>
              </a:spcBef>
            </a:pPr>
            <a:r>
              <a:rPr sz="1400" b="1" spc="-15" dirty="0">
                <a:latin typeface="Arial"/>
                <a:cs typeface="Arial"/>
              </a:rPr>
              <a:t>2. </a:t>
            </a:r>
            <a:r>
              <a:rPr sz="1400" b="1" spc="-25" dirty="0">
                <a:latin typeface="Arial"/>
                <a:cs typeface="Arial"/>
              </a:rPr>
              <a:t>Play</a:t>
            </a:r>
            <a:r>
              <a:rPr sz="1400" b="1" spc="-295" dirty="0">
                <a:latin typeface="Arial"/>
                <a:cs typeface="Arial"/>
              </a:rPr>
              <a:t> </a:t>
            </a:r>
            <a:r>
              <a:rPr sz="1400" b="1" spc="-30" dirty="0">
                <a:latin typeface="Arial"/>
                <a:cs typeface="Arial"/>
              </a:rPr>
              <a:t>Protect</a:t>
            </a:r>
            <a:endParaRPr sz="1400" dirty="0">
              <a:latin typeface="Arial"/>
              <a:cs typeface="Arial"/>
            </a:endParaRPr>
          </a:p>
          <a:p>
            <a:pPr marL="12700" marR="5080" algn="just">
              <a:lnSpc>
                <a:spcPct val="100000"/>
              </a:lnSpc>
              <a:spcBef>
                <a:spcPts val="640"/>
              </a:spcBef>
            </a:pPr>
            <a:r>
              <a:rPr sz="1400" spc="-25" dirty="0">
                <a:solidFill>
                  <a:srgbClr val="221F1F"/>
                </a:solidFill>
                <a:latin typeface="Arial"/>
                <a:cs typeface="Arial"/>
              </a:rPr>
              <a:t>Khi </a:t>
            </a:r>
            <a:r>
              <a:rPr sz="1400" spc="-5" dirty="0">
                <a:solidFill>
                  <a:srgbClr val="221F1F"/>
                </a:solidFill>
                <a:latin typeface="Arial"/>
                <a:cs typeface="Arial"/>
              </a:rPr>
              <a:t>tải </a:t>
            </a:r>
            <a:r>
              <a:rPr sz="1400" spc="-35" dirty="0">
                <a:solidFill>
                  <a:srgbClr val="221F1F"/>
                </a:solidFill>
                <a:latin typeface="Arial"/>
                <a:cs typeface="Arial"/>
              </a:rPr>
              <a:t>ứng </a:t>
            </a:r>
            <a:r>
              <a:rPr sz="1400" dirty="0">
                <a:solidFill>
                  <a:srgbClr val="221F1F"/>
                </a:solidFill>
                <a:latin typeface="Arial"/>
                <a:cs typeface="Arial"/>
              </a:rPr>
              <a:t>dụng </a:t>
            </a:r>
            <a:r>
              <a:rPr sz="1400" spc="-25" dirty="0">
                <a:solidFill>
                  <a:srgbClr val="221F1F"/>
                </a:solidFill>
                <a:latin typeface="Arial"/>
                <a:cs typeface="Arial"/>
              </a:rPr>
              <a:t>từ </a:t>
            </a:r>
            <a:r>
              <a:rPr sz="1400" spc="-40" dirty="0">
                <a:solidFill>
                  <a:srgbClr val="221F1F"/>
                </a:solidFill>
                <a:latin typeface="Arial"/>
                <a:cs typeface="Arial"/>
              </a:rPr>
              <a:t>CH </a:t>
            </a:r>
            <a:r>
              <a:rPr sz="1400" spc="-55" dirty="0">
                <a:solidFill>
                  <a:srgbClr val="221F1F"/>
                </a:solidFill>
                <a:latin typeface="Arial"/>
                <a:cs typeface="Arial"/>
              </a:rPr>
              <a:t>Play  </a:t>
            </a:r>
            <a:r>
              <a:rPr sz="1400" spc="5" dirty="0">
                <a:solidFill>
                  <a:srgbClr val="221F1F"/>
                </a:solidFill>
                <a:latin typeface="Arial"/>
                <a:cs typeface="Arial"/>
              </a:rPr>
              <a:t>Store </a:t>
            </a:r>
            <a:r>
              <a:rPr sz="1400" spc="-10" dirty="0">
                <a:solidFill>
                  <a:srgbClr val="221F1F"/>
                </a:solidFill>
                <a:latin typeface="Arial"/>
                <a:cs typeface="Arial"/>
              </a:rPr>
              <a:t>(các </a:t>
            </a:r>
            <a:r>
              <a:rPr sz="1400" spc="20" dirty="0">
                <a:solidFill>
                  <a:srgbClr val="221F1F"/>
                </a:solidFill>
                <a:latin typeface="Arial"/>
                <a:cs typeface="Arial"/>
              </a:rPr>
              <a:t>thiết </a:t>
            </a:r>
            <a:r>
              <a:rPr sz="1400" spc="-10" dirty="0">
                <a:solidFill>
                  <a:srgbClr val="221F1F"/>
                </a:solidFill>
                <a:latin typeface="Arial"/>
                <a:cs typeface="Arial"/>
              </a:rPr>
              <a:t>bị </a:t>
            </a:r>
            <a:r>
              <a:rPr sz="1400" spc="-80" dirty="0">
                <a:solidFill>
                  <a:srgbClr val="221F1F"/>
                </a:solidFill>
                <a:latin typeface="Arial"/>
                <a:cs typeface="Arial"/>
              </a:rPr>
              <a:t>sử </a:t>
            </a:r>
            <a:r>
              <a:rPr sz="1400" spc="5" dirty="0">
                <a:solidFill>
                  <a:srgbClr val="221F1F"/>
                </a:solidFill>
                <a:latin typeface="Arial"/>
                <a:cs typeface="Arial"/>
              </a:rPr>
              <a:t>dụng </a:t>
            </a:r>
            <a:r>
              <a:rPr sz="1400" spc="-5" dirty="0">
                <a:solidFill>
                  <a:srgbClr val="221F1F"/>
                </a:solidFill>
                <a:latin typeface="Arial"/>
                <a:cs typeface="Arial"/>
              </a:rPr>
              <a:t>hệ  điều </a:t>
            </a:r>
            <a:r>
              <a:rPr sz="1400" spc="-25" dirty="0">
                <a:solidFill>
                  <a:srgbClr val="221F1F"/>
                </a:solidFill>
                <a:latin typeface="Arial"/>
                <a:cs typeface="Arial"/>
              </a:rPr>
              <a:t>hành </a:t>
            </a:r>
            <a:r>
              <a:rPr sz="1400" dirty="0">
                <a:solidFill>
                  <a:srgbClr val="221F1F"/>
                </a:solidFill>
                <a:latin typeface="Arial"/>
                <a:cs typeface="Arial"/>
              </a:rPr>
              <a:t>Android), </a:t>
            </a:r>
            <a:r>
              <a:rPr sz="1400" spc="-5" dirty="0">
                <a:solidFill>
                  <a:srgbClr val="221F1F"/>
                </a:solidFill>
                <a:latin typeface="Arial"/>
                <a:cs typeface="Arial"/>
              </a:rPr>
              <a:t>các </a:t>
            </a:r>
            <a:r>
              <a:rPr sz="1400" spc="-20" dirty="0">
                <a:solidFill>
                  <a:srgbClr val="221F1F"/>
                </a:solidFill>
                <a:latin typeface="Arial"/>
                <a:cs typeface="Arial"/>
              </a:rPr>
              <a:t>bạn  </a:t>
            </a:r>
            <a:r>
              <a:rPr sz="1400" spc="-35" dirty="0">
                <a:solidFill>
                  <a:srgbClr val="221F1F"/>
                </a:solidFill>
                <a:latin typeface="Arial"/>
                <a:cs typeface="Arial"/>
              </a:rPr>
              <a:t>được </a:t>
            </a:r>
            <a:r>
              <a:rPr sz="1400" spc="-10" dirty="0">
                <a:solidFill>
                  <a:srgbClr val="221F1F"/>
                </a:solidFill>
                <a:latin typeface="Arial"/>
                <a:cs typeface="Arial"/>
              </a:rPr>
              <a:t>khuyến khích </a:t>
            </a:r>
            <a:r>
              <a:rPr sz="1400" spc="-25" dirty="0">
                <a:solidFill>
                  <a:srgbClr val="221F1F"/>
                </a:solidFill>
                <a:latin typeface="Arial"/>
                <a:cs typeface="Arial"/>
              </a:rPr>
              <a:t>hãy </a:t>
            </a:r>
            <a:r>
              <a:rPr sz="1400" spc="-5" dirty="0">
                <a:solidFill>
                  <a:srgbClr val="221F1F"/>
                </a:solidFill>
                <a:latin typeface="Arial"/>
                <a:cs typeface="Arial"/>
              </a:rPr>
              <a:t>tải các  </a:t>
            </a:r>
            <a:r>
              <a:rPr sz="1400" spc="-40" dirty="0">
                <a:solidFill>
                  <a:srgbClr val="221F1F"/>
                </a:solidFill>
                <a:latin typeface="Arial"/>
                <a:cs typeface="Arial"/>
              </a:rPr>
              <a:t>ứng </a:t>
            </a:r>
            <a:r>
              <a:rPr sz="1400" spc="5" dirty="0">
                <a:solidFill>
                  <a:srgbClr val="221F1F"/>
                </a:solidFill>
                <a:latin typeface="Arial"/>
                <a:cs typeface="Arial"/>
              </a:rPr>
              <a:t>dụng </a:t>
            </a:r>
            <a:r>
              <a:rPr sz="1400" spc="-15" dirty="0">
                <a:solidFill>
                  <a:srgbClr val="221F1F"/>
                </a:solidFill>
                <a:latin typeface="Arial"/>
                <a:cs typeface="Arial"/>
              </a:rPr>
              <a:t>đã </a:t>
            </a:r>
            <a:r>
              <a:rPr sz="1400" spc="-35" dirty="0">
                <a:solidFill>
                  <a:srgbClr val="221F1F"/>
                </a:solidFill>
                <a:latin typeface="Arial"/>
                <a:cs typeface="Arial"/>
              </a:rPr>
              <a:t>được </a:t>
            </a:r>
            <a:r>
              <a:rPr sz="1400" spc="-25" dirty="0">
                <a:solidFill>
                  <a:srgbClr val="221F1F"/>
                </a:solidFill>
                <a:latin typeface="Arial"/>
                <a:cs typeface="Arial"/>
              </a:rPr>
              <a:t>xác nhận </a:t>
            </a:r>
            <a:r>
              <a:rPr sz="1400" spc="-30" dirty="0">
                <a:solidFill>
                  <a:srgbClr val="221F1F"/>
                </a:solidFill>
                <a:latin typeface="Arial"/>
                <a:cs typeface="Arial"/>
              </a:rPr>
              <a:t>bởi  </a:t>
            </a:r>
            <a:r>
              <a:rPr sz="1400" spc="-55" dirty="0">
                <a:solidFill>
                  <a:srgbClr val="221F1F"/>
                </a:solidFill>
                <a:latin typeface="Arial"/>
                <a:cs typeface="Arial"/>
              </a:rPr>
              <a:t>Play </a:t>
            </a:r>
            <a:r>
              <a:rPr sz="1400" spc="5" dirty="0">
                <a:solidFill>
                  <a:srgbClr val="221F1F"/>
                </a:solidFill>
                <a:latin typeface="Arial"/>
                <a:cs typeface="Arial"/>
              </a:rPr>
              <a:t>Protect. </a:t>
            </a:r>
            <a:r>
              <a:rPr sz="1400" spc="15" dirty="0">
                <a:solidFill>
                  <a:srgbClr val="221F1F"/>
                </a:solidFill>
                <a:latin typeface="Arial"/>
                <a:cs typeface="Arial"/>
              </a:rPr>
              <a:t>Google </a:t>
            </a:r>
            <a:r>
              <a:rPr sz="1400" spc="-55" dirty="0">
                <a:solidFill>
                  <a:srgbClr val="221F1F"/>
                </a:solidFill>
                <a:latin typeface="Arial"/>
                <a:cs typeface="Arial"/>
              </a:rPr>
              <a:t>Play </a:t>
            </a:r>
            <a:r>
              <a:rPr sz="1400" spc="20" dirty="0">
                <a:solidFill>
                  <a:srgbClr val="221F1F"/>
                </a:solidFill>
                <a:latin typeface="Arial"/>
                <a:cs typeface="Arial"/>
              </a:rPr>
              <a:t>Pro-  </a:t>
            </a:r>
            <a:r>
              <a:rPr sz="1400" spc="35" dirty="0">
                <a:solidFill>
                  <a:srgbClr val="221F1F"/>
                </a:solidFill>
                <a:latin typeface="Arial"/>
                <a:cs typeface="Arial"/>
              </a:rPr>
              <a:t>tect </a:t>
            </a:r>
            <a:r>
              <a:rPr sz="1400" spc="10" dirty="0">
                <a:solidFill>
                  <a:srgbClr val="221F1F"/>
                </a:solidFill>
                <a:latin typeface="Arial"/>
                <a:cs typeface="Arial"/>
              </a:rPr>
              <a:t>quét </a:t>
            </a:r>
            <a:r>
              <a:rPr sz="1400" spc="-95" dirty="0">
                <a:solidFill>
                  <a:srgbClr val="221F1F"/>
                </a:solidFill>
                <a:latin typeface="Arial"/>
                <a:cs typeface="Arial"/>
              </a:rPr>
              <a:t>125 </a:t>
            </a:r>
            <a:r>
              <a:rPr sz="1400" spc="5" dirty="0">
                <a:solidFill>
                  <a:srgbClr val="221F1F"/>
                </a:solidFill>
                <a:latin typeface="Arial"/>
                <a:cs typeface="Arial"/>
              </a:rPr>
              <a:t>tỉ  </a:t>
            </a:r>
            <a:r>
              <a:rPr sz="1400" spc="-35" dirty="0">
                <a:solidFill>
                  <a:srgbClr val="221F1F"/>
                </a:solidFill>
                <a:latin typeface="Arial"/>
                <a:cs typeface="Arial"/>
              </a:rPr>
              <a:t>ứng </a:t>
            </a:r>
            <a:r>
              <a:rPr sz="1400" dirty="0">
                <a:solidFill>
                  <a:srgbClr val="221F1F"/>
                </a:solidFill>
                <a:latin typeface="Arial"/>
                <a:cs typeface="Arial"/>
              </a:rPr>
              <a:t>dụng  </a:t>
            </a:r>
            <a:r>
              <a:rPr sz="1400" spc="20" dirty="0">
                <a:solidFill>
                  <a:srgbClr val="221F1F"/>
                </a:solidFill>
                <a:latin typeface="Arial"/>
                <a:cs typeface="Arial"/>
              </a:rPr>
              <a:t>Android </a:t>
            </a:r>
            <a:r>
              <a:rPr sz="1400" spc="-30" dirty="0">
                <a:solidFill>
                  <a:srgbClr val="221F1F"/>
                </a:solidFill>
                <a:latin typeface="Arial"/>
                <a:cs typeface="Arial"/>
              </a:rPr>
              <a:t>được </a:t>
            </a:r>
            <a:r>
              <a:rPr sz="1400" spc="-20" dirty="0">
                <a:solidFill>
                  <a:srgbClr val="221F1F"/>
                </a:solidFill>
                <a:latin typeface="Arial"/>
                <a:cs typeface="Arial"/>
              </a:rPr>
              <a:t>cài </a:t>
            </a:r>
            <a:r>
              <a:rPr sz="1400" spc="10" dirty="0">
                <a:solidFill>
                  <a:srgbClr val="221F1F"/>
                </a:solidFill>
                <a:latin typeface="Arial"/>
                <a:cs typeface="Arial"/>
              </a:rPr>
              <a:t>đặt </a:t>
            </a:r>
            <a:r>
              <a:rPr sz="1400" spc="-40" dirty="0">
                <a:solidFill>
                  <a:srgbClr val="221F1F"/>
                </a:solidFill>
                <a:latin typeface="Arial"/>
                <a:cs typeface="Arial"/>
              </a:rPr>
              <a:t>và </a:t>
            </a:r>
            <a:r>
              <a:rPr sz="1400" spc="-20" dirty="0">
                <a:solidFill>
                  <a:srgbClr val="221F1F"/>
                </a:solidFill>
                <a:latin typeface="Arial"/>
                <a:cs typeface="Arial"/>
              </a:rPr>
              <a:t>hàng </a:t>
            </a:r>
            <a:r>
              <a:rPr sz="1400" spc="5" dirty="0">
                <a:solidFill>
                  <a:srgbClr val="221F1F"/>
                </a:solidFill>
                <a:latin typeface="Arial"/>
                <a:cs typeface="Arial"/>
              </a:rPr>
              <a:t>tỉ  </a:t>
            </a:r>
            <a:r>
              <a:rPr sz="1400" spc="15" dirty="0">
                <a:solidFill>
                  <a:srgbClr val="221F1F"/>
                </a:solidFill>
                <a:latin typeface="Arial"/>
                <a:cs typeface="Arial"/>
              </a:rPr>
              <a:t>thiết </a:t>
            </a:r>
            <a:r>
              <a:rPr sz="1400" dirty="0">
                <a:solidFill>
                  <a:srgbClr val="221F1F"/>
                </a:solidFill>
                <a:latin typeface="Arial"/>
                <a:cs typeface="Arial"/>
              </a:rPr>
              <a:t>bị </a:t>
            </a:r>
            <a:r>
              <a:rPr sz="1400" spc="20" dirty="0">
                <a:solidFill>
                  <a:srgbClr val="221F1F"/>
                </a:solidFill>
                <a:latin typeface="Arial"/>
                <a:cs typeface="Arial"/>
              </a:rPr>
              <a:t>Android </a:t>
            </a:r>
            <a:r>
              <a:rPr sz="1400" spc="-15" dirty="0">
                <a:solidFill>
                  <a:srgbClr val="221F1F"/>
                </a:solidFill>
                <a:latin typeface="Arial"/>
                <a:cs typeface="Arial"/>
              </a:rPr>
              <a:t>mỗi</a:t>
            </a:r>
            <a:r>
              <a:rPr sz="1400" spc="-75" dirty="0">
                <a:solidFill>
                  <a:srgbClr val="221F1F"/>
                </a:solidFill>
                <a:latin typeface="Arial"/>
                <a:cs typeface="Arial"/>
              </a:rPr>
              <a:t> </a:t>
            </a:r>
            <a:r>
              <a:rPr sz="1400" spc="-15" dirty="0">
                <a:solidFill>
                  <a:srgbClr val="221F1F"/>
                </a:solidFill>
                <a:latin typeface="Arial"/>
                <a:cs typeface="Arial"/>
              </a:rPr>
              <a:t>ngày.</a:t>
            </a:r>
            <a:endParaRPr sz="1400" dirty="0">
              <a:latin typeface="Arial"/>
              <a:cs typeface="Arial"/>
            </a:endParaRPr>
          </a:p>
        </p:txBody>
      </p:sp>
      <p:sp>
        <p:nvSpPr>
          <p:cNvPr id="38" name="object 38"/>
          <p:cNvSpPr txBox="1"/>
          <p:nvPr/>
        </p:nvSpPr>
        <p:spPr>
          <a:xfrm>
            <a:off x="331203" y="1088381"/>
            <a:ext cx="3270760" cy="2183803"/>
          </a:xfrm>
          <a:prstGeom prst="rect">
            <a:avLst/>
          </a:prstGeom>
        </p:spPr>
        <p:txBody>
          <a:bodyPr vert="horz" wrap="square" lIns="0" tIns="154940" rIns="0" bIns="0" rtlCol="0">
            <a:spAutoFit/>
          </a:bodyPr>
          <a:lstStyle/>
          <a:p>
            <a:pPr marL="35560">
              <a:lnSpc>
                <a:spcPct val="100000"/>
              </a:lnSpc>
              <a:spcBef>
                <a:spcPts val="1220"/>
              </a:spcBef>
            </a:pPr>
            <a:r>
              <a:rPr sz="1400" b="1" spc="-114" dirty="0">
                <a:latin typeface="Arial"/>
                <a:cs typeface="Arial"/>
              </a:rPr>
              <a:t>1. </a:t>
            </a:r>
            <a:r>
              <a:rPr sz="1400" b="1" spc="-45" dirty="0">
                <a:latin typeface="Arial"/>
                <a:cs typeface="Arial"/>
              </a:rPr>
              <a:t>Nhận </a:t>
            </a:r>
            <a:r>
              <a:rPr sz="1400" b="1" spc="-50" dirty="0">
                <a:latin typeface="Arial"/>
                <a:cs typeface="Arial"/>
              </a:rPr>
              <a:t>biết lừa đảo </a:t>
            </a:r>
            <a:r>
              <a:rPr sz="1400" b="1" spc="-30" dirty="0">
                <a:latin typeface="Arial"/>
                <a:cs typeface="Arial"/>
              </a:rPr>
              <a:t>trực</a:t>
            </a:r>
            <a:r>
              <a:rPr sz="1400" b="1" spc="-75" dirty="0">
                <a:latin typeface="Arial"/>
                <a:cs typeface="Arial"/>
              </a:rPr>
              <a:t> </a:t>
            </a:r>
            <a:r>
              <a:rPr sz="1400" b="1" spc="-30" dirty="0">
                <a:latin typeface="Arial"/>
                <a:cs typeface="Arial"/>
              </a:rPr>
              <a:t>tuyến</a:t>
            </a:r>
            <a:endParaRPr sz="1400" dirty="0">
              <a:latin typeface="Arial"/>
              <a:cs typeface="Arial"/>
            </a:endParaRPr>
          </a:p>
          <a:p>
            <a:pPr marL="12700" marR="20955" algn="just">
              <a:lnSpc>
                <a:spcPct val="104200"/>
              </a:lnSpc>
              <a:spcBef>
                <a:spcPts val="780"/>
              </a:spcBef>
            </a:pPr>
            <a:r>
              <a:rPr sz="1400" dirty="0">
                <a:solidFill>
                  <a:srgbClr val="221F1F"/>
                </a:solidFill>
                <a:latin typeface="Arial"/>
                <a:cs typeface="Arial"/>
              </a:rPr>
              <a:t>Cục </a:t>
            </a:r>
            <a:r>
              <a:rPr sz="1400" spc="-20" dirty="0">
                <a:solidFill>
                  <a:srgbClr val="221F1F"/>
                </a:solidFill>
                <a:latin typeface="Arial"/>
                <a:cs typeface="Arial"/>
              </a:rPr>
              <a:t>An </a:t>
            </a:r>
            <a:r>
              <a:rPr sz="1400" spc="10" dirty="0">
                <a:solidFill>
                  <a:srgbClr val="221F1F"/>
                </a:solidFill>
                <a:latin typeface="Arial"/>
                <a:cs typeface="Arial"/>
              </a:rPr>
              <a:t>toàn </a:t>
            </a:r>
            <a:r>
              <a:rPr sz="1400" spc="20" dirty="0">
                <a:solidFill>
                  <a:srgbClr val="221F1F"/>
                </a:solidFill>
                <a:latin typeface="Arial"/>
                <a:cs typeface="Arial"/>
              </a:rPr>
              <a:t>thông </a:t>
            </a:r>
            <a:r>
              <a:rPr sz="1400" spc="10" dirty="0">
                <a:solidFill>
                  <a:srgbClr val="221F1F"/>
                </a:solidFill>
                <a:latin typeface="Arial"/>
                <a:cs typeface="Arial"/>
              </a:rPr>
              <a:t>tin </a:t>
            </a:r>
            <a:r>
              <a:rPr sz="1400" spc="30" dirty="0">
                <a:solidFill>
                  <a:srgbClr val="221F1F"/>
                </a:solidFill>
                <a:latin typeface="Arial"/>
                <a:cs typeface="Arial"/>
              </a:rPr>
              <a:t>- </a:t>
            </a:r>
            <a:r>
              <a:rPr sz="1400" spc="-40" dirty="0">
                <a:solidFill>
                  <a:srgbClr val="221F1F"/>
                </a:solidFill>
                <a:latin typeface="Arial"/>
                <a:cs typeface="Arial"/>
              </a:rPr>
              <a:t>Bộ </a:t>
            </a:r>
            <a:r>
              <a:rPr sz="1400" spc="-15" dirty="0">
                <a:solidFill>
                  <a:srgbClr val="221F1F"/>
                </a:solidFill>
                <a:latin typeface="Arial"/>
                <a:cs typeface="Arial"/>
              </a:rPr>
              <a:t>Thông </a:t>
            </a:r>
            <a:r>
              <a:rPr sz="1400" spc="10" dirty="0">
                <a:solidFill>
                  <a:srgbClr val="221F1F"/>
                </a:solidFill>
                <a:latin typeface="Arial"/>
                <a:cs typeface="Arial"/>
              </a:rPr>
              <a:t>tin  </a:t>
            </a:r>
            <a:r>
              <a:rPr sz="1400" spc="15" dirty="0">
                <a:solidFill>
                  <a:srgbClr val="221F1F"/>
                </a:solidFill>
                <a:latin typeface="Arial"/>
                <a:cs typeface="Arial"/>
              </a:rPr>
              <a:t>truyền </a:t>
            </a:r>
            <a:r>
              <a:rPr sz="1400" spc="20" dirty="0">
                <a:solidFill>
                  <a:srgbClr val="221F1F"/>
                </a:solidFill>
                <a:latin typeface="Arial"/>
                <a:cs typeface="Arial"/>
              </a:rPr>
              <a:t>thông </a:t>
            </a:r>
            <a:r>
              <a:rPr sz="1400" spc="-30" dirty="0">
                <a:solidFill>
                  <a:srgbClr val="221F1F"/>
                </a:solidFill>
                <a:latin typeface="Arial"/>
                <a:cs typeface="Arial"/>
              </a:rPr>
              <a:t>và </a:t>
            </a:r>
            <a:r>
              <a:rPr sz="1400" spc="15" dirty="0">
                <a:solidFill>
                  <a:srgbClr val="221F1F"/>
                </a:solidFill>
                <a:latin typeface="Arial"/>
                <a:cs typeface="Arial"/>
              </a:rPr>
              <a:t>Google có </a:t>
            </a:r>
            <a:r>
              <a:rPr sz="1400" spc="40" dirty="0">
                <a:solidFill>
                  <a:srgbClr val="221F1F"/>
                </a:solidFill>
                <a:latin typeface="Arial"/>
                <a:cs typeface="Arial"/>
              </a:rPr>
              <a:t>một </a:t>
            </a:r>
            <a:r>
              <a:rPr sz="1400" spc="15" dirty="0">
                <a:solidFill>
                  <a:srgbClr val="221F1F"/>
                </a:solidFill>
                <a:latin typeface="Arial"/>
                <a:cs typeface="Arial"/>
              </a:rPr>
              <a:t>trang  web </a:t>
            </a:r>
            <a:r>
              <a:rPr sz="1400" dirty="0">
                <a:solidFill>
                  <a:srgbClr val="221F1F"/>
                </a:solidFill>
                <a:latin typeface="Arial"/>
                <a:cs typeface="Arial"/>
              </a:rPr>
              <a:t>kiểm </a:t>
            </a:r>
            <a:r>
              <a:rPr sz="1400" spc="10" dirty="0">
                <a:solidFill>
                  <a:srgbClr val="221F1F"/>
                </a:solidFill>
                <a:latin typeface="Arial"/>
                <a:cs typeface="Arial"/>
              </a:rPr>
              <a:t>tra </a:t>
            </a:r>
            <a:r>
              <a:rPr sz="1400" spc="-10" dirty="0">
                <a:solidFill>
                  <a:srgbClr val="221F1F"/>
                </a:solidFill>
                <a:latin typeface="Arial"/>
                <a:cs typeface="Arial"/>
              </a:rPr>
              <a:t>kiến </a:t>
            </a:r>
            <a:r>
              <a:rPr sz="1400" dirty="0">
                <a:solidFill>
                  <a:srgbClr val="221F1F"/>
                </a:solidFill>
                <a:latin typeface="Arial"/>
                <a:cs typeface="Arial"/>
              </a:rPr>
              <a:t>thức </a:t>
            </a:r>
            <a:r>
              <a:rPr sz="1400" spc="-15" dirty="0">
                <a:solidFill>
                  <a:srgbClr val="221F1F"/>
                </a:solidFill>
                <a:latin typeface="Arial"/>
                <a:cs typeface="Arial"/>
              </a:rPr>
              <a:t>về </a:t>
            </a:r>
            <a:r>
              <a:rPr sz="1400" spc="5" dirty="0">
                <a:solidFill>
                  <a:srgbClr val="221F1F"/>
                </a:solidFill>
                <a:latin typeface="Arial"/>
                <a:cs typeface="Arial"/>
              </a:rPr>
              <a:t>các </a:t>
            </a:r>
            <a:r>
              <a:rPr sz="1400" spc="-30" dirty="0">
                <a:solidFill>
                  <a:srgbClr val="221F1F"/>
                </a:solidFill>
                <a:latin typeface="Arial"/>
                <a:cs typeface="Arial"/>
              </a:rPr>
              <a:t>hình </a:t>
            </a:r>
            <a:r>
              <a:rPr sz="1400" dirty="0">
                <a:solidFill>
                  <a:srgbClr val="221F1F"/>
                </a:solidFill>
                <a:latin typeface="Arial"/>
                <a:cs typeface="Arial"/>
              </a:rPr>
              <a:t>thức  </a:t>
            </a:r>
            <a:r>
              <a:rPr sz="1400" spc="-25" dirty="0">
                <a:solidFill>
                  <a:srgbClr val="221F1F"/>
                </a:solidFill>
                <a:latin typeface="Arial"/>
                <a:cs typeface="Arial"/>
              </a:rPr>
              <a:t>lừa</a:t>
            </a:r>
            <a:r>
              <a:rPr sz="1400" spc="-15" dirty="0">
                <a:solidFill>
                  <a:srgbClr val="221F1F"/>
                </a:solidFill>
                <a:latin typeface="Arial"/>
                <a:cs typeface="Arial"/>
              </a:rPr>
              <a:t> </a:t>
            </a:r>
            <a:r>
              <a:rPr sz="1400" spc="-25" dirty="0">
                <a:solidFill>
                  <a:srgbClr val="221F1F"/>
                </a:solidFill>
                <a:latin typeface="Arial"/>
                <a:cs typeface="Arial"/>
              </a:rPr>
              <a:t>đảo.</a:t>
            </a:r>
            <a:endParaRPr sz="1400" dirty="0">
              <a:latin typeface="Arial"/>
              <a:cs typeface="Arial"/>
            </a:endParaRPr>
          </a:p>
          <a:p>
            <a:pPr marL="12700" marR="19685" algn="just">
              <a:lnSpc>
                <a:spcPct val="104200"/>
              </a:lnSpc>
              <a:spcBef>
                <a:spcPts val="1115"/>
              </a:spcBef>
            </a:pPr>
            <a:r>
              <a:rPr sz="1400" spc="-35" dirty="0">
                <a:solidFill>
                  <a:srgbClr val="221F1F"/>
                </a:solidFill>
                <a:latin typeface="Arial"/>
                <a:cs typeface="Arial"/>
              </a:rPr>
              <a:t>Hãy </a:t>
            </a:r>
            <a:r>
              <a:rPr sz="1400" spc="-15" dirty="0">
                <a:solidFill>
                  <a:srgbClr val="221F1F"/>
                </a:solidFill>
                <a:latin typeface="Arial"/>
                <a:cs typeface="Arial"/>
              </a:rPr>
              <a:t>thử </a:t>
            </a:r>
            <a:r>
              <a:rPr sz="1400" spc="10" dirty="0">
                <a:solidFill>
                  <a:srgbClr val="221F1F"/>
                </a:solidFill>
                <a:latin typeface="Arial"/>
                <a:cs typeface="Arial"/>
              </a:rPr>
              <a:t>thách </a:t>
            </a:r>
            <a:r>
              <a:rPr sz="1400" spc="-15" dirty="0">
                <a:solidFill>
                  <a:srgbClr val="221F1F"/>
                </a:solidFill>
                <a:latin typeface="Arial"/>
                <a:cs typeface="Arial"/>
              </a:rPr>
              <a:t>hiểu </a:t>
            </a:r>
            <a:r>
              <a:rPr sz="1400" spc="20" dirty="0">
                <a:solidFill>
                  <a:srgbClr val="221F1F"/>
                </a:solidFill>
                <a:latin typeface="Arial"/>
                <a:cs typeface="Arial"/>
              </a:rPr>
              <a:t>biết </a:t>
            </a:r>
            <a:r>
              <a:rPr sz="1400" spc="10" dirty="0">
                <a:solidFill>
                  <a:srgbClr val="221F1F"/>
                </a:solidFill>
                <a:latin typeface="Arial"/>
                <a:cs typeface="Arial"/>
              </a:rPr>
              <a:t>cũng </a:t>
            </a:r>
            <a:r>
              <a:rPr sz="1400" spc="-40" dirty="0">
                <a:solidFill>
                  <a:srgbClr val="221F1F"/>
                </a:solidFill>
                <a:latin typeface="Arial"/>
                <a:cs typeface="Arial"/>
              </a:rPr>
              <a:t>như </a:t>
            </a:r>
            <a:r>
              <a:rPr sz="1400" spc="-10" dirty="0">
                <a:solidFill>
                  <a:srgbClr val="221F1F"/>
                </a:solidFill>
                <a:latin typeface="Arial"/>
                <a:cs typeface="Arial"/>
              </a:rPr>
              <a:t>nâng  </a:t>
            </a:r>
            <a:r>
              <a:rPr sz="1400" dirty="0">
                <a:solidFill>
                  <a:srgbClr val="221F1F"/>
                </a:solidFill>
                <a:latin typeface="Arial"/>
                <a:cs typeface="Arial"/>
              </a:rPr>
              <a:t>cao </a:t>
            </a:r>
            <a:r>
              <a:rPr sz="1400" spc="5" dirty="0">
                <a:solidFill>
                  <a:srgbClr val="221F1F"/>
                </a:solidFill>
                <a:latin typeface="Arial"/>
                <a:cs typeface="Arial"/>
              </a:rPr>
              <a:t>các </a:t>
            </a:r>
            <a:r>
              <a:rPr sz="1400" spc="-15" dirty="0">
                <a:solidFill>
                  <a:srgbClr val="221F1F"/>
                </a:solidFill>
                <a:latin typeface="Arial"/>
                <a:cs typeface="Arial"/>
              </a:rPr>
              <a:t>kỹ </a:t>
            </a:r>
            <a:r>
              <a:rPr sz="1400" spc="-10" dirty="0">
                <a:solidFill>
                  <a:srgbClr val="221F1F"/>
                </a:solidFill>
                <a:latin typeface="Arial"/>
                <a:cs typeface="Arial"/>
              </a:rPr>
              <a:t>năng </a:t>
            </a:r>
            <a:r>
              <a:rPr sz="1400" spc="15" dirty="0">
                <a:solidFill>
                  <a:srgbClr val="221F1F"/>
                </a:solidFill>
                <a:latin typeface="Arial"/>
                <a:cs typeface="Arial"/>
              </a:rPr>
              <a:t>phòng chống </a:t>
            </a:r>
            <a:r>
              <a:rPr sz="1400" spc="-55" dirty="0">
                <a:solidFill>
                  <a:srgbClr val="221F1F"/>
                </a:solidFill>
                <a:latin typeface="Arial"/>
                <a:cs typeface="Arial"/>
              </a:rPr>
              <a:t>lừa </a:t>
            </a:r>
            <a:r>
              <a:rPr sz="1400" dirty="0">
                <a:solidFill>
                  <a:srgbClr val="221F1F"/>
                </a:solidFill>
                <a:latin typeface="Arial"/>
                <a:cs typeface="Arial"/>
              </a:rPr>
              <a:t>đảo  </a:t>
            </a:r>
            <a:r>
              <a:rPr sz="1400" spc="-5" dirty="0">
                <a:solidFill>
                  <a:srgbClr val="221F1F"/>
                </a:solidFill>
                <a:latin typeface="Arial"/>
                <a:cs typeface="Arial"/>
              </a:rPr>
              <a:t>cho mình ngay từ hôm nay</a:t>
            </a:r>
            <a:r>
              <a:rPr sz="1400" dirty="0">
                <a:solidFill>
                  <a:srgbClr val="221F1F"/>
                </a:solidFill>
                <a:latin typeface="Arial"/>
                <a:cs typeface="Arial"/>
              </a:rPr>
              <a:t> </a:t>
            </a:r>
            <a:r>
              <a:rPr sz="1400" spc="-5" dirty="0">
                <a:solidFill>
                  <a:srgbClr val="221F1F"/>
                </a:solidFill>
                <a:latin typeface="Arial"/>
                <a:cs typeface="Arial"/>
              </a:rPr>
              <a:t>nhé!</a:t>
            </a:r>
            <a:endParaRPr sz="1400" dirty="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2629" y="175991"/>
            <a:ext cx="4801827" cy="518091"/>
          </a:xfrm>
          <a:prstGeom prst="rect">
            <a:avLst/>
          </a:prstGeom>
        </p:spPr>
        <p:txBody>
          <a:bodyPr vert="horz" wrap="square" lIns="0" tIns="12700" rIns="0" bIns="0" rtlCol="0">
            <a:spAutoFit/>
          </a:bodyPr>
          <a:lstStyle/>
          <a:p>
            <a:pPr marL="12700">
              <a:lnSpc>
                <a:spcPct val="100000"/>
              </a:lnSpc>
              <a:spcBef>
                <a:spcPts val="100"/>
              </a:spcBef>
            </a:pPr>
            <a:r>
              <a:rPr lang="en-US" sz="1600" b="1" spc="-5" dirty="0" smtClean="0">
                <a:solidFill>
                  <a:srgbClr val="FF0000"/>
                </a:solidFill>
                <a:latin typeface="Arial"/>
                <a:cs typeface="Arial"/>
              </a:rPr>
              <a:t>CÁC DẤU HIỆU “LÂM SÀNG” BÁO HIỆU MỘT VỤ </a:t>
            </a:r>
          </a:p>
          <a:p>
            <a:pPr marL="12700">
              <a:lnSpc>
                <a:spcPct val="100000"/>
              </a:lnSpc>
              <a:spcBef>
                <a:spcPts val="100"/>
              </a:spcBef>
            </a:pPr>
            <a:r>
              <a:rPr lang="en-US" sz="1600" b="1" spc="-5" dirty="0" smtClean="0">
                <a:solidFill>
                  <a:srgbClr val="FF0000"/>
                </a:solidFill>
                <a:latin typeface="Arial"/>
                <a:cs typeface="Arial"/>
              </a:rPr>
              <a:t>LỪA ĐẢO TRỰC TUYẾN</a:t>
            </a:r>
            <a:endParaRPr sz="1600" dirty="0">
              <a:solidFill>
                <a:srgbClr val="FF0000"/>
              </a:solidFill>
              <a:latin typeface="Arial"/>
              <a:cs typeface="Arial"/>
            </a:endParaRPr>
          </a:p>
        </p:txBody>
      </p:sp>
      <p:sp>
        <p:nvSpPr>
          <p:cNvPr id="3" name="object 3"/>
          <p:cNvSpPr txBox="1"/>
          <p:nvPr/>
        </p:nvSpPr>
        <p:spPr>
          <a:xfrm>
            <a:off x="684498" y="1217091"/>
            <a:ext cx="61594" cy="208279"/>
          </a:xfrm>
          <a:prstGeom prst="rect">
            <a:avLst/>
          </a:prstGeom>
        </p:spPr>
        <p:txBody>
          <a:bodyPr vert="horz" wrap="square" lIns="0" tIns="12700" rIns="0" bIns="0" rtlCol="0">
            <a:spAutoFit/>
          </a:bodyPr>
          <a:lstStyle/>
          <a:p>
            <a:pPr marL="12700">
              <a:lnSpc>
                <a:spcPct val="100000"/>
              </a:lnSpc>
              <a:spcBef>
                <a:spcPts val="100"/>
              </a:spcBef>
            </a:pPr>
            <a:r>
              <a:rPr sz="1200" b="1" spc="-55" dirty="0">
                <a:latin typeface="Arial"/>
                <a:cs typeface="Arial"/>
              </a:rPr>
              <a:t> </a:t>
            </a:r>
            <a:endParaRPr sz="1200">
              <a:latin typeface="Arial"/>
              <a:cs typeface="Arial"/>
            </a:endParaRPr>
          </a:p>
        </p:txBody>
      </p:sp>
      <p:sp>
        <p:nvSpPr>
          <p:cNvPr id="5" name="object 5"/>
          <p:cNvSpPr txBox="1"/>
          <p:nvPr/>
        </p:nvSpPr>
        <p:spPr>
          <a:xfrm>
            <a:off x="260715" y="809625"/>
            <a:ext cx="4920885" cy="6141425"/>
          </a:xfrm>
          <a:prstGeom prst="rect">
            <a:avLst/>
          </a:prstGeom>
        </p:spPr>
        <p:txBody>
          <a:bodyPr vert="horz" wrap="square" lIns="0" tIns="16510" rIns="0" bIns="0" rtlCol="0">
            <a:spAutoFit/>
          </a:bodyPr>
          <a:lstStyle/>
          <a:p>
            <a:pPr algn="just">
              <a:spcBef>
                <a:spcPts val="600"/>
              </a:spcBef>
            </a:pPr>
            <a:r>
              <a:rPr lang="en-US" sz="1600" dirty="0" smtClean="0">
                <a:latin typeface="Arial" pitchFamily="34" charset="0"/>
                <a:cs typeface="Arial" pitchFamily="34" charset="0"/>
              </a:rPr>
              <a:t>1- </a:t>
            </a:r>
            <a:r>
              <a:rPr lang="en-US" sz="1600" dirty="0" err="1" smtClean="0">
                <a:latin typeface="Arial" pitchFamily="34" charset="0"/>
                <a:cs typeface="Arial" pitchFamily="34" charset="0"/>
              </a:rPr>
              <a:t>Yêu</a:t>
            </a:r>
            <a:r>
              <a:rPr lang="en-US" sz="1600" dirty="0" smtClean="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cá</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quá</a:t>
            </a:r>
            <a:r>
              <a:rPr lang="en-US" sz="1600" dirty="0">
                <a:latin typeface="Arial" pitchFamily="34" charset="0"/>
                <a:cs typeface="Arial" pitchFamily="34" charset="0"/>
              </a:rPr>
              <a:t> </a:t>
            </a:r>
            <a:r>
              <a:rPr lang="en-US" sz="1600" dirty="0" err="1">
                <a:latin typeface="Arial" pitchFamily="34" charset="0"/>
                <a:cs typeface="Arial" pitchFamily="34" charset="0"/>
              </a:rPr>
              <a:t>mức</a:t>
            </a:r>
            <a:r>
              <a:rPr lang="en-US" sz="1600" dirty="0">
                <a:latin typeface="Arial" pitchFamily="34" charset="0"/>
                <a:cs typeface="Arial" pitchFamily="34" charset="0"/>
              </a:rPr>
              <a:t>: </a:t>
            </a:r>
            <a:r>
              <a:rPr lang="en-US" sz="1600" dirty="0" err="1">
                <a:latin typeface="Arial" pitchFamily="34" charset="0"/>
                <a:cs typeface="Arial" pitchFamily="34" charset="0"/>
              </a:rPr>
              <a:t>Các</a:t>
            </a:r>
            <a:r>
              <a:rPr lang="en-US" sz="1600" dirty="0">
                <a:latin typeface="Arial" pitchFamily="34" charset="0"/>
                <a:cs typeface="Arial" pitchFamily="34" charset="0"/>
              </a:rPr>
              <a:t> </a:t>
            </a:r>
            <a:r>
              <a:rPr lang="en-US" sz="1600" dirty="0" err="1">
                <a:latin typeface="Arial" pitchFamily="34" charset="0"/>
                <a:cs typeface="Arial" pitchFamily="34" charset="0"/>
              </a:rPr>
              <a:t>trang</a:t>
            </a:r>
            <a:r>
              <a:rPr lang="en-US" sz="1600" dirty="0">
                <a:latin typeface="Arial" pitchFamily="34" charset="0"/>
                <a:cs typeface="Arial" pitchFamily="34" charset="0"/>
              </a:rPr>
              <a:t> web </a:t>
            </a:r>
            <a:r>
              <a:rPr lang="en-US" sz="1600" dirty="0" err="1">
                <a:latin typeface="Arial" pitchFamily="34" charset="0"/>
                <a:cs typeface="Arial" pitchFamily="34" charset="0"/>
              </a:rPr>
              <a:t>hoặc</a:t>
            </a:r>
            <a:r>
              <a:rPr lang="en-US" sz="1600" dirty="0">
                <a:latin typeface="Arial" pitchFamily="34" charset="0"/>
                <a:cs typeface="Arial" pitchFamily="34" charset="0"/>
              </a:rPr>
              <a:t> email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nhập</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cá</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quá</a:t>
            </a:r>
            <a:r>
              <a:rPr lang="en-US" sz="1600" dirty="0">
                <a:latin typeface="Arial" pitchFamily="34" charset="0"/>
                <a:cs typeface="Arial" pitchFamily="34" charset="0"/>
              </a:rPr>
              <a:t> </a:t>
            </a:r>
            <a:r>
              <a:rPr lang="en-US" sz="1600" dirty="0" err="1">
                <a:latin typeface="Arial" pitchFamily="34" charset="0"/>
                <a:cs typeface="Arial" pitchFamily="34" charset="0"/>
              </a:rPr>
              <a:t>mức</a:t>
            </a:r>
            <a:r>
              <a:rPr lang="en-US" sz="1600" dirty="0">
                <a:latin typeface="Arial" pitchFamily="34" charset="0"/>
                <a:cs typeface="Arial" pitchFamily="34" charset="0"/>
              </a:rPr>
              <a:t>, </a:t>
            </a:r>
            <a:r>
              <a:rPr lang="en-US" sz="1600" dirty="0" err="1">
                <a:latin typeface="Arial" pitchFamily="34" charset="0"/>
                <a:cs typeface="Arial" pitchFamily="34" charset="0"/>
              </a:rPr>
              <a:t>như</a:t>
            </a:r>
            <a:r>
              <a:rPr lang="en-US" sz="1600" dirty="0">
                <a:latin typeface="Arial" pitchFamily="34" charset="0"/>
                <a:cs typeface="Arial" pitchFamily="34" charset="0"/>
              </a:rPr>
              <a:t> </a:t>
            </a:r>
            <a:r>
              <a:rPr lang="en-US" sz="1600" dirty="0" err="1">
                <a:latin typeface="Arial" pitchFamily="34" charset="0"/>
                <a:cs typeface="Arial" pitchFamily="34" charset="0"/>
              </a:rPr>
              <a:t>số</a:t>
            </a:r>
            <a:r>
              <a:rPr lang="en-US" sz="1600" dirty="0">
                <a:latin typeface="Arial" pitchFamily="34" charset="0"/>
                <a:cs typeface="Arial" pitchFamily="34" charset="0"/>
              </a:rPr>
              <a:t> </a:t>
            </a:r>
            <a:r>
              <a:rPr lang="en-US" sz="1600" dirty="0" err="1">
                <a:latin typeface="Arial" pitchFamily="34" charset="0"/>
                <a:cs typeface="Arial" pitchFamily="34" charset="0"/>
              </a:rPr>
              <a:t>tài</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mật</a:t>
            </a:r>
            <a:r>
              <a:rPr lang="en-US" sz="1600" dirty="0">
                <a:latin typeface="Arial" pitchFamily="34" charset="0"/>
                <a:cs typeface="Arial" pitchFamily="34" charset="0"/>
              </a:rPr>
              <a:t> </a:t>
            </a:r>
            <a:r>
              <a:rPr lang="en-US" sz="1600" dirty="0" err="1">
                <a:latin typeface="Arial" pitchFamily="34" charset="0"/>
                <a:cs typeface="Arial" pitchFamily="34" charset="0"/>
              </a:rPr>
              <a:t>khẩu</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thẻ</a:t>
            </a:r>
            <a:r>
              <a:rPr lang="en-US" sz="1600" dirty="0">
                <a:latin typeface="Arial" pitchFamily="34" charset="0"/>
                <a:cs typeface="Arial" pitchFamily="34" charset="0"/>
              </a:rPr>
              <a:t> </a:t>
            </a:r>
            <a:r>
              <a:rPr lang="en-US" sz="1600" dirty="0" err="1">
                <a:latin typeface="Arial" pitchFamily="34" charset="0"/>
                <a:cs typeface="Arial" pitchFamily="34" charset="0"/>
              </a:rPr>
              <a:t>tín</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v.v. </a:t>
            </a:r>
          </a:p>
          <a:p>
            <a:pPr algn="just">
              <a:spcBef>
                <a:spcPts val="600"/>
              </a:spcBef>
            </a:pPr>
            <a:r>
              <a:rPr lang="en-US" sz="1600" dirty="0" smtClean="0">
                <a:latin typeface="Arial" pitchFamily="34" charset="0"/>
                <a:cs typeface="Arial" pitchFamily="34" charset="0"/>
              </a:rPr>
              <a:t>2- </a:t>
            </a:r>
            <a:r>
              <a:rPr lang="en-US" sz="1600" dirty="0" err="1" smtClean="0">
                <a:latin typeface="Arial" pitchFamily="34" charset="0"/>
                <a:cs typeface="Arial" pitchFamily="34" charset="0"/>
              </a:rPr>
              <a:t>Liên</a:t>
            </a:r>
            <a:r>
              <a:rPr lang="en-US" sz="1600" dirty="0" smtClean="0">
                <a:latin typeface="Arial" pitchFamily="34" charset="0"/>
                <a:cs typeface="Arial" pitchFamily="34" charset="0"/>
              </a:rPr>
              <a:t> </a:t>
            </a:r>
            <a:r>
              <a:rPr lang="en-US" sz="1600" dirty="0" err="1">
                <a:latin typeface="Arial" pitchFamily="34" charset="0"/>
                <a:cs typeface="Arial" pitchFamily="34" charset="0"/>
              </a:rPr>
              <a:t>kết</a:t>
            </a:r>
            <a:r>
              <a:rPr lang="en-US" sz="1600" dirty="0">
                <a:latin typeface="Arial" pitchFamily="34" charset="0"/>
                <a:cs typeface="Arial" pitchFamily="34" charset="0"/>
              </a:rPr>
              <a:t> </a:t>
            </a:r>
            <a:r>
              <a:rPr lang="en-US" sz="1600" dirty="0" err="1">
                <a:latin typeface="Arial" pitchFamily="34" charset="0"/>
                <a:cs typeface="Arial" pitchFamily="34" charset="0"/>
              </a:rPr>
              <a:t>đáng</a:t>
            </a:r>
            <a:r>
              <a:rPr lang="en-US" sz="1600" dirty="0">
                <a:latin typeface="Arial" pitchFamily="34" charset="0"/>
                <a:cs typeface="Arial" pitchFamily="34" charset="0"/>
              </a:rPr>
              <a:t> </a:t>
            </a:r>
            <a:r>
              <a:rPr lang="en-US" sz="1600" dirty="0" err="1">
                <a:latin typeface="Arial" pitchFamily="34" charset="0"/>
                <a:cs typeface="Arial" pitchFamily="34" charset="0"/>
              </a:rPr>
              <a:t>ngờ</a:t>
            </a:r>
            <a:r>
              <a:rPr lang="en-US" sz="1600" dirty="0">
                <a:latin typeface="Arial" pitchFamily="34" charset="0"/>
                <a:cs typeface="Arial" pitchFamily="34" charset="0"/>
              </a:rPr>
              <a:t>: </a:t>
            </a:r>
            <a:r>
              <a:rPr lang="en-US" sz="1600" dirty="0" err="1">
                <a:latin typeface="Arial" pitchFamily="34" charset="0"/>
                <a:cs typeface="Arial" pitchFamily="34" charset="0"/>
              </a:rPr>
              <a:t>Liên</a:t>
            </a:r>
            <a:r>
              <a:rPr lang="en-US" sz="1600" dirty="0">
                <a:latin typeface="Arial" pitchFamily="34" charset="0"/>
                <a:cs typeface="Arial" pitchFamily="34" charset="0"/>
              </a:rPr>
              <a:t> </a:t>
            </a:r>
            <a:r>
              <a:rPr lang="en-US" sz="1600" dirty="0" err="1">
                <a:latin typeface="Arial" pitchFamily="34" charset="0"/>
                <a:cs typeface="Arial" pitchFamily="34" charset="0"/>
              </a:rPr>
              <a:t>kết</a:t>
            </a:r>
            <a:r>
              <a:rPr lang="en-US" sz="1600" dirty="0">
                <a:latin typeface="Arial" pitchFamily="34" charset="0"/>
                <a:cs typeface="Arial" pitchFamily="34" charset="0"/>
              </a:rPr>
              <a:t> </a:t>
            </a:r>
            <a:r>
              <a:rPr lang="en-US" sz="1600" dirty="0" err="1">
                <a:latin typeface="Arial" pitchFamily="34" charset="0"/>
                <a:cs typeface="Arial" pitchFamily="34" charset="0"/>
              </a:rPr>
              <a:t>trong</a:t>
            </a:r>
            <a:r>
              <a:rPr lang="en-US" sz="1600" dirty="0">
                <a:latin typeface="Arial" pitchFamily="34" charset="0"/>
                <a:cs typeface="Arial" pitchFamily="34" charset="0"/>
              </a:rPr>
              <a:t> email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trang</a:t>
            </a:r>
            <a:r>
              <a:rPr lang="en-US" sz="1600" dirty="0">
                <a:latin typeface="Arial" pitchFamily="34" charset="0"/>
                <a:cs typeface="Arial" pitchFamily="34" charset="0"/>
              </a:rPr>
              <a:t> web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vẻ</a:t>
            </a:r>
            <a:r>
              <a:rPr lang="en-US" sz="1600" dirty="0">
                <a:latin typeface="Arial" pitchFamily="34" charset="0"/>
                <a:cs typeface="Arial" pitchFamily="34" charset="0"/>
              </a:rPr>
              <a:t> </a:t>
            </a:r>
            <a:r>
              <a:rPr lang="en-US" sz="1600" dirty="0" err="1">
                <a:latin typeface="Arial" pitchFamily="34" charset="0"/>
                <a:cs typeface="Arial" pitchFamily="34" charset="0"/>
              </a:rPr>
              <a:t>đáng</a:t>
            </a:r>
            <a:r>
              <a:rPr lang="en-US" sz="1600" dirty="0">
                <a:latin typeface="Arial" pitchFamily="34" charset="0"/>
                <a:cs typeface="Arial" pitchFamily="34" charset="0"/>
              </a:rPr>
              <a:t> </a:t>
            </a:r>
            <a:r>
              <a:rPr lang="en-US" sz="1600" dirty="0" err="1">
                <a:latin typeface="Arial" pitchFamily="34" charset="0"/>
                <a:cs typeface="Arial" pitchFamily="34" charset="0"/>
              </a:rPr>
              <a:t>ngờ</a:t>
            </a:r>
            <a:r>
              <a:rPr lang="en-US" sz="1600" dirty="0">
                <a:latin typeface="Arial" pitchFamily="34" charset="0"/>
                <a:cs typeface="Arial" pitchFamily="34" charset="0"/>
              </a:rPr>
              <a:t>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chính</a:t>
            </a:r>
            <a:r>
              <a:rPr lang="en-US" sz="1600" dirty="0">
                <a:latin typeface="Arial" pitchFamily="34" charset="0"/>
                <a:cs typeface="Arial" pitchFamily="34" charset="0"/>
              </a:rPr>
              <a:t> </a:t>
            </a:r>
            <a:r>
              <a:rPr lang="en-US" sz="1600" dirty="0" err="1">
                <a:latin typeface="Arial" pitchFamily="34" charset="0"/>
                <a:cs typeface="Arial" pitchFamily="34" charset="0"/>
              </a:rPr>
              <a:t>xác</a:t>
            </a:r>
            <a:r>
              <a:rPr lang="en-US" sz="1600" dirty="0">
                <a:latin typeface="Arial" pitchFamily="34" charset="0"/>
                <a:cs typeface="Arial" pitchFamily="34" charset="0"/>
              </a:rPr>
              <a:t>. </a:t>
            </a:r>
            <a:r>
              <a:rPr lang="en-US" sz="1600" dirty="0" err="1">
                <a:latin typeface="Arial" pitchFamily="34" charset="0"/>
                <a:cs typeface="Arial" pitchFamily="34" charset="0"/>
              </a:rPr>
              <a:t>Hãy</a:t>
            </a:r>
            <a:r>
              <a:rPr lang="en-US" sz="1600" dirty="0">
                <a:latin typeface="Arial" pitchFamily="34" charset="0"/>
                <a:cs typeface="Arial" pitchFamily="34" charset="0"/>
              </a:rPr>
              <a:t> </a:t>
            </a:r>
            <a:r>
              <a:rPr lang="en-US" sz="1600" dirty="0" err="1">
                <a:latin typeface="Arial" pitchFamily="34" charset="0"/>
                <a:cs typeface="Arial" pitchFamily="34" charset="0"/>
              </a:rPr>
              <a:t>kiểm</a:t>
            </a:r>
            <a:r>
              <a:rPr lang="en-US" sz="1600" dirty="0">
                <a:latin typeface="Arial" pitchFamily="34" charset="0"/>
                <a:cs typeface="Arial" pitchFamily="34" charset="0"/>
              </a:rPr>
              <a:t> </a:t>
            </a:r>
            <a:r>
              <a:rPr lang="en-US" sz="1600" dirty="0" err="1">
                <a:latin typeface="Arial" pitchFamily="34" charset="0"/>
                <a:cs typeface="Arial" pitchFamily="34" charset="0"/>
              </a:rPr>
              <a:t>tra</a:t>
            </a:r>
            <a:r>
              <a:rPr lang="en-US" sz="1600" dirty="0">
                <a:latin typeface="Arial" pitchFamily="34" charset="0"/>
                <a:cs typeface="Arial" pitchFamily="34" charset="0"/>
              </a:rPr>
              <a:t> </a:t>
            </a:r>
            <a:r>
              <a:rPr lang="en-US" sz="1600" dirty="0" err="1">
                <a:latin typeface="Arial" pitchFamily="34" charset="0"/>
                <a:cs typeface="Arial" pitchFamily="34" charset="0"/>
              </a:rPr>
              <a:t>kỹ</a:t>
            </a:r>
            <a:r>
              <a:rPr lang="en-US" sz="1600" dirty="0">
                <a:latin typeface="Arial" pitchFamily="34" charset="0"/>
                <a:cs typeface="Arial" pitchFamily="34" charset="0"/>
              </a:rPr>
              <a:t> </a:t>
            </a:r>
            <a:r>
              <a:rPr lang="en-US" sz="1600" dirty="0" err="1">
                <a:latin typeface="Arial" pitchFamily="34" charset="0"/>
                <a:cs typeface="Arial" pitchFamily="34" charset="0"/>
              </a:rPr>
              <a:t>trước</a:t>
            </a:r>
            <a:r>
              <a:rPr lang="en-US" sz="1600" dirty="0">
                <a:latin typeface="Arial" pitchFamily="34" charset="0"/>
                <a:cs typeface="Arial" pitchFamily="34" charset="0"/>
              </a:rPr>
              <a:t> </a:t>
            </a:r>
            <a:r>
              <a:rPr lang="en-US" sz="1600" dirty="0" err="1">
                <a:latin typeface="Arial" pitchFamily="34" charset="0"/>
                <a:cs typeface="Arial" pitchFamily="34" charset="0"/>
              </a:rPr>
              <a:t>khi</a:t>
            </a:r>
            <a:r>
              <a:rPr lang="en-US" sz="1600" dirty="0">
                <a:latin typeface="Arial" pitchFamily="34" charset="0"/>
                <a:cs typeface="Arial" pitchFamily="34" charset="0"/>
              </a:rPr>
              <a:t> </a:t>
            </a:r>
            <a:r>
              <a:rPr lang="en-US" sz="1600" dirty="0" err="1">
                <a:latin typeface="Arial" pitchFamily="34" charset="0"/>
                <a:cs typeface="Arial" pitchFamily="34" charset="0"/>
              </a:rPr>
              <a:t>nhấp</a:t>
            </a:r>
            <a:r>
              <a:rPr lang="en-US" sz="1600" dirty="0">
                <a:latin typeface="Arial" pitchFamily="34" charset="0"/>
                <a:cs typeface="Arial" pitchFamily="34" charset="0"/>
              </a:rPr>
              <a:t> </a:t>
            </a:r>
            <a:r>
              <a:rPr lang="en-US" sz="1600" dirty="0" err="1">
                <a:latin typeface="Arial" pitchFamily="34" charset="0"/>
                <a:cs typeface="Arial" pitchFamily="34" charset="0"/>
              </a:rPr>
              <a:t>vào</a:t>
            </a:r>
            <a:r>
              <a:rPr lang="en-US" sz="1600" dirty="0">
                <a:latin typeface="Arial" pitchFamily="34" charset="0"/>
                <a:cs typeface="Arial" pitchFamily="34" charset="0"/>
              </a:rPr>
              <a:t> </a:t>
            </a:r>
            <a:r>
              <a:rPr lang="en-US" sz="1600" dirty="0" err="1">
                <a:latin typeface="Arial" pitchFamily="34" charset="0"/>
                <a:cs typeface="Arial" pitchFamily="34" charset="0"/>
              </a:rPr>
              <a:t>bất</a:t>
            </a:r>
            <a:r>
              <a:rPr lang="en-US" sz="1600" dirty="0">
                <a:latin typeface="Arial" pitchFamily="34" charset="0"/>
                <a:cs typeface="Arial" pitchFamily="34" charset="0"/>
              </a:rPr>
              <a:t> </a:t>
            </a:r>
            <a:r>
              <a:rPr lang="en-US" sz="1600" dirty="0" err="1">
                <a:latin typeface="Arial" pitchFamily="34" charset="0"/>
                <a:cs typeface="Arial" pitchFamily="34" charset="0"/>
              </a:rPr>
              <a:t>kỳ</a:t>
            </a:r>
            <a:r>
              <a:rPr lang="en-US" sz="1600" dirty="0">
                <a:latin typeface="Arial" pitchFamily="34" charset="0"/>
                <a:cs typeface="Arial" pitchFamily="34" charset="0"/>
              </a:rPr>
              <a:t> </a:t>
            </a:r>
            <a:r>
              <a:rPr lang="en-US" sz="1600" dirty="0" err="1">
                <a:latin typeface="Arial" pitchFamily="34" charset="0"/>
                <a:cs typeface="Arial" pitchFamily="34" charset="0"/>
              </a:rPr>
              <a:t>liên</a:t>
            </a:r>
            <a:r>
              <a:rPr lang="en-US" sz="1600" dirty="0">
                <a:latin typeface="Arial" pitchFamily="34" charset="0"/>
                <a:cs typeface="Arial" pitchFamily="34" charset="0"/>
              </a:rPr>
              <a:t> </a:t>
            </a:r>
            <a:r>
              <a:rPr lang="en-US" sz="1600" dirty="0" err="1">
                <a:latin typeface="Arial" pitchFamily="34" charset="0"/>
                <a:cs typeface="Arial" pitchFamily="34" charset="0"/>
              </a:rPr>
              <a:t>kết</a:t>
            </a:r>
            <a:r>
              <a:rPr lang="en-US" sz="1600" dirty="0">
                <a:latin typeface="Arial" pitchFamily="34" charset="0"/>
                <a:cs typeface="Arial" pitchFamily="34" charset="0"/>
              </a:rPr>
              <a:t> </a:t>
            </a:r>
            <a:r>
              <a:rPr lang="en-US" sz="1600" dirty="0" err="1">
                <a:latin typeface="Arial" pitchFamily="34" charset="0"/>
                <a:cs typeface="Arial" pitchFamily="34" charset="0"/>
              </a:rPr>
              <a:t>nào</a:t>
            </a:r>
            <a:r>
              <a:rPr lang="en-US" sz="1600" dirty="0">
                <a:latin typeface="Arial" pitchFamily="34" charset="0"/>
                <a:cs typeface="Arial" pitchFamily="34" charset="0"/>
              </a:rPr>
              <a:t>. </a:t>
            </a:r>
            <a:endParaRPr lang="en-US" sz="1600" dirty="0" smtClean="0">
              <a:latin typeface="Arial" pitchFamily="34" charset="0"/>
              <a:cs typeface="Arial" pitchFamily="34" charset="0"/>
            </a:endParaRPr>
          </a:p>
          <a:p>
            <a:pPr algn="just">
              <a:spcBef>
                <a:spcPts val="600"/>
              </a:spcBef>
            </a:pPr>
            <a:r>
              <a:rPr lang="en-US" sz="1600" dirty="0" smtClean="0">
                <a:latin typeface="Arial" pitchFamily="34" charset="0"/>
                <a:cs typeface="Arial" pitchFamily="34" charset="0"/>
              </a:rPr>
              <a:t>3- </a:t>
            </a:r>
            <a:r>
              <a:rPr lang="en-US" sz="1600" dirty="0" err="1" smtClean="0">
                <a:latin typeface="Arial" pitchFamily="34" charset="0"/>
                <a:cs typeface="Arial" pitchFamily="34" charset="0"/>
              </a:rPr>
              <a:t>Ngôn</a:t>
            </a:r>
            <a:r>
              <a:rPr lang="en-US" sz="1600" dirty="0" smtClean="0">
                <a:latin typeface="Arial" pitchFamily="34" charset="0"/>
                <a:cs typeface="Arial" pitchFamily="34" charset="0"/>
              </a:rPr>
              <a:t> </a:t>
            </a:r>
            <a:r>
              <a:rPr lang="en-US" sz="1600" dirty="0" err="1">
                <a:latin typeface="Arial" pitchFamily="34" charset="0"/>
                <a:cs typeface="Arial" pitchFamily="34" charset="0"/>
              </a:rPr>
              <a:t>ngữ</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chính</a:t>
            </a:r>
            <a:r>
              <a:rPr lang="en-US" sz="1600" dirty="0">
                <a:latin typeface="Arial" pitchFamily="34" charset="0"/>
                <a:cs typeface="Arial" pitchFamily="34" charset="0"/>
              </a:rPr>
              <a:t> </a:t>
            </a:r>
            <a:r>
              <a:rPr lang="en-US" sz="1600" dirty="0" err="1">
                <a:latin typeface="Arial" pitchFamily="34" charset="0"/>
                <a:cs typeface="Arial" pitchFamily="34" charset="0"/>
              </a:rPr>
              <a:t>tả</a:t>
            </a:r>
            <a:r>
              <a:rPr lang="en-US" sz="1600" dirty="0">
                <a:latin typeface="Arial" pitchFamily="34" charset="0"/>
                <a:cs typeface="Arial" pitchFamily="34" charset="0"/>
              </a:rPr>
              <a:t> </a:t>
            </a:r>
            <a:r>
              <a:rPr lang="en-US" sz="1600" dirty="0" err="1">
                <a:latin typeface="Arial" pitchFamily="34" charset="0"/>
                <a:cs typeface="Arial" pitchFamily="34" charset="0"/>
              </a:rPr>
              <a:t>kém</a:t>
            </a:r>
            <a:r>
              <a:rPr lang="en-US" sz="1600" dirty="0">
                <a:latin typeface="Arial" pitchFamily="34" charset="0"/>
                <a:cs typeface="Arial" pitchFamily="34" charset="0"/>
              </a:rPr>
              <a:t>: </a:t>
            </a:r>
            <a:r>
              <a:rPr lang="en-US" sz="1600" dirty="0" err="1" smtClean="0">
                <a:latin typeface="Arial" pitchFamily="34" charset="0"/>
                <a:cs typeface="Arial" pitchFamily="34" charset="0"/>
              </a:rPr>
              <a:t>Các</a:t>
            </a:r>
            <a:r>
              <a:rPr lang="en-US" sz="1600" dirty="0" smtClean="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a:t>
            </a:r>
            <a:r>
              <a:rPr lang="en-US" sz="1600" dirty="0" err="1">
                <a:latin typeface="Arial" pitchFamily="34" charset="0"/>
                <a:cs typeface="Arial" pitchFamily="34" charset="0"/>
              </a:rPr>
              <a:t>điệp</a:t>
            </a:r>
            <a:r>
              <a:rPr lang="en-US" sz="1600" dirty="0">
                <a:latin typeface="Arial" pitchFamily="34" charset="0"/>
                <a:cs typeface="Arial" pitchFamily="34" charset="0"/>
              </a:rPr>
              <a:t> </a:t>
            </a:r>
            <a:r>
              <a:rPr lang="en-US" sz="1600" dirty="0" err="1">
                <a:latin typeface="Arial" pitchFamily="34" charset="0"/>
                <a:cs typeface="Arial" pitchFamily="34" charset="0"/>
              </a:rPr>
              <a:t>chứa</a:t>
            </a:r>
            <a:r>
              <a:rPr lang="en-US" sz="1600" dirty="0">
                <a:latin typeface="Arial" pitchFamily="34" charset="0"/>
                <a:cs typeface="Arial" pitchFamily="34" charset="0"/>
              </a:rPr>
              <a:t> </a:t>
            </a:r>
            <a:r>
              <a:rPr lang="en-US" sz="1600" dirty="0" err="1">
                <a:latin typeface="Arial" pitchFamily="34" charset="0"/>
                <a:cs typeface="Arial" pitchFamily="34" charset="0"/>
              </a:rPr>
              <a:t>lỗi</a:t>
            </a:r>
            <a:r>
              <a:rPr lang="en-US" sz="1600" dirty="0">
                <a:latin typeface="Arial" pitchFamily="34" charset="0"/>
                <a:cs typeface="Arial" pitchFamily="34" charset="0"/>
              </a:rPr>
              <a:t> </a:t>
            </a:r>
            <a:r>
              <a:rPr lang="en-US" sz="1600" dirty="0" err="1">
                <a:latin typeface="Arial" pitchFamily="34" charset="0"/>
                <a:cs typeface="Arial" pitchFamily="34" charset="0"/>
              </a:rPr>
              <a:t>ngôn</a:t>
            </a:r>
            <a:r>
              <a:rPr lang="en-US" sz="1600" dirty="0">
                <a:latin typeface="Arial" pitchFamily="34" charset="0"/>
                <a:cs typeface="Arial" pitchFamily="34" charset="0"/>
              </a:rPr>
              <a:t> </a:t>
            </a:r>
            <a:r>
              <a:rPr lang="en-US" sz="1600" dirty="0" err="1">
                <a:latin typeface="Arial" pitchFamily="34" charset="0"/>
                <a:cs typeface="Arial" pitchFamily="34" charset="0"/>
              </a:rPr>
              <a:t>ngữ</a:t>
            </a:r>
            <a:r>
              <a:rPr lang="en-US" sz="1600" dirty="0">
                <a:latin typeface="Arial" pitchFamily="34" charset="0"/>
                <a:cs typeface="Arial" pitchFamily="34" charset="0"/>
              </a:rPr>
              <a:t>, </a:t>
            </a:r>
            <a:r>
              <a:rPr lang="en-US" sz="1600" dirty="0" err="1">
                <a:latin typeface="Arial" pitchFamily="34" charset="0"/>
                <a:cs typeface="Arial" pitchFamily="34" charset="0"/>
              </a:rPr>
              <a:t>chính</a:t>
            </a:r>
            <a:r>
              <a:rPr lang="en-US" sz="1600" dirty="0">
                <a:latin typeface="Arial" pitchFamily="34" charset="0"/>
                <a:cs typeface="Arial" pitchFamily="34" charset="0"/>
              </a:rPr>
              <a:t> </a:t>
            </a:r>
            <a:r>
              <a:rPr lang="en-US" sz="1600" dirty="0" err="1">
                <a:latin typeface="Arial" pitchFamily="34" charset="0"/>
                <a:cs typeface="Arial" pitchFamily="34" charset="0"/>
              </a:rPr>
              <a:t>tả</a:t>
            </a:r>
            <a:r>
              <a:rPr lang="en-US" sz="1600" dirty="0">
                <a:latin typeface="Arial" pitchFamily="34" charset="0"/>
                <a:cs typeface="Arial" pitchFamily="34" charset="0"/>
              </a:rPr>
              <a:t> </a:t>
            </a:r>
            <a:r>
              <a:rPr lang="en-US" sz="1600" dirty="0" err="1">
                <a:latin typeface="Arial" pitchFamily="34" charset="0"/>
                <a:cs typeface="Arial" pitchFamily="34" charset="0"/>
              </a:rPr>
              <a:t>kém</a:t>
            </a:r>
            <a:r>
              <a:rPr lang="en-US" sz="1600" dirty="0">
                <a:latin typeface="Arial" pitchFamily="34" charset="0"/>
                <a:cs typeface="Arial" pitchFamily="34" charset="0"/>
              </a:rPr>
              <a:t>,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ngôn</a:t>
            </a:r>
            <a:r>
              <a:rPr lang="en-US" sz="1600" dirty="0">
                <a:latin typeface="Arial" pitchFamily="34" charset="0"/>
                <a:cs typeface="Arial" pitchFamily="34" charset="0"/>
              </a:rPr>
              <a:t> </a:t>
            </a:r>
            <a:r>
              <a:rPr lang="en-US" sz="1600" dirty="0" err="1">
                <a:latin typeface="Arial" pitchFamily="34" charset="0"/>
                <a:cs typeface="Arial" pitchFamily="34" charset="0"/>
              </a:rPr>
              <a:t>ngữ</a:t>
            </a:r>
            <a:r>
              <a:rPr lang="en-US" sz="1600" dirty="0">
                <a:latin typeface="Arial" pitchFamily="34" charset="0"/>
                <a:cs typeface="Arial" pitchFamily="34" charset="0"/>
              </a:rPr>
              <a:t> </a:t>
            </a:r>
            <a:r>
              <a:rPr lang="en-US" sz="1600" dirty="0" err="1">
                <a:latin typeface="Arial" pitchFamily="34" charset="0"/>
                <a:cs typeface="Arial" pitchFamily="34" charset="0"/>
              </a:rPr>
              <a:t>quá</a:t>
            </a:r>
            <a:r>
              <a:rPr lang="en-US" sz="1600" dirty="0">
                <a:latin typeface="Arial" pitchFamily="34" charset="0"/>
                <a:cs typeface="Arial" pitchFamily="34" charset="0"/>
              </a:rPr>
              <a:t> </a:t>
            </a:r>
            <a:r>
              <a:rPr lang="en-US" sz="1600" dirty="0" err="1">
                <a:latin typeface="Arial" pitchFamily="34" charset="0"/>
                <a:cs typeface="Arial" pitchFamily="34" charset="0"/>
              </a:rPr>
              <a:t>mức</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kỳ</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thể</a:t>
            </a:r>
            <a:r>
              <a:rPr lang="en-US" sz="1600" dirty="0">
                <a:latin typeface="Arial" pitchFamily="34" charset="0"/>
                <a:cs typeface="Arial" pitchFamily="34" charset="0"/>
              </a:rPr>
              <a:t> </a:t>
            </a:r>
            <a:r>
              <a:rPr lang="en-US" sz="1600" dirty="0" err="1">
                <a:latin typeface="Arial" pitchFamily="34" charset="0"/>
                <a:cs typeface="Arial" pitchFamily="34" charset="0"/>
              </a:rPr>
              <a:t>là</a:t>
            </a:r>
            <a:r>
              <a:rPr lang="en-US" sz="1600" dirty="0">
                <a:latin typeface="Arial" pitchFamily="34" charset="0"/>
                <a:cs typeface="Arial" pitchFamily="34" charset="0"/>
              </a:rPr>
              <a:t> </a:t>
            </a:r>
            <a:r>
              <a:rPr lang="en-US" sz="1600" dirty="0" err="1">
                <a:latin typeface="Arial" pitchFamily="34" charset="0"/>
                <a:cs typeface="Arial" pitchFamily="34" charset="0"/>
              </a:rPr>
              <a:t>dấu</a:t>
            </a:r>
            <a:r>
              <a:rPr lang="en-US" sz="1600" dirty="0">
                <a:latin typeface="Arial" pitchFamily="34" charset="0"/>
                <a:cs typeface="Arial" pitchFamily="34" charset="0"/>
              </a:rPr>
              <a:t> </a:t>
            </a:r>
            <a:r>
              <a:rPr lang="en-US" sz="1600" dirty="0" err="1">
                <a:latin typeface="Arial" pitchFamily="34" charset="0"/>
                <a:cs typeface="Arial" pitchFamily="34" charset="0"/>
              </a:rPr>
              <a:t>hiệu</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lừa</a:t>
            </a:r>
            <a:r>
              <a:rPr lang="en-US" sz="1600" dirty="0">
                <a:latin typeface="Arial" pitchFamily="34" charset="0"/>
                <a:cs typeface="Arial" pitchFamily="34" charset="0"/>
              </a:rPr>
              <a:t> </a:t>
            </a:r>
            <a:r>
              <a:rPr lang="en-US" sz="1600" dirty="0" err="1">
                <a:latin typeface="Arial" pitchFamily="34" charset="0"/>
                <a:cs typeface="Arial" pitchFamily="34" charset="0"/>
              </a:rPr>
              <a:t>đảo</a:t>
            </a:r>
            <a:r>
              <a:rPr lang="en-US" sz="1600" dirty="0">
                <a:latin typeface="Arial" pitchFamily="34" charset="0"/>
                <a:cs typeface="Arial" pitchFamily="34" charset="0"/>
              </a:rPr>
              <a:t>. </a:t>
            </a:r>
          </a:p>
          <a:p>
            <a:pPr algn="just">
              <a:spcBef>
                <a:spcPts val="600"/>
              </a:spcBef>
            </a:pPr>
            <a:r>
              <a:rPr lang="en-US" sz="1600" dirty="0" smtClean="0">
                <a:latin typeface="Arial" pitchFamily="34" charset="0"/>
                <a:cs typeface="Arial" pitchFamily="34" charset="0"/>
              </a:rPr>
              <a:t>4- </a:t>
            </a:r>
            <a:r>
              <a:rPr lang="en-US" sz="1600" dirty="0" err="1" smtClean="0">
                <a:latin typeface="Arial" pitchFamily="34" charset="0"/>
                <a:cs typeface="Arial" pitchFamily="34" charset="0"/>
              </a:rPr>
              <a:t>Áp</a:t>
            </a:r>
            <a:r>
              <a:rPr lang="en-US" sz="1600" dirty="0" smtClean="0">
                <a:latin typeface="Arial" pitchFamily="34" charset="0"/>
                <a:cs typeface="Arial" pitchFamily="34" charset="0"/>
              </a:rPr>
              <a:t> </a:t>
            </a:r>
            <a:r>
              <a:rPr lang="en-US" sz="1600" dirty="0" err="1">
                <a:latin typeface="Arial" pitchFamily="34" charset="0"/>
                <a:cs typeface="Arial" pitchFamily="34" charset="0"/>
              </a:rPr>
              <a:t>đặt</a:t>
            </a:r>
            <a:r>
              <a:rPr lang="en-US" sz="1600" dirty="0">
                <a:latin typeface="Arial" pitchFamily="34" charset="0"/>
                <a:cs typeface="Arial" pitchFamily="34" charset="0"/>
              </a:rPr>
              <a:t> </a:t>
            </a:r>
            <a:r>
              <a:rPr lang="en-US" sz="1600" dirty="0" err="1">
                <a:latin typeface="Arial" pitchFamily="34" charset="0"/>
                <a:cs typeface="Arial" pitchFamily="34" charset="0"/>
              </a:rPr>
              <a:t>thời</a:t>
            </a:r>
            <a:r>
              <a:rPr lang="en-US" sz="1600" dirty="0">
                <a:latin typeface="Arial" pitchFamily="34" charset="0"/>
                <a:cs typeface="Arial" pitchFamily="34" charset="0"/>
              </a:rPr>
              <a:t> </a:t>
            </a:r>
            <a:r>
              <a:rPr lang="en-US" sz="1600" dirty="0" err="1">
                <a:latin typeface="Arial" pitchFamily="34" charset="0"/>
                <a:cs typeface="Arial" pitchFamily="34" charset="0"/>
              </a:rPr>
              <a:t>hạn</a:t>
            </a:r>
            <a:r>
              <a:rPr lang="en-US" sz="1600" dirty="0">
                <a:latin typeface="Arial" pitchFamily="34" charset="0"/>
                <a:cs typeface="Arial" pitchFamily="34" charset="0"/>
              </a:rPr>
              <a:t>: </a:t>
            </a:r>
            <a:r>
              <a:rPr lang="en-US" sz="1600" dirty="0" err="1">
                <a:latin typeface="Arial" pitchFamily="34" charset="0"/>
                <a:cs typeface="Arial" pitchFamily="34" charset="0"/>
              </a:rPr>
              <a:t>Cảnh</a:t>
            </a:r>
            <a:r>
              <a:rPr lang="en-US" sz="1600" dirty="0">
                <a:latin typeface="Arial" pitchFamily="34" charset="0"/>
                <a:cs typeface="Arial" pitchFamily="34" charset="0"/>
              </a:rPr>
              <a:t> </a:t>
            </a:r>
            <a:r>
              <a:rPr lang="en-US" sz="1600" dirty="0" err="1">
                <a:latin typeface="Arial" pitchFamily="34" charset="0"/>
                <a:cs typeface="Arial" pitchFamily="34" charset="0"/>
              </a:rPr>
              <a:t>báo</a:t>
            </a:r>
            <a:r>
              <a:rPr lang="en-US" sz="1600" dirty="0">
                <a:latin typeface="Arial" pitchFamily="34" charset="0"/>
                <a:cs typeface="Arial" pitchFamily="34" charset="0"/>
              </a:rPr>
              <a:t> </a:t>
            </a:r>
            <a:r>
              <a:rPr lang="en-US" sz="1600" dirty="0" err="1">
                <a:latin typeface="Arial" pitchFamily="34" charset="0"/>
                <a:cs typeface="Arial" pitchFamily="34" charset="0"/>
              </a:rPr>
              <a:t>nếu</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a:t>
            </a:r>
            <a:r>
              <a:rPr lang="en-US" sz="1600" dirty="0" err="1">
                <a:latin typeface="Arial" pitchFamily="34" charset="0"/>
                <a:cs typeface="Arial" pitchFamily="34" charset="0"/>
              </a:rPr>
              <a:t>điệp</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hành</a:t>
            </a:r>
            <a:r>
              <a:rPr lang="en-US" sz="1600" dirty="0">
                <a:latin typeface="Arial" pitchFamily="34" charset="0"/>
                <a:cs typeface="Arial" pitchFamily="34" charset="0"/>
              </a:rPr>
              <a:t> </a:t>
            </a:r>
            <a:r>
              <a:rPr lang="en-US" sz="1600" dirty="0" err="1">
                <a:latin typeface="Arial" pitchFamily="34" charset="0"/>
                <a:cs typeface="Arial" pitchFamily="34" charset="0"/>
              </a:rPr>
              <a:t>động</a:t>
            </a:r>
            <a:r>
              <a:rPr lang="en-US" sz="1600" dirty="0">
                <a:latin typeface="Arial" pitchFamily="34" charset="0"/>
                <a:cs typeface="Arial" pitchFamily="34" charset="0"/>
              </a:rPr>
              <a:t> </a:t>
            </a:r>
            <a:r>
              <a:rPr lang="en-US" sz="1600" dirty="0" err="1">
                <a:latin typeface="Arial" pitchFamily="34" charset="0"/>
                <a:cs typeface="Arial" pitchFamily="34" charset="0"/>
              </a:rPr>
              <a:t>ngay</a:t>
            </a:r>
            <a:r>
              <a:rPr lang="en-US" sz="1600" dirty="0">
                <a:latin typeface="Arial" pitchFamily="34" charset="0"/>
                <a:cs typeface="Arial" pitchFamily="34" charset="0"/>
              </a:rPr>
              <a:t> </a:t>
            </a:r>
            <a:r>
              <a:rPr lang="en-US" sz="1600" dirty="0" err="1">
                <a:latin typeface="Arial" pitchFamily="34" charset="0"/>
                <a:cs typeface="Arial" pitchFamily="34" charset="0"/>
              </a:rPr>
              <a:t>lập</a:t>
            </a:r>
            <a:r>
              <a:rPr lang="en-US" sz="1600" dirty="0">
                <a:latin typeface="Arial" pitchFamily="34" charset="0"/>
                <a:cs typeface="Arial" pitchFamily="34" charset="0"/>
              </a:rPr>
              <a:t> </a:t>
            </a:r>
            <a:r>
              <a:rPr lang="en-US" sz="1600" dirty="0" err="1">
                <a:latin typeface="Arial" pitchFamily="34" charset="0"/>
                <a:cs typeface="Arial" pitchFamily="34" charset="0"/>
              </a:rPr>
              <a:t>tức</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tạo</a:t>
            </a:r>
            <a:r>
              <a:rPr lang="en-US" sz="1600" dirty="0">
                <a:latin typeface="Arial" pitchFamily="34" charset="0"/>
                <a:cs typeface="Arial" pitchFamily="34" charset="0"/>
              </a:rPr>
              <a:t> </a:t>
            </a:r>
            <a:r>
              <a:rPr lang="en-US" sz="1600" dirty="0" err="1">
                <a:latin typeface="Arial" pitchFamily="34" charset="0"/>
                <a:cs typeface="Arial" pitchFamily="34" charset="0"/>
              </a:rPr>
              <a:t>áp</a:t>
            </a:r>
            <a:r>
              <a:rPr lang="en-US" sz="1600" dirty="0">
                <a:latin typeface="Arial" pitchFamily="34" charset="0"/>
                <a:cs typeface="Arial" pitchFamily="34" charset="0"/>
              </a:rPr>
              <a:t> </a:t>
            </a:r>
            <a:r>
              <a:rPr lang="en-US" sz="1600" dirty="0" err="1">
                <a:latin typeface="Arial" pitchFamily="34" charset="0"/>
                <a:cs typeface="Arial" pitchFamily="34" charset="0"/>
              </a:rPr>
              <a:t>lực</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qua </a:t>
            </a:r>
            <a:r>
              <a:rPr lang="en-US" sz="1600" dirty="0" err="1">
                <a:latin typeface="Arial" pitchFamily="34" charset="0"/>
                <a:cs typeface="Arial" pitchFamily="34" charset="0"/>
              </a:rPr>
              <a:t>việc</a:t>
            </a:r>
            <a:r>
              <a:rPr lang="en-US" sz="1600" dirty="0">
                <a:latin typeface="Arial" pitchFamily="34" charset="0"/>
                <a:cs typeface="Arial" pitchFamily="34" charset="0"/>
              </a:rPr>
              <a:t> </a:t>
            </a:r>
            <a:r>
              <a:rPr lang="en-US" sz="1600" dirty="0" err="1">
                <a:latin typeface="Arial" pitchFamily="34" charset="0"/>
                <a:cs typeface="Arial" pitchFamily="34" charset="0"/>
              </a:rPr>
              <a:t>đặt</a:t>
            </a:r>
            <a:r>
              <a:rPr lang="en-US" sz="1600" dirty="0">
                <a:latin typeface="Arial" pitchFamily="34" charset="0"/>
                <a:cs typeface="Arial" pitchFamily="34" charset="0"/>
              </a:rPr>
              <a:t> </a:t>
            </a:r>
            <a:r>
              <a:rPr lang="en-US" sz="1600" dirty="0" err="1">
                <a:latin typeface="Arial" pitchFamily="34" charset="0"/>
                <a:cs typeface="Arial" pitchFamily="34" charset="0"/>
              </a:rPr>
              <a:t>thời</a:t>
            </a:r>
            <a:r>
              <a:rPr lang="en-US" sz="1600" dirty="0">
                <a:latin typeface="Arial" pitchFamily="34" charset="0"/>
                <a:cs typeface="Arial" pitchFamily="34" charset="0"/>
              </a:rPr>
              <a:t> </a:t>
            </a:r>
            <a:r>
              <a:rPr lang="en-US" sz="1600" dirty="0" err="1">
                <a:latin typeface="Arial" pitchFamily="34" charset="0"/>
                <a:cs typeface="Arial" pitchFamily="34" charset="0"/>
              </a:rPr>
              <a:t>hạn</a:t>
            </a:r>
            <a:r>
              <a:rPr lang="en-US" sz="1600" dirty="0">
                <a:latin typeface="Arial" pitchFamily="34" charset="0"/>
                <a:cs typeface="Arial" pitchFamily="34" charset="0"/>
              </a:rPr>
              <a:t> </a:t>
            </a:r>
            <a:r>
              <a:rPr lang="en-US" sz="1600" dirty="0" err="1">
                <a:latin typeface="Arial" pitchFamily="34" charset="0"/>
                <a:cs typeface="Arial" pitchFamily="34" charset="0"/>
              </a:rPr>
              <a:t>ngắn</a:t>
            </a:r>
            <a:r>
              <a:rPr lang="en-US" sz="1600" dirty="0">
                <a:latin typeface="Arial" pitchFamily="34" charset="0"/>
                <a:cs typeface="Arial" pitchFamily="34" charset="0"/>
              </a:rPr>
              <a:t>. </a:t>
            </a:r>
          </a:p>
          <a:p>
            <a:pPr algn="just">
              <a:spcBef>
                <a:spcPts val="600"/>
              </a:spcBef>
            </a:pPr>
            <a:r>
              <a:rPr lang="en-US" sz="1600" dirty="0">
                <a:latin typeface="Arial" pitchFamily="34" charset="0"/>
                <a:cs typeface="Arial" pitchFamily="34" charset="0"/>
              </a:rPr>
              <a:t>5-Thông tin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xác</a:t>
            </a:r>
            <a:r>
              <a:rPr lang="en-US" sz="1600" dirty="0">
                <a:latin typeface="Arial" pitchFamily="34" charset="0"/>
                <a:cs typeface="Arial" pitchFamily="34" charset="0"/>
              </a:rPr>
              <a:t> </a:t>
            </a:r>
            <a:r>
              <a:rPr lang="en-US" sz="1600" dirty="0" err="1">
                <a:latin typeface="Arial" pitchFamily="34" charset="0"/>
                <a:cs typeface="Arial" pitchFamily="34" charset="0"/>
              </a:rPr>
              <a:t>nhận</a:t>
            </a:r>
            <a:r>
              <a:rPr lang="en-US" sz="1600" dirty="0">
                <a:latin typeface="Arial" pitchFamily="34" charset="0"/>
                <a:cs typeface="Arial" pitchFamily="34" charset="0"/>
              </a:rPr>
              <a:t> </a:t>
            </a:r>
            <a:r>
              <a:rPr lang="en-US" sz="1600" dirty="0" err="1" smtClean="0">
                <a:latin typeface="Arial" pitchFamily="34" charset="0"/>
                <a:cs typeface="Arial" pitchFamily="34" charset="0"/>
              </a:rPr>
              <a:t>được</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Các</a:t>
            </a:r>
            <a:r>
              <a:rPr lang="en-US" sz="1600" dirty="0" smtClean="0">
                <a:latin typeface="Arial" pitchFamily="34" charset="0"/>
                <a:cs typeface="Arial" pitchFamily="34" charset="0"/>
              </a:rPr>
              <a:t> </a:t>
            </a:r>
            <a:r>
              <a:rPr lang="en-US" sz="1600" dirty="0" err="1">
                <a:latin typeface="Arial" pitchFamily="34" charset="0"/>
                <a:cs typeface="Arial" pitchFamily="34" charset="0"/>
              </a:rPr>
              <a:t>trang</a:t>
            </a:r>
            <a:r>
              <a:rPr lang="en-US" sz="1600" dirty="0">
                <a:latin typeface="Arial" pitchFamily="34" charset="0"/>
                <a:cs typeface="Arial" pitchFamily="34" charset="0"/>
              </a:rPr>
              <a:t> web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a:t>
            </a:r>
            <a:r>
              <a:rPr lang="en-US" sz="1600" dirty="0" err="1">
                <a:latin typeface="Arial" pitchFamily="34" charset="0"/>
                <a:cs typeface="Arial" pitchFamily="34" charset="0"/>
              </a:rPr>
              <a:t>điệp</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cung</a:t>
            </a:r>
            <a:r>
              <a:rPr lang="en-US" sz="1600" dirty="0">
                <a:latin typeface="Arial" pitchFamily="34" charset="0"/>
                <a:cs typeface="Arial" pitchFamily="34" charset="0"/>
              </a:rPr>
              <a:t> </a:t>
            </a:r>
            <a:r>
              <a:rPr lang="en-US" sz="1600" dirty="0" err="1">
                <a:latin typeface="Arial" pitchFamily="34" charset="0"/>
                <a:cs typeface="Arial" pitchFamily="34" charset="0"/>
              </a:rPr>
              <a:t>cấp</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liên</a:t>
            </a:r>
            <a:r>
              <a:rPr lang="en-US" sz="1600" dirty="0">
                <a:latin typeface="Arial" pitchFamily="34" charset="0"/>
                <a:cs typeface="Arial" pitchFamily="34" charset="0"/>
              </a:rPr>
              <a:t> </a:t>
            </a:r>
            <a:r>
              <a:rPr lang="en-US" sz="1600" dirty="0" err="1">
                <a:latin typeface="Arial" pitchFamily="34" charset="0"/>
                <a:cs typeface="Arial" pitchFamily="34" charset="0"/>
              </a:rPr>
              <a:t>hệ</a:t>
            </a:r>
            <a:r>
              <a:rPr lang="en-US" sz="1600" dirty="0">
                <a:latin typeface="Arial" pitchFamily="34" charset="0"/>
                <a:cs typeface="Arial" pitchFamily="34" charset="0"/>
              </a:rPr>
              <a:t> </a:t>
            </a:r>
            <a:r>
              <a:rPr lang="en-US" sz="1600" dirty="0" err="1">
                <a:latin typeface="Arial" pitchFamily="34" charset="0"/>
                <a:cs typeface="Arial" pitchFamily="34" charset="0"/>
              </a:rPr>
              <a:t>xác</a:t>
            </a:r>
            <a:r>
              <a:rPr lang="en-US" sz="1600" dirty="0">
                <a:latin typeface="Arial" pitchFamily="34" charset="0"/>
                <a:cs typeface="Arial" pitchFamily="34" charset="0"/>
              </a:rPr>
              <a:t> </a:t>
            </a:r>
            <a:r>
              <a:rPr lang="en-US" sz="1600" dirty="0" err="1">
                <a:latin typeface="Arial" pitchFamily="34" charset="0"/>
                <a:cs typeface="Arial" pitchFamily="34" charset="0"/>
              </a:rPr>
              <a:t>nhận</a:t>
            </a:r>
            <a:r>
              <a:rPr lang="en-US" sz="1600" dirty="0">
                <a:latin typeface="Arial" pitchFamily="34" charset="0"/>
                <a:cs typeface="Arial" pitchFamily="34" charset="0"/>
              </a:rPr>
              <a:t>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liên</a:t>
            </a:r>
            <a:r>
              <a:rPr lang="en-US" sz="1600" dirty="0">
                <a:latin typeface="Arial" pitchFamily="34" charset="0"/>
                <a:cs typeface="Arial" pitchFamily="34" charset="0"/>
              </a:rPr>
              <a:t> </a:t>
            </a:r>
            <a:r>
              <a:rPr lang="en-US" sz="1600" dirty="0" err="1">
                <a:latin typeface="Arial" pitchFamily="34" charset="0"/>
                <a:cs typeface="Arial" pitchFamily="34" charset="0"/>
              </a:rPr>
              <a:t>hệ</a:t>
            </a:r>
            <a:r>
              <a:rPr lang="en-US" sz="1600" dirty="0">
                <a:latin typeface="Arial" pitchFamily="34" charset="0"/>
                <a:cs typeface="Arial" pitchFamily="34" charset="0"/>
              </a:rPr>
              <a:t> </a:t>
            </a:r>
            <a:r>
              <a:rPr lang="en-US" sz="1600" dirty="0" err="1">
                <a:latin typeface="Arial" pitchFamily="34" charset="0"/>
                <a:cs typeface="Arial" pitchFamily="34" charset="0"/>
              </a:rPr>
              <a:t>nào</a:t>
            </a:r>
            <a:r>
              <a:rPr lang="en-US" sz="1600" dirty="0">
                <a:latin typeface="Arial" pitchFamily="34" charset="0"/>
                <a:cs typeface="Arial" pitchFamily="34" charset="0"/>
              </a:rPr>
              <a:t>. </a:t>
            </a:r>
          </a:p>
          <a:p>
            <a:pPr algn="just">
              <a:spcBef>
                <a:spcPts val="600"/>
              </a:spcBef>
            </a:pPr>
            <a:r>
              <a:rPr lang="en-US" sz="1600" dirty="0" smtClean="0">
                <a:latin typeface="Arial" pitchFamily="34" charset="0"/>
                <a:cs typeface="Arial" pitchFamily="34" charset="0"/>
              </a:rPr>
              <a:t>6- </a:t>
            </a:r>
            <a:r>
              <a:rPr lang="en-US" sz="1600" dirty="0" err="1" smtClean="0">
                <a:latin typeface="Arial" pitchFamily="34" charset="0"/>
                <a:cs typeface="Arial" pitchFamily="34" charset="0"/>
              </a:rPr>
              <a:t>Yêu</a:t>
            </a:r>
            <a:r>
              <a:rPr lang="en-US" sz="1600" dirty="0" smtClean="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thanh</a:t>
            </a:r>
            <a:r>
              <a:rPr lang="en-US" sz="1600" dirty="0">
                <a:latin typeface="Arial" pitchFamily="34" charset="0"/>
                <a:cs typeface="Arial" pitchFamily="34" charset="0"/>
              </a:rPr>
              <a:t> </a:t>
            </a:r>
            <a:r>
              <a:rPr lang="en-US" sz="1600" dirty="0" err="1">
                <a:latin typeface="Arial" pitchFamily="34" charset="0"/>
                <a:cs typeface="Arial" pitchFamily="34" charset="0"/>
              </a:rPr>
              <a:t>toán</a:t>
            </a:r>
            <a:r>
              <a:rPr lang="en-US" sz="1600" dirty="0">
                <a:latin typeface="Arial" pitchFamily="34" charset="0"/>
                <a:cs typeface="Arial" pitchFamily="34" charset="0"/>
              </a:rPr>
              <a:t> </a:t>
            </a:r>
            <a:r>
              <a:rPr lang="en-US" sz="1600" dirty="0" err="1">
                <a:latin typeface="Arial" pitchFamily="34" charset="0"/>
                <a:cs typeface="Arial" pitchFamily="34" charset="0"/>
              </a:rPr>
              <a:t>bằng</a:t>
            </a:r>
            <a:r>
              <a:rPr lang="en-US" sz="1600" dirty="0">
                <a:latin typeface="Arial" pitchFamily="34" charset="0"/>
                <a:cs typeface="Arial" pitchFamily="34" charset="0"/>
              </a:rPr>
              <a:t> </a:t>
            </a:r>
            <a:r>
              <a:rPr lang="en-US" sz="1600" dirty="0" err="1">
                <a:latin typeface="Arial" pitchFamily="34" charset="0"/>
                <a:cs typeface="Arial" pitchFamily="34" charset="0"/>
              </a:rPr>
              <a:t>cách</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an </a:t>
            </a:r>
            <a:r>
              <a:rPr lang="en-US" sz="1600" dirty="0" err="1">
                <a:latin typeface="Arial" pitchFamily="34" charset="0"/>
                <a:cs typeface="Arial" pitchFamily="34" charset="0"/>
              </a:rPr>
              <a:t>toàn</a:t>
            </a:r>
            <a:r>
              <a:rPr lang="en-US" sz="1600" dirty="0">
                <a:latin typeface="Arial" pitchFamily="34" charset="0"/>
                <a:cs typeface="Arial" pitchFamily="34" charset="0"/>
              </a:rPr>
              <a:t>: </a:t>
            </a:r>
            <a:r>
              <a:rPr lang="en-US" sz="1600" dirty="0" err="1">
                <a:latin typeface="Arial" pitchFamily="34" charset="0"/>
                <a:cs typeface="Arial" pitchFamily="34" charset="0"/>
              </a:rPr>
              <a:t>Yêu</a:t>
            </a:r>
            <a:r>
              <a:rPr lang="en-US" sz="1600" dirty="0">
                <a:latin typeface="Arial" pitchFamily="34" charset="0"/>
                <a:cs typeface="Arial" pitchFamily="34" charset="0"/>
              </a:rPr>
              <a:t> </a:t>
            </a:r>
            <a:r>
              <a:rPr lang="en-US" sz="1600" dirty="0" err="1">
                <a:latin typeface="Arial" pitchFamily="34" charset="0"/>
                <a:cs typeface="Arial" pitchFamily="34" charset="0"/>
              </a:rPr>
              <a:t>cầu</a:t>
            </a:r>
            <a:r>
              <a:rPr lang="en-US" sz="1600" dirty="0">
                <a:latin typeface="Arial" pitchFamily="34" charset="0"/>
                <a:cs typeface="Arial" pitchFamily="34" charset="0"/>
              </a:rPr>
              <a:t> </a:t>
            </a:r>
            <a:r>
              <a:rPr lang="en-US" sz="1600" dirty="0" err="1">
                <a:latin typeface="Arial" pitchFamily="34" charset="0"/>
                <a:cs typeface="Arial" pitchFamily="34" charset="0"/>
              </a:rPr>
              <a:t>thanh</a:t>
            </a:r>
            <a:r>
              <a:rPr lang="en-US" sz="1600" dirty="0">
                <a:latin typeface="Arial" pitchFamily="34" charset="0"/>
                <a:cs typeface="Arial" pitchFamily="34" charset="0"/>
              </a:rPr>
              <a:t> </a:t>
            </a:r>
            <a:r>
              <a:rPr lang="en-US" sz="1600" dirty="0" err="1">
                <a:latin typeface="Arial" pitchFamily="34" charset="0"/>
                <a:cs typeface="Arial" pitchFamily="34" charset="0"/>
              </a:rPr>
              <a:t>toán</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qua </a:t>
            </a:r>
            <a:r>
              <a:rPr lang="en-US" sz="1600" dirty="0" err="1">
                <a:latin typeface="Arial" pitchFamily="34" charset="0"/>
                <a:cs typeface="Arial" pitchFamily="34" charset="0"/>
              </a:rPr>
              <a:t>phương</a:t>
            </a:r>
            <a:r>
              <a:rPr lang="en-US" sz="1600" dirty="0">
                <a:latin typeface="Arial" pitchFamily="34" charset="0"/>
                <a:cs typeface="Arial" pitchFamily="34" charset="0"/>
              </a:rPr>
              <a:t> </a:t>
            </a:r>
            <a:r>
              <a:rPr lang="en-US" sz="1600" dirty="0" err="1">
                <a:latin typeface="Arial" pitchFamily="34" charset="0"/>
                <a:cs typeface="Arial" pitchFamily="34" charset="0"/>
              </a:rPr>
              <a:t>thức</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an </a:t>
            </a:r>
            <a:r>
              <a:rPr lang="en-US" sz="1600" dirty="0" err="1">
                <a:latin typeface="Arial" pitchFamily="34" charset="0"/>
                <a:cs typeface="Arial" pitchFamily="34" charset="0"/>
              </a:rPr>
              <a:t>toàn</a:t>
            </a:r>
            <a:r>
              <a:rPr lang="en-US" sz="1600" dirty="0">
                <a:latin typeface="Arial" pitchFamily="34" charset="0"/>
                <a:cs typeface="Arial" pitchFamily="34" charset="0"/>
              </a:rPr>
              <a:t>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a:t>
            </a:r>
            <a:r>
              <a:rPr lang="en-US" sz="1600" dirty="0" err="1" smtClean="0">
                <a:latin typeface="Arial" pitchFamily="34" charset="0"/>
                <a:cs typeface="Arial" pitchFamily="34" charset="0"/>
              </a:rPr>
              <a:t>dụng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chẳng</a:t>
            </a:r>
            <a:r>
              <a:rPr lang="en-US" sz="1600" dirty="0" smtClean="0">
                <a:latin typeface="Arial" pitchFamily="34" charset="0"/>
                <a:cs typeface="Arial" pitchFamily="34" charset="0"/>
              </a:rPr>
              <a:t> </a:t>
            </a:r>
            <a:r>
              <a:rPr lang="en-US" sz="1600" dirty="0" err="1">
                <a:latin typeface="Arial" pitchFamily="34" charset="0"/>
                <a:cs typeface="Arial" pitchFamily="34" charset="0"/>
              </a:rPr>
              <a:t>hạn</a:t>
            </a:r>
            <a:r>
              <a:rPr lang="en-US" sz="1600" dirty="0">
                <a:latin typeface="Arial" pitchFamily="34" charset="0"/>
                <a:cs typeface="Arial" pitchFamily="34" charset="0"/>
              </a:rPr>
              <a:t> </a:t>
            </a:r>
            <a:r>
              <a:rPr lang="en-US" sz="1600" dirty="0" err="1">
                <a:latin typeface="Arial" pitchFamily="34" charset="0"/>
                <a:cs typeface="Arial" pitchFamily="34" charset="0"/>
              </a:rPr>
              <a:t>như</a:t>
            </a:r>
            <a:r>
              <a:rPr lang="en-US" sz="1600" dirty="0">
                <a:latin typeface="Arial" pitchFamily="34" charset="0"/>
                <a:cs typeface="Arial" pitchFamily="34" charset="0"/>
              </a:rPr>
              <a:t> </a:t>
            </a:r>
            <a:r>
              <a:rPr lang="en-US" sz="1600" dirty="0" err="1">
                <a:latin typeface="Arial" pitchFamily="34" charset="0"/>
                <a:cs typeface="Arial" pitchFamily="34" charset="0"/>
              </a:rPr>
              <a:t>chuyển</a:t>
            </a:r>
            <a:r>
              <a:rPr lang="en-US" sz="1600" dirty="0">
                <a:latin typeface="Arial" pitchFamily="34" charset="0"/>
                <a:cs typeface="Arial" pitchFamily="34" charset="0"/>
              </a:rPr>
              <a:t> </a:t>
            </a:r>
            <a:r>
              <a:rPr lang="en-US" sz="1600" dirty="0" err="1">
                <a:latin typeface="Arial" pitchFamily="34" charset="0"/>
                <a:cs typeface="Arial" pitchFamily="34" charset="0"/>
              </a:rPr>
              <a:t>khoản</a:t>
            </a:r>
            <a:r>
              <a:rPr lang="en-US" sz="1600" dirty="0">
                <a:latin typeface="Arial" pitchFamily="34" charset="0"/>
                <a:cs typeface="Arial" pitchFamily="34" charset="0"/>
              </a:rPr>
              <a:t> </a:t>
            </a:r>
            <a:r>
              <a:rPr lang="en-US" sz="1600" dirty="0" err="1">
                <a:latin typeface="Arial" pitchFamily="34" charset="0"/>
                <a:cs typeface="Arial" pitchFamily="34" charset="0"/>
              </a:rPr>
              <a:t>ngân</a:t>
            </a:r>
            <a:r>
              <a:rPr lang="en-US" sz="1600" dirty="0">
                <a:latin typeface="Arial" pitchFamily="34" charset="0"/>
                <a:cs typeface="Arial" pitchFamily="34" charset="0"/>
              </a:rPr>
              <a:t> </a:t>
            </a:r>
            <a:r>
              <a:rPr lang="en-US" sz="1600" dirty="0" err="1">
                <a:latin typeface="Arial" pitchFamily="34" charset="0"/>
                <a:cs typeface="Arial" pitchFamily="34" charset="0"/>
              </a:rPr>
              <a:t>hàng</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rõ</a:t>
            </a:r>
            <a:r>
              <a:rPr lang="en-US" sz="1600" dirty="0">
                <a:latin typeface="Arial" pitchFamily="34" charset="0"/>
                <a:cs typeface="Arial" pitchFamily="34" charset="0"/>
              </a:rPr>
              <a:t> </a:t>
            </a:r>
            <a:r>
              <a:rPr lang="en-US" sz="1600" dirty="0" err="1">
                <a:latin typeface="Arial" pitchFamily="34" charset="0"/>
                <a:cs typeface="Arial" pitchFamily="34" charset="0"/>
              </a:rPr>
              <a:t>nguồn</a:t>
            </a:r>
            <a:r>
              <a:rPr lang="en-US" sz="1600" dirty="0">
                <a:latin typeface="Arial" pitchFamily="34" charset="0"/>
                <a:cs typeface="Arial" pitchFamily="34" charset="0"/>
              </a:rPr>
              <a:t> </a:t>
            </a:r>
            <a:r>
              <a:rPr lang="en-US" sz="1600" dirty="0" err="1">
                <a:latin typeface="Arial" pitchFamily="34" charset="0"/>
                <a:cs typeface="Arial" pitchFamily="34" charset="0"/>
              </a:rPr>
              <a:t>gốc</a:t>
            </a:r>
            <a:r>
              <a:rPr lang="en-US" sz="1600" dirty="0">
                <a:latin typeface="Arial" pitchFamily="34" charset="0"/>
                <a:cs typeface="Arial" pitchFamily="34" charset="0"/>
              </a:rPr>
              <a:t>. </a:t>
            </a:r>
          </a:p>
          <a:p>
            <a:pPr algn="just">
              <a:spcBef>
                <a:spcPts val="600"/>
              </a:spcBef>
            </a:pPr>
            <a:r>
              <a:rPr lang="en-US" sz="1600" dirty="0" smtClean="0">
                <a:latin typeface="Arial" pitchFamily="34" charset="0"/>
                <a:cs typeface="Arial" pitchFamily="34" charset="0"/>
              </a:rPr>
              <a:t>7- </a:t>
            </a:r>
            <a:r>
              <a:rPr lang="en-US" sz="1600" dirty="0" err="1" smtClean="0">
                <a:latin typeface="Arial" pitchFamily="34" charset="0"/>
                <a:cs typeface="Arial" pitchFamily="34" charset="0"/>
              </a:rPr>
              <a:t>Giá</a:t>
            </a:r>
            <a:r>
              <a:rPr lang="en-US" sz="1600" dirty="0" smtClean="0">
                <a:latin typeface="Arial" pitchFamily="34" charset="0"/>
                <a:cs typeface="Arial" pitchFamily="34" charset="0"/>
              </a:rPr>
              <a:t> </a:t>
            </a:r>
            <a:r>
              <a:rPr lang="en-US" sz="1600" dirty="0" err="1">
                <a:latin typeface="Arial" pitchFamily="34" charset="0"/>
                <a:cs typeface="Arial" pitchFamily="34" charset="0"/>
              </a:rPr>
              <a:t>quá</a:t>
            </a:r>
            <a:r>
              <a:rPr lang="en-US" sz="1600" dirty="0">
                <a:latin typeface="Arial" pitchFamily="34" charset="0"/>
                <a:cs typeface="Arial" pitchFamily="34" charset="0"/>
              </a:rPr>
              <a:t> </a:t>
            </a:r>
            <a:r>
              <a:rPr lang="en-US" sz="1600" dirty="0" err="1">
                <a:latin typeface="Arial" pitchFamily="34" charset="0"/>
                <a:cs typeface="Arial" pitchFamily="34" charset="0"/>
              </a:rPr>
              <a:t>rẻ</a:t>
            </a:r>
            <a:r>
              <a:rPr lang="en-US" sz="1600" dirty="0">
                <a:latin typeface="Arial" pitchFamily="34" charset="0"/>
                <a:cs typeface="Arial" pitchFamily="34" charset="0"/>
              </a:rPr>
              <a:t>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ưu</a:t>
            </a:r>
            <a:r>
              <a:rPr lang="en-US" sz="1600" dirty="0">
                <a:latin typeface="Arial" pitchFamily="34" charset="0"/>
                <a:cs typeface="Arial" pitchFamily="34" charset="0"/>
              </a:rPr>
              <a:t> </a:t>
            </a:r>
            <a:r>
              <a:rPr lang="en-US" sz="1600" dirty="0" err="1">
                <a:latin typeface="Arial" pitchFamily="34" charset="0"/>
                <a:cs typeface="Arial" pitchFamily="34" charset="0"/>
              </a:rPr>
              <a:t>đãi</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thực</a:t>
            </a:r>
            <a:r>
              <a:rPr lang="en-US" sz="1600" dirty="0">
                <a:latin typeface="Arial" pitchFamily="34" charset="0"/>
                <a:cs typeface="Arial" pitchFamily="34" charset="0"/>
              </a:rPr>
              <a:t> </a:t>
            </a:r>
            <a:r>
              <a:rPr lang="en-US" sz="1600" dirty="0" err="1">
                <a:latin typeface="Arial" pitchFamily="34" charset="0"/>
                <a:cs typeface="Arial" pitchFamily="34" charset="0"/>
              </a:rPr>
              <a:t>tế</a:t>
            </a:r>
            <a:r>
              <a:rPr lang="en-US" sz="1600" dirty="0">
                <a:latin typeface="Arial" pitchFamily="34" charset="0"/>
                <a:cs typeface="Arial" pitchFamily="34" charset="0"/>
              </a:rPr>
              <a:t>: </a:t>
            </a:r>
            <a:r>
              <a:rPr lang="en-US" sz="1600" dirty="0" err="1">
                <a:latin typeface="Arial" pitchFamily="34" charset="0"/>
                <a:cs typeface="Arial" pitchFamily="34" charset="0"/>
              </a:rPr>
              <a:t>Cảnh</a:t>
            </a:r>
            <a:r>
              <a:rPr lang="en-US" sz="1600" dirty="0">
                <a:latin typeface="Arial" pitchFamily="34" charset="0"/>
                <a:cs typeface="Arial" pitchFamily="34" charset="0"/>
              </a:rPr>
              <a:t> </a:t>
            </a:r>
            <a:r>
              <a:rPr lang="en-US" sz="1600" dirty="0" err="1">
                <a:latin typeface="Arial" pitchFamily="34" charset="0"/>
                <a:cs typeface="Arial" pitchFamily="34" charset="0"/>
              </a:rPr>
              <a:t>báo</a:t>
            </a:r>
            <a:r>
              <a:rPr lang="en-US" sz="1600" dirty="0">
                <a:latin typeface="Arial" pitchFamily="34" charset="0"/>
                <a:cs typeface="Arial" pitchFamily="34" charset="0"/>
              </a:rPr>
              <a:t> </a:t>
            </a:r>
            <a:r>
              <a:rPr lang="en-US" sz="1600" dirty="0" err="1">
                <a:latin typeface="Arial" pitchFamily="34" charset="0"/>
                <a:cs typeface="Arial" pitchFamily="34" charset="0"/>
              </a:rPr>
              <a:t>nếu</a:t>
            </a:r>
            <a:r>
              <a:rPr lang="en-US" sz="1600" dirty="0">
                <a:latin typeface="Arial" pitchFamily="34" charset="0"/>
                <a:cs typeface="Arial" pitchFamily="34" charset="0"/>
              </a:rPr>
              <a:t> </a:t>
            </a:r>
            <a:r>
              <a:rPr lang="en-US" sz="1600" dirty="0" err="1">
                <a:latin typeface="Arial" pitchFamily="34" charset="0"/>
                <a:cs typeface="Arial" pitchFamily="34" charset="0"/>
              </a:rPr>
              <a:t>giá</a:t>
            </a:r>
            <a:r>
              <a:rPr lang="en-US" sz="1600" dirty="0">
                <a:latin typeface="Arial" pitchFamily="34" charset="0"/>
                <a:cs typeface="Arial" pitchFamily="34" charset="0"/>
              </a:rPr>
              <a:t> </a:t>
            </a:r>
            <a:r>
              <a:rPr lang="en-US" sz="1600" dirty="0" err="1">
                <a:latin typeface="Arial" pitchFamily="34" charset="0"/>
                <a:cs typeface="Arial" pitchFamily="34" charset="0"/>
              </a:rPr>
              <a:t>cả</a:t>
            </a:r>
            <a:r>
              <a:rPr lang="en-US" sz="1600" dirty="0">
                <a:latin typeface="Arial" pitchFamily="34" charset="0"/>
                <a:cs typeface="Arial" pitchFamily="34" charset="0"/>
              </a:rPr>
              <a:t>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ưu</a:t>
            </a:r>
            <a:r>
              <a:rPr lang="en-US" sz="1600" dirty="0">
                <a:latin typeface="Arial" pitchFamily="34" charset="0"/>
                <a:cs typeface="Arial" pitchFamily="34" charset="0"/>
              </a:rPr>
              <a:t> </a:t>
            </a:r>
            <a:r>
              <a:rPr lang="en-US" sz="1600" dirty="0" err="1">
                <a:latin typeface="Arial" pitchFamily="34" charset="0"/>
                <a:cs typeface="Arial" pitchFamily="34" charset="0"/>
              </a:rPr>
              <a:t>đãi</a:t>
            </a:r>
            <a:r>
              <a:rPr lang="en-US" sz="1600" dirty="0">
                <a:latin typeface="Arial" pitchFamily="34" charset="0"/>
                <a:cs typeface="Arial" pitchFamily="34" charset="0"/>
              </a:rPr>
              <a:t> </a:t>
            </a:r>
            <a:r>
              <a:rPr lang="en-US" sz="1600" dirty="0" err="1">
                <a:latin typeface="Arial" pitchFamily="34" charset="0"/>
                <a:cs typeface="Arial" pitchFamily="34" charset="0"/>
              </a:rPr>
              <a:t>quá</a:t>
            </a:r>
            <a:r>
              <a:rPr lang="en-US" sz="1600" dirty="0">
                <a:latin typeface="Arial" pitchFamily="34" charset="0"/>
                <a:cs typeface="Arial" pitchFamily="34" charset="0"/>
              </a:rPr>
              <a:t> </a:t>
            </a:r>
            <a:r>
              <a:rPr lang="en-US" sz="1600" dirty="0" err="1">
                <a:latin typeface="Arial" pitchFamily="34" charset="0"/>
                <a:cs typeface="Arial" pitchFamily="34" charset="0"/>
              </a:rPr>
              <a:t>hấp</a:t>
            </a:r>
            <a:r>
              <a:rPr lang="en-US" sz="1600" dirty="0">
                <a:latin typeface="Arial" pitchFamily="34" charset="0"/>
                <a:cs typeface="Arial" pitchFamily="34" charset="0"/>
              </a:rPr>
              <a:t> </a:t>
            </a:r>
            <a:r>
              <a:rPr lang="en-US" sz="1600" dirty="0" err="1">
                <a:latin typeface="Arial" pitchFamily="34" charset="0"/>
                <a:cs typeface="Arial" pitchFamily="34" charset="0"/>
              </a:rPr>
              <a:t>dẫn</a:t>
            </a:r>
            <a:r>
              <a:rPr lang="en-US" sz="1600" dirty="0">
                <a:latin typeface="Arial" pitchFamily="34" charset="0"/>
                <a:cs typeface="Arial" pitchFamily="34" charset="0"/>
              </a:rPr>
              <a:t>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thực</a:t>
            </a:r>
            <a:r>
              <a:rPr lang="en-US" sz="1600" dirty="0">
                <a:latin typeface="Arial" pitchFamily="34" charset="0"/>
                <a:cs typeface="Arial" pitchFamily="34" charset="0"/>
              </a:rPr>
              <a:t> </a:t>
            </a:r>
            <a:r>
              <a:rPr lang="en-US" sz="1600" dirty="0" err="1">
                <a:latin typeface="Arial" pitchFamily="34" charset="0"/>
                <a:cs typeface="Arial" pitchFamily="34" charset="0"/>
              </a:rPr>
              <a:t>tế</a:t>
            </a:r>
            <a:r>
              <a:rPr lang="en-US" sz="1600" dirty="0">
                <a:latin typeface="Arial" pitchFamily="34" charset="0"/>
                <a:cs typeface="Arial" pitchFamily="34" charset="0"/>
              </a:rPr>
              <a:t> so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thị</a:t>
            </a:r>
            <a:r>
              <a:rPr lang="en-US" sz="1600" dirty="0">
                <a:latin typeface="Arial" pitchFamily="34" charset="0"/>
                <a:cs typeface="Arial" pitchFamily="34" charset="0"/>
              </a:rPr>
              <a:t> </a:t>
            </a:r>
            <a:r>
              <a:rPr lang="en-US" sz="1600" dirty="0" err="1">
                <a:latin typeface="Arial" pitchFamily="34" charset="0"/>
                <a:cs typeface="Arial" pitchFamily="34" charset="0"/>
              </a:rPr>
              <a:t>trường</a:t>
            </a:r>
            <a:r>
              <a:rPr lang="en-US" sz="1600" dirty="0">
                <a:latin typeface="Arial" pitchFamily="34" charset="0"/>
                <a:cs typeface="Arial" pitchFamily="34" charset="0"/>
              </a:rPr>
              <a:t>. </a:t>
            </a:r>
          </a:p>
        </p:txBody>
      </p:sp>
      <p:sp>
        <p:nvSpPr>
          <p:cNvPr id="23" name="object 23"/>
          <p:cNvSpPr txBox="1"/>
          <p:nvPr/>
        </p:nvSpPr>
        <p:spPr>
          <a:xfrm>
            <a:off x="260715" y="7193157"/>
            <a:ext cx="163830" cy="208279"/>
          </a:xfrm>
          <a:prstGeom prst="rect">
            <a:avLst/>
          </a:prstGeom>
        </p:spPr>
        <p:txBody>
          <a:bodyPr vert="horz" wrap="square" lIns="0" tIns="12700" rIns="0" bIns="0" rtlCol="0">
            <a:spAutoFit/>
          </a:bodyPr>
          <a:lstStyle/>
          <a:p>
            <a:pPr marL="12700">
              <a:lnSpc>
                <a:spcPct val="100000"/>
              </a:lnSpc>
              <a:spcBef>
                <a:spcPts val="100"/>
              </a:spcBef>
            </a:pPr>
            <a:r>
              <a:rPr sz="1200" spc="-130" dirty="0">
                <a:solidFill>
                  <a:srgbClr val="386FDE"/>
                </a:solidFill>
                <a:latin typeface="Arial"/>
                <a:cs typeface="Arial"/>
              </a:rPr>
              <a:t>21</a:t>
            </a:r>
            <a:endParaRPr sz="12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4498" y="1217091"/>
            <a:ext cx="61594" cy="208279"/>
          </a:xfrm>
          <a:prstGeom prst="rect">
            <a:avLst/>
          </a:prstGeom>
        </p:spPr>
        <p:txBody>
          <a:bodyPr vert="horz" wrap="square" lIns="0" tIns="12700" rIns="0" bIns="0" rtlCol="0">
            <a:spAutoFit/>
          </a:bodyPr>
          <a:lstStyle/>
          <a:p>
            <a:pPr marL="12700">
              <a:lnSpc>
                <a:spcPct val="100000"/>
              </a:lnSpc>
              <a:spcBef>
                <a:spcPts val="100"/>
              </a:spcBef>
            </a:pPr>
            <a:r>
              <a:rPr sz="1200" b="1" spc="-55" dirty="0">
                <a:latin typeface="Arial"/>
                <a:cs typeface="Arial"/>
              </a:rPr>
              <a:t> </a:t>
            </a:r>
            <a:endParaRPr sz="1200">
              <a:latin typeface="Arial"/>
              <a:cs typeface="Arial"/>
            </a:endParaRPr>
          </a:p>
        </p:txBody>
      </p:sp>
      <p:sp>
        <p:nvSpPr>
          <p:cNvPr id="5" name="object 5"/>
          <p:cNvSpPr txBox="1"/>
          <p:nvPr/>
        </p:nvSpPr>
        <p:spPr>
          <a:xfrm>
            <a:off x="228600" y="318649"/>
            <a:ext cx="4920885" cy="6880089"/>
          </a:xfrm>
          <a:prstGeom prst="rect">
            <a:avLst/>
          </a:prstGeom>
        </p:spPr>
        <p:txBody>
          <a:bodyPr vert="horz" wrap="square" lIns="0" tIns="16510" rIns="0" bIns="0" rtlCol="0">
            <a:spAutoFit/>
          </a:bodyPr>
          <a:lstStyle/>
          <a:p>
            <a:pPr algn="just">
              <a:spcBef>
                <a:spcPts val="600"/>
              </a:spcBef>
            </a:pPr>
            <a:r>
              <a:rPr lang="en-US" sz="1600" dirty="0" smtClean="0">
                <a:latin typeface="Arial" pitchFamily="34" charset="0"/>
                <a:cs typeface="Arial" pitchFamily="34" charset="0"/>
              </a:rPr>
              <a:t>8-Thiếu </a:t>
            </a:r>
            <a:r>
              <a:rPr lang="en-US" sz="1600" dirty="0" err="1">
                <a:latin typeface="Arial" pitchFamily="34" charset="0"/>
                <a:cs typeface="Arial" pitchFamily="34" charset="0"/>
              </a:rPr>
              <a:t>chứng</a:t>
            </a:r>
            <a:r>
              <a:rPr lang="en-US" sz="1600" dirty="0">
                <a:latin typeface="Arial" pitchFamily="34" charset="0"/>
                <a:cs typeface="Arial" pitchFamily="34" charset="0"/>
              </a:rPr>
              <a:t> </a:t>
            </a:r>
            <a:r>
              <a:rPr lang="en-US" sz="1600" dirty="0" err="1">
                <a:latin typeface="Arial" pitchFamily="34" charset="0"/>
                <a:cs typeface="Arial" pitchFamily="34" charset="0"/>
              </a:rPr>
              <a:t>chỉ</a:t>
            </a:r>
            <a:r>
              <a:rPr lang="en-US" sz="1600" dirty="0">
                <a:latin typeface="Arial" pitchFamily="34" charset="0"/>
                <a:cs typeface="Arial" pitchFamily="34" charset="0"/>
              </a:rPr>
              <a:t> an </a:t>
            </a:r>
            <a:r>
              <a:rPr lang="en-US" sz="1600" dirty="0" err="1">
                <a:latin typeface="Arial" pitchFamily="34" charset="0"/>
                <a:cs typeface="Arial" pitchFamily="34" charset="0"/>
              </a:rPr>
              <a:t>toàn</a:t>
            </a:r>
            <a:r>
              <a:rPr lang="en-US" sz="1600" dirty="0">
                <a:latin typeface="Arial" pitchFamily="34" charset="0"/>
                <a:cs typeface="Arial" pitchFamily="34" charset="0"/>
              </a:rPr>
              <a:t> (SSL): </a:t>
            </a:r>
            <a:r>
              <a:rPr lang="en-US" sz="1600" dirty="0" err="1">
                <a:latin typeface="Arial" pitchFamily="34" charset="0"/>
                <a:cs typeface="Arial" pitchFamily="34" charset="0"/>
              </a:rPr>
              <a:t>Kiểm</a:t>
            </a:r>
            <a:r>
              <a:rPr lang="en-US" sz="1600" dirty="0">
                <a:latin typeface="Arial" pitchFamily="34" charset="0"/>
                <a:cs typeface="Arial" pitchFamily="34" charset="0"/>
              </a:rPr>
              <a:t> </a:t>
            </a:r>
            <a:r>
              <a:rPr lang="en-US" sz="1600" dirty="0" err="1">
                <a:latin typeface="Arial" pitchFamily="34" charset="0"/>
                <a:cs typeface="Arial" pitchFamily="34" charset="0"/>
              </a:rPr>
              <a:t>tra</a:t>
            </a:r>
            <a:r>
              <a:rPr lang="en-US" sz="1600" dirty="0">
                <a:latin typeface="Arial" pitchFamily="34" charset="0"/>
                <a:cs typeface="Arial" pitchFamily="34" charset="0"/>
              </a:rPr>
              <a:t> </a:t>
            </a:r>
            <a:r>
              <a:rPr lang="en-US" sz="1600" dirty="0" err="1">
                <a:latin typeface="Arial" pitchFamily="34" charset="0"/>
                <a:cs typeface="Arial" pitchFamily="34" charset="0"/>
              </a:rPr>
              <a:t>xem</a:t>
            </a:r>
            <a:r>
              <a:rPr lang="en-US" sz="1600" dirty="0">
                <a:latin typeface="Arial" pitchFamily="34" charset="0"/>
                <a:cs typeface="Arial" pitchFamily="34" charset="0"/>
              </a:rPr>
              <a:t> </a:t>
            </a:r>
            <a:r>
              <a:rPr lang="en-US" sz="1600" dirty="0" err="1">
                <a:latin typeface="Arial" pitchFamily="34" charset="0"/>
                <a:cs typeface="Arial" pitchFamily="34" charset="0"/>
              </a:rPr>
              <a:t>trang</a:t>
            </a:r>
            <a:r>
              <a:rPr lang="en-US" sz="1600" dirty="0">
                <a:latin typeface="Arial" pitchFamily="34" charset="0"/>
                <a:cs typeface="Arial" pitchFamily="34" charset="0"/>
              </a:rPr>
              <a:t> web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sử</a:t>
            </a:r>
            <a:r>
              <a:rPr lang="en-US" sz="1600" dirty="0">
                <a:latin typeface="Arial" pitchFamily="34" charset="0"/>
                <a:cs typeface="Arial" pitchFamily="34" charset="0"/>
              </a:rPr>
              <a:t> </a:t>
            </a:r>
            <a:r>
              <a:rPr lang="en-US" sz="1600" dirty="0" err="1">
                <a:latin typeface="Arial" pitchFamily="34" charset="0"/>
                <a:cs typeface="Arial" pitchFamily="34" charset="0"/>
              </a:rPr>
              <a:t>dụng</a:t>
            </a:r>
            <a:r>
              <a:rPr lang="en-US" sz="1600" dirty="0">
                <a:latin typeface="Arial" pitchFamily="34" charset="0"/>
                <a:cs typeface="Arial" pitchFamily="34" charset="0"/>
              </a:rPr>
              <a:t> SSL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Một</a:t>
            </a:r>
            <a:r>
              <a:rPr lang="en-US" sz="1600" dirty="0">
                <a:latin typeface="Arial" pitchFamily="34" charset="0"/>
                <a:cs typeface="Arial" pitchFamily="34" charset="0"/>
              </a:rPr>
              <a:t> </a:t>
            </a:r>
            <a:r>
              <a:rPr lang="en-US" sz="1600" dirty="0" err="1">
                <a:latin typeface="Arial" pitchFamily="34" charset="0"/>
                <a:cs typeface="Arial" pitchFamily="34" charset="0"/>
              </a:rPr>
              <a:t>trang</a:t>
            </a:r>
            <a:r>
              <a:rPr lang="en-US" sz="1600" dirty="0">
                <a:latin typeface="Arial" pitchFamily="34" charset="0"/>
                <a:cs typeface="Arial" pitchFamily="34" charset="0"/>
              </a:rPr>
              <a:t> web an </a:t>
            </a:r>
            <a:r>
              <a:rPr lang="en-US" sz="1600" dirty="0" err="1">
                <a:latin typeface="Arial" pitchFamily="34" charset="0"/>
                <a:cs typeface="Arial" pitchFamily="34" charset="0"/>
              </a:rPr>
              <a:t>toàn</a:t>
            </a:r>
            <a:r>
              <a:rPr lang="en-US" sz="1600" dirty="0">
                <a:latin typeface="Arial" pitchFamily="34" charset="0"/>
                <a:cs typeface="Arial" pitchFamily="34" charset="0"/>
              </a:rPr>
              <a:t> </a:t>
            </a:r>
            <a:r>
              <a:rPr lang="en-US" sz="1600" dirty="0" err="1">
                <a:latin typeface="Arial" pitchFamily="34" charset="0"/>
                <a:cs typeface="Arial" pitchFamily="34" charset="0"/>
              </a:rPr>
              <a:t>thường</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"https://" </a:t>
            </a:r>
            <a:r>
              <a:rPr lang="en-US" sz="1600" dirty="0" err="1">
                <a:latin typeface="Arial" pitchFamily="34" charset="0"/>
                <a:cs typeface="Arial" pitchFamily="34" charset="0"/>
              </a:rPr>
              <a:t>và</a:t>
            </a:r>
            <a:r>
              <a:rPr lang="en-US" sz="1600" dirty="0">
                <a:latin typeface="Arial" pitchFamily="34" charset="0"/>
                <a:cs typeface="Arial" pitchFamily="34" charset="0"/>
              </a:rPr>
              <a:t> </a:t>
            </a:r>
            <a:r>
              <a:rPr lang="en-US" sz="1600" dirty="0" err="1">
                <a:latin typeface="Arial" pitchFamily="34" charset="0"/>
                <a:cs typeface="Arial" pitchFamily="34" charset="0"/>
              </a:rPr>
              <a:t>biểu</a:t>
            </a:r>
            <a:r>
              <a:rPr lang="en-US" sz="1600" dirty="0">
                <a:latin typeface="Arial" pitchFamily="34" charset="0"/>
                <a:cs typeface="Arial" pitchFamily="34" charset="0"/>
              </a:rPr>
              <a:t> </a:t>
            </a:r>
            <a:r>
              <a:rPr lang="en-US" sz="1600" dirty="0" err="1">
                <a:latin typeface="Arial" pitchFamily="34" charset="0"/>
                <a:cs typeface="Arial" pitchFamily="34" charset="0"/>
              </a:rPr>
              <a:t>tượng</a:t>
            </a:r>
            <a:r>
              <a:rPr lang="en-US" sz="1600" dirty="0">
                <a:latin typeface="Arial" pitchFamily="34" charset="0"/>
                <a:cs typeface="Arial" pitchFamily="34" charset="0"/>
              </a:rPr>
              <a:t> </a:t>
            </a:r>
            <a:r>
              <a:rPr lang="en-US" sz="1600" dirty="0" err="1">
                <a:latin typeface="Arial" pitchFamily="34" charset="0"/>
                <a:cs typeface="Arial" pitchFamily="34" charset="0"/>
              </a:rPr>
              <a:t>khóa</a:t>
            </a:r>
            <a:r>
              <a:rPr lang="en-US" sz="1600" dirty="0">
                <a:latin typeface="Arial" pitchFamily="34" charset="0"/>
                <a:cs typeface="Arial" pitchFamily="34" charset="0"/>
              </a:rPr>
              <a:t> </a:t>
            </a:r>
            <a:r>
              <a:rPr lang="en-US" sz="1600" dirty="0" err="1">
                <a:latin typeface="Arial" pitchFamily="34" charset="0"/>
                <a:cs typeface="Arial" pitchFamily="34" charset="0"/>
              </a:rPr>
              <a:t>trong</a:t>
            </a:r>
            <a:r>
              <a:rPr lang="en-US" sz="1600" dirty="0">
                <a:latin typeface="Arial" pitchFamily="34" charset="0"/>
                <a:cs typeface="Arial" pitchFamily="34" charset="0"/>
              </a:rPr>
              <a:t> </a:t>
            </a:r>
            <a:r>
              <a:rPr lang="en-US" sz="1600" dirty="0" err="1">
                <a:latin typeface="Arial" pitchFamily="34" charset="0"/>
                <a:cs typeface="Arial" pitchFamily="34" charset="0"/>
              </a:rPr>
              <a:t>thanh</a:t>
            </a:r>
            <a:r>
              <a:rPr lang="en-US" sz="1600" dirty="0">
                <a:latin typeface="Arial" pitchFamily="34" charset="0"/>
                <a:cs typeface="Arial" pitchFamily="34" charset="0"/>
              </a:rPr>
              <a:t> </a:t>
            </a:r>
            <a:r>
              <a:rPr lang="en-US" sz="1600" dirty="0" err="1">
                <a:latin typeface="Arial" pitchFamily="34" charset="0"/>
                <a:cs typeface="Arial" pitchFamily="34" charset="0"/>
              </a:rPr>
              <a:t>địa</a:t>
            </a:r>
            <a:r>
              <a:rPr lang="en-US" sz="1600" dirty="0">
                <a:latin typeface="Arial" pitchFamily="34" charset="0"/>
                <a:cs typeface="Arial" pitchFamily="34" charset="0"/>
              </a:rPr>
              <a:t> </a:t>
            </a:r>
            <a:r>
              <a:rPr lang="en-US" sz="1600" dirty="0" err="1">
                <a:latin typeface="Arial" pitchFamily="34" charset="0"/>
                <a:cs typeface="Arial" pitchFamily="34" charset="0"/>
              </a:rPr>
              <a:t>chỉ</a:t>
            </a:r>
            <a:r>
              <a:rPr lang="en-US" sz="1600" dirty="0">
                <a:latin typeface="Arial" pitchFamily="34" charset="0"/>
                <a:cs typeface="Arial" pitchFamily="34" charset="0"/>
              </a:rPr>
              <a:t>. </a:t>
            </a:r>
            <a:endParaRPr lang="en-US" sz="1600" dirty="0" smtClean="0">
              <a:latin typeface="Arial" pitchFamily="34" charset="0"/>
              <a:cs typeface="Arial" pitchFamily="34" charset="0"/>
            </a:endParaRPr>
          </a:p>
          <a:p>
            <a:pPr algn="just">
              <a:spcBef>
                <a:spcPts val="600"/>
              </a:spcBef>
            </a:pPr>
            <a:r>
              <a:rPr lang="en-US" sz="1600" dirty="0" smtClean="0">
                <a:latin typeface="Arial" pitchFamily="34" charset="0"/>
                <a:cs typeface="Arial" pitchFamily="34" charset="0"/>
              </a:rPr>
              <a:t>9- </a:t>
            </a:r>
            <a:r>
              <a:rPr lang="en-US" sz="1600" dirty="0" err="1" smtClean="0">
                <a:latin typeface="Arial" pitchFamily="34" charset="0"/>
                <a:cs typeface="Arial" pitchFamily="34" charset="0"/>
              </a:rPr>
              <a:t>Phản</a:t>
            </a:r>
            <a:r>
              <a:rPr lang="en-US" sz="1600" dirty="0" smtClean="0">
                <a:latin typeface="Arial" pitchFamily="34" charset="0"/>
                <a:cs typeface="Arial" pitchFamily="34" charset="0"/>
              </a:rPr>
              <a:t> </a:t>
            </a:r>
            <a:r>
              <a:rPr lang="en-US" sz="1600" dirty="0" err="1">
                <a:latin typeface="Arial" pitchFamily="34" charset="0"/>
                <a:cs typeface="Arial" pitchFamily="34" charset="0"/>
              </a:rPr>
              <a:t>hồi</a:t>
            </a:r>
            <a:r>
              <a:rPr lang="en-US" sz="1600" dirty="0">
                <a:latin typeface="Arial" pitchFamily="34" charset="0"/>
                <a:cs typeface="Arial" pitchFamily="34" charset="0"/>
              </a:rPr>
              <a:t> </a:t>
            </a:r>
            <a:r>
              <a:rPr lang="en-US" sz="1600" dirty="0" err="1">
                <a:latin typeface="Arial" pitchFamily="34" charset="0"/>
                <a:cs typeface="Arial" pitchFamily="34" charset="0"/>
              </a:rPr>
              <a:t>tiêu</a:t>
            </a:r>
            <a:r>
              <a:rPr lang="en-US" sz="1600" dirty="0">
                <a:latin typeface="Arial" pitchFamily="34" charset="0"/>
                <a:cs typeface="Arial" pitchFamily="34" charset="0"/>
              </a:rPr>
              <a:t> </a:t>
            </a:r>
            <a:r>
              <a:rPr lang="en-US" sz="1600" dirty="0" err="1">
                <a:latin typeface="Arial" pitchFamily="34" charset="0"/>
                <a:cs typeface="Arial" pitchFamily="34" charset="0"/>
              </a:rPr>
              <a:t>cực</a:t>
            </a:r>
            <a:r>
              <a:rPr lang="en-US" sz="1600" dirty="0">
                <a:latin typeface="Arial" pitchFamily="34" charset="0"/>
                <a:cs typeface="Arial" pitchFamily="34" charset="0"/>
              </a:rPr>
              <a:t> </a:t>
            </a:r>
            <a:r>
              <a:rPr lang="en-US" sz="1600" dirty="0" err="1">
                <a:latin typeface="Arial" pitchFamily="34" charset="0"/>
                <a:cs typeface="Arial" pitchFamily="34" charset="0"/>
              </a:rPr>
              <a:t>từ</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dùng</a:t>
            </a:r>
            <a:r>
              <a:rPr lang="en-US" sz="1600" dirty="0">
                <a:latin typeface="Arial" pitchFamily="34" charset="0"/>
                <a:cs typeface="Arial" pitchFamily="34" charset="0"/>
              </a:rPr>
              <a:t> </a:t>
            </a:r>
            <a:r>
              <a:rPr lang="en-US" sz="1600" dirty="0" err="1">
                <a:latin typeface="Arial" pitchFamily="34" charset="0"/>
                <a:cs typeface="Arial" pitchFamily="34" charset="0"/>
              </a:rPr>
              <a:t>khác</a:t>
            </a:r>
            <a:r>
              <a:rPr lang="en-US" sz="1600" dirty="0">
                <a:latin typeface="Arial" pitchFamily="34" charset="0"/>
                <a:cs typeface="Arial" pitchFamily="34" charset="0"/>
              </a:rPr>
              <a:t>: </a:t>
            </a:r>
            <a:r>
              <a:rPr lang="en-US" sz="1600" dirty="0" err="1">
                <a:latin typeface="Arial" pitchFamily="34" charset="0"/>
                <a:cs typeface="Arial" pitchFamily="34" charset="0"/>
              </a:rPr>
              <a:t>Tìm</a:t>
            </a:r>
            <a:r>
              <a:rPr lang="en-US" sz="1600" dirty="0">
                <a:latin typeface="Arial" pitchFamily="34" charset="0"/>
                <a:cs typeface="Arial" pitchFamily="34" charset="0"/>
              </a:rPr>
              <a:t> </a:t>
            </a:r>
            <a:r>
              <a:rPr lang="en-US" sz="1600" dirty="0" err="1">
                <a:latin typeface="Arial" pitchFamily="34" charset="0"/>
                <a:cs typeface="Arial" pitchFamily="34" charset="0"/>
              </a:rPr>
              <a:t>hiểu</a:t>
            </a:r>
            <a:r>
              <a:rPr lang="en-US" sz="1600" dirty="0">
                <a:latin typeface="Arial" pitchFamily="34" charset="0"/>
                <a:cs typeface="Arial" pitchFamily="34" charset="0"/>
              </a:rPr>
              <a:t> </a:t>
            </a:r>
            <a:r>
              <a:rPr lang="en-US" sz="1600" dirty="0" err="1">
                <a:latin typeface="Arial" pitchFamily="34" charset="0"/>
                <a:cs typeface="Arial" pitchFamily="34" charset="0"/>
              </a:rPr>
              <a:t>về</a:t>
            </a:r>
            <a:r>
              <a:rPr lang="en-US" sz="1600" dirty="0">
                <a:latin typeface="Arial" pitchFamily="34" charset="0"/>
                <a:cs typeface="Arial" pitchFamily="34" charset="0"/>
              </a:rPr>
              <a:t> </a:t>
            </a:r>
            <a:r>
              <a:rPr lang="en-US" sz="1600" dirty="0" err="1">
                <a:latin typeface="Arial" pitchFamily="34" charset="0"/>
                <a:cs typeface="Arial" pitchFamily="34" charset="0"/>
              </a:rPr>
              <a:t>kinh</a:t>
            </a:r>
            <a:r>
              <a:rPr lang="en-US" sz="1600" dirty="0">
                <a:latin typeface="Arial" pitchFamily="34" charset="0"/>
                <a:cs typeface="Arial" pitchFamily="34" charset="0"/>
              </a:rPr>
              <a:t> </a:t>
            </a:r>
            <a:r>
              <a:rPr lang="en-US" sz="1600" dirty="0" err="1">
                <a:latin typeface="Arial" pitchFamily="34" charset="0"/>
                <a:cs typeface="Arial" pitchFamily="34" charset="0"/>
              </a:rPr>
              <a:t>nghiệm</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người</a:t>
            </a:r>
            <a:r>
              <a:rPr lang="en-US" sz="1600" dirty="0">
                <a:latin typeface="Arial" pitchFamily="34" charset="0"/>
                <a:cs typeface="Arial" pitchFamily="34" charset="0"/>
              </a:rPr>
              <a:t> </a:t>
            </a:r>
            <a:r>
              <a:rPr lang="en-US" sz="1600" dirty="0" err="1">
                <a:latin typeface="Arial" pitchFamily="34" charset="0"/>
                <a:cs typeface="Arial" pitchFamily="34" charset="0"/>
              </a:rPr>
              <a:t>dùng</a:t>
            </a:r>
            <a:r>
              <a:rPr lang="en-US" sz="1600" dirty="0">
                <a:latin typeface="Arial" pitchFamily="34" charset="0"/>
                <a:cs typeface="Arial" pitchFamily="34" charset="0"/>
              </a:rPr>
              <a:t> </a:t>
            </a:r>
            <a:r>
              <a:rPr lang="en-US" sz="1600" dirty="0" err="1">
                <a:latin typeface="Arial" pitchFamily="34" charset="0"/>
                <a:cs typeface="Arial" pitchFamily="34" charset="0"/>
              </a:rPr>
              <a:t>khác</a:t>
            </a:r>
            <a:r>
              <a:rPr lang="en-US" sz="1600" dirty="0">
                <a:latin typeface="Arial" pitchFamily="34" charset="0"/>
                <a:cs typeface="Arial" pitchFamily="34" charset="0"/>
              </a:rPr>
              <a:t> </a:t>
            </a:r>
            <a:r>
              <a:rPr lang="en-US" sz="1600" dirty="0" err="1">
                <a:latin typeface="Arial" pitchFamily="34" charset="0"/>
                <a:cs typeface="Arial" pitchFamily="34" charset="0"/>
              </a:rPr>
              <a:t>đối</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dịch</a:t>
            </a:r>
            <a:r>
              <a:rPr lang="en-US" sz="1600" dirty="0">
                <a:latin typeface="Arial" pitchFamily="34" charset="0"/>
                <a:cs typeface="Arial" pitchFamily="34" charset="0"/>
              </a:rPr>
              <a:t> </a:t>
            </a:r>
            <a:r>
              <a:rPr lang="en-US" sz="1600" dirty="0" err="1">
                <a:latin typeface="Arial" pitchFamily="34" charset="0"/>
                <a:cs typeface="Arial" pitchFamily="34" charset="0"/>
              </a:rPr>
              <a:t>vụ</a:t>
            </a:r>
            <a:r>
              <a:rPr lang="en-US" sz="1600" dirty="0">
                <a:latin typeface="Arial" pitchFamily="34" charset="0"/>
                <a:cs typeface="Arial" pitchFamily="34" charset="0"/>
              </a:rPr>
              <a:t>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sản</a:t>
            </a:r>
            <a:r>
              <a:rPr lang="en-US" sz="1600" dirty="0">
                <a:latin typeface="Arial" pitchFamily="34" charset="0"/>
                <a:cs typeface="Arial" pitchFamily="34" charset="0"/>
              </a:rPr>
              <a:t> </a:t>
            </a:r>
            <a:r>
              <a:rPr lang="en-US" sz="1600" dirty="0" err="1">
                <a:latin typeface="Arial" pitchFamily="34" charset="0"/>
                <a:cs typeface="Arial" pitchFamily="34" charset="0"/>
              </a:rPr>
              <a:t>phẩm</a:t>
            </a:r>
            <a:r>
              <a:rPr lang="en-US" sz="1600" dirty="0">
                <a:latin typeface="Arial" pitchFamily="34" charset="0"/>
                <a:cs typeface="Arial" pitchFamily="34" charset="0"/>
              </a:rPr>
              <a:t> </a:t>
            </a:r>
            <a:r>
              <a:rPr lang="en-US" sz="1600" dirty="0" err="1">
                <a:latin typeface="Arial" pitchFamily="34" charset="0"/>
                <a:cs typeface="Arial" pitchFamily="34" charset="0"/>
              </a:rPr>
              <a:t>trên</a:t>
            </a:r>
            <a:r>
              <a:rPr lang="en-US" sz="1600" dirty="0">
                <a:latin typeface="Arial" pitchFamily="34" charset="0"/>
                <a:cs typeface="Arial" pitchFamily="34" charset="0"/>
              </a:rPr>
              <a:t> </a:t>
            </a:r>
            <a:r>
              <a:rPr lang="en-US" sz="1600" dirty="0" err="1">
                <a:latin typeface="Arial" pitchFamily="34" charset="0"/>
                <a:cs typeface="Arial" pitchFamily="34" charset="0"/>
              </a:rPr>
              <a:t>trang</a:t>
            </a:r>
            <a:r>
              <a:rPr lang="en-US" sz="1600" dirty="0">
                <a:latin typeface="Arial" pitchFamily="34" charset="0"/>
                <a:cs typeface="Arial" pitchFamily="34" charset="0"/>
              </a:rPr>
              <a:t> web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từ</a:t>
            </a:r>
            <a:r>
              <a:rPr lang="en-US" sz="1600" dirty="0">
                <a:latin typeface="Arial" pitchFamily="34" charset="0"/>
                <a:cs typeface="Arial" pitchFamily="34" charset="0"/>
              </a:rPr>
              <a:t> </a:t>
            </a:r>
            <a:r>
              <a:rPr lang="en-US" sz="1600" dirty="0" err="1">
                <a:latin typeface="Arial" pitchFamily="34" charset="0"/>
                <a:cs typeface="Arial" pitchFamily="34" charset="0"/>
              </a:rPr>
              <a:t>nguồn</a:t>
            </a:r>
            <a:r>
              <a:rPr lang="en-US" sz="1600" dirty="0">
                <a:latin typeface="Arial" pitchFamily="34" charset="0"/>
                <a:cs typeface="Arial" pitchFamily="34" charset="0"/>
              </a:rPr>
              <a:t> </a:t>
            </a:r>
            <a:r>
              <a:rPr lang="en-US" sz="1600" dirty="0" err="1">
                <a:latin typeface="Arial" pitchFamily="34" charset="0"/>
                <a:cs typeface="Arial" pitchFamily="34" charset="0"/>
              </a:rPr>
              <a:t>khác</a:t>
            </a:r>
            <a:r>
              <a:rPr lang="en-US" sz="1600" dirty="0">
                <a:latin typeface="Arial" pitchFamily="34" charset="0"/>
                <a:cs typeface="Arial" pitchFamily="34" charset="0"/>
              </a:rPr>
              <a:t> </a:t>
            </a:r>
            <a:r>
              <a:rPr lang="en-US" sz="1600" dirty="0" err="1">
                <a:latin typeface="Arial" pitchFamily="34" charset="0"/>
                <a:cs typeface="Arial" pitchFamily="34" charset="0"/>
              </a:rPr>
              <a:t>trên</a:t>
            </a:r>
            <a:r>
              <a:rPr lang="en-US" sz="1600" dirty="0">
                <a:latin typeface="Arial" pitchFamily="34" charset="0"/>
                <a:cs typeface="Arial" pitchFamily="34" charset="0"/>
              </a:rPr>
              <a:t> </a:t>
            </a:r>
            <a:r>
              <a:rPr lang="en-US" sz="1600" dirty="0" err="1">
                <a:latin typeface="Arial" pitchFamily="34" charset="0"/>
                <a:cs typeface="Arial" pitchFamily="34" charset="0"/>
              </a:rPr>
              <a:t>mạng</a:t>
            </a:r>
            <a:r>
              <a:rPr lang="en-US" sz="1600" dirty="0">
                <a:latin typeface="Arial" pitchFamily="34" charset="0"/>
                <a:cs typeface="Arial" pitchFamily="34" charset="0"/>
              </a:rPr>
              <a:t>. </a:t>
            </a:r>
            <a:endParaRPr lang="en-US" sz="1600" dirty="0" smtClean="0">
              <a:latin typeface="Arial" pitchFamily="34" charset="0"/>
              <a:cs typeface="Arial" pitchFamily="34" charset="0"/>
            </a:endParaRPr>
          </a:p>
          <a:p>
            <a:pPr algn="just">
              <a:spcBef>
                <a:spcPts val="600"/>
              </a:spcBef>
            </a:pPr>
            <a:r>
              <a:rPr lang="en-US" sz="1600" dirty="0" smtClean="0">
                <a:latin typeface="Arial" pitchFamily="34" charset="0"/>
                <a:cs typeface="Arial" pitchFamily="34" charset="0"/>
              </a:rPr>
              <a:t>10- </a:t>
            </a:r>
            <a:r>
              <a:rPr lang="en-US" sz="1600" dirty="0" err="1" smtClean="0">
                <a:latin typeface="Arial" pitchFamily="34" charset="0"/>
                <a:cs typeface="Arial" pitchFamily="34" charset="0"/>
              </a:rPr>
              <a:t>Thông</a:t>
            </a:r>
            <a:r>
              <a:rPr lang="en-US" sz="1600" dirty="0" smtClean="0">
                <a:latin typeface="Arial" pitchFamily="34" charset="0"/>
                <a:cs typeface="Arial" pitchFamily="34" charset="0"/>
              </a:rPr>
              <a:t> </a:t>
            </a:r>
            <a:r>
              <a:rPr lang="en-US" sz="1600" dirty="0" err="1">
                <a:latin typeface="Arial" pitchFamily="34" charset="0"/>
                <a:cs typeface="Arial" pitchFamily="34" charset="0"/>
              </a:rPr>
              <a:t>điệp</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chính</a:t>
            </a:r>
            <a:r>
              <a:rPr lang="en-US" sz="1600" dirty="0">
                <a:latin typeface="Arial" pitchFamily="34" charset="0"/>
                <a:cs typeface="Arial" pitchFamily="34" charset="0"/>
              </a:rPr>
              <a:t> </a:t>
            </a:r>
            <a:r>
              <a:rPr lang="en-US" sz="1600" dirty="0" err="1">
                <a:latin typeface="Arial" pitchFamily="34" charset="0"/>
                <a:cs typeface="Arial" pitchFamily="34" charset="0"/>
              </a:rPr>
              <a:t>xác</a:t>
            </a:r>
            <a:r>
              <a:rPr lang="en-US" sz="1600" dirty="0">
                <a:latin typeface="Arial" pitchFamily="34" charset="0"/>
                <a:cs typeface="Arial" pitchFamily="34" charset="0"/>
              </a:rPr>
              <a:t> </a:t>
            </a:r>
            <a:r>
              <a:rPr lang="en-US" sz="1600" dirty="0" err="1">
                <a:latin typeface="Arial" pitchFamily="34" charset="0"/>
                <a:cs typeface="Arial" pitchFamily="34" charset="0"/>
              </a:rPr>
              <a:t>về</a:t>
            </a:r>
            <a:r>
              <a:rPr lang="en-US" sz="1600" dirty="0">
                <a:latin typeface="Arial" pitchFamily="34" charset="0"/>
                <a:cs typeface="Arial" pitchFamily="34" charset="0"/>
              </a:rPr>
              <a:t> </a:t>
            </a:r>
            <a:r>
              <a:rPr lang="en-US" sz="1600" dirty="0" err="1">
                <a:latin typeface="Arial" pitchFamily="34" charset="0"/>
                <a:cs typeface="Arial" pitchFamily="34" charset="0"/>
              </a:rPr>
              <a:t>địa</a:t>
            </a:r>
            <a:r>
              <a:rPr lang="en-US" sz="1600" dirty="0">
                <a:latin typeface="Arial" pitchFamily="34" charset="0"/>
                <a:cs typeface="Arial" pitchFamily="34" charset="0"/>
              </a:rPr>
              <a:t> </a:t>
            </a:r>
            <a:r>
              <a:rPr lang="en-US" sz="1600" dirty="0" err="1">
                <a:latin typeface="Arial" pitchFamily="34" charset="0"/>
                <a:cs typeface="Arial" pitchFamily="34" charset="0"/>
              </a:rPr>
              <a:t>chỉ</a:t>
            </a:r>
            <a:r>
              <a:rPr lang="en-US" sz="1600" dirty="0">
                <a:latin typeface="Arial" pitchFamily="34" charset="0"/>
                <a:cs typeface="Arial" pitchFamily="34" charset="0"/>
              </a:rPr>
              <a:t> email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tên</a:t>
            </a:r>
            <a:r>
              <a:rPr lang="en-US" sz="1600" dirty="0">
                <a:latin typeface="Arial" pitchFamily="34" charset="0"/>
                <a:cs typeface="Arial" pitchFamily="34" charset="0"/>
              </a:rPr>
              <a:t> </a:t>
            </a:r>
            <a:r>
              <a:rPr lang="en-US" sz="1600" dirty="0" err="1">
                <a:latin typeface="Arial" pitchFamily="34" charset="0"/>
                <a:cs typeface="Arial" pitchFamily="34" charset="0"/>
              </a:rPr>
              <a:t>doanh</a:t>
            </a:r>
            <a:r>
              <a:rPr lang="en-US" sz="1600" dirty="0">
                <a:latin typeface="Arial" pitchFamily="34" charset="0"/>
                <a:cs typeface="Arial" pitchFamily="34" charset="0"/>
              </a:rPr>
              <a:t> </a:t>
            </a:r>
            <a:r>
              <a:rPr lang="en-US" sz="1600" dirty="0" err="1">
                <a:latin typeface="Arial" pitchFamily="34" charset="0"/>
                <a:cs typeface="Arial" pitchFamily="34" charset="0"/>
              </a:rPr>
              <a:t>nghiệp</a:t>
            </a:r>
            <a:r>
              <a:rPr lang="en-US" sz="1600" dirty="0">
                <a:latin typeface="Arial" pitchFamily="34" charset="0"/>
                <a:cs typeface="Arial" pitchFamily="34" charset="0"/>
              </a:rPr>
              <a:t>: </a:t>
            </a:r>
            <a:r>
              <a:rPr lang="en-US" sz="1600" dirty="0" err="1">
                <a:latin typeface="Arial" pitchFamily="34" charset="0"/>
                <a:cs typeface="Arial" pitchFamily="34" charset="0"/>
              </a:rPr>
              <a:t>Kiểm</a:t>
            </a:r>
            <a:r>
              <a:rPr lang="en-US" sz="1600" dirty="0">
                <a:latin typeface="Arial" pitchFamily="34" charset="0"/>
                <a:cs typeface="Arial" pitchFamily="34" charset="0"/>
              </a:rPr>
              <a:t> </a:t>
            </a:r>
            <a:r>
              <a:rPr lang="en-US" sz="1600" dirty="0" err="1">
                <a:latin typeface="Arial" pitchFamily="34" charset="0"/>
                <a:cs typeface="Arial" pitchFamily="34" charset="0"/>
              </a:rPr>
              <a:t>tra</a:t>
            </a:r>
            <a:r>
              <a:rPr lang="en-US" sz="1600" dirty="0">
                <a:latin typeface="Arial" pitchFamily="34" charset="0"/>
                <a:cs typeface="Arial" pitchFamily="34" charset="0"/>
              </a:rPr>
              <a:t> </a:t>
            </a:r>
            <a:r>
              <a:rPr lang="en-US" sz="1600" dirty="0" err="1">
                <a:latin typeface="Arial" pitchFamily="34" charset="0"/>
                <a:cs typeface="Arial" pitchFamily="34" charset="0"/>
              </a:rPr>
              <a:t>xem</a:t>
            </a:r>
            <a:r>
              <a:rPr lang="en-US" sz="1600" dirty="0">
                <a:latin typeface="Arial" pitchFamily="34" charset="0"/>
                <a:cs typeface="Arial" pitchFamily="34" charset="0"/>
              </a:rPr>
              <a:t> </a:t>
            </a:r>
            <a:r>
              <a:rPr lang="en-US" sz="1600" dirty="0" err="1">
                <a:latin typeface="Arial" pitchFamily="34" charset="0"/>
                <a:cs typeface="Arial" pitchFamily="34" charset="0"/>
              </a:rPr>
              <a:t>địa</a:t>
            </a:r>
            <a:r>
              <a:rPr lang="en-US" sz="1600" dirty="0">
                <a:latin typeface="Arial" pitchFamily="34" charset="0"/>
                <a:cs typeface="Arial" pitchFamily="34" charset="0"/>
              </a:rPr>
              <a:t> </a:t>
            </a:r>
            <a:r>
              <a:rPr lang="en-US" sz="1600" dirty="0" err="1">
                <a:latin typeface="Arial" pitchFamily="34" charset="0"/>
                <a:cs typeface="Arial" pitchFamily="34" charset="0"/>
              </a:rPr>
              <a:t>chỉ</a:t>
            </a:r>
            <a:r>
              <a:rPr lang="en-US" sz="1600" dirty="0">
                <a:latin typeface="Arial" pitchFamily="34" charset="0"/>
                <a:cs typeface="Arial" pitchFamily="34" charset="0"/>
              </a:rPr>
              <a:t> email </a:t>
            </a:r>
            <a:r>
              <a:rPr lang="en-US" sz="1600" dirty="0" err="1">
                <a:latin typeface="Arial" pitchFamily="34" charset="0"/>
                <a:cs typeface="Arial" pitchFamily="34" charset="0"/>
              </a:rPr>
              <a:t>hoặc</a:t>
            </a:r>
            <a:r>
              <a:rPr lang="en-US" sz="1600" dirty="0">
                <a:latin typeface="Arial" pitchFamily="34" charset="0"/>
                <a:cs typeface="Arial" pitchFamily="34" charset="0"/>
              </a:rPr>
              <a:t> </a:t>
            </a:r>
            <a:r>
              <a:rPr lang="en-US" sz="1600" dirty="0" err="1">
                <a:latin typeface="Arial" pitchFamily="34" charset="0"/>
                <a:cs typeface="Arial" pitchFamily="34" charset="0"/>
              </a:rPr>
              <a:t>tên</a:t>
            </a:r>
            <a:r>
              <a:rPr lang="en-US" sz="1600" dirty="0">
                <a:latin typeface="Arial" pitchFamily="34" charset="0"/>
                <a:cs typeface="Arial" pitchFamily="34" charset="0"/>
              </a:rPr>
              <a:t> </a:t>
            </a:r>
            <a:r>
              <a:rPr lang="en-US" sz="1600" dirty="0" err="1">
                <a:latin typeface="Arial" pitchFamily="34" charset="0"/>
                <a:cs typeface="Arial" pitchFamily="34" charset="0"/>
              </a:rPr>
              <a:t>doanh</a:t>
            </a:r>
            <a:r>
              <a:rPr lang="en-US" sz="1600" dirty="0">
                <a:latin typeface="Arial" pitchFamily="34" charset="0"/>
                <a:cs typeface="Arial" pitchFamily="34" charset="0"/>
              </a:rPr>
              <a:t> </a:t>
            </a:r>
            <a:r>
              <a:rPr lang="en-US" sz="1600" dirty="0" err="1">
                <a:latin typeface="Arial" pitchFamily="34" charset="0"/>
                <a:cs typeface="Arial" pitchFamily="34" charset="0"/>
              </a:rPr>
              <a:t>nghiệp</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giống</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thông</a:t>
            </a:r>
            <a:r>
              <a:rPr lang="en-US" sz="1600" dirty="0">
                <a:latin typeface="Arial" pitchFamily="34" charset="0"/>
                <a:cs typeface="Arial" pitchFamily="34" charset="0"/>
              </a:rPr>
              <a:t> tin </a:t>
            </a:r>
            <a:r>
              <a:rPr lang="en-US" sz="1600" dirty="0" err="1">
                <a:latin typeface="Arial" pitchFamily="34" charset="0"/>
                <a:cs typeface="Arial" pitchFamily="34" charset="0"/>
              </a:rPr>
              <a:t>chính</a:t>
            </a:r>
            <a:r>
              <a:rPr lang="en-US" sz="1600" dirty="0">
                <a:latin typeface="Arial" pitchFamily="34" charset="0"/>
                <a:cs typeface="Arial" pitchFamily="34" charset="0"/>
              </a:rPr>
              <a:t> </a:t>
            </a:r>
            <a:r>
              <a:rPr lang="en-US" sz="1600" dirty="0" err="1">
                <a:latin typeface="Arial" pitchFamily="34" charset="0"/>
                <a:cs typeface="Arial" pitchFamily="34" charset="0"/>
              </a:rPr>
              <a:t>thức</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smtClean="0">
                <a:latin typeface="Arial" pitchFamily="34" charset="0"/>
                <a:cs typeface="Arial" pitchFamily="34" charset="0"/>
              </a:rPr>
              <a:t>.</a:t>
            </a:r>
          </a:p>
          <a:p>
            <a:pPr algn="just">
              <a:spcBef>
                <a:spcPts val="600"/>
              </a:spcBef>
            </a:pPr>
            <a:r>
              <a:rPr lang="en-US" sz="1600" dirty="0" smtClean="0">
                <a:latin typeface="Arial" pitchFamily="34" charset="0"/>
                <a:cs typeface="Arial" pitchFamily="34" charset="0"/>
              </a:rPr>
              <a:t>11- </a:t>
            </a:r>
            <a:r>
              <a:rPr lang="en-US" sz="1600" dirty="0" err="1" smtClean="0">
                <a:latin typeface="Arial" pitchFamily="34" charset="0"/>
                <a:cs typeface="Arial" pitchFamily="34" charset="0"/>
              </a:rPr>
              <a:t>Trao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đổi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công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việc</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của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cơ</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quan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bảo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vệ</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pháp</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luật</a:t>
            </a:r>
            <a:r>
              <a:rPr lang="en-US" sz="1600" dirty="0" smtClean="0">
                <a:latin typeface="Arial" pitchFamily="34" charset="0"/>
                <a:cs typeface="Arial" pitchFamily="34" charset="0"/>
              </a:rPr>
              <a:t> qua </a:t>
            </a:r>
            <a:r>
              <a:rPr lang="en-US" sz="1600" dirty="0" err="1" smtClean="0">
                <a:latin typeface="Arial" pitchFamily="34" charset="0"/>
                <a:cs typeface="Arial" pitchFamily="34" charset="0"/>
              </a:rPr>
              <a:t>điện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thoại</a:t>
            </a:r>
            <a:r>
              <a:rPr lang="en-US" sz="1600" dirty="0" smtClean="0">
                <a:latin typeface="Arial" pitchFamily="34" charset="0"/>
                <a:cs typeface="Arial" pitchFamily="34" charset="0"/>
              </a:rPr>
              <a:t>, rung </a:t>
            </a:r>
            <a:r>
              <a:rPr lang="en-US" sz="1600" dirty="0" err="1" smtClean="0">
                <a:latin typeface="Arial" pitchFamily="34" charset="0"/>
                <a:cs typeface="Arial" pitchFamily="34" charset="0"/>
              </a:rPr>
              <a:t>dọa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áp</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dụng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biện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pháp</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cưỡng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chế</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nếu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không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hợp</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tác</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yêu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cầu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khai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báo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số</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tiền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hiện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có</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moi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hỏi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thông</a:t>
            </a:r>
            <a:r>
              <a:rPr lang="en-US" sz="1600" dirty="0" smtClean="0">
                <a:latin typeface="Arial" pitchFamily="34" charset="0"/>
                <a:cs typeface="Arial" pitchFamily="34" charset="0"/>
              </a:rPr>
              <a:t> tin, </a:t>
            </a:r>
            <a:r>
              <a:rPr lang="en-US" sz="1600" dirty="0" err="1" smtClean="0">
                <a:latin typeface="Arial" pitchFamily="34" charset="0"/>
                <a:cs typeface="Arial" pitchFamily="34" charset="0"/>
              </a:rPr>
              <a:t>yêu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cầu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chuyển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tiền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vào</a:t>
            </a:r>
            <a:r>
              <a:rPr lang="en-US" sz="1600" dirty="0" smtClean="0">
                <a:latin typeface="Arial" pitchFamily="34" charset="0"/>
                <a:cs typeface="Arial" pitchFamily="34" charset="0"/>
              </a:rPr>
              <a:t> TK </a:t>
            </a:r>
            <a:r>
              <a:rPr lang="en-US" sz="1600" dirty="0" err="1" smtClean="0">
                <a:latin typeface="Arial" pitchFamily="34" charset="0"/>
                <a:cs typeface="Arial" pitchFamily="34" charset="0"/>
              </a:rPr>
              <a:t>cơ</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quan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điều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tra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nhưng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lại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đứng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tên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cá</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nhân</a:t>
            </a:r>
            <a:r>
              <a:rPr lang="en-US" sz="1600" dirty="0" smtClean="0">
                <a:latin typeface="Arial" pitchFamily="34" charset="0"/>
                <a:cs typeface="Arial" pitchFamily="34" charset="0"/>
              </a:rPr>
              <a:t>.</a:t>
            </a:r>
          </a:p>
          <a:p>
            <a:pPr algn="just">
              <a:spcBef>
                <a:spcPts val="600"/>
              </a:spcBef>
            </a:pPr>
            <a:r>
              <a:rPr lang="en-US" sz="1600" dirty="0" smtClean="0">
                <a:latin typeface="Arial" pitchFamily="34" charset="0"/>
                <a:cs typeface="Arial" pitchFamily="34" charset="0"/>
              </a:rPr>
              <a:t>12- </a:t>
            </a:r>
            <a:r>
              <a:rPr lang="en-US" sz="1600" dirty="0" err="1" smtClean="0">
                <a:latin typeface="Arial" pitchFamily="34" charset="0"/>
                <a:cs typeface="Arial" pitchFamily="34" charset="0"/>
              </a:rPr>
              <a:t>Mọi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lời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hứa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hẹn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đầu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tư</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cho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lãi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suất</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cao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gấp</a:t>
            </a:r>
            <a:r>
              <a:rPr lang="en-US" sz="1600" dirty="0" smtClean="0">
                <a:latin typeface="Arial" pitchFamily="34" charset="0"/>
                <a:cs typeface="Arial" pitchFamily="34" charset="0"/>
              </a:rPr>
              <a:t> 3 </a:t>
            </a:r>
            <a:r>
              <a:rPr lang="en-US" sz="1600" dirty="0" err="1" smtClean="0">
                <a:latin typeface="Arial" pitchFamily="34" charset="0"/>
                <a:cs typeface="Arial" pitchFamily="34" charset="0"/>
              </a:rPr>
              <a:t>lần</a:t>
            </a:r>
            <a:r>
              <a:rPr lang="en-US" sz="1600" dirty="0" smtClean="0">
                <a:latin typeface="Arial" pitchFamily="34" charset="0"/>
                <a:cs typeface="Arial" pitchFamily="34" charset="0"/>
              </a:rPr>
              <a:t> so </a:t>
            </a:r>
            <a:r>
              <a:rPr lang="en-US" sz="1600" dirty="0" err="1" smtClean="0">
                <a:latin typeface="Arial" pitchFamily="34" charset="0"/>
                <a:cs typeface="Arial" pitchFamily="34" charset="0"/>
              </a:rPr>
              <a:t>với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mức</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cao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nhất</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của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lãi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suất</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ngân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hàng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quy</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định</a:t>
            </a:r>
            <a:r>
              <a:rPr lang="en-US" sz="1600" dirty="0" smtClean="0">
                <a:latin typeface="Arial" pitchFamily="34" charset="0"/>
                <a:cs typeface="Arial" pitchFamily="34" charset="0"/>
              </a:rPr>
              <a:t> (20%/</a:t>
            </a:r>
            <a:r>
              <a:rPr lang="en-US" sz="1600" dirty="0" err="1" smtClean="0">
                <a:latin typeface="Arial" pitchFamily="34" charset="0"/>
                <a:cs typeface="Arial" pitchFamily="34" charset="0"/>
              </a:rPr>
              <a:t>năm</a:t>
            </a:r>
            <a:r>
              <a:rPr lang="en-US" sz="1600" dirty="0">
                <a:latin typeface="Arial" pitchFamily="34" charset="0"/>
                <a:cs typeface="Arial" pitchFamily="34" charset="0"/>
              </a:rPr>
              <a:t> </a:t>
            </a:r>
            <a:r>
              <a:rPr lang="en-US" sz="1600" dirty="0" err="1" smtClean="0">
                <a:latin typeface="Arial" pitchFamily="34" charset="0"/>
                <a:cs typeface="Arial" pitchFamily="34" charset="0"/>
              </a:rPr>
              <a:t>của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khoản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vay</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đều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là</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lừa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đảo</a:t>
            </a:r>
            <a:r>
              <a:rPr lang="en-US" sz="1600" dirty="0" smtClean="0">
                <a:latin typeface="Arial" pitchFamily="34" charset="0"/>
                <a:cs typeface="Arial" pitchFamily="34" charset="0"/>
              </a:rPr>
              <a:t>.</a:t>
            </a:r>
          </a:p>
          <a:p>
            <a:pPr algn="just">
              <a:spcBef>
                <a:spcPts val="600"/>
              </a:spcBef>
            </a:pPr>
            <a:r>
              <a:rPr lang="en-US" sz="1600" dirty="0" smtClean="0">
                <a:latin typeface="Arial" pitchFamily="34" charset="0"/>
                <a:cs typeface="Arial" pitchFamily="34" charset="0"/>
              </a:rPr>
              <a:t>13- 99,99% </a:t>
            </a:r>
            <a:r>
              <a:rPr lang="en-US" sz="1600" dirty="0" err="1" smtClean="0">
                <a:latin typeface="Arial" pitchFamily="34" charset="0"/>
                <a:cs typeface="Arial" pitchFamily="34" charset="0"/>
              </a:rPr>
              <a:t>những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lời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tỏ</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tình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trên</a:t>
            </a:r>
            <a:r>
              <a:rPr lang="en-US" sz="1600" dirty="0" smtClean="0">
                <a:latin typeface="Arial" pitchFamily="34" charset="0"/>
                <a:cs typeface="Arial" pitchFamily="34" charset="0"/>
              </a:rPr>
              <a:t> MXH </a:t>
            </a:r>
            <a:r>
              <a:rPr lang="en-US" sz="1600" dirty="0" err="1" smtClean="0">
                <a:latin typeface="Arial" pitchFamily="34" charset="0"/>
                <a:cs typeface="Arial" pitchFamily="34" charset="0"/>
              </a:rPr>
              <a:t>rồi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hứa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tặng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quà</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tiền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ngoại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tệ</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các</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thông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báo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trúng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thưởng</a:t>
            </a:r>
            <a:r>
              <a:rPr lang="en-US" sz="1600" dirty="0" smtClean="0">
                <a:latin typeface="Arial" pitchFamily="34" charset="0"/>
                <a:cs typeface="Arial" pitchFamily="34" charset="0"/>
              </a:rPr>
              <a:t>, tri </a:t>
            </a:r>
            <a:r>
              <a:rPr lang="en-US" sz="1600" dirty="0" err="1" smtClean="0">
                <a:latin typeface="Arial" pitchFamily="34" charset="0"/>
                <a:cs typeface="Arial" pitchFamily="34" charset="0"/>
              </a:rPr>
              <a:t>ân</a:t>
            </a:r>
            <a:r>
              <a:rPr lang="en-US" sz="1600" dirty="0" smtClean="0">
                <a:latin typeface="Arial" pitchFamily="34" charset="0"/>
                <a:cs typeface="Arial" pitchFamily="34" charset="0"/>
              </a:rPr>
              <a:t>…</a:t>
            </a:r>
            <a:r>
              <a:rPr lang="en-US" sz="1600" dirty="0" err="1" smtClean="0">
                <a:latin typeface="Arial" pitchFamily="34" charset="0"/>
                <a:cs typeface="Arial" pitchFamily="34" charset="0"/>
              </a:rPr>
              <a:t>đều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là</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trò</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lừa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đảo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chiếm</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đoạt</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thủ</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tục</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trả</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trước</a:t>
            </a:r>
            <a:r>
              <a:rPr lang="en-US" sz="1600" dirty="0" smtClean="0">
                <a:latin typeface="Arial" pitchFamily="34" charset="0"/>
                <a:cs typeface="Arial" pitchFamily="34" charset="0"/>
              </a:rPr>
              <a:t>”.</a:t>
            </a:r>
          </a:p>
          <a:p>
            <a:pPr algn="just">
              <a:spcBef>
                <a:spcPts val="600"/>
              </a:spcBef>
            </a:pP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Mọi</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quan</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hệ</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thông</a:t>
            </a:r>
            <a:r>
              <a:rPr lang="en-US" sz="1600" dirty="0" smtClean="0">
                <a:solidFill>
                  <a:srgbClr val="FF0000"/>
                </a:solidFill>
                <a:latin typeface="Arial" pitchFamily="34" charset="0"/>
                <a:cs typeface="Arial" pitchFamily="34" charset="0"/>
              </a:rPr>
              <a:t> tin </a:t>
            </a:r>
            <a:r>
              <a:rPr lang="en-US" sz="1600" dirty="0" err="1" smtClean="0">
                <a:solidFill>
                  <a:srgbClr val="FF0000"/>
                </a:solidFill>
                <a:latin typeface="Arial" pitchFamily="34" charset="0"/>
                <a:cs typeface="Arial" pitchFamily="34" charset="0"/>
              </a:rPr>
              <a:t>tiếp</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nhận</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từ</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mạng</a:t>
            </a:r>
            <a:r>
              <a:rPr lang="en-US" sz="1600" dirty="0" smtClean="0">
                <a:solidFill>
                  <a:srgbClr val="FF0000"/>
                </a:solidFill>
                <a:latin typeface="Arial" pitchFamily="34" charset="0"/>
                <a:cs typeface="Arial" pitchFamily="34" charset="0"/>
              </a:rPr>
              <a:t> Internet hay </a:t>
            </a:r>
            <a:r>
              <a:rPr lang="en-US" sz="1600" dirty="0" err="1" smtClean="0">
                <a:solidFill>
                  <a:srgbClr val="FF0000"/>
                </a:solidFill>
                <a:latin typeface="Arial" pitchFamily="34" charset="0"/>
                <a:cs typeface="Arial" pitchFamily="34" charset="0"/>
              </a:rPr>
              <a:t>viễn</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thông</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mà</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hướng</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đến</a:t>
            </a:r>
            <a:r>
              <a:rPr lang="en-US" sz="1600" dirty="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túi</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tiền</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của</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mình</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hoặc</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rủ</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đầu</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tư</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làm</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nhiệm</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vụ</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cho</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lợi</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nhuận</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cao</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thì</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cần</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tiên</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liệu</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ngay</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đó</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là</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lừa</a:t>
            </a:r>
            <a:r>
              <a:rPr lang="en-US" sz="1600" dirty="0" smtClean="0">
                <a:solidFill>
                  <a:srgbClr val="FF0000"/>
                </a:solidFill>
                <a:latin typeface="Arial" pitchFamily="34" charset="0"/>
                <a:cs typeface="Arial" pitchFamily="34" charset="0"/>
              </a:rPr>
              <a:t> </a:t>
            </a:r>
            <a:r>
              <a:rPr lang="en-US" sz="1600" dirty="0" err="1" smtClean="0">
                <a:solidFill>
                  <a:srgbClr val="FF0000"/>
                </a:solidFill>
                <a:latin typeface="Arial" pitchFamily="34" charset="0"/>
                <a:cs typeface="Arial" pitchFamily="34" charset="0"/>
              </a:rPr>
              <a:t>đảo</a:t>
            </a:r>
            <a:r>
              <a:rPr lang="en-US" sz="1600" dirty="0" smtClean="0">
                <a:solidFill>
                  <a:srgbClr val="FF0000"/>
                </a:solidFill>
                <a:latin typeface="Arial" pitchFamily="34" charset="0"/>
                <a:cs typeface="Arial" pitchFamily="34" charset="0"/>
              </a:rPr>
              <a:t>.</a:t>
            </a:r>
            <a:endParaRPr lang="en-US" sz="1600" dirty="0">
              <a:latin typeface="Arial" pitchFamily="34" charset="0"/>
              <a:cs typeface="Arial" pitchFamily="34" charset="0"/>
            </a:endParaRPr>
          </a:p>
        </p:txBody>
      </p:sp>
      <p:sp>
        <p:nvSpPr>
          <p:cNvPr id="23" name="object 23"/>
          <p:cNvSpPr txBox="1"/>
          <p:nvPr/>
        </p:nvSpPr>
        <p:spPr>
          <a:xfrm>
            <a:off x="260715" y="7193157"/>
            <a:ext cx="163830" cy="208279"/>
          </a:xfrm>
          <a:prstGeom prst="rect">
            <a:avLst/>
          </a:prstGeom>
        </p:spPr>
        <p:txBody>
          <a:bodyPr vert="horz" wrap="square" lIns="0" tIns="12700" rIns="0" bIns="0" rtlCol="0">
            <a:spAutoFit/>
          </a:bodyPr>
          <a:lstStyle/>
          <a:p>
            <a:pPr marL="12700">
              <a:lnSpc>
                <a:spcPct val="100000"/>
              </a:lnSpc>
              <a:spcBef>
                <a:spcPts val="100"/>
              </a:spcBef>
            </a:pPr>
            <a:r>
              <a:rPr sz="1200" spc="-130" dirty="0">
                <a:solidFill>
                  <a:srgbClr val="386FDE"/>
                </a:solidFill>
                <a:latin typeface="Arial"/>
                <a:cs typeface="Arial"/>
              </a:rPr>
              <a:t>21</a:t>
            </a:r>
            <a:endParaRPr sz="1200">
              <a:latin typeface="Arial"/>
              <a:cs typeface="Arial"/>
            </a:endParaRPr>
          </a:p>
        </p:txBody>
      </p:sp>
    </p:spTree>
    <p:extLst>
      <p:ext uri="{BB962C8B-B14F-4D97-AF65-F5344CB8AC3E}">
        <p14:creationId xmlns:p14="http://schemas.microsoft.com/office/powerpoint/2010/main" val="1867831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0715" y="276225"/>
            <a:ext cx="4997085" cy="518091"/>
          </a:xfrm>
          <a:prstGeom prst="rect">
            <a:avLst/>
          </a:prstGeom>
        </p:spPr>
        <p:txBody>
          <a:bodyPr vert="horz" wrap="square" lIns="0" tIns="12700" rIns="0" bIns="0" rtlCol="0">
            <a:spAutoFit/>
          </a:bodyPr>
          <a:lstStyle/>
          <a:p>
            <a:pPr marL="12700" algn="ctr">
              <a:lnSpc>
                <a:spcPct val="100000"/>
              </a:lnSpc>
              <a:spcBef>
                <a:spcPts val="100"/>
              </a:spcBef>
            </a:pPr>
            <a:r>
              <a:rPr lang="en-US" sz="1600" b="1" spc="-5" dirty="0" smtClean="0">
                <a:solidFill>
                  <a:srgbClr val="FF0000"/>
                </a:solidFill>
                <a:latin typeface="Arial"/>
                <a:cs typeface="Arial"/>
              </a:rPr>
              <a:t>PHƯƠNG CHÂM CHỦ ĐỘNG </a:t>
            </a:r>
            <a:r>
              <a:rPr lang="en-US" sz="1600" b="1" spc="-5" dirty="0" smtClean="0">
                <a:solidFill>
                  <a:srgbClr val="FF0000"/>
                </a:solidFill>
                <a:latin typeface="Arial"/>
                <a:cs typeface="Arial"/>
              </a:rPr>
              <a:t>PHÒNG NGỪA </a:t>
            </a:r>
          </a:p>
          <a:p>
            <a:pPr marL="12700" algn="ctr">
              <a:lnSpc>
                <a:spcPct val="100000"/>
              </a:lnSpc>
              <a:spcBef>
                <a:spcPts val="100"/>
              </a:spcBef>
            </a:pPr>
            <a:r>
              <a:rPr lang="en-US" sz="1600" b="1" spc="-5" dirty="0" smtClean="0">
                <a:solidFill>
                  <a:srgbClr val="FF0000"/>
                </a:solidFill>
                <a:latin typeface="Arial"/>
                <a:cs typeface="Arial"/>
              </a:rPr>
              <a:t>TỘI PHẠM LỪA ĐẢO TRỰC TUYẾN</a:t>
            </a:r>
            <a:endParaRPr sz="1600" dirty="0">
              <a:solidFill>
                <a:srgbClr val="FF0000"/>
              </a:solidFill>
              <a:latin typeface="Arial"/>
              <a:cs typeface="Arial"/>
            </a:endParaRPr>
          </a:p>
        </p:txBody>
      </p:sp>
      <p:sp>
        <p:nvSpPr>
          <p:cNvPr id="3" name="object 3"/>
          <p:cNvSpPr txBox="1"/>
          <p:nvPr/>
        </p:nvSpPr>
        <p:spPr>
          <a:xfrm>
            <a:off x="684498" y="1217091"/>
            <a:ext cx="61594" cy="208279"/>
          </a:xfrm>
          <a:prstGeom prst="rect">
            <a:avLst/>
          </a:prstGeom>
        </p:spPr>
        <p:txBody>
          <a:bodyPr vert="horz" wrap="square" lIns="0" tIns="12700" rIns="0" bIns="0" rtlCol="0">
            <a:spAutoFit/>
          </a:bodyPr>
          <a:lstStyle/>
          <a:p>
            <a:pPr marL="12700">
              <a:lnSpc>
                <a:spcPct val="100000"/>
              </a:lnSpc>
              <a:spcBef>
                <a:spcPts val="100"/>
              </a:spcBef>
            </a:pPr>
            <a:r>
              <a:rPr sz="1200" b="1" spc="-55" dirty="0">
                <a:latin typeface="Arial"/>
                <a:cs typeface="Arial"/>
              </a:rPr>
              <a:t> </a:t>
            </a:r>
            <a:endParaRPr sz="1200">
              <a:latin typeface="Arial"/>
              <a:cs typeface="Arial"/>
            </a:endParaRPr>
          </a:p>
        </p:txBody>
      </p:sp>
      <p:sp>
        <p:nvSpPr>
          <p:cNvPr id="9" name="object 9"/>
          <p:cNvSpPr txBox="1"/>
          <p:nvPr/>
        </p:nvSpPr>
        <p:spPr>
          <a:xfrm>
            <a:off x="231168" y="813566"/>
            <a:ext cx="4836038" cy="7141057"/>
          </a:xfrm>
          <a:prstGeom prst="rect">
            <a:avLst/>
          </a:prstGeom>
        </p:spPr>
        <p:txBody>
          <a:bodyPr vert="horz" wrap="square" lIns="0" tIns="137795" rIns="0" bIns="0" rtlCol="0">
            <a:spAutoFit/>
          </a:bodyPr>
          <a:lstStyle/>
          <a:p>
            <a:pPr marL="12700">
              <a:spcBef>
                <a:spcPts val="1085"/>
              </a:spcBef>
            </a:pPr>
            <a:r>
              <a:rPr lang="en-US" sz="1600" b="1" spc="-35" dirty="0" smtClean="0">
                <a:solidFill>
                  <a:srgbClr val="FF0000"/>
                </a:solidFill>
                <a:latin typeface="Arial"/>
                <a:cs typeface="Arial"/>
              </a:rPr>
              <a:t>5 </a:t>
            </a:r>
            <a:r>
              <a:rPr lang="en-US" sz="1600" b="1" spc="-35" dirty="0" err="1" smtClean="0">
                <a:solidFill>
                  <a:srgbClr val="FF0000"/>
                </a:solidFill>
                <a:latin typeface="Arial"/>
                <a:cs typeface="Arial"/>
              </a:rPr>
              <a:t>cần</a:t>
            </a:r>
            <a:r>
              <a:rPr lang="en-US" sz="1600" b="1" spc="-35" dirty="0" smtClean="0">
                <a:solidFill>
                  <a:srgbClr val="FF0000"/>
                </a:solidFill>
                <a:latin typeface="Arial"/>
                <a:cs typeface="Arial"/>
              </a:rPr>
              <a:t>:</a:t>
            </a:r>
          </a:p>
          <a:p>
            <a:pPr marL="12700" algn="just">
              <a:spcBef>
                <a:spcPts val="1085"/>
              </a:spcBef>
            </a:pPr>
            <a:r>
              <a:rPr lang="en-US" sz="1600" b="1" spc="-35" dirty="0">
                <a:solidFill>
                  <a:srgbClr val="137333"/>
                </a:solidFill>
                <a:latin typeface="Arial"/>
                <a:cs typeface="Arial"/>
              </a:rPr>
              <a:t>*</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Cập</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nhật</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hàng</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ngày</a:t>
            </a:r>
            <a:r>
              <a:rPr lang="en-US" sz="1600" b="1" spc="-35" dirty="0" smtClean="0">
                <a:solidFill>
                  <a:srgbClr val="137333"/>
                </a:solidFill>
                <a:latin typeface="Arial"/>
                <a:cs typeface="Arial"/>
              </a:rPr>
              <a:t>: </a:t>
            </a:r>
            <a:r>
              <a:rPr lang="en-US" sz="1600" spc="-20" dirty="0" err="1" smtClean="0">
                <a:latin typeface="Arial"/>
                <a:cs typeface="Arial"/>
              </a:rPr>
              <a:t>Thường</a:t>
            </a:r>
            <a:r>
              <a:rPr lang="en-US" sz="1600" spc="-20" dirty="0" smtClean="0">
                <a:latin typeface="Arial"/>
                <a:cs typeface="Arial"/>
              </a:rPr>
              <a:t> </a:t>
            </a:r>
            <a:r>
              <a:rPr lang="en-US" sz="1600" spc="-20" dirty="0" err="1" smtClean="0">
                <a:latin typeface="Arial"/>
                <a:cs typeface="Arial"/>
              </a:rPr>
              <a:t>xuyên</a:t>
            </a:r>
            <a:r>
              <a:rPr lang="en-US" sz="1600" spc="-20" dirty="0" smtClean="0">
                <a:latin typeface="Arial"/>
                <a:cs typeface="Arial"/>
              </a:rPr>
              <a:t> </a:t>
            </a:r>
            <a:r>
              <a:rPr lang="en-US" sz="1600" spc="-20" dirty="0" err="1" smtClean="0">
                <a:latin typeface="Arial"/>
                <a:cs typeface="Arial"/>
              </a:rPr>
              <a:t>đọc</a:t>
            </a:r>
            <a:r>
              <a:rPr lang="en-US" sz="1600" spc="-20" dirty="0" smtClean="0">
                <a:latin typeface="Arial"/>
                <a:cs typeface="Arial"/>
              </a:rPr>
              <a:t> </a:t>
            </a:r>
            <a:r>
              <a:rPr lang="en-US" sz="1600" spc="-20" dirty="0" err="1" smtClean="0">
                <a:latin typeface="Arial"/>
                <a:cs typeface="Arial"/>
              </a:rPr>
              <a:t>báo</a:t>
            </a:r>
            <a:r>
              <a:rPr lang="en-US" sz="1600" spc="-20" dirty="0" smtClean="0">
                <a:latin typeface="Arial"/>
                <a:cs typeface="Arial"/>
              </a:rPr>
              <a:t>, </a:t>
            </a:r>
            <a:r>
              <a:rPr lang="en-US" sz="1600" spc="-20" dirty="0" err="1" smtClean="0">
                <a:latin typeface="Arial"/>
                <a:cs typeface="Arial"/>
              </a:rPr>
              <a:t>lướt</a:t>
            </a:r>
            <a:r>
              <a:rPr lang="en-US" sz="1600" spc="-20" dirty="0" smtClean="0">
                <a:latin typeface="Arial"/>
                <a:cs typeface="Arial"/>
              </a:rPr>
              <a:t> </a:t>
            </a:r>
            <a:r>
              <a:rPr lang="en-US" sz="1600" spc="-20" dirty="0" err="1" smtClean="0">
                <a:latin typeface="Arial"/>
                <a:cs typeface="Arial"/>
              </a:rPr>
              <a:t>mạng</a:t>
            </a:r>
            <a:r>
              <a:rPr lang="en-US" sz="1600" spc="-20" dirty="0" smtClean="0">
                <a:latin typeface="Arial"/>
                <a:cs typeface="Arial"/>
              </a:rPr>
              <a:t> </a:t>
            </a:r>
            <a:r>
              <a:rPr lang="en-US" sz="1600" spc="-20" dirty="0" err="1" smtClean="0">
                <a:latin typeface="Arial"/>
                <a:cs typeface="Arial"/>
              </a:rPr>
              <a:t>để</a:t>
            </a:r>
            <a:r>
              <a:rPr lang="en-US" sz="1600" spc="-20" dirty="0" smtClean="0">
                <a:latin typeface="Arial"/>
                <a:cs typeface="Arial"/>
              </a:rPr>
              <a:t> </a:t>
            </a:r>
            <a:r>
              <a:rPr lang="en-US" sz="1600" spc="-20" dirty="0" err="1" smtClean="0">
                <a:latin typeface="Arial"/>
                <a:cs typeface="Arial"/>
              </a:rPr>
              <a:t>cập</a:t>
            </a:r>
            <a:r>
              <a:rPr lang="en-US" sz="1600" spc="-20" dirty="0" smtClean="0">
                <a:latin typeface="Arial"/>
                <a:cs typeface="Arial"/>
              </a:rPr>
              <a:t> </a:t>
            </a:r>
            <a:r>
              <a:rPr lang="en-US" sz="1600" spc="-20" dirty="0" err="1" smtClean="0">
                <a:latin typeface="Arial"/>
                <a:cs typeface="Arial"/>
              </a:rPr>
              <a:t>nhật</a:t>
            </a:r>
            <a:r>
              <a:rPr lang="en-US" sz="1600" spc="-20" dirty="0" smtClean="0">
                <a:latin typeface="Arial"/>
                <a:cs typeface="Arial"/>
              </a:rPr>
              <a:t> </a:t>
            </a:r>
            <a:r>
              <a:rPr lang="en-US" sz="1600" spc="-20" dirty="0" err="1" smtClean="0">
                <a:latin typeface="Arial"/>
                <a:cs typeface="Arial"/>
              </a:rPr>
              <a:t>thời</a:t>
            </a:r>
            <a:r>
              <a:rPr lang="en-US" sz="1600" spc="-20" dirty="0" smtClean="0">
                <a:latin typeface="Arial"/>
                <a:cs typeface="Arial"/>
              </a:rPr>
              <a:t> </a:t>
            </a:r>
            <a:r>
              <a:rPr lang="en-US" sz="1600" spc="-20" dirty="0" err="1" smtClean="0">
                <a:latin typeface="Arial"/>
                <a:cs typeface="Arial"/>
              </a:rPr>
              <a:t>sự</a:t>
            </a:r>
            <a:r>
              <a:rPr lang="en-US" sz="1600" spc="-20" dirty="0" smtClean="0">
                <a:latin typeface="Arial"/>
                <a:cs typeface="Arial"/>
              </a:rPr>
              <a:t> an </a:t>
            </a:r>
            <a:r>
              <a:rPr lang="en-US" sz="1600" spc="-20" dirty="0" err="1" smtClean="0">
                <a:latin typeface="Arial"/>
                <a:cs typeface="Arial"/>
              </a:rPr>
              <a:t>ninh</a:t>
            </a:r>
            <a:r>
              <a:rPr lang="en-US" sz="1600" spc="-20" dirty="0" smtClean="0">
                <a:latin typeface="Arial"/>
                <a:cs typeface="Arial"/>
              </a:rPr>
              <a:t>, </a:t>
            </a:r>
            <a:r>
              <a:rPr lang="en-US" sz="1600" spc="-20" dirty="0" err="1" smtClean="0">
                <a:latin typeface="Arial"/>
                <a:cs typeface="Arial"/>
              </a:rPr>
              <a:t>thông</a:t>
            </a:r>
            <a:r>
              <a:rPr lang="en-US" sz="1600" spc="-20" dirty="0" smtClean="0">
                <a:latin typeface="Arial"/>
                <a:cs typeface="Arial"/>
              </a:rPr>
              <a:t> tin </a:t>
            </a:r>
            <a:r>
              <a:rPr lang="en-US" sz="1600" spc="-20" dirty="0" err="1" smtClean="0">
                <a:latin typeface="Arial"/>
                <a:cs typeface="Arial"/>
              </a:rPr>
              <a:t>tội</a:t>
            </a:r>
            <a:r>
              <a:rPr lang="en-US" sz="1600" spc="-20" dirty="0" smtClean="0">
                <a:latin typeface="Arial"/>
                <a:cs typeface="Arial"/>
              </a:rPr>
              <a:t> </a:t>
            </a:r>
            <a:r>
              <a:rPr lang="en-US" sz="1600" spc="-20" dirty="0" err="1" smtClean="0">
                <a:latin typeface="Arial"/>
                <a:cs typeface="Arial"/>
              </a:rPr>
              <a:t>phạm</a:t>
            </a:r>
            <a:r>
              <a:rPr lang="en-US" sz="1600" spc="-20" dirty="0" smtClean="0">
                <a:latin typeface="Arial"/>
                <a:cs typeface="Arial"/>
              </a:rPr>
              <a:t>, </a:t>
            </a:r>
            <a:r>
              <a:rPr lang="en-US" sz="1600" spc="-20" dirty="0" err="1" smtClean="0">
                <a:latin typeface="Arial"/>
                <a:cs typeface="Arial"/>
              </a:rPr>
              <a:t>đọc</a:t>
            </a:r>
            <a:r>
              <a:rPr lang="en-US" sz="1600" spc="-20" dirty="0" smtClean="0">
                <a:latin typeface="Arial"/>
                <a:cs typeface="Arial"/>
              </a:rPr>
              <a:t> </a:t>
            </a:r>
            <a:r>
              <a:rPr lang="en-US" sz="1600" spc="-20" dirty="0" err="1" smtClean="0">
                <a:latin typeface="Arial"/>
                <a:cs typeface="Arial"/>
              </a:rPr>
              <a:t>cảnh</a:t>
            </a:r>
            <a:r>
              <a:rPr lang="en-US" sz="1600" spc="-20" dirty="0" smtClean="0">
                <a:latin typeface="Arial"/>
                <a:cs typeface="Arial"/>
              </a:rPr>
              <a:t> </a:t>
            </a:r>
            <a:r>
              <a:rPr lang="en-US" sz="1600" spc="-20" dirty="0" err="1" smtClean="0">
                <a:latin typeface="Arial"/>
                <a:cs typeface="Arial"/>
              </a:rPr>
              <a:t>báo</a:t>
            </a:r>
            <a:r>
              <a:rPr lang="en-US" sz="1600" spc="-20" dirty="0" smtClean="0">
                <a:latin typeface="Arial"/>
                <a:cs typeface="Arial"/>
              </a:rPr>
              <a:t> </a:t>
            </a:r>
            <a:r>
              <a:rPr lang="en-US" sz="1600" spc="-20" dirty="0" err="1" smtClean="0">
                <a:latin typeface="Arial"/>
                <a:cs typeface="Arial"/>
              </a:rPr>
              <a:t>từ</a:t>
            </a:r>
            <a:r>
              <a:rPr lang="en-US" sz="1600" spc="-20" dirty="0" smtClean="0">
                <a:latin typeface="Arial"/>
                <a:cs typeface="Arial"/>
              </a:rPr>
              <a:t> </a:t>
            </a:r>
            <a:r>
              <a:rPr lang="en-US" sz="1600" spc="-20" dirty="0" err="1" smtClean="0">
                <a:latin typeface="Arial"/>
                <a:cs typeface="Arial"/>
              </a:rPr>
              <a:t>cơ</a:t>
            </a:r>
            <a:r>
              <a:rPr lang="en-US" sz="1600" spc="-20" dirty="0" smtClean="0">
                <a:latin typeface="Arial"/>
                <a:cs typeface="Arial"/>
              </a:rPr>
              <a:t> </a:t>
            </a:r>
            <a:r>
              <a:rPr lang="en-US" sz="1600" spc="-20" dirty="0" err="1" smtClean="0">
                <a:latin typeface="Arial"/>
                <a:cs typeface="Arial"/>
              </a:rPr>
              <a:t>quan</a:t>
            </a:r>
            <a:r>
              <a:rPr lang="en-US" sz="1600" spc="-20" dirty="0" smtClean="0">
                <a:latin typeface="Arial"/>
                <a:cs typeface="Arial"/>
              </a:rPr>
              <a:t> </a:t>
            </a:r>
            <a:r>
              <a:rPr lang="en-US" sz="1600" spc="-20" dirty="0" err="1" smtClean="0">
                <a:latin typeface="Arial"/>
                <a:cs typeface="Arial"/>
              </a:rPr>
              <a:t>chức</a:t>
            </a:r>
            <a:r>
              <a:rPr lang="en-US" sz="1600" spc="-20" dirty="0" smtClean="0">
                <a:latin typeface="Arial"/>
                <a:cs typeface="Arial"/>
              </a:rPr>
              <a:t> </a:t>
            </a:r>
            <a:r>
              <a:rPr lang="en-US" sz="1600" spc="-20" dirty="0" err="1" smtClean="0">
                <a:latin typeface="Arial"/>
                <a:cs typeface="Arial"/>
              </a:rPr>
              <a:t>năng</a:t>
            </a:r>
            <a:r>
              <a:rPr lang="en-US" sz="1600" spc="-20" dirty="0" smtClean="0">
                <a:latin typeface="Arial"/>
                <a:cs typeface="Arial"/>
              </a:rPr>
              <a:t> </a:t>
            </a:r>
            <a:r>
              <a:rPr lang="en-US" sz="1600" spc="-20" dirty="0" err="1" smtClean="0">
                <a:latin typeface="Arial"/>
                <a:cs typeface="Arial"/>
              </a:rPr>
              <a:t>giúp</a:t>
            </a:r>
            <a:r>
              <a:rPr lang="en-US" sz="1600" spc="-20" dirty="0" smtClean="0">
                <a:latin typeface="Arial"/>
                <a:cs typeface="Arial"/>
              </a:rPr>
              <a:t> </a:t>
            </a:r>
            <a:r>
              <a:rPr lang="en-US" sz="1600" spc="-20" dirty="0" err="1" smtClean="0">
                <a:latin typeface="Arial"/>
                <a:cs typeface="Arial"/>
              </a:rPr>
              <a:t>nhận</a:t>
            </a:r>
            <a:r>
              <a:rPr lang="en-US" sz="1600" spc="-20" dirty="0" smtClean="0">
                <a:latin typeface="Arial"/>
                <a:cs typeface="Arial"/>
              </a:rPr>
              <a:t> </a:t>
            </a:r>
            <a:r>
              <a:rPr lang="en-US" sz="1600" spc="-20" dirty="0" err="1" smtClean="0">
                <a:latin typeface="Arial"/>
                <a:cs typeface="Arial"/>
              </a:rPr>
              <a:t>diện</a:t>
            </a:r>
            <a:r>
              <a:rPr lang="en-US" sz="1600" spc="-20" dirty="0" smtClean="0">
                <a:latin typeface="Arial"/>
                <a:cs typeface="Arial"/>
              </a:rPr>
              <a:t> </a:t>
            </a:r>
            <a:r>
              <a:rPr lang="en-US" sz="1600" spc="-20" dirty="0" err="1" smtClean="0">
                <a:latin typeface="Arial"/>
                <a:cs typeface="Arial"/>
              </a:rPr>
              <a:t>được</a:t>
            </a:r>
            <a:r>
              <a:rPr lang="en-US" sz="1600" spc="-20" dirty="0" smtClean="0">
                <a:latin typeface="Arial"/>
                <a:cs typeface="Arial"/>
              </a:rPr>
              <a:t> </a:t>
            </a:r>
            <a:r>
              <a:rPr lang="en-US" sz="1600" spc="-20" dirty="0" err="1" smtClean="0">
                <a:latin typeface="Arial"/>
                <a:cs typeface="Arial"/>
              </a:rPr>
              <a:t>các</a:t>
            </a:r>
            <a:r>
              <a:rPr lang="en-US" sz="1600" spc="-20" dirty="0" smtClean="0">
                <a:latin typeface="Arial"/>
                <a:cs typeface="Arial"/>
              </a:rPr>
              <a:t> </a:t>
            </a:r>
            <a:r>
              <a:rPr lang="en-US" sz="1600" spc="-20" dirty="0" err="1" smtClean="0">
                <a:latin typeface="Arial"/>
                <a:cs typeface="Arial"/>
              </a:rPr>
              <a:t>thủ</a:t>
            </a:r>
            <a:r>
              <a:rPr lang="en-US" sz="1600" spc="-20" dirty="0" smtClean="0">
                <a:latin typeface="Arial"/>
                <a:cs typeface="Arial"/>
              </a:rPr>
              <a:t> </a:t>
            </a:r>
            <a:r>
              <a:rPr lang="en-US" sz="1600" spc="-20" dirty="0" err="1" smtClean="0">
                <a:latin typeface="Arial"/>
                <a:cs typeface="Arial"/>
              </a:rPr>
              <a:t>đoạn</a:t>
            </a:r>
            <a:r>
              <a:rPr lang="en-US" sz="1600" spc="-20" dirty="0" smtClean="0">
                <a:latin typeface="Arial"/>
                <a:cs typeface="Arial"/>
              </a:rPr>
              <a:t> </a:t>
            </a:r>
            <a:r>
              <a:rPr lang="en-US" sz="1600" spc="-20" dirty="0" err="1" smtClean="0">
                <a:latin typeface="Arial"/>
                <a:cs typeface="Arial"/>
              </a:rPr>
              <a:t>lừa</a:t>
            </a:r>
            <a:r>
              <a:rPr lang="en-US" sz="1600" spc="-20" dirty="0" smtClean="0">
                <a:latin typeface="Arial"/>
                <a:cs typeface="Arial"/>
              </a:rPr>
              <a:t> </a:t>
            </a:r>
            <a:r>
              <a:rPr lang="en-US" sz="1600" spc="-20" dirty="0" err="1" smtClean="0">
                <a:latin typeface="Arial"/>
                <a:cs typeface="Arial"/>
              </a:rPr>
              <a:t>đảo</a:t>
            </a:r>
            <a:r>
              <a:rPr lang="en-US" sz="1600" spc="-20" dirty="0" smtClean="0">
                <a:latin typeface="Arial"/>
                <a:cs typeface="Arial"/>
              </a:rPr>
              <a:t> </a:t>
            </a:r>
            <a:r>
              <a:rPr lang="en-US" sz="1600" spc="-20" dirty="0" err="1" smtClean="0">
                <a:latin typeface="Arial"/>
                <a:cs typeface="Arial"/>
              </a:rPr>
              <a:t>đang</a:t>
            </a:r>
            <a:r>
              <a:rPr lang="en-US" sz="1600" spc="-20" dirty="0" smtClean="0">
                <a:latin typeface="Arial"/>
                <a:cs typeface="Arial"/>
              </a:rPr>
              <a:t> </a:t>
            </a:r>
            <a:r>
              <a:rPr lang="en-US" sz="1600" spc="-20" dirty="0" err="1" smtClean="0">
                <a:latin typeface="Arial"/>
                <a:cs typeface="Arial"/>
              </a:rPr>
              <a:t>diễn</a:t>
            </a:r>
            <a:r>
              <a:rPr lang="en-US" sz="1600" spc="-20" dirty="0" smtClean="0">
                <a:latin typeface="Arial"/>
                <a:cs typeface="Arial"/>
              </a:rPr>
              <a:t> </a:t>
            </a:r>
            <a:r>
              <a:rPr lang="en-US" sz="1600" spc="-20" dirty="0" err="1" smtClean="0">
                <a:latin typeface="Arial"/>
                <a:cs typeface="Arial"/>
              </a:rPr>
              <a:t>ra</a:t>
            </a:r>
            <a:r>
              <a:rPr lang="en-US" sz="1600" spc="-20" dirty="0" smtClean="0">
                <a:latin typeface="Arial"/>
                <a:cs typeface="Arial"/>
              </a:rPr>
              <a:t>, </a:t>
            </a:r>
            <a:r>
              <a:rPr lang="en-US" sz="1600" spc="-20" dirty="0" err="1" smtClean="0">
                <a:latin typeface="Arial"/>
                <a:cs typeface="Arial"/>
              </a:rPr>
              <a:t>để</a:t>
            </a:r>
            <a:r>
              <a:rPr lang="en-US" sz="1600" spc="-20" dirty="0" smtClean="0">
                <a:latin typeface="Arial"/>
                <a:cs typeface="Arial"/>
              </a:rPr>
              <a:t> </a:t>
            </a:r>
            <a:r>
              <a:rPr lang="en-US" sz="1600" spc="-20" dirty="0" err="1" smtClean="0">
                <a:latin typeface="Arial"/>
                <a:cs typeface="Arial"/>
              </a:rPr>
              <a:t>lường</a:t>
            </a:r>
            <a:r>
              <a:rPr lang="en-US" sz="1600" spc="-20" dirty="0" smtClean="0">
                <a:latin typeface="Arial"/>
                <a:cs typeface="Arial"/>
              </a:rPr>
              <a:t> </a:t>
            </a:r>
            <a:r>
              <a:rPr lang="en-US" sz="1600" spc="-20" dirty="0" err="1" smtClean="0">
                <a:latin typeface="Arial"/>
                <a:cs typeface="Arial"/>
              </a:rPr>
              <a:t>trước</a:t>
            </a:r>
            <a:r>
              <a:rPr lang="en-US" sz="1600" spc="-20" dirty="0" smtClean="0">
                <a:latin typeface="Arial"/>
                <a:cs typeface="Arial"/>
              </a:rPr>
              <a:t> </a:t>
            </a:r>
            <a:r>
              <a:rPr lang="en-US" sz="1600" spc="-20" dirty="0" err="1" smtClean="0">
                <a:latin typeface="Arial"/>
                <a:cs typeface="Arial"/>
              </a:rPr>
              <a:t>mọi</a:t>
            </a:r>
            <a:r>
              <a:rPr lang="en-US" sz="1600" spc="-20" dirty="0" smtClean="0">
                <a:latin typeface="Arial"/>
                <a:cs typeface="Arial"/>
              </a:rPr>
              <a:t> </a:t>
            </a:r>
            <a:r>
              <a:rPr lang="en-US" sz="1600" spc="-20" dirty="0" err="1" smtClean="0">
                <a:latin typeface="Arial"/>
                <a:cs typeface="Arial"/>
              </a:rPr>
              <a:t>nguy</a:t>
            </a:r>
            <a:r>
              <a:rPr lang="en-US" sz="1600" spc="-20" dirty="0" smtClean="0">
                <a:latin typeface="Arial"/>
                <a:cs typeface="Arial"/>
              </a:rPr>
              <a:t> </a:t>
            </a:r>
            <a:r>
              <a:rPr lang="en-US" sz="1600" spc="-20" dirty="0" err="1" smtClean="0">
                <a:latin typeface="Arial"/>
                <a:cs typeface="Arial"/>
              </a:rPr>
              <a:t>cơ</a:t>
            </a:r>
            <a:r>
              <a:rPr lang="en-US" sz="1600" spc="-20" dirty="0" smtClean="0">
                <a:latin typeface="Arial"/>
                <a:cs typeface="Arial"/>
              </a:rPr>
              <a:t> </a:t>
            </a:r>
            <a:r>
              <a:rPr lang="en-US" sz="1600" spc="-20" dirty="0" err="1" smtClean="0">
                <a:latin typeface="Arial"/>
                <a:cs typeface="Arial"/>
              </a:rPr>
              <a:t>có</a:t>
            </a:r>
            <a:r>
              <a:rPr lang="en-US" sz="1600" spc="-20" dirty="0" smtClean="0">
                <a:latin typeface="Arial"/>
                <a:cs typeface="Arial"/>
              </a:rPr>
              <a:t> </a:t>
            </a:r>
            <a:r>
              <a:rPr lang="en-US" sz="1600" spc="-20" dirty="0" err="1" smtClean="0">
                <a:latin typeface="Arial"/>
                <a:cs typeface="Arial"/>
              </a:rPr>
              <a:t>thể</a:t>
            </a:r>
            <a:r>
              <a:rPr lang="en-US" sz="1600" spc="-20" dirty="0" smtClean="0">
                <a:latin typeface="Arial"/>
                <a:cs typeface="Arial"/>
              </a:rPr>
              <a:t> </a:t>
            </a:r>
            <a:r>
              <a:rPr lang="en-US" sz="1600" spc="-20" dirty="0" err="1" smtClean="0">
                <a:latin typeface="Arial"/>
                <a:cs typeface="Arial"/>
              </a:rPr>
              <a:t>xảy</a:t>
            </a:r>
            <a:r>
              <a:rPr lang="en-US" sz="1600" spc="-20" dirty="0" smtClean="0">
                <a:latin typeface="Arial"/>
                <a:cs typeface="Arial"/>
              </a:rPr>
              <a:t> </a:t>
            </a:r>
            <a:r>
              <a:rPr lang="en-US" sz="1600" spc="-20" dirty="0" err="1" smtClean="0">
                <a:latin typeface="Arial"/>
                <a:cs typeface="Arial"/>
              </a:rPr>
              <a:t>ra</a:t>
            </a:r>
            <a:r>
              <a:rPr lang="en-US" sz="1600" spc="-20" dirty="0" smtClean="0">
                <a:latin typeface="Arial"/>
                <a:cs typeface="Arial"/>
              </a:rPr>
              <a:t> </a:t>
            </a:r>
            <a:r>
              <a:rPr lang="en-US" sz="1600" spc="-20" dirty="0" err="1" smtClean="0">
                <a:latin typeface="Arial"/>
                <a:cs typeface="Arial"/>
              </a:rPr>
              <a:t>với</a:t>
            </a:r>
            <a:r>
              <a:rPr lang="en-US" sz="1600" spc="-20" dirty="0" smtClean="0">
                <a:latin typeface="Arial"/>
                <a:cs typeface="Arial"/>
              </a:rPr>
              <a:t> </a:t>
            </a:r>
            <a:r>
              <a:rPr lang="en-US" sz="1600" spc="-20" dirty="0" err="1" smtClean="0">
                <a:latin typeface="Arial"/>
                <a:cs typeface="Arial"/>
              </a:rPr>
              <a:t>mình</a:t>
            </a:r>
            <a:r>
              <a:rPr lang="en-US" sz="1600" spc="-20" dirty="0" smtClean="0">
                <a:latin typeface="Arial"/>
                <a:cs typeface="Arial"/>
              </a:rPr>
              <a:t>, </a:t>
            </a:r>
            <a:r>
              <a:rPr lang="en-US" sz="1600" spc="-20" dirty="0" err="1" smtClean="0">
                <a:latin typeface="Arial"/>
                <a:cs typeface="Arial"/>
              </a:rPr>
              <a:t>chủ</a:t>
            </a:r>
            <a:r>
              <a:rPr lang="en-US" sz="1600" spc="-20" dirty="0" smtClean="0">
                <a:latin typeface="Arial"/>
                <a:cs typeface="Arial"/>
              </a:rPr>
              <a:t> </a:t>
            </a:r>
            <a:r>
              <a:rPr lang="en-US" sz="1600" spc="-20" dirty="0" err="1" smtClean="0">
                <a:latin typeface="Arial"/>
                <a:cs typeface="Arial"/>
              </a:rPr>
              <a:t>động</a:t>
            </a:r>
            <a:r>
              <a:rPr lang="en-US" sz="1600" spc="-20" dirty="0" smtClean="0">
                <a:latin typeface="Arial"/>
                <a:cs typeface="Arial"/>
              </a:rPr>
              <a:t> </a:t>
            </a:r>
            <a:r>
              <a:rPr lang="en-US" sz="1600" spc="-20" dirty="0" err="1" smtClean="0">
                <a:latin typeface="Arial"/>
                <a:cs typeface="Arial"/>
              </a:rPr>
              <a:t>bảo</a:t>
            </a:r>
            <a:r>
              <a:rPr lang="en-US" sz="1600" spc="-20" dirty="0" smtClean="0">
                <a:latin typeface="Arial"/>
                <a:cs typeface="Arial"/>
              </a:rPr>
              <a:t> </a:t>
            </a:r>
            <a:r>
              <a:rPr lang="en-US" sz="1600" spc="-20" dirty="0" err="1" smtClean="0">
                <a:latin typeface="Arial"/>
                <a:cs typeface="Arial"/>
              </a:rPr>
              <a:t>vệ</a:t>
            </a:r>
            <a:r>
              <a:rPr lang="en-US" sz="1600" spc="-20" dirty="0" smtClean="0">
                <a:latin typeface="Arial"/>
                <a:cs typeface="Arial"/>
              </a:rPr>
              <a:t> </a:t>
            </a:r>
            <a:r>
              <a:rPr lang="en-US" sz="1600" spc="-20" dirty="0" err="1" smtClean="0">
                <a:latin typeface="Arial"/>
                <a:cs typeface="Arial"/>
              </a:rPr>
              <a:t>mình</a:t>
            </a:r>
            <a:r>
              <a:rPr lang="en-US" sz="1600" spc="-20" dirty="0" smtClean="0">
                <a:latin typeface="Arial"/>
                <a:cs typeface="Arial"/>
              </a:rPr>
              <a:t>. </a:t>
            </a:r>
            <a:r>
              <a:rPr lang="en-US" sz="1600" spc="-20" dirty="0" err="1" smtClean="0">
                <a:latin typeface="Arial"/>
                <a:cs typeface="Arial"/>
              </a:rPr>
              <a:t>Cần</a:t>
            </a:r>
            <a:r>
              <a:rPr lang="en-US" sz="1600" spc="-20" dirty="0" smtClean="0">
                <a:latin typeface="Arial"/>
                <a:cs typeface="Arial"/>
              </a:rPr>
              <a:t> </a:t>
            </a:r>
            <a:r>
              <a:rPr lang="en-US" sz="1600" spc="-20" dirty="0" err="1" smtClean="0">
                <a:latin typeface="Arial"/>
                <a:cs typeface="Arial"/>
              </a:rPr>
              <a:t>tự</a:t>
            </a:r>
            <a:r>
              <a:rPr lang="en-US" sz="1600" spc="-20" dirty="0" smtClean="0">
                <a:latin typeface="Arial"/>
                <a:cs typeface="Arial"/>
              </a:rPr>
              <a:t> </a:t>
            </a:r>
            <a:r>
              <a:rPr lang="en-US" sz="1600" spc="-20" dirty="0" err="1" smtClean="0">
                <a:latin typeface="Arial"/>
                <a:cs typeface="Arial"/>
              </a:rPr>
              <a:t>trang</a:t>
            </a:r>
            <a:r>
              <a:rPr lang="en-US" sz="1600" spc="-20" dirty="0">
                <a:latin typeface="Arial"/>
                <a:cs typeface="Arial"/>
              </a:rPr>
              <a:t> </a:t>
            </a:r>
            <a:r>
              <a:rPr lang="en-US" sz="1600" spc="-20" dirty="0" err="1" smtClean="0">
                <a:latin typeface="Arial"/>
                <a:cs typeface="Arial"/>
              </a:rPr>
              <a:t>bị</a:t>
            </a:r>
            <a:r>
              <a:rPr lang="en-US" sz="1600" spc="-20" dirty="0" smtClean="0">
                <a:latin typeface="Arial"/>
                <a:cs typeface="Arial"/>
              </a:rPr>
              <a:t> </a:t>
            </a:r>
            <a:r>
              <a:rPr lang="en-US" sz="1600" spc="-20" dirty="0" err="1" smtClean="0">
                <a:latin typeface="Arial"/>
                <a:cs typeface="Arial"/>
              </a:rPr>
              <a:t>kiến</a:t>
            </a:r>
            <a:r>
              <a:rPr lang="en-US" sz="1600" spc="-20" dirty="0" smtClean="0">
                <a:latin typeface="Arial"/>
                <a:cs typeface="Arial"/>
              </a:rPr>
              <a:t> </a:t>
            </a:r>
            <a:r>
              <a:rPr lang="en-US" sz="1600" spc="-20" dirty="0" err="1" smtClean="0">
                <a:latin typeface="Arial"/>
                <a:cs typeface="Arial"/>
              </a:rPr>
              <a:t>thức</a:t>
            </a:r>
            <a:r>
              <a:rPr lang="en-US" sz="1600" spc="-20" dirty="0" smtClean="0">
                <a:latin typeface="Arial"/>
                <a:cs typeface="Arial"/>
              </a:rPr>
              <a:t> </a:t>
            </a:r>
            <a:r>
              <a:rPr lang="en-US" sz="1600" spc="-20" dirty="0" err="1" smtClean="0">
                <a:latin typeface="Arial"/>
                <a:cs typeface="Arial"/>
              </a:rPr>
              <a:t>để</a:t>
            </a:r>
            <a:r>
              <a:rPr lang="en-US" sz="1600" spc="-20" dirty="0" smtClean="0">
                <a:latin typeface="Arial"/>
                <a:cs typeface="Arial"/>
              </a:rPr>
              <a:t> </a:t>
            </a:r>
            <a:r>
              <a:rPr lang="en-US" sz="1600" spc="-20" dirty="0" err="1" smtClean="0">
                <a:latin typeface="Arial"/>
                <a:cs typeface="Arial"/>
              </a:rPr>
              <a:t>biết</a:t>
            </a:r>
            <a:r>
              <a:rPr lang="en-US" sz="1600" spc="-20" dirty="0" smtClean="0">
                <a:latin typeface="Arial"/>
                <a:cs typeface="Arial"/>
              </a:rPr>
              <a:t> </a:t>
            </a:r>
            <a:r>
              <a:rPr lang="en-US" sz="1600" spc="-20" dirty="0" err="1" smtClean="0">
                <a:latin typeface="Arial"/>
                <a:cs typeface="Arial"/>
              </a:rPr>
              <a:t>về</a:t>
            </a:r>
            <a:r>
              <a:rPr lang="en-US" sz="1600" spc="-20" dirty="0" smtClean="0">
                <a:latin typeface="Arial"/>
                <a:cs typeface="Arial"/>
              </a:rPr>
              <a:t> </a:t>
            </a:r>
            <a:r>
              <a:rPr lang="en-US" sz="1600" spc="-20" dirty="0" err="1" smtClean="0">
                <a:latin typeface="Arial"/>
                <a:cs typeface="Arial"/>
              </a:rPr>
              <a:t>quy</a:t>
            </a:r>
            <a:r>
              <a:rPr lang="en-US" sz="1600" spc="-20" dirty="0" smtClean="0">
                <a:latin typeface="Arial"/>
                <a:cs typeface="Arial"/>
              </a:rPr>
              <a:t> </a:t>
            </a:r>
            <a:r>
              <a:rPr lang="en-US" sz="1600" spc="-20" dirty="0" err="1" smtClean="0">
                <a:latin typeface="Arial"/>
                <a:cs typeface="Arial"/>
              </a:rPr>
              <a:t>chế</a:t>
            </a:r>
            <a:r>
              <a:rPr lang="en-US" sz="1600" spc="-20" dirty="0" smtClean="0">
                <a:latin typeface="Arial"/>
                <a:cs typeface="Arial"/>
              </a:rPr>
              <a:t> </a:t>
            </a:r>
            <a:r>
              <a:rPr lang="en-US" sz="1600" spc="-20" dirty="0" err="1" smtClean="0">
                <a:latin typeface="Arial"/>
                <a:cs typeface="Arial"/>
              </a:rPr>
              <a:t>làm</a:t>
            </a:r>
            <a:r>
              <a:rPr lang="en-US" sz="1600" spc="-20" dirty="0" smtClean="0">
                <a:latin typeface="Arial"/>
                <a:cs typeface="Arial"/>
              </a:rPr>
              <a:t> </a:t>
            </a:r>
            <a:r>
              <a:rPr lang="en-US" sz="1600" spc="-20" dirty="0" err="1" smtClean="0">
                <a:latin typeface="Arial"/>
                <a:cs typeface="Arial"/>
              </a:rPr>
              <a:t>việc</a:t>
            </a:r>
            <a:r>
              <a:rPr lang="en-US" sz="1600" spc="-20" dirty="0" smtClean="0">
                <a:latin typeface="Arial"/>
                <a:cs typeface="Arial"/>
              </a:rPr>
              <a:t> </a:t>
            </a:r>
            <a:r>
              <a:rPr lang="en-US" sz="1600" spc="-20" dirty="0" err="1" smtClean="0">
                <a:latin typeface="Arial"/>
                <a:cs typeface="Arial"/>
              </a:rPr>
              <a:t>của</a:t>
            </a:r>
            <a:r>
              <a:rPr lang="en-US" sz="1600" spc="-20" dirty="0" smtClean="0">
                <a:latin typeface="Arial"/>
                <a:cs typeface="Arial"/>
              </a:rPr>
              <a:t> </a:t>
            </a:r>
            <a:r>
              <a:rPr lang="en-US" sz="1600" spc="-20" dirty="0" err="1" smtClean="0">
                <a:latin typeface="Arial"/>
                <a:cs typeface="Arial"/>
              </a:rPr>
              <a:t>các</a:t>
            </a:r>
            <a:r>
              <a:rPr lang="en-US" sz="1600" spc="-20" dirty="0" smtClean="0">
                <a:latin typeface="Arial"/>
                <a:cs typeface="Arial"/>
              </a:rPr>
              <a:t> </a:t>
            </a:r>
            <a:r>
              <a:rPr lang="en-US" sz="1600" spc="-20" dirty="0" err="1" smtClean="0">
                <a:latin typeface="Arial"/>
                <a:cs typeface="Arial"/>
              </a:rPr>
              <a:t>cơ</a:t>
            </a:r>
            <a:r>
              <a:rPr lang="en-US" sz="1600" spc="-20" dirty="0" smtClean="0">
                <a:latin typeface="Arial"/>
                <a:cs typeface="Arial"/>
              </a:rPr>
              <a:t> </a:t>
            </a:r>
            <a:r>
              <a:rPr lang="en-US" sz="1600" spc="-20" dirty="0" err="1" smtClean="0">
                <a:latin typeface="Arial"/>
                <a:cs typeface="Arial"/>
              </a:rPr>
              <a:t>quan</a:t>
            </a:r>
            <a:r>
              <a:rPr lang="en-US" sz="1600" spc="-20" dirty="0" smtClean="0">
                <a:latin typeface="Arial"/>
                <a:cs typeface="Arial"/>
              </a:rPr>
              <a:t> </a:t>
            </a:r>
            <a:r>
              <a:rPr lang="en-US" sz="1600" spc="-20" dirty="0" err="1" smtClean="0">
                <a:latin typeface="Arial"/>
                <a:cs typeface="Arial"/>
              </a:rPr>
              <a:t>nhà</a:t>
            </a:r>
            <a:r>
              <a:rPr lang="en-US" sz="1600" spc="-20" dirty="0" smtClean="0">
                <a:latin typeface="Arial"/>
                <a:cs typeface="Arial"/>
              </a:rPr>
              <a:t> </a:t>
            </a:r>
            <a:r>
              <a:rPr lang="en-US" sz="1600" spc="-20" dirty="0" err="1" smtClean="0">
                <a:latin typeface="Arial"/>
                <a:cs typeface="Arial"/>
              </a:rPr>
              <a:t>nước</a:t>
            </a:r>
            <a:r>
              <a:rPr lang="en-US" sz="1600" spc="-20" dirty="0" smtClean="0">
                <a:latin typeface="Arial"/>
                <a:cs typeface="Arial"/>
              </a:rPr>
              <a:t>, </a:t>
            </a:r>
            <a:r>
              <a:rPr lang="en-US" sz="1600" spc="-20" dirty="0" err="1" smtClean="0">
                <a:latin typeface="Arial"/>
                <a:cs typeface="Arial"/>
              </a:rPr>
              <a:t>tổ</a:t>
            </a:r>
            <a:r>
              <a:rPr lang="en-US" sz="1600" spc="-20" dirty="0" smtClean="0">
                <a:latin typeface="Arial"/>
                <a:cs typeface="Arial"/>
              </a:rPr>
              <a:t> </a:t>
            </a:r>
            <a:r>
              <a:rPr lang="en-US" sz="1600" spc="-20" dirty="0" err="1" smtClean="0">
                <a:latin typeface="Arial"/>
                <a:cs typeface="Arial"/>
              </a:rPr>
              <a:t>chức</a:t>
            </a:r>
            <a:r>
              <a:rPr lang="en-US" sz="1600" spc="-20" dirty="0" smtClean="0">
                <a:latin typeface="Arial"/>
                <a:cs typeface="Arial"/>
              </a:rPr>
              <a:t>, </a:t>
            </a:r>
            <a:r>
              <a:rPr lang="en-US" sz="1600" spc="-20" dirty="0" err="1" smtClean="0">
                <a:latin typeface="Arial"/>
                <a:cs typeface="Arial"/>
              </a:rPr>
              <a:t>doanh</a:t>
            </a:r>
            <a:r>
              <a:rPr lang="en-US" sz="1600" spc="-20" dirty="0" smtClean="0">
                <a:latin typeface="Arial"/>
                <a:cs typeface="Arial"/>
              </a:rPr>
              <a:t> </a:t>
            </a:r>
            <a:r>
              <a:rPr lang="en-US" sz="1600" spc="-20" dirty="0" err="1" smtClean="0">
                <a:latin typeface="Arial"/>
                <a:cs typeface="Arial"/>
              </a:rPr>
              <a:t>nghiệp</a:t>
            </a:r>
            <a:r>
              <a:rPr lang="en-US" sz="1600" spc="-20" dirty="0" smtClean="0">
                <a:latin typeface="Arial"/>
                <a:cs typeface="Arial"/>
              </a:rPr>
              <a:t>, </a:t>
            </a:r>
            <a:r>
              <a:rPr lang="en-US" sz="1600" spc="-20" dirty="0" err="1" smtClean="0">
                <a:latin typeface="Arial"/>
                <a:cs typeface="Arial"/>
              </a:rPr>
              <a:t>để</a:t>
            </a:r>
            <a:r>
              <a:rPr lang="en-US" sz="1600" spc="-20" dirty="0" smtClean="0">
                <a:latin typeface="Arial"/>
                <a:cs typeface="Arial"/>
              </a:rPr>
              <a:t> </a:t>
            </a:r>
            <a:r>
              <a:rPr lang="en-US" sz="1600" spc="-20" dirty="0" err="1" smtClean="0">
                <a:latin typeface="Arial"/>
                <a:cs typeface="Arial"/>
              </a:rPr>
              <a:t>đối</a:t>
            </a:r>
            <a:r>
              <a:rPr lang="en-US" sz="1600" spc="-20" dirty="0" smtClean="0">
                <a:latin typeface="Arial"/>
                <a:cs typeface="Arial"/>
              </a:rPr>
              <a:t> </a:t>
            </a:r>
            <a:r>
              <a:rPr lang="en-US" sz="1600" spc="-20" dirty="0" err="1" smtClean="0">
                <a:latin typeface="Arial"/>
                <a:cs typeface="Arial"/>
              </a:rPr>
              <a:t>chiếu</a:t>
            </a:r>
            <a:r>
              <a:rPr lang="en-US" sz="1600" spc="-20" dirty="0" smtClean="0">
                <a:latin typeface="Arial"/>
                <a:cs typeface="Arial"/>
              </a:rPr>
              <a:t> </a:t>
            </a:r>
            <a:r>
              <a:rPr lang="en-US" sz="1600" spc="-20" dirty="0" err="1" smtClean="0">
                <a:latin typeface="Arial"/>
                <a:cs typeface="Arial"/>
              </a:rPr>
              <a:t>với</a:t>
            </a:r>
            <a:r>
              <a:rPr lang="en-US" sz="1600" spc="-20" dirty="0" smtClean="0">
                <a:latin typeface="Arial"/>
                <a:cs typeface="Arial"/>
              </a:rPr>
              <a:t> </a:t>
            </a:r>
            <a:r>
              <a:rPr lang="en-US" sz="1600" spc="-20" dirty="0" err="1" smtClean="0">
                <a:latin typeface="Arial"/>
                <a:cs typeface="Arial"/>
              </a:rPr>
              <a:t>thông</a:t>
            </a:r>
            <a:r>
              <a:rPr lang="en-US" sz="1600" spc="-20" dirty="0" smtClean="0">
                <a:latin typeface="Arial"/>
                <a:cs typeface="Arial"/>
              </a:rPr>
              <a:t> tin </a:t>
            </a:r>
            <a:r>
              <a:rPr lang="en-US" sz="1600" spc="-20" dirty="0" err="1" smtClean="0">
                <a:latin typeface="Arial"/>
                <a:cs typeface="Arial"/>
              </a:rPr>
              <a:t>nhận</a:t>
            </a:r>
            <a:r>
              <a:rPr lang="en-US" sz="1600" spc="-20" dirty="0" smtClean="0">
                <a:latin typeface="Arial"/>
                <a:cs typeface="Arial"/>
              </a:rPr>
              <a:t> </a:t>
            </a:r>
            <a:r>
              <a:rPr lang="en-US" sz="1600" spc="-20" dirty="0" err="1" smtClean="0">
                <a:latin typeface="Arial"/>
                <a:cs typeface="Arial"/>
              </a:rPr>
              <a:t>được</a:t>
            </a:r>
            <a:r>
              <a:rPr lang="en-US" sz="1600" spc="-20" dirty="0" smtClean="0">
                <a:latin typeface="Arial"/>
                <a:cs typeface="Arial"/>
              </a:rPr>
              <a:t>, </a:t>
            </a:r>
            <a:r>
              <a:rPr lang="en-US" sz="1600" spc="-20" dirty="0" err="1" smtClean="0">
                <a:latin typeface="Arial"/>
                <a:cs typeface="Arial"/>
              </a:rPr>
              <a:t>nhằm</a:t>
            </a:r>
            <a:r>
              <a:rPr lang="en-US" sz="1600" spc="-20" dirty="0" smtClean="0">
                <a:latin typeface="Arial"/>
                <a:cs typeface="Arial"/>
              </a:rPr>
              <a:t> </a:t>
            </a:r>
            <a:r>
              <a:rPr lang="en-US" sz="1600" spc="-20" dirty="0" err="1" smtClean="0">
                <a:latin typeface="Arial"/>
                <a:cs typeface="Arial"/>
              </a:rPr>
              <a:t>xác</a:t>
            </a:r>
            <a:r>
              <a:rPr lang="en-US" sz="1600" spc="-20" dirty="0" smtClean="0">
                <a:latin typeface="Arial"/>
                <a:cs typeface="Arial"/>
              </a:rPr>
              <a:t> </a:t>
            </a:r>
            <a:r>
              <a:rPr lang="en-US" sz="1600" spc="-20" dirty="0" err="1" smtClean="0">
                <a:latin typeface="Arial"/>
                <a:cs typeface="Arial"/>
              </a:rPr>
              <a:t>định</a:t>
            </a:r>
            <a:r>
              <a:rPr lang="en-US" sz="1600" spc="-20" dirty="0" smtClean="0">
                <a:latin typeface="Arial"/>
                <a:cs typeface="Arial"/>
              </a:rPr>
              <a:t> </a:t>
            </a:r>
            <a:r>
              <a:rPr lang="en-US" sz="1600" spc="-20" dirty="0" err="1" smtClean="0">
                <a:latin typeface="Arial"/>
                <a:cs typeface="Arial"/>
              </a:rPr>
              <a:t>thật</a:t>
            </a:r>
            <a:r>
              <a:rPr lang="en-US" sz="1600" spc="-20" dirty="0" smtClean="0">
                <a:latin typeface="Arial"/>
                <a:cs typeface="Arial"/>
              </a:rPr>
              <a:t> </a:t>
            </a:r>
            <a:r>
              <a:rPr lang="en-US" sz="1600" spc="-20" dirty="0" err="1" smtClean="0">
                <a:latin typeface="Arial"/>
                <a:cs typeface="Arial"/>
              </a:rPr>
              <a:t>giả</a:t>
            </a:r>
            <a:r>
              <a:rPr lang="en-US" sz="1600" spc="-20" dirty="0" smtClean="0">
                <a:latin typeface="Arial"/>
                <a:cs typeface="Arial"/>
              </a:rPr>
              <a:t>.</a:t>
            </a:r>
          </a:p>
          <a:p>
            <a:pPr marL="12700" algn="just">
              <a:spcBef>
                <a:spcPts val="1085"/>
              </a:spcBef>
            </a:pP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Cảnh</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giác</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không</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thừa</a:t>
            </a:r>
            <a:r>
              <a:rPr lang="en-US" sz="1600" b="1" spc="-35" dirty="0" smtClean="0">
                <a:solidFill>
                  <a:srgbClr val="137333"/>
                </a:solidFill>
                <a:latin typeface="Arial"/>
                <a:cs typeface="Arial"/>
              </a:rPr>
              <a:t>: </a:t>
            </a:r>
            <a:r>
              <a:rPr lang="en-US" sz="1600" spc="-20" dirty="0" err="1" smtClean="0">
                <a:latin typeface="Arial"/>
                <a:cs typeface="Arial"/>
              </a:rPr>
              <a:t>Không</a:t>
            </a:r>
            <a:r>
              <a:rPr lang="en-US" sz="1600" spc="-20" dirty="0" smtClean="0">
                <a:latin typeface="Arial"/>
                <a:cs typeface="Arial"/>
              </a:rPr>
              <a:t> </a:t>
            </a:r>
            <a:r>
              <a:rPr lang="en-US" sz="1600" spc="-20" dirty="0" err="1">
                <a:latin typeface="Arial"/>
                <a:cs typeface="Arial"/>
              </a:rPr>
              <a:t>dễ</a:t>
            </a:r>
            <a:r>
              <a:rPr lang="en-US" sz="1600" spc="-20" dirty="0">
                <a:latin typeface="Arial"/>
                <a:cs typeface="Arial"/>
              </a:rPr>
              <a:t> </a:t>
            </a:r>
            <a:r>
              <a:rPr lang="en-US" sz="1600" spc="-20" dirty="0" smtClean="0">
                <a:latin typeface="Arial"/>
                <a:cs typeface="Arial"/>
              </a:rPr>
              <a:t>tin </a:t>
            </a:r>
            <a:r>
              <a:rPr lang="en-US" sz="1600" spc="-20" dirty="0" err="1" smtClean="0">
                <a:latin typeface="Arial"/>
                <a:cs typeface="Arial"/>
              </a:rPr>
              <a:t>vào</a:t>
            </a:r>
            <a:r>
              <a:rPr lang="en-US" sz="1600" spc="-20" dirty="0" smtClean="0">
                <a:latin typeface="Arial"/>
                <a:cs typeface="Arial"/>
              </a:rPr>
              <a:t> </a:t>
            </a:r>
            <a:r>
              <a:rPr lang="en-US" sz="1600" spc="-20" dirty="0" err="1" smtClean="0">
                <a:latin typeface="Arial"/>
                <a:cs typeface="Arial"/>
              </a:rPr>
              <a:t>bất</a:t>
            </a:r>
            <a:r>
              <a:rPr lang="en-US" sz="1600" spc="-20" dirty="0" smtClean="0">
                <a:latin typeface="Arial"/>
                <a:cs typeface="Arial"/>
              </a:rPr>
              <a:t> </a:t>
            </a:r>
            <a:r>
              <a:rPr lang="en-US" sz="1600" spc="-20" dirty="0" err="1" smtClean="0">
                <a:latin typeface="Arial"/>
                <a:cs typeface="Arial"/>
              </a:rPr>
              <a:t>kỳ</a:t>
            </a:r>
            <a:r>
              <a:rPr lang="en-US" sz="1600" spc="-20" dirty="0" smtClean="0">
                <a:latin typeface="Arial"/>
                <a:cs typeface="Arial"/>
              </a:rPr>
              <a:t> </a:t>
            </a:r>
            <a:r>
              <a:rPr lang="en-US" sz="1600" spc="-20" dirty="0" err="1" smtClean="0">
                <a:latin typeface="Arial"/>
                <a:cs typeface="Arial"/>
              </a:rPr>
              <a:t>thông</a:t>
            </a:r>
            <a:r>
              <a:rPr lang="en-US" sz="1600" spc="-20" dirty="0" smtClean="0">
                <a:latin typeface="Arial"/>
                <a:cs typeface="Arial"/>
              </a:rPr>
              <a:t> tin, </a:t>
            </a:r>
            <a:r>
              <a:rPr lang="en-US" sz="1600" spc="-20" dirty="0" err="1" smtClean="0">
                <a:latin typeface="Arial"/>
                <a:cs typeface="Arial"/>
              </a:rPr>
              <a:t>hình</a:t>
            </a:r>
            <a:r>
              <a:rPr lang="en-US" sz="1600" spc="-20" dirty="0" smtClean="0">
                <a:latin typeface="Arial"/>
                <a:cs typeface="Arial"/>
              </a:rPr>
              <a:t> </a:t>
            </a:r>
            <a:r>
              <a:rPr lang="en-US" sz="1600" spc="-20" dirty="0" err="1" smtClean="0">
                <a:latin typeface="Arial"/>
                <a:cs typeface="Arial"/>
              </a:rPr>
              <a:t>ảnh</a:t>
            </a:r>
            <a:r>
              <a:rPr lang="en-US" sz="1600" spc="-20" dirty="0" smtClean="0">
                <a:latin typeface="Arial"/>
                <a:cs typeface="Arial"/>
              </a:rPr>
              <a:t> </a:t>
            </a:r>
            <a:r>
              <a:rPr lang="en-US" sz="1600" spc="-20" dirty="0" err="1" smtClean="0">
                <a:latin typeface="Arial"/>
                <a:cs typeface="Arial"/>
              </a:rPr>
              <a:t>nào</a:t>
            </a:r>
            <a:r>
              <a:rPr lang="en-US" sz="1600" spc="-20" dirty="0" smtClean="0">
                <a:latin typeface="Arial"/>
                <a:cs typeface="Arial"/>
              </a:rPr>
              <a:t> </a:t>
            </a:r>
            <a:r>
              <a:rPr lang="en-US" sz="1600" spc="-20" dirty="0" err="1" smtClean="0">
                <a:latin typeface="Arial"/>
                <a:cs typeface="Arial"/>
              </a:rPr>
              <a:t>đọc</a:t>
            </a:r>
            <a:r>
              <a:rPr lang="en-US" sz="1600" spc="-20" dirty="0" smtClean="0">
                <a:latin typeface="Arial"/>
                <a:cs typeface="Arial"/>
              </a:rPr>
              <a:t> </a:t>
            </a:r>
            <a:r>
              <a:rPr lang="en-US" sz="1600" spc="-20" dirty="0" err="1" smtClean="0">
                <a:latin typeface="Arial"/>
                <a:cs typeface="Arial"/>
              </a:rPr>
              <a:t>được</a:t>
            </a:r>
            <a:r>
              <a:rPr lang="en-US" sz="1600" spc="-20" dirty="0" smtClean="0">
                <a:latin typeface="Arial"/>
                <a:cs typeface="Arial"/>
              </a:rPr>
              <a:t>, </a:t>
            </a:r>
            <a:r>
              <a:rPr lang="en-US" sz="1600" spc="-20" dirty="0" err="1" smtClean="0">
                <a:latin typeface="Arial"/>
                <a:cs typeface="Arial"/>
              </a:rPr>
              <a:t>nhìn</a:t>
            </a:r>
            <a:r>
              <a:rPr lang="en-US" sz="1600" spc="-20" dirty="0" smtClean="0">
                <a:latin typeface="Arial"/>
                <a:cs typeface="Arial"/>
              </a:rPr>
              <a:t> </a:t>
            </a:r>
            <a:r>
              <a:rPr lang="en-US" sz="1600" spc="-20" dirty="0" err="1" smtClean="0">
                <a:latin typeface="Arial"/>
                <a:cs typeface="Arial"/>
              </a:rPr>
              <a:t>thấy</a:t>
            </a:r>
            <a:r>
              <a:rPr lang="en-US" sz="1600" spc="-20" dirty="0" smtClean="0">
                <a:latin typeface="Arial"/>
                <a:cs typeface="Arial"/>
              </a:rPr>
              <a:t>, </a:t>
            </a:r>
            <a:r>
              <a:rPr lang="en-US" sz="1600" spc="-20" dirty="0" err="1" smtClean="0">
                <a:latin typeface="Arial"/>
                <a:cs typeface="Arial"/>
              </a:rPr>
              <a:t>xem</a:t>
            </a:r>
            <a:r>
              <a:rPr lang="en-US" sz="1600" spc="-20" dirty="0" smtClean="0">
                <a:latin typeface="Arial"/>
                <a:cs typeface="Arial"/>
              </a:rPr>
              <a:t> </a:t>
            </a:r>
            <a:r>
              <a:rPr lang="en-US" sz="1600" spc="-20" dirty="0" err="1" smtClean="0">
                <a:latin typeface="Arial"/>
                <a:cs typeface="Arial"/>
              </a:rPr>
              <a:t>được</a:t>
            </a:r>
            <a:r>
              <a:rPr lang="en-US" sz="1600" spc="-20" dirty="0" smtClean="0">
                <a:latin typeface="Arial"/>
                <a:cs typeface="Arial"/>
              </a:rPr>
              <a:t> </a:t>
            </a:r>
            <a:r>
              <a:rPr lang="en-US" sz="1600" spc="-20" dirty="0" err="1" smtClean="0">
                <a:latin typeface="Arial"/>
                <a:cs typeface="Arial"/>
              </a:rPr>
              <a:t>trên</a:t>
            </a:r>
            <a:r>
              <a:rPr lang="en-US" sz="1600" spc="-20" dirty="0" smtClean="0">
                <a:latin typeface="Arial"/>
                <a:cs typeface="Arial"/>
              </a:rPr>
              <a:t> </a:t>
            </a:r>
            <a:r>
              <a:rPr lang="en-US" sz="1600" spc="-20" dirty="0" err="1" smtClean="0">
                <a:latin typeface="Arial"/>
                <a:cs typeface="Arial"/>
              </a:rPr>
              <a:t>mạng</a:t>
            </a:r>
            <a:r>
              <a:rPr lang="en-US" sz="1600" spc="-20" dirty="0" smtClean="0">
                <a:latin typeface="Arial"/>
                <a:cs typeface="Arial"/>
              </a:rPr>
              <a:t> Internet, </a:t>
            </a:r>
            <a:r>
              <a:rPr lang="en-US" sz="1600" spc="-20" dirty="0" err="1" smtClean="0">
                <a:latin typeface="Arial"/>
                <a:cs typeface="Arial"/>
              </a:rPr>
              <a:t>mạng</a:t>
            </a:r>
            <a:r>
              <a:rPr lang="en-US" sz="1600" spc="-20" dirty="0" smtClean="0">
                <a:latin typeface="Arial"/>
                <a:cs typeface="Arial"/>
              </a:rPr>
              <a:t> </a:t>
            </a:r>
            <a:r>
              <a:rPr lang="en-US" sz="1600" spc="-20" dirty="0" err="1" smtClean="0">
                <a:latin typeface="Arial"/>
                <a:cs typeface="Arial"/>
              </a:rPr>
              <a:t>viễn</a:t>
            </a:r>
            <a:r>
              <a:rPr lang="en-US" sz="1600" spc="-20" dirty="0" smtClean="0">
                <a:latin typeface="Arial"/>
                <a:cs typeface="Arial"/>
              </a:rPr>
              <a:t> </a:t>
            </a:r>
            <a:r>
              <a:rPr lang="en-US" sz="1600" spc="-20" dirty="0" err="1" smtClean="0">
                <a:latin typeface="Arial"/>
                <a:cs typeface="Arial"/>
              </a:rPr>
              <a:t>thông</a:t>
            </a:r>
            <a:r>
              <a:rPr lang="en-US" sz="1600" spc="-20" dirty="0" smtClean="0">
                <a:latin typeface="Arial"/>
                <a:cs typeface="Arial"/>
              </a:rPr>
              <a:t>. </a:t>
            </a:r>
            <a:r>
              <a:rPr lang="en-US" sz="1600" spc="-20" dirty="0" err="1" smtClean="0">
                <a:latin typeface="Arial"/>
                <a:cs typeface="Arial"/>
              </a:rPr>
              <a:t>Không</a:t>
            </a:r>
            <a:r>
              <a:rPr lang="en-US" sz="1600" spc="-20" dirty="0" smtClean="0">
                <a:latin typeface="Arial"/>
                <a:cs typeface="Arial"/>
              </a:rPr>
              <a:t> </a:t>
            </a:r>
            <a:r>
              <a:rPr lang="en-US" sz="1600" spc="-20" dirty="0" err="1" smtClean="0">
                <a:latin typeface="Arial"/>
                <a:cs typeface="Arial"/>
              </a:rPr>
              <a:t>dễ</a:t>
            </a:r>
            <a:r>
              <a:rPr lang="en-US" sz="1600" spc="-20" dirty="0" smtClean="0">
                <a:latin typeface="Arial"/>
                <a:cs typeface="Arial"/>
              </a:rPr>
              <a:t> </a:t>
            </a:r>
            <a:r>
              <a:rPr lang="en-US" sz="1600" spc="-20" dirty="0" err="1" smtClean="0">
                <a:latin typeface="Arial"/>
                <a:cs typeface="Arial"/>
              </a:rPr>
              <a:t>dàng</a:t>
            </a:r>
            <a:r>
              <a:rPr lang="en-US" sz="1600" spc="-20" dirty="0" smtClean="0">
                <a:latin typeface="Arial"/>
                <a:cs typeface="Arial"/>
              </a:rPr>
              <a:t> </a:t>
            </a:r>
            <a:r>
              <a:rPr lang="en-US" sz="1600" spc="-20" dirty="0" err="1" smtClean="0">
                <a:latin typeface="Arial"/>
                <a:cs typeface="Arial"/>
              </a:rPr>
              <a:t>truy</a:t>
            </a:r>
            <a:r>
              <a:rPr lang="en-US" sz="1600" spc="-20" dirty="0" smtClean="0">
                <a:latin typeface="Arial"/>
                <a:cs typeface="Arial"/>
              </a:rPr>
              <a:t> </a:t>
            </a:r>
            <a:r>
              <a:rPr lang="en-US" sz="1600" spc="-20" dirty="0" err="1" smtClean="0">
                <a:latin typeface="Arial"/>
                <a:cs typeface="Arial"/>
              </a:rPr>
              <a:t>cập</a:t>
            </a:r>
            <a:r>
              <a:rPr lang="en-US" sz="1600" spc="-20" dirty="0" smtClean="0">
                <a:latin typeface="Arial"/>
                <a:cs typeface="Arial"/>
              </a:rPr>
              <a:t> </a:t>
            </a:r>
            <a:r>
              <a:rPr lang="en-US" sz="1600" spc="-20" dirty="0" err="1" smtClean="0">
                <a:latin typeface="Arial"/>
                <a:cs typeface="Arial"/>
              </a:rPr>
              <a:t>vào</a:t>
            </a:r>
            <a:r>
              <a:rPr lang="en-US" sz="1600" spc="-20" dirty="0" smtClean="0">
                <a:latin typeface="Arial"/>
                <a:cs typeface="Arial"/>
              </a:rPr>
              <a:t> </a:t>
            </a:r>
            <a:r>
              <a:rPr lang="en-US" sz="1600" spc="-20" dirty="0" err="1" smtClean="0">
                <a:latin typeface="Arial"/>
                <a:cs typeface="Arial"/>
              </a:rPr>
              <a:t>các</a:t>
            </a:r>
            <a:r>
              <a:rPr lang="en-US" sz="1600" spc="-20" dirty="0" smtClean="0">
                <a:latin typeface="Arial"/>
                <a:cs typeface="Arial"/>
              </a:rPr>
              <a:t> </a:t>
            </a:r>
            <a:r>
              <a:rPr lang="en-US" sz="1600" spc="-20" dirty="0" err="1" smtClean="0">
                <a:latin typeface="Arial"/>
                <a:cs typeface="Arial"/>
              </a:rPr>
              <a:t>đường</a:t>
            </a:r>
            <a:r>
              <a:rPr lang="en-US" sz="1600" spc="-20" dirty="0" smtClean="0">
                <a:latin typeface="Arial"/>
                <a:cs typeface="Arial"/>
              </a:rPr>
              <a:t> link, </a:t>
            </a:r>
            <a:r>
              <a:rPr lang="en-US" sz="1600" spc="-20" dirty="0" err="1" smtClean="0">
                <a:latin typeface="Arial"/>
                <a:cs typeface="Arial"/>
              </a:rPr>
              <a:t>tài</a:t>
            </a:r>
            <a:r>
              <a:rPr lang="en-US" sz="1600" spc="-20" dirty="0" smtClean="0">
                <a:latin typeface="Arial"/>
                <a:cs typeface="Arial"/>
              </a:rPr>
              <a:t> </a:t>
            </a:r>
            <a:r>
              <a:rPr lang="en-US" sz="1600" spc="-20" dirty="0" err="1" smtClean="0">
                <a:latin typeface="Arial"/>
                <a:cs typeface="Arial"/>
              </a:rPr>
              <a:t>khoản</a:t>
            </a:r>
            <a:r>
              <a:rPr lang="en-US" sz="1600" spc="-20" dirty="0" smtClean="0">
                <a:latin typeface="Arial"/>
                <a:cs typeface="Arial"/>
              </a:rPr>
              <a:t>, </a:t>
            </a:r>
            <a:r>
              <a:rPr lang="en-US" sz="1600" spc="-20" dirty="0" err="1" smtClean="0">
                <a:latin typeface="Arial"/>
                <a:cs typeface="Arial"/>
              </a:rPr>
              <a:t>trang</a:t>
            </a:r>
            <a:r>
              <a:rPr lang="en-US" sz="1600" spc="-20" dirty="0" smtClean="0">
                <a:latin typeface="Arial"/>
                <a:cs typeface="Arial"/>
              </a:rPr>
              <a:t> </a:t>
            </a:r>
            <a:r>
              <a:rPr lang="en-US" sz="1600" spc="-20" dirty="0" err="1" smtClean="0">
                <a:latin typeface="Arial"/>
                <a:cs typeface="Arial"/>
              </a:rPr>
              <a:t>mạng</a:t>
            </a:r>
            <a:r>
              <a:rPr lang="en-US" sz="1600" spc="-20" dirty="0" smtClean="0">
                <a:latin typeface="Arial"/>
                <a:cs typeface="Arial"/>
              </a:rPr>
              <a:t> do </a:t>
            </a:r>
            <a:r>
              <a:rPr lang="en-US" sz="1600" spc="-20" dirty="0" err="1" smtClean="0">
                <a:latin typeface="Arial"/>
                <a:cs typeface="Arial"/>
              </a:rPr>
              <a:t>người</a:t>
            </a:r>
            <a:r>
              <a:rPr lang="en-US" sz="1600" spc="-20" dirty="0" smtClean="0">
                <a:latin typeface="Arial"/>
                <a:cs typeface="Arial"/>
              </a:rPr>
              <a:t> </a:t>
            </a:r>
            <a:r>
              <a:rPr lang="en-US" sz="1600" spc="-20" dirty="0" err="1" smtClean="0">
                <a:latin typeface="Arial"/>
                <a:cs typeface="Arial"/>
              </a:rPr>
              <a:t>khác</a:t>
            </a:r>
            <a:r>
              <a:rPr lang="en-US" sz="1600" spc="-20" dirty="0" smtClean="0">
                <a:latin typeface="Arial"/>
                <a:cs typeface="Arial"/>
              </a:rPr>
              <a:t> </a:t>
            </a:r>
            <a:r>
              <a:rPr lang="en-US" sz="1600" spc="-20" dirty="0" err="1" smtClean="0">
                <a:latin typeface="Arial"/>
                <a:cs typeface="Arial"/>
              </a:rPr>
              <a:t>gửi</a:t>
            </a:r>
            <a:r>
              <a:rPr lang="en-US" sz="1600" spc="-20" dirty="0" smtClean="0">
                <a:latin typeface="Arial"/>
                <a:cs typeface="Arial"/>
              </a:rPr>
              <a:t> </a:t>
            </a:r>
            <a:r>
              <a:rPr lang="en-US" sz="1600" spc="-20" dirty="0" err="1" smtClean="0">
                <a:latin typeface="Arial"/>
                <a:cs typeface="Arial"/>
              </a:rPr>
              <a:t>đến</a:t>
            </a:r>
            <a:r>
              <a:rPr lang="en-US" sz="1600" spc="-20" dirty="0" smtClean="0">
                <a:latin typeface="Arial"/>
                <a:cs typeface="Arial"/>
              </a:rPr>
              <a:t>. </a:t>
            </a:r>
            <a:r>
              <a:rPr lang="en-US" sz="1600" spc="-20" dirty="0" err="1">
                <a:latin typeface="Arial" pitchFamily="34" charset="0"/>
                <a:cs typeface="Arial" pitchFamily="34" charset="0"/>
              </a:rPr>
              <a:t>Không</a:t>
            </a:r>
            <a:r>
              <a:rPr lang="en-US" sz="1600" spc="-20" dirty="0">
                <a:latin typeface="Arial" pitchFamily="34" charset="0"/>
                <a:cs typeface="Arial" pitchFamily="34" charset="0"/>
              </a:rPr>
              <a:t> m</a:t>
            </a:r>
            <a:r>
              <a:rPr lang="vi-VN" sz="1600" spc="-5" dirty="0">
                <a:solidFill>
                  <a:srgbClr val="221F1F"/>
                </a:solidFill>
                <a:cs typeface="Arial"/>
              </a:rPr>
              <a:t>ở các tệp </a:t>
            </a:r>
            <a:r>
              <a:rPr lang="vi-VN" sz="1600" spc="-20" dirty="0">
                <a:solidFill>
                  <a:srgbClr val="221F1F"/>
                </a:solidFill>
                <a:cs typeface="Arial"/>
              </a:rPr>
              <a:t>đính kèm </a:t>
            </a:r>
            <a:r>
              <a:rPr lang="vi-VN" sz="1600" spc="-10" dirty="0">
                <a:solidFill>
                  <a:srgbClr val="221F1F"/>
                </a:solidFill>
                <a:cs typeface="Arial"/>
              </a:rPr>
              <a:t>từ </a:t>
            </a:r>
            <a:r>
              <a:rPr lang="vi-VN" sz="1600" spc="-20" dirty="0">
                <a:solidFill>
                  <a:srgbClr val="221F1F"/>
                </a:solidFill>
                <a:cs typeface="Arial"/>
              </a:rPr>
              <a:t>các </a:t>
            </a:r>
            <a:r>
              <a:rPr lang="vi-VN" sz="1600" spc="-10" dirty="0">
                <a:solidFill>
                  <a:srgbClr val="175AB9"/>
                </a:solidFill>
                <a:cs typeface="Arial"/>
              </a:rPr>
              <a:t>email lạ, tin </a:t>
            </a:r>
            <a:r>
              <a:rPr lang="vi-VN" sz="1600" spc="-15" dirty="0">
                <a:solidFill>
                  <a:srgbClr val="175AB9"/>
                </a:solidFill>
                <a:cs typeface="Arial"/>
              </a:rPr>
              <a:t>nhắn mạng xã</a:t>
            </a:r>
            <a:r>
              <a:rPr lang="vi-VN" sz="1600" spc="60" dirty="0">
                <a:solidFill>
                  <a:srgbClr val="175AB9"/>
                </a:solidFill>
                <a:cs typeface="Arial"/>
              </a:rPr>
              <a:t> </a:t>
            </a:r>
            <a:r>
              <a:rPr lang="vi-VN" sz="1600" spc="-10" dirty="0" smtClean="0">
                <a:solidFill>
                  <a:srgbClr val="175AB9"/>
                </a:solidFill>
                <a:cs typeface="Arial"/>
              </a:rPr>
              <a:t>hội.</a:t>
            </a:r>
            <a:r>
              <a:rPr lang="en-US" sz="1600" spc="-10" dirty="0" smtClean="0">
                <a:solidFill>
                  <a:srgbClr val="175AB9"/>
                </a:solidFill>
                <a:cs typeface="Arial"/>
              </a:rPr>
              <a:t> </a:t>
            </a:r>
            <a:r>
              <a:rPr lang="en-US" sz="1600" spc="-20" dirty="0" err="1" smtClean="0">
                <a:latin typeface="Arial"/>
                <a:cs typeface="Arial"/>
              </a:rPr>
              <a:t>Hãy</a:t>
            </a:r>
            <a:r>
              <a:rPr lang="en-US" sz="1600" spc="-20" dirty="0" smtClean="0">
                <a:latin typeface="Arial"/>
                <a:cs typeface="Arial"/>
              </a:rPr>
              <a:t> </a:t>
            </a:r>
            <a:r>
              <a:rPr lang="en-US" sz="1600" spc="-20" dirty="0" err="1" smtClean="0">
                <a:latin typeface="Arial"/>
                <a:cs typeface="Arial"/>
              </a:rPr>
              <a:t>là</a:t>
            </a:r>
            <a:r>
              <a:rPr lang="en-US" sz="1600" spc="-20" dirty="0" smtClean="0">
                <a:latin typeface="Arial"/>
                <a:cs typeface="Arial"/>
              </a:rPr>
              <a:t> </a:t>
            </a:r>
            <a:r>
              <a:rPr lang="en-US" sz="1600" spc="-20" dirty="0" err="1" smtClean="0">
                <a:latin typeface="Arial"/>
                <a:cs typeface="Arial"/>
              </a:rPr>
              <a:t>công</a:t>
            </a:r>
            <a:r>
              <a:rPr lang="en-US" sz="1600" spc="-20" dirty="0" smtClean="0">
                <a:latin typeface="Arial"/>
                <a:cs typeface="Arial"/>
              </a:rPr>
              <a:t> </a:t>
            </a:r>
            <a:r>
              <a:rPr lang="en-US" sz="1600" spc="-20" dirty="0" err="1" smtClean="0">
                <a:latin typeface="Arial"/>
                <a:cs typeface="Arial"/>
              </a:rPr>
              <a:t>dân</a:t>
            </a:r>
            <a:r>
              <a:rPr lang="en-US" sz="1600" spc="-20" dirty="0" smtClean="0">
                <a:latin typeface="Arial"/>
                <a:cs typeface="Arial"/>
              </a:rPr>
              <a:t> </a:t>
            </a:r>
            <a:r>
              <a:rPr lang="en-US" sz="1600" spc="-20" dirty="0" err="1" smtClean="0">
                <a:latin typeface="Arial"/>
                <a:cs typeface="Arial"/>
              </a:rPr>
              <a:t>số</a:t>
            </a:r>
            <a:r>
              <a:rPr lang="en-US" sz="1600" spc="-20" dirty="0" smtClean="0">
                <a:latin typeface="Arial"/>
                <a:cs typeface="Arial"/>
              </a:rPr>
              <a:t> </a:t>
            </a:r>
            <a:r>
              <a:rPr lang="en-US" sz="1600" spc="-20" dirty="0" err="1" smtClean="0">
                <a:latin typeface="Arial"/>
                <a:cs typeface="Arial"/>
              </a:rPr>
              <a:t>thông</a:t>
            </a:r>
            <a:r>
              <a:rPr lang="en-US" sz="1600" spc="-20" dirty="0" smtClean="0">
                <a:latin typeface="Arial"/>
                <a:cs typeface="Arial"/>
              </a:rPr>
              <a:t> minh, </a:t>
            </a:r>
            <a:r>
              <a:rPr lang="en-US" sz="1600" spc="-20" dirty="0" err="1" smtClean="0">
                <a:latin typeface="Arial"/>
                <a:cs typeface="Arial"/>
              </a:rPr>
              <a:t>không</a:t>
            </a:r>
            <a:r>
              <a:rPr lang="en-US" sz="1600" spc="-20" dirty="0" smtClean="0">
                <a:latin typeface="Arial"/>
                <a:cs typeface="Arial"/>
              </a:rPr>
              <a:t> </a:t>
            </a:r>
            <a:r>
              <a:rPr lang="en-US" sz="1600" spc="-20" dirty="0" err="1" smtClean="0">
                <a:latin typeface="Arial"/>
                <a:cs typeface="Arial"/>
              </a:rPr>
              <a:t>dễ</a:t>
            </a:r>
            <a:r>
              <a:rPr lang="en-US" sz="1600" spc="-20" dirty="0" smtClean="0">
                <a:latin typeface="Arial"/>
                <a:cs typeface="Arial"/>
              </a:rPr>
              <a:t> </a:t>
            </a:r>
            <a:r>
              <a:rPr lang="en-US" sz="1600" spc="-20" dirty="0" err="1" smtClean="0">
                <a:latin typeface="Arial"/>
                <a:cs typeface="Arial"/>
              </a:rPr>
              <a:t>bị</a:t>
            </a:r>
            <a:r>
              <a:rPr lang="en-US" sz="1600" spc="-20" dirty="0" smtClean="0">
                <a:latin typeface="Arial"/>
                <a:cs typeface="Arial"/>
              </a:rPr>
              <a:t> </a:t>
            </a:r>
            <a:r>
              <a:rPr lang="en-US" sz="1600" spc="-20" dirty="0" err="1" smtClean="0">
                <a:latin typeface="Arial"/>
                <a:cs typeface="Arial"/>
              </a:rPr>
              <a:t>lừa</a:t>
            </a:r>
            <a:r>
              <a:rPr lang="en-US" sz="1600" spc="-20" dirty="0" smtClean="0">
                <a:latin typeface="Arial"/>
                <a:cs typeface="Arial"/>
              </a:rPr>
              <a:t> </a:t>
            </a:r>
            <a:r>
              <a:rPr lang="en-US" sz="1600" spc="-20" dirty="0" err="1" smtClean="0">
                <a:latin typeface="Arial"/>
                <a:cs typeface="Arial"/>
              </a:rPr>
              <a:t>gạt</a:t>
            </a:r>
            <a:r>
              <a:rPr lang="en-US" sz="1600" spc="-20" dirty="0" smtClean="0">
                <a:latin typeface="Arial"/>
                <a:cs typeface="Arial"/>
              </a:rPr>
              <a:t>.</a:t>
            </a:r>
          </a:p>
          <a:p>
            <a:pPr marL="12700" algn="just">
              <a:spcBef>
                <a:spcPts val="1085"/>
              </a:spcBef>
            </a:pP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Chậm</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lại</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để</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kiểm</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tra</a:t>
            </a:r>
            <a:r>
              <a:rPr lang="en-US" sz="1600" b="1" spc="-35" dirty="0" smtClean="0">
                <a:solidFill>
                  <a:srgbClr val="137333"/>
                </a:solidFill>
                <a:latin typeface="Arial"/>
                <a:cs typeface="Arial"/>
              </a:rPr>
              <a:t>: </a:t>
            </a:r>
            <a:r>
              <a:rPr lang="en-US" sz="1600" spc="-20" dirty="0" err="1">
                <a:latin typeface="Arial"/>
                <a:cs typeface="Arial"/>
              </a:rPr>
              <a:t>Hãy</a:t>
            </a:r>
            <a:r>
              <a:rPr lang="en-US" sz="1600" spc="-20" dirty="0">
                <a:latin typeface="Arial"/>
                <a:cs typeface="Arial"/>
              </a:rPr>
              <a:t> </a:t>
            </a:r>
            <a:r>
              <a:rPr lang="en-US" sz="1600" spc="-20" dirty="0" err="1">
                <a:latin typeface="Arial"/>
                <a:cs typeface="Arial"/>
              </a:rPr>
              <a:t>bình</a:t>
            </a:r>
            <a:r>
              <a:rPr lang="en-US" sz="1600" spc="-20" dirty="0">
                <a:latin typeface="Arial"/>
                <a:cs typeface="Arial"/>
              </a:rPr>
              <a:t> </a:t>
            </a:r>
            <a:r>
              <a:rPr lang="en-US" sz="1600" spc="-20" dirty="0" err="1" smtClean="0">
                <a:latin typeface="Arial"/>
                <a:cs typeface="Arial"/>
              </a:rPr>
              <a:t>tĩnh</a:t>
            </a:r>
            <a:r>
              <a:rPr lang="en-US" sz="1600" spc="-20" dirty="0" smtClean="0">
                <a:latin typeface="Arial"/>
                <a:cs typeface="Arial"/>
              </a:rPr>
              <a:t>, </a:t>
            </a:r>
            <a:r>
              <a:rPr lang="en-US" sz="1600" spc="-20" dirty="0" err="1" smtClean="0">
                <a:latin typeface="Arial"/>
                <a:cs typeface="Arial"/>
              </a:rPr>
              <a:t>chậm</a:t>
            </a:r>
            <a:r>
              <a:rPr lang="en-US" sz="1600" spc="-20" dirty="0" smtClean="0">
                <a:latin typeface="Arial"/>
                <a:cs typeface="Arial"/>
              </a:rPr>
              <a:t> </a:t>
            </a:r>
            <a:r>
              <a:rPr lang="en-US" sz="1600" spc="-20" dirty="0" err="1" smtClean="0">
                <a:latin typeface="Arial"/>
                <a:cs typeface="Arial"/>
              </a:rPr>
              <a:t>lại</a:t>
            </a:r>
            <a:r>
              <a:rPr lang="en-US" sz="1600" spc="-20" dirty="0" smtClean="0">
                <a:latin typeface="Arial"/>
                <a:cs typeface="Arial"/>
              </a:rPr>
              <a:t> </a:t>
            </a:r>
            <a:r>
              <a:rPr lang="en-US" sz="1600" spc="-20" dirty="0" err="1" smtClean="0">
                <a:latin typeface="Arial"/>
                <a:cs typeface="Arial"/>
              </a:rPr>
              <a:t>một</a:t>
            </a:r>
            <a:r>
              <a:rPr lang="en-US" sz="1600" spc="-20" dirty="0" smtClean="0">
                <a:latin typeface="Arial"/>
                <a:cs typeface="Arial"/>
              </a:rPr>
              <a:t> </a:t>
            </a:r>
            <a:r>
              <a:rPr lang="en-US" sz="1600" spc="-20" dirty="0" err="1" smtClean="0">
                <a:latin typeface="Arial"/>
                <a:cs typeface="Arial"/>
              </a:rPr>
              <a:t>nhịp</a:t>
            </a:r>
            <a:r>
              <a:rPr lang="en-US" sz="1600" spc="-20" dirty="0" smtClean="0">
                <a:latin typeface="Arial"/>
                <a:cs typeface="Arial"/>
              </a:rPr>
              <a:t> </a:t>
            </a:r>
            <a:r>
              <a:rPr lang="en-US" sz="1600" spc="-20" dirty="0" err="1" smtClean="0">
                <a:latin typeface="Arial"/>
                <a:cs typeface="Arial"/>
              </a:rPr>
              <a:t>để</a:t>
            </a:r>
            <a:r>
              <a:rPr lang="en-US" sz="1600" spc="-20" dirty="0" smtClean="0">
                <a:latin typeface="Arial"/>
                <a:cs typeface="Arial"/>
              </a:rPr>
              <a:t> </a:t>
            </a:r>
            <a:r>
              <a:rPr lang="en-US" sz="1600" spc="-20" dirty="0" err="1" smtClean="0">
                <a:latin typeface="Arial"/>
                <a:cs typeface="Arial"/>
              </a:rPr>
              <a:t>kiểm</a:t>
            </a:r>
            <a:r>
              <a:rPr lang="en-US" sz="1600" spc="-20" dirty="0" smtClean="0">
                <a:latin typeface="Arial"/>
                <a:cs typeface="Arial"/>
              </a:rPr>
              <a:t> </a:t>
            </a:r>
            <a:r>
              <a:rPr lang="en-US" sz="1600" spc="-20" dirty="0" err="1" smtClean="0">
                <a:latin typeface="Arial"/>
                <a:cs typeface="Arial"/>
              </a:rPr>
              <a:t>tra</a:t>
            </a:r>
            <a:r>
              <a:rPr lang="en-US" sz="1600" spc="-20" dirty="0" smtClean="0">
                <a:latin typeface="Arial"/>
                <a:cs typeface="Arial"/>
              </a:rPr>
              <a:t> </a:t>
            </a:r>
            <a:r>
              <a:rPr lang="en-US" sz="1600" spc="-20" dirty="0" err="1" smtClean="0">
                <a:latin typeface="Arial"/>
                <a:cs typeface="Arial"/>
              </a:rPr>
              <a:t>tính</a:t>
            </a:r>
            <a:r>
              <a:rPr lang="en-US" sz="1600" spc="-20" dirty="0" smtClean="0">
                <a:latin typeface="Arial"/>
                <a:cs typeface="Arial"/>
              </a:rPr>
              <a:t> </a:t>
            </a:r>
            <a:r>
              <a:rPr lang="en-US" sz="1600" spc="-20" dirty="0" err="1" smtClean="0">
                <a:latin typeface="Arial"/>
                <a:cs typeface="Arial"/>
              </a:rPr>
              <a:t>xác</a:t>
            </a:r>
            <a:r>
              <a:rPr lang="en-US" sz="1600" spc="-20" dirty="0" smtClean="0">
                <a:latin typeface="Arial"/>
                <a:cs typeface="Arial"/>
              </a:rPr>
              <a:t> </a:t>
            </a:r>
            <a:r>
              <a:rPr lang="en-US" sz="1600" spc="-20" dirty="0" err="1" smtClean="0">
                <a:latin typeface="Arial"/>
                <a:cs typeface="Arial"/>
              </a:rPr>
              <a:t>thực</a:t>
            </a:r>
            <a:r>
              <a:rPr lang="en-US" sz="1600" spc="-20" dirty="0" smtClean="0">
                <a:latin typeface="Arial"/>
                <a:cs typeface="Arial"/>
              </a:rPr>
              <a:t> </a:t>
            </a:r>
            <a:r>
              <a:rPr lang="en-US" sz="1600" spc="-20" dirty="0" err="1" smtClean="0">
                <a:latin typeface="Arial"/>
                <a:cs typeface="Arial"/>
              </a:rPr>
              <a:t>của</a:t>
            </a:r>
            <a:r>
              <a:rPr lang="en-US" sz="1600" spc="-20" dirty="0" smtClean="0">
                <a:latin typeface="Arial"/>
                <a:cs typeface="Arial"/>
              </a:rPr>
              <a:t> </a:t>
            </a:r>
            <a:r>
              <a:rPr lang="en-US" sz="1600" spc="-20" dirty="0" err="1" smtClean="0">
                <a:latin typeface="Arial"/>
                <a:cs typeface="Arial"/>
              </a:rPr>
              <a:t>thông</a:t>
            </a:r>
            <a:r>
              <a:rPr lang="en-US" sz="1600" spc="-20" dirty="0" smtClean="0">
                <a:latin typeface="Arial"/>
                <a:cs typeface="Arial"/>
              </a:rPr>
              <a:t> tin </a:t>
            </a:r>
            <a:r>
              <a:rPr lang="en-US" sz="1600" spc="-20" dirty="0" err="1" smtClean="0">
                <a:latin typeface="Arial"/>
                <a:cs typeface="Arial"/>
              </a:rPr>
              <a:t>thông</a:t>
            </a:r>
            <a:r>
              <a:rPr lang="en-US" sz="1600" spc="-20" dirty="0" smtClean="0">
                <a:latin typeface="Arial"/>
                <a:cs typeface="Arial"/>
              </a:rPr>
              <a:t> qua </a:t>
            </a:r>
            <a:r>
              <a:rPr lang="en-US" sz="1600" spc="-20" dirty="0" err="1" smtClean="0">
                <a:latin typeface="Arial"/>
                <a:cs typeface="Arial"/>
              </a:rPr>
              <a:t>các</a:t>
            </a:r>
            <a:r>
              <a:rPr lang="en-US" sz="1600" spc="-20" dirty="0" smtClean="0">
                <a:latin typeface="Arial"/>
                <a:cs typeface="Arial"/>
              </a:rPr>
              <a:t> </a:t>
            </a:r>
            <a:r>
              <a:rPr lang="en-US" sz="1600" spc="-20" dirty="0" err="1" smtClean="0">
                <a:latin typeface="Arial"/>
                <a:cs typeface="Arial"/>
              </a:rPr>
              <a:t>nguồn</a:t>
            </a:r>
            <a:r>
              <a:rPr lang="en-US" sz="1600" spc="-20" dirty="0" smtClean="0">
                <a:latin typeface="Arial"/>
                <a:cs typeface="Arial"/>
              </a:rPr>
              <a:t> </a:t>
            </a:r>
            <a:r>
              <a:rPr lang="en-US" sz="1600" spc="-20" dirty="0" err="1" smtClean="0">
                <a:latin typeface="Arial"/>
                <a:cs typeface="Arial"/>
              </a:rPr>
              <a:t>và</a:t>
            </a:r>
            <a:r>
              <a:rPr lang="en-US" sz="1600" spc="-20" dirty="0" smtClean="0">
                <a:latin typeface="Arial"/>
                <a:cs typeface="Arial"/>
              </a:rPr>
              <a:t> </a:t>
            </a:r>
            <a:r>
              <a:rPr lang="en-US" sz="1600" spc="-20" dirty="0" err="1">
                <a:latin typeface="Arial"/>
                <a:cs typeface="Arial"/>
              </a:rPr>
              <a:t>biện</a:t>
            </a:r>
            <a:r>
              <a:rPr lang="en-US" sz="1600" spc="-20" dirty="0">
                <a:latin typeface="Arial"/>
                <a:cs typeface="Arial"/>
              </a:rPr>
              <a:t> </a:t>
            </a:r>
            <a:r>
              <a:rPr lang="en-US" sz="1600" spc="-20" dirty="0" err="1">
                <a:latin typeface="Arial"/>
                <a:cs typeface="Arial"/>
              </a:rPr>
              <a:t>pháp</a:t>
            </a:r>
            <a:r>
              <a:rPr lang="en-US" sz="1600" spc="-20" dirty="0">
                <a:latin typeface="Arial"/>
                <a:cs typeface="Arial"/>
              </a:rPr>
              <a:t> </a:t>
            </a:r>
            <a:r>
              <a:rPr lang="en-US" sz="1600" spc="-20" dirty="0" err="1">
                <a:latin typeface="Arial"/>
                <a:cs typeface="Arial"/>
              </a:rPr>
              <a:t>khác</a:t>
            </a:r>
            <a:r>
              <a:rPr lang="en-US" sz="1600" spc="-20" dirty="0">
                <a:latin typeface="Arial"/>
                <a:cs typeface="Arial"/>
              </a:rPr>
              <a:t> </a:t>
            </a:r>
            <a:r>
              <a:rPr lang="en-US" sz="1600" spc="-20" dirty="0" err="1" smtClean="0">
                <a:latin typeface="Arial"/>
                <a:cs typeface="Arial"/>
              </a:rPr>
              <a:t>nhau</a:t>
            </a:r>
            <a:r>
              <a:rPr lang="en-US" sz="1600" spc="-20" dirty="0" smtClean="0">
                <a:latin typeface="Arial"/>
                <a:cs typeface="Arial"/>
              </a:rPr>
              <a:t>. </a:t>
            </a:r>
            <a:r>
              <a:rPr lang="en-US" sz="1600" spc="-20" dirty="0" err="1" smtClean="0">
                <a:latin typeface="Arial"/>
                <a:cs typeface="Arial"/>
              </a:rPr>
              <a:t>Đừng</a:t>
            </a:r>
            <a:r>
              <a:rPr lang="en-US" sz="1600" spc="-20" dirty="0" smtClean="0">
                <a:latin typeface="Arial"/>
                <a:cs typeface="Arial"/>
              </a:rPr>
              <a:t> </a:t>
            </a:r>
            <a:r>
              <a:rPr lang="en-US" sz="1600" spc="-20" dirty="0" err="1" smtClean="0">
                <a:latin typeface="Arial"/>
                <a:cs typeface="Arial"/>
              </a:rPr>
              <a:t>làm</a:t>
            </a:r>
            <a:r>
              <a:rPr lang="en-US" sz="1600" spc="-20" dirty="0" smtClean="0">
                <a:latin typeface="Arial"/>
                <a:cs typeface="Arial"/>
              </a:rPr>
              <a:t> </a:t>
            </a:r>
            <a:r>
              <a:rPr lang="en-US" sz="1600" spc="-20" dirty="0" err="1" smtClean="0">
                <a:latin typeface="Arial"/>
                <a:cs typeface="Arial"/>
              </a:rPr>
              <a:t>gì</a:t>
            </a:r>
            <a:r>
              <a:rPr lang="en-US" sz="1600" spc="-20" dirty="0" smtClean="0">
                <a:latin typeface="Arial"/>
                <a:cs typeface="Arial"/>
              </a:rPr>
              <a:t> </a:t>
            </a:r>
            <a:r>
              <a:rPr lang="en-US" sz="1600" spc="-20" dirty="0" err="1" smtClean="0">
                <a:latin typeface="Arial"/>
                <a:cs typeface="Arial"/>
              </a:rPr>
              <a:t>nếu</a:t>
            </a:r>
            <a:r>
              <a:rPr lang="en-US" sz="1600" spc="-20" dirty="0" smtClean="0">
                <a:latin typeface="Arial"/>
                <a:cs typeface="Arial"/>
              </a:rPr>
              <a:t> </a:t>
            </a:r>
            <a:r>
              <a:rPr lang="en-US" sz="1600" spc="-20" dirty="0" err="1" smtClean="0">
                <a:latin typeface="Arial"/>
                <a:cs typeface="Arial"/>
              </a:rPr>
              <a:t>chưa</a:t>
            </a:r>
            <a:r>
              <a:rPr lang="en-US" sz="1600" spc="-20" dirty="0" smtClean="0">
                <a:latin typeface="Arial"/>
                <a:cs typeface="Arial"/>
              </a:rPr>
              <a:t> </a:t>
            </a:r>
            <a:r>
              <a:rPr lang="en-US" sz="1600" spc="-20" dirty="0" err="1" smtClean="0">
                <a:latin typeface="Arial"/>
                <a:cs typeface="Arial"/>
              </a:rPr>
              <a:t>kiểm</a:t>
            </a:r>
            <a:r>
              <a:rPr lang="en-US" sz="1600" spc="-20" dirty="0" smtClean="0">
                <a:latin typeface="Arial"/>
                <a:cs typeface="Arial"/>
              </a:rPr>
              <a:t> </a:t>
            </a:r>
            <a:r>
              <a:rPr lang="en-US" sz="1600" spc="-20" dirty="0" err="1" smtClean="0">
                <a:latin typeface="Arial"/>
                <a:cs typeface="Arial"/>
              </a:rPr>
              <a:t>tra</a:t>
            </a:r>
            <a:r>
              <a:rPr lang="en-US" sz="1600" spc="-20" dirty="0" smtClean="0">
                <a:latin typeface="Arial"/>
                <a:cs typeface="Arial"/>
              </a:rPr>
              <a:t>.</a:t>
            </a:r>
          </a:p>
          <a:p>
            <a:pPr marL="12700" algn="just">
              <a:spcBef>
                <a:spcPts val="1085"/>
              </a:spcBef>
            </a:pP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Chỉ</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chuyển</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tiền</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khi</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đã</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xác</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định</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chính</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xác</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người</a:t>
            </a: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nhận</a:t>
            </a:r>
            <a:r>
              <a:rPr lang="en-US" sz="1600" b="1" spc="-35" dirty="0" smtClean="0">
                <a:solidFill>
                  <a:srgbClr val="137333"/>
                </a:solidFill>
                <a:latin typeface="Arial"/>
                <a:cs typeface="Arial"/>
              </a:rPr>
              <a:t>: </a:t>
            </a:r>
            <a:r>
              <a:rPr lang="en-US" sz="1600" spc="-20" dirty="0" err="1" smtClean="0">
                <a:latin typeface="Arial"/>
                <a:cs typeface="Arial"/>
              </a:rPr>
              <a:t>Tuyệt</a:t>
            </a:r>
            <a:r>
              <a:rPr lang="en-US" sz="1600" spc="-20" dirty="0" smtClean="0">
                <a:latin typeface="Arial"/>
                <a:cs typeface="Arial"/>
              </a:rPr>
              <a:t> </a:t>
            </a:r>
            <a:r>
              <a:rPr lang="en-US" sz="1600" spc="-20" dirty="0" err="1" smtClean="0">
                <a:latin typeface="Arial"/>
                <a:cs typeface="Arial"/>
              </a:rPr>
              <a:t>đối</a:t>
            </a:r>
            <a:r>
              <a:rPr lang="en-US" sz="1600" spc="-20" dirty="0" smtClean="0">
                <a:latin typeface="Arial"/>
                <a:cs typeface="Arial"/>
              </a:rPr>
              <a:t> </a:t>
            </a:r>
            <a:r>
              <a:rPr lang="en-US" sz="1600" spc="-20" dirty="0" err="1" smtClean="0">
                <a:latin typeface="Arial"/>
                <a:cs typeface="Arial"/>
              </a:rPr>
              <a:t>không</a:t>
            </a:r>
            <a:r>
              <a:rPr lang="en-US" sz="1600" spc="-20" dirty="0" smtClean="0">
                <a:latin typeface="Arial"/>
                <a:cs typeface="Arial"/>
              </a:rPr>
              <a:t> </a:t>
            </a:r>
            <a:r>
              <a:rPr lang="en-US" sz="1600" spc="-20" dirty="0" err="1" smtClean="0">
                <a:latin typeface="Arial"/>
                <a:cs typeface="Arial"/>
              </a:rPr>
              <a:t>chuyển</a:t>
            </a:r>
            <a:r>
              <a:rPr lang="en-US" sz="1600" spc="-20" dirty="0" smtClean="0">
                <a:latin typeface="Arial"/>
                <a:cs typeface="Arial"/>
              </a:rPr>
              <a:t> </a:t>
            </a:r>
            <a:r>
              <a:rPr lang="en-US" sz="1600" spc="-20" dirty="0" err="1" smtClean="0">
                <a:latin typeface="Arial"/>
                <a:cs typeface="Arial"/>
              </a:rPr>
              <a:t>tiền</a:t>
            </a:r>
            <a:r>
              <a:rPr lang="en-US" sz="1600" spc="-20" dirty="0" smtClean="0">
                <a:latin typeface="Arial"/>
                <a:cs typeface="Arial"/>
              </a:rPr>
              <a:t> </a:t>
            </a:r>
            <a:r>
              <a:rPr lang="en-US" sz="1600" spc="-20" dirty="0" err="1" smtClean="0">
                <a:latin typeface="Arial"/>
                <a:cs typeface="Arial"/>
              </a:rPr>
              <a:t>nếu</a:t>
            </a:r>
            <a:r>
              <a:rPr lang="en-US" sz="1600" spc="-20" dirty="0" smtClean="0">
                <a:latin typeface="Arial"/>
                <a:cs typeface="Arial"/>
              </a:rPr>
              <a:t> </a:t>
            </a:r>
            <a:r>
              <a:rPr lang="en-US" sz="1600" spc="-20" dirty="0" err="1" smtClean="0">
                <a:latin typeface="Arial"/>
                <a:cs typeface="Arial"/>
              </a:rPr>
              <a:t>chưa</a:t>
            </a:r>
            <a:r>
              <a:rPr lang="en-US" sz="1600" spc="-20" dirty="0" smtClean="0">
                <a:latin typeface="Arial"/>
                <a:cs typeface="Arial"/>
              </a:rPr>
              <a:t> </a:t>
            </a:r>
            <a:r>
              <a:rPr lang="en-US" sz="1600" spc="-20" dirty="0" err="1" smtClean="0">
                <a:latin typeface="Arial"/>
                <a:cs typeface="Arial"/>
              </a:rPr>
              <a:t>thể</a:t>
            </a:r>
            <a:r>
              <a:rPr lang="en-US" sz="1600" spc="-20" dirty="0" smtClean="0">
                <a:latin typeface="Arial"/>
                <a:cs typeface="Arial"/>
              </a:rPr>
              <a:t> </a:t>
            </a:r>
            <a:r>
              <a:rPr lang="en-US" sz="1600" spc="-20" dirty="0" err="1" smtClean="0">
                <a:latin typeface="Arial"/>
                <a:cs typeface="Arial"/>
              </a:rPr>
              <a:t>xác</a:t>
            </a:r>
            <a:r>
              <a:rPr lang="en-US" sz="1600" spc="-20" dirty="0" smtClean="0">
                <a:latin typeface="Arial"/>
                <a:cs typeface="Arial"/>
              </a:rPr>
              <a:t> </a:t>
            </a:r>
            <a:r>
              <a:rPr lang="en-US" sz="1600" spc="-20" dirty="0" err="1" smtClean="0">
                <a:latin typeface="Arial"/>
                <a:cs typeface="Arial"/>
              </a:rPr>
              <a:t>định</a:t>
            </a:r>
            <a:r>
              <a:rPr lang="en-US" sz="1600" spc="-20" dirty="0">
                <a:latin typeface="Arial"/>
                <a:cs typeface="Arial"/>
              </a:rPr>
              <a:t> </a:t>
            </a:r>
            <a:r>
              <a:rPr lang="en-US" sz="1600" spc="-20" dirty="0" err="1" smtClean="0">
                <a:latin typeface="Arial"/>
                <a:cs typeface="Arial"/>
              </a:rPr>
              <a:t>chính</a:t>
            </a:r>
            <a:r>
              <a:rPr lang="en-US" sz="1600" spc="-20" dirty="0" smtClean="0">
                <a:latin typeface="Arial"/>
                <a:cs typeface="Arial"/>
              </a:rPr>
              <a:t> </a:t>
            </a:r>
            <a:r>
              <a:rPr lang="en-US" sz="1600" spc="-20" dirty="0" err="1" smtClean="0">
                <a:latin typeface="Arial"/>
                <a:cs typeface="Arial"/>
              </a:rPr>
              <a:t>xác</a:t>
            </a:r>
            <a:r>
              <a:rPr lang="en-US" sz="1600" spc="-20" dirty="0" smtClean="0">
                <a:latin typeface="Arial"/>
                <a:cs typeface="Arial"/>
              </a:rPr>
              <a:t> </a:t>
            </a:r>
            <a:r>
              <a:rPr lang="en-US" sz="1600" spc="-20" dirty="0" err="1" smtClean="0">
                <a:latin typeface="Arial"/>
                <a:cs typeface="Arial"/>
              </a:rPr>
              <a:t>người</a:t>
            </a:r>
            <a:r>
              <a:rPr lang="en-US" sz="1600" spc="-20" dirty="0" smtClean="0">
                <a:latin typeface="Arial"/>
                <a:cs typeface="Arial"/>
              </a:rPr>
              <a:t> </a:t>
            </a:r>
            <a:r>
              <a:rPr lang="en-US" sz="1600" spc="-20" dirty="0" err="1" smtClean="0">
                <a:latin typeface="Arial"/>
                <a:cs typeface="Arial"/>
              </a:rPr>
              <a:t>đang</a:t>
            </a:r>
            <a:r>
              <a:rPr lang="en-US" sz="1600" spc="-20" dirty="0" smtClean="0">
                <a:latin typeface="Arial"/>
                <a:cs typeface="Arial"/>
              </a:rPr>
              <a:t> </a:t>
            </a:r>
            <a:r>
              <a:rPr lang="en-US" sz="1600" spc="-20" dirty="0" err="1" smtClean="0">
                <a:latin typeface="Arial"/>
                <a:cs typeface="Arial"/>
              </a:rPr>
              <a:t>liên</a:t>
            </a:r>
            <a:r>
              <a:rPr lang="en-US" sz="1600" spc="-20" dirty="0" smtClean="0">
                <a:latin typeface="Arial"/>
                <a:cs typeface="Arial"/>
              </a:rPr>
              <a:t> </a:t>
            </a:r>
            <a:r>
              <a:rPr lang="en-US" sz="1600" spc="-20" dirty="0" err="1" smtClean="0">
                <a:latin typeface="Arial"/>
                <a:cs typeface="Arial"/>
              </a:rPr>
              <a:t>lạc</a:t>
            </a:r>
            <a:r>
              <a:rPr lang="en-US" sz="1600" spc="-20" dirty="0" smtClean="0">
                <a:latin typeface="Arial"/>
                <a:cs typeface="Arial"/>
              </a:rPr>
              <a:t> </a:t>
            </a:r>
            <a:r>
              <a:rPr lang="en-US" sz="1600" spc="-20" dirty="0" err="1" smtClean="0">
                <a:latin typeface="Arial"/>
                <a:cs typeface="Arial"/>
              </a:rPr>
              <a:t>với</a:t>
            </a:r>
            <a:r>
              <a:rPr lang="en-US" sz="1600" spc="-20" dirty="0" smtClean="0">
                <a:latin typeface="Arial"/>
                <a:cs typeface="Arial"/>
              </a:rPr>
              <a:t> </a:t>
            </a:r>
            <a:r>
              <a:rPr lang="en-US" sz="1600" spc="-20" dirty="0" err="1" smtClean="0">
                <a:latin typeface="Arial"/>
                <a:cs typeface="Arial"/>
              </a:rPr>
              <a:t>mình</a:t>
            </a:r>
            <a:r>
              <a:rPr lang="en-US" sz="1600" spc="-20" dirty="0" smtClean="0">
                <a:latin typeface="Arial"/>
                <a:cs typeface="Arial"/>
              </a:rPr>
              <a:t> </a:t>
            </a:r>
            <a:r>
              <a:rPr lang="en-US" sz="1600" spc="-20" dirty="0" err="1" smtClean="0">
                <a:latin typeface="Arial"/>
                <a:cs typeface="Arial"/>
              </a:rPr>
              <a:t>là</a:t>
            </a:r>
            <a:r>
              <a:rPr lang="en-US" sz="1600" spc="-20" dirty="0" smtClean="0">
                <a:latin typeface="Arial"/>
                <a:cs typeface="Arial"/>
              </a:rPr>
              <a:t> </a:t>
            </a:r>
            <a:r>
              <a:rPr lang="en-US" sz="1600" spc="-20" dirty="0" err="1" smtClean="0">
                <a:latin typeface="Arial"/>
                <a:cs typeface="Arial"/>
              </a:rPr>
              <a:t>ai</a:t>
            </a:r>
            <a:r>
              <a:rPr lang="en-US" sz="1600" spc="-20" dirty="0" smtClean="0">
                <a:latin typeface="Arial"/>
                <a:cs typeface="Arial"/>
              </a:rPr>
              <a:t>.</a:t>
            </a:r>
          </a:p>
          <a:p>
            <a:pPr marL="12700" algn="just">
              <a:spcBef>
                <a:spcPts val="1085"/>
              </a:spcBef>
            </a:pPr>
            <a:r>
              <a:rPr lang="en-US" sz="1600" b="1" spc="-35" dirty="0" smtClean="0">
                <a:solidFill>
                  <a:srgbClr val="137333"/>
                </a:solidFill>
                <a:latin typeface="Arial"/>
                <a:cs typeface="Arial"/>
              </a:rPr>
              <a:t> </a:t>
            </a:r>
            <a:endParaRPr sz="1600" dirty="0">
              <a:latin typeface="Arial"/>
              <a:cs typeface="Arial"/>
            </a:endParaRPr>
          </a:p>
        </p:txBody>
      </p:sp>
      <p:sp>
        <p:nvSpPr>
          <p:cNvPr id="23" name="object 23"/>
          <p:cNvSpPr txBox="1"/>
          <p:nvPr/>
        </p:nvSpPr>
        <p:spPr>
          <a:xfrm>
            <a:off x="260715" y="7193157"/>
            <a:ext cx="163830" cy="208279"/>
          </a:xfrm>
          <a:prstGeom prst="rect">
            <a:avLst/>
          </a:prstGeom>
        </p:spPr>
        <p:txBody>
          <a:bodyPr vert="horz" wrap="square" lIns="0" tIns="12700" rIns="0" bIns="0" rtlCol="0">
            <a:spAutoFit/>
          </a:bodyPr>
          <a:lstStyle/>
          <a:p>
            <a:pPr marL="12700">
              <a:lnSpc>
                <a:spcPct val="100000"/>
              </a:lnSpc>
              <a:spcBef>
                <a:spcPts val="100"/>
              </a:spcBef>
            </a:pPr>
            <a:r>
              <a:rPr sz="1200" spc="-130" dirty="0">
                <a:solidFill>
                  <a:srgbClr val="386FDE"/>
                </a:solidFill>
                <a:latin typeface="Arial"/>
                <a:cs typeface="Arial"/>
              </a:rPr>
              <a:t>21</a:t>
            </a:r>
            <a:endParaRPr sz="1200">
              <a:latin typeface="Arial"/>
              <a:cs typeface="Arial"/>
            </a:endParaRPr>
          </a:p>
        </p:txBody>
      </p:sp>
    </p:spTree>
    <p:extLst>
      <p:ext uri="{BB962C8B-B14F-4D97-AF65-F5344CB8AC3E}">
        <p14:creationId xmlns:p14="http://schemas.microsoft.com/office/powerpoint/2010/main" val="3746456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4498" y="1217091"/>
            <a:ext cx="61594" cy="208279"/>
          </a:xfrm>
          <a:prstGeom prst="rect">
            <a:avLst/>
          </a:prstGeom>
        </p:spPr>
        <p:txBody>
          <a:bodyPr vert="horz" wrap="square" lIns="0" tIns="12700" rIns="0" bIns="0" rtlCol="0">
            <a:spAutoFit/>
          </a:bodyPr>
          <a:lstStyle/>
          <a:p>
            <a:pPr marL="12700">
              <a:lnSpc>
                <a:spcPct val="100000"/>
              </a:lnSpc>
              <a:spcBef>
                <a:spcPts val="100"/>
              </a:spcBef>
            </a:pPr>
            <a:r>
              <a:rPr sz="1200" b="1" spc="-55" dirty="0">
                <a:latin typeface="Arial"/>
                <a:cs typeface="Arial"/>
              </a:rPr>
              <a:t> </a:t>
            </a:r>
            <a:endParaRPr sz="1200">
              <a:latin typeface="Arial"/>
              <a:cs typeface="Arial"/>
            </a:endParaRPr>
          </a:p>
        </p:txBody>
      </p:sp>
      <p:sp>
        <p:nvSpPr>
          <p:cNvPr id="9" name="object 9"/>
          <p:cNvSpPr txBox="1"/>
          <p:nvPr/>
        </p:nvSpPr>
        <p:spPr>
          <a:xfrm>
            <a:off x="231168" y="271863"/>
            <a:ext cx="4836038" cy="385362"/>
          </a:xfrm>
          <a:prstGeom prst="rect">
            <a:avLst/>
          </a:prstGeom>
        </p:spPr>
        <p:txBody>
          <a:bodyPr vert="horz" wrap="square" lIns="0" tIns="137795" rIns="0" bIns="0" rtlCol="0">
            <a:spAutoFit/>
          </a:bodyPr>
          <a:lstStyle/>
          <a:p>
            <a:pPr marL="12700" algn="just">
              <a:spcBef>
                <a:spcPts val="1085"/>
              </a:spcBef>
            </a:pPr>
            <a:r>
              <a:rPr lang="en-US" sz="1600" b="1" spc="-35" dirty="0" smtClean="0">
                <a:solidFill>
                  <a:srgbClr val="137333"/>
                </a:solidFill>
                <a:latin typeface="Arial"/>
                <a:cs typeface="Arial"/>
              </a:rPr>
              <a:t> </a:t>
            </a:r>
            <a:endParaRPr sz="1600" dirty="0">
              <a:latin typeface="Arial"/>
              <a:cs typeface="Arial"/>
            </a:endParaRPr>
          </a:p>
        </p:txBody>
      </p:sp>
      <p:sp>
        <p:nvSpPr>
          <p:cNvPr id="23" name="object 23"/>
          <p:cNvSpPr txBox="1"/>
          <p:nvPr/>
        </p:nvSpPr>
        <p:spPr>
          <a:xfrm>
            <a:off x="260715" y="7193157"/>
            <a:ext cx="163830" cy="208279"/>
          </a:xfrm>
          <a:prstGeom prst="rect">
            <a:avLst/>
          </a:prstGeom>
        </p:spPr>
        <p:txBody>
          <a:bodyPr vert="horz" wrap="square" lIns="0" tIns="12700" rIns="0" bIns="0" rtlCol="0">
            <a:spAutoFit/>
          </a:bodyPr>
          <a:lstStyle/>
          <a:p>
            <a:pPr marL="12700">
              <a:lnSpc>
                <a:spcPct val="100000"/>
              </a:lnSpc>
              <a:spcBef>
                <a:spcPts val="100"/>
              </a:spcBef>
            </a:pPr>
            <a:r>
              <a:rPr sz="1200" spc="-130" dirty="0">
                <a:solidFill>
                  <a:srgbClr val="386FDE"/>
                </a:solidFill>
                <a:latin typeface="Arial"/>
                <a:cs typeface="Arial"/>
              </a:rPr>
              <a:t>21</a:t>
            </a:r>
            <a:endParaRPr sz="1200">
              <a:latin typeface="Arial"/>
              <a:cs typeface="Arial"/>
            </a:endParaRPr>
          </a:p>
        </p:txBody>
      </p:sp>
      <p:sp>
        <p:nvSpPr>
          <p:cNvPr id="5" name="Rectangle 4"/>
          <p:cNvSpPr/>
          <p:nvPr/>
        </p:nvSpPr>
        <p:spPr>
          <a:xfrm>
            <a:off x="231169" y="271863"/>
            <a:ext cx="4836038" cy="6892143"/>
          </a:xfrm>
          <a:prstGeom prst="rect">
            <a:avLst/>
          </a:prstGeom>
        </p:spPr>
        <p:txBody>
          <a:bodyPr wrap="square">
            <a:spAutoFit/>
          </a:bodyPr>
          <a:lstStyle/>
          <a:p>
            <a:pPr marL="12700" marR="5080" algn="just">
              <a:lnSpc>
                <a:spcPct val="104200"/>
              </a:lnSpc>
              <a:spcBef>
                <a:spcPts val="430"/>
              </a:spcBef>
            </a:pPr>
            <a:r>
              <a:rPr lang="en-US" sz="1600" b="1" spc="-35" dirty="0" smtClean="0">
                <a:solidFill>
                  <a:srgbClr val="137333"/>
                </a:solidFill>
                <a:latin typeface="Arial"/>
                <a:cs typeface="Arial"/>
              </a:rPr>
              <a:t>* </a:t>
            </a:r>
            <a:r>
              <a:rPr lang="en-US" sz="1600" b="1" spc="-35" dirty="0" err="1" smtClean="0">
                <a:solidFill>
                  <a:srgbClr val="137333"/>
                </a:solidFill>
                <a:latin typeface="Arial"/>
                <a:cs typeface="Arial"/>
              </a:rPr>
              <a:t>Luôn</a:t>
            </a:r>
            <a:r>
              <a:rPr lang="en-US" sz="1600" b="1" spc="-35" dirty="0" smtClean="0">
                <a:solidFill>
                  <a:srgbClr val="137333"/>
                </a:solidFill>
                <a:latin typeface="Arial"/>
                <a:cs typeface="Arial"/>
              </a:rPr>
              <a:t> </a:t>
            </a:r>
            <a:r>
              <a:rPr lang="vi-VN" sz="1600" b="1" spc="-35" dirty="0" smtClean="0">
                <a:solidFill>
                  <a:srgbClr val="137333"/>
                </a:solidFill>
                <a:latin typeface="Arial"/>
                <a:cs typeface="Arial"/>
              </a:rPr>
              <a:t>tư </a:t>
            </a:r>
            <a:r>
              <a:rPr lang="vi-VN" sz="1600" b="1" spc="-35" dirty="0">
                <a:solidFill>
                  <a:srgbClr val="137333"/>
                </a:solidFill>
                <a:latin typeface="Arial"/>
                <a:cs typeface="Arial"/>
              </a:rPr>
              <a:t>duy phản </a:t>
            </a:r>
            <a:r>
              <a:rPr lang="vi-VN" sz="1600" b="1" spc="-35" dirty="0" smtClean="0">
                <a:solidFill>
                  <a:srgbClr val="137333"/>
                </a:solidFill>
                <a:latin typeface="Arial"/>
                <a:cs typeface="Arial"/>
              </a:rPr>
              <a:t>biện</a:t>
            </a:r>
            <a:r>
              <a:rPr lang="en-US" sz="1600" b="1" spc="-35" dirty="0" smtClean="0">
                <a:solidFill>
                  <a:srgbClr val="137333"/>
                </a:solidFill>
                <a:latin typeface="Arial"/>
                <a:cs typeface="Arial"/>
              </a:rPr>
              <a:t>:</a:t>
            </a:r>
            <a:r>
              <a:rPr lang="vi-VN" sz="1600" b="1" spc="-35" dirty="0" smtClean="0">
                <a:solidFill>
                  <a:srgbClr val="137333"/>
                </a:solidFill>
                <a:latin typeface="Arial"/>
                <a:cs typeface="Arial"/>
              </a:rPr>
              <a:t> </a:t>
            </a:r>
            <a:r>
              <a:rPr lang="en-US" sz="1600" dirty="0" err="1">
                <a:latin typeface="Arial" pitchFamily="34" charset="0"/>
                <a:cs typeface="Arial" pitchFamily="34" charset="0"/>
              </a:rPr>
              <a:t>Hãy</a:t>
            </a:r>
            <a:r>
              <a:rPr lang="en-US" sz="1600" dirty="0">
                <a:latin typeface="Arial" pitchFamily="34" charset="0"/>
                <a:cs typeface="Arial" pitchFamily="34" charset="0"/>
              </a:rPr>
              <a:t> </a:t>
            </a:r>
            <a:r>
              <a:rPr lang="en-US" sz="1600" dirty="0" err="1" smtClean="0">
                <a:latin typeface="Arial" pitchFamily="34" charset="0"/>
                <a:cs typeface="Arial" pitchFamily="34" charset="0"/>
              </a:rPr>
              <a:t>rèn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thói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quen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tìm</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động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cơ</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ẩn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giấu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đằng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sau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mỗi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thông</a:t>
            </a:r>
            <a:r>
              <a:rPr lang="en-US" sz="1600" dirty="0" smtClean="0">
                <a:latin typeface="Arial" pitchFamily="34" charset="0"/>
                <a:cs typeface="Arial" pitchFamily="34" charset="0"/>
              </a:rPr>
              <a:t> tin.</a:t>
            </a:r>
            <a:endParaRPr lang="en-US" sz="1600" dirty="0">
              <a:latin typeface="Arial" pitchFamily="34" charset="0"/>
              <a:cs typeface="Arial" pitchFamily="34" charset="0"/>
            </a:endParaRPr>
          </a:p>
          <a:p>
            <a:pPr marL="12700" marR="5080" algn="just">
              <a:lnSpc>
                <a:spcPct val="104200"/>
              </a:lnSpc>
              <a:spcBef>
                <a:spcPts val="430"/>
              </a:spcBef>
            </a:pPr>
            <a:r>
              <a:rPr lang="vi-VN" sz="1600" i="1" dirty="0" smtClean="0">
                <a:latin typeface="Arial" pitchFamily="34" charset="0"/>
                <a:cs typeface="Arial" pitchFamily="34" charset="0"/>
              </a:rPr>
              <a:t>Chẳng </a:t>
            </a:r>
            <a:r>
              <a:rPr lang="vi-VN" sz="1600" i="1" dirty="0">
                <a:latin typeface="Arial" pitchFamily="34" charset="0"/>
                <a:cs typeface="Arial" pitchFamily="34" charset="0"/>
              </a:rPr>
              <a:t>hạn: không quen không biết, </a:t>
            </a:r>
            <a:r>
              <a:rPr lang="en-US" sz="1600" i="1" dirty="0" err="1" smtClean="0">
                <a:latin typeface="Arial" pitchFamily="34" charset="0"/>
                <a:cs typeface="Arial" pitchFamily="34" charset="0"/>
              </a:rPr>
              <a:t>tại</a:t>
            </a:r>
            <a:r>
              <a:rPr lang="en-US" sz="1600" i="1" dirty="0" smtClean="0">
                <a:latin typeface="Arial" pitchFamily="34" charset="0"/>
                <a:cs typeface="Arial" pitchFamily="34" charset="0"/>
              </a:rPr>
              <a:t> </a:t>
            </a:r>
            <a:r>
              <a:rPr lang="vi-VN" sz="1600" i="1" dirty="0" smtClean="0">
                <a:latin typeface="Arial" pitchFamily="34" charset="0"/>
                <a:cs typeface="Arial" pitchFamily="34" charset="0"/>
              </a:rPr>
              <a:t>sao </a:t>
            </a:r>
            <a:r>
              <a:rPr lang="vi-VN" sz="1600" i="1" dirty="0">
                <a:latin typeface="Arial" pitchFamily="34" charset="0"/>
                <a:cs typeface="Arial" pitchFamily="34" charset="0"/>
              </a:rPr>
              <a:t>nó lại giành cho mình cơ hội đầu tư, làm ăn tuyệt vời này? Nếu mà kiếm tốt thế, sao nó không giữ làm của riêng mà </a:t>
            </a:r>
            <a:r>
              <a:rPr lang="en-US" sz="1600" i="1" dirty="0" err="1" smtClean="0">
                <a:latin typeface="Arial" pitchFamily="34" charset="0"/>
                <a:cs typeface="Arial" pitchFamily="34" charset="0"/>
              </a:rPr>
              <a:t>lại</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đem</a:t>
            </a:r>
            <a:r>
              <a:rPr lang="en-US" sz="1600" i="1" dirty="0" smtClean="0">
                <a:latin typeface="Arial" pitchFamily="34" charset="0"/>
                <a:cs typeface="Arial" pitchFamily="34" charset="0"/>
              </a:rPr>
              <a:t> </a:t>
            </a:r>
            <a:r>
              <a:rPr lang="vi-VN" sz="1600" i="1" dirty="0" smtClean="0">
                <a:latin typeface="Arial" pitchFamily="34" charset="0"/>
                <a:cs typeface="Arial" pitchFamily="34" charset="0"/>
              </a:rPr>
              <a:t>chia </a:t>
            </a:r>
            <a:r>
              <a:rPr lang="vi-VN" sz="1600" i="1" dirty="0">
                <a:latin typeface="Arial" pitchFamily="34" charset="0"/>
                <a:cs typeface="Arial" pitchFamily="34" charset="0"/>
              </a:rPr>
              <a:t>sẻ cho mình? </a:t>
            </a:r>
            <a:r>
              <a:rPr lang="en-US" sz="1600" i="1" dirty="0" err="1" smtClean="0">
                <a:latin typeface="Arial" pitchFamily="34" charset="0"/>
                <a:cs typeface="Arial" pitchFamily="34" charset="0"/>
              </a:rPr>
              <a:t>Nó</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được</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lợi</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gì</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khi</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cho</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mình</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biết</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điều</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này</a:t>
            </a:r>
            <a:r>
              <a:rPr lang="en-US" sz="1600" i="1" dirty="0" smtClean="0">
                <a:latin typeface="Arial" pitchFamily="34" charset="0"/>
                <a:cs typeface="Arial" pitchFamily="34" charset="0"/>
              </a:rPr>
              <a:t>? </a:t>
            </a:r>
            <a:r>
              <a:rPr lang="vi-VN" sz="1600" i="1" dirty="0" smtClean="0">
                <a:latin typeface="Arial" pitchFamily="34" charset="0"/>
                <a:cs typeface="Arial" pitchFamily="34" charset="0"/>
              </a:rPr>
              <a:t>Nó </a:t>
            </a:r>
            <a:r>
              <a:rPr lang="vi-VN" sz="1600" i="1" dirty="0">
                <a:latin typeface="Arial" pitchFamily="34" charset="0"/>
                <a:cs typeface="Arial" pitchFamily="34" charset="0"/>
              </a:rPr>
              <a:t>dùng tiền của mình đầu tư vào lĩnh vực gì mà cho lãi suất khủng khiếp thế</a:t>
            </a:r>
            <a:r>
              <a:rPr lang="vi-VN" sz="1600" i="1" dirty="0" smtClean="0">
                <a:latin typeface="Arial" pitchFamily="34" charset="0"/>
                <a:cs typeface="Arial" pitchFamily="34" charset="0"/>
              </a:rPr>
              <a:t>?</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Thông</a:t>
            </a:r>
            <a:r>
              <a:rPr lang="en-US" sz="1600" i="1" dirty="0" smtClean="0">
                <a:latin typeface="Arial" pitchFamily="34" charset="0"/>
                <a:cs typeface="Arial" pitchFamily="34" charset="0"/>
              </a:rPr>
              <a:t> tin </a:t>
            </a:r>
            <a:r>
              <a:rPr lang="en-US" sz="1600" i="1" dirty="0" err="1" smtClean="0">
                <a:latin typeface="Arial" pitchFamily="34" charset="0"/>
                <a:cs typeface="Arial" pitchFamily="34" charset="0"/>
              </a:rPr>
              <a:t>nó</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nói</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được</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đăng</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trên</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các</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tờ</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báo</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chính</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thống</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nào</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chưa</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Nếu</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có</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chuyện</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gì</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thì</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tìm</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nó</a:t>
            </a:r>
            <a:r>
              <a:rPr lang="en-US" sz="1600" i="1" dirty="0" smtClean="0">
                <a:latin typeface="Arial" pitchFamily="34" charset="0"/>
                <a:cs typeface="Arial" pitchFamily="34" charset="0"/>
              </a:rPr>
              <a:t> ở </a:t>
            </a:r>
            <a:r>
              <a:rPr lang="en-US" sz="1600" i="1" dirty="0" err="1" smtClean="0">
                <a:latin typeface="Arial" pitchFamily="34" charset="0"/>
                <a:cs typeface="Arial" pitchFamily="34" charset="0"/>
              </a:rPr>
              <a:t>đâu</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mà</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đòi</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lại</a:t>
            </a:r>
            <a:r>
              <a:rPr lang="en-US" sz="1600" i="1" dirty="0" smtClean="0">
                <a:latin typeface="Arial" pitchFamily="34" charset="0"/>
                <a:cs typeface="Arial" pitchFamily="34" charset="0"/>
              </a:rPr>
              <a:t> </a:t>
            </a:r>
            <a:r>
              <a:rPr lang="en-US" sz="1600" i="1" dirty="0" err="1" smtClean="0">
                <a:latin typeface="Arial" pitchFamily="34" charset="0"/>
                <a:cs typeface="Arial" pitchFamily="34" charset="0"/>
              </a:rPr>
              <a:t>tiền</a:t>
            </a:r>
            <a:r>
              <a:rPr lang="en-US" sz="1600" i="1" dirty="0" smtClean="0">
                <a:latin typeface="Arial" pitchFamily="34" charset="0"/>
                <a:cs typeface="Arial" pitchFamily="34" charset="0"/>
              </a:rPr>
              <a:t>?.v.v.</a:t>
            </a:r>
          </a:p>
          <a:p>
            <a:pPr marL="12700" marR="5080" algn="just">
              <a:lnSpc>
                <a:spcPct val="104200"/>
              </a:lnSpc>
              <a:spcBef>
                <a:spcPts val="430"/>
              </a:spcBef>
            </a:pPr>
            <a:r>
              <a:rPr lang="en-US" sz="1600" b="1" spc="-35" dirty="0" smtClean="0">
                <a:solidFill>
                  <a:srgbClr val="FF0000"/>
                </a:solidFill>
                <a:latin typeface="Arial"/>
                <a:cs typeface="Arial"/>
              </a:rPr>
              <a:t>6 </a:t>
            </a:r>
            <a:r>
              <a:rPr lang="en-US" sz="1600" b="1" spc="-35" dirty="0" err="1" smtClean="0">
                <a:solidFill>
                  <a:srgbClr val="FF0000"/>
                </a:solidFill>
                <a:latin typeface="Arial"/>
                <a:cs typeface="Arial"/>
              </a:rPr>
              <a:t>không</a:t>
            </a:r>
            <a:r>
              <a:rPr lang="en-US" sz="1600" b="1" spc="-35" dirty="0" smtClean="0">
                <a:solidFill>
                  <a:srgbClr val="FF0000"/>
                </a:solidFill>
                <a:latin typeface="Arial"/>
                <a:cs typeface="Arial"/>
              </a:rPr>
              <a:t>:</a:t>
            </a:r>
          </a:p>
          <a:p>
            <a:pPr marL="12700" algn="just">
              <a:spcBef>
                <a:spcPts val="1085"/>
              </a:spcBef>
            </a:pPr>
            <a:r>
              <a:rPr lang="vi-VN" sz="1600" b="1" spc="-35" dirty="0" smtClean="0">
                <a:solidFill>
                  <a:srgbClr val="137333"/>
                </a:solidFill>
                <a:cs typeface="Arial"/>
              </a:rPr>
              <a:t>* Không </a:t>
            </a:r>
            <a:r>
              <a:rPr lang="vi-VN" sz="1600" b="1" spc="-35" dirty="0">
                <a:solidFill>
                  <a:srgbClr val="137333"/>
                </a:solidFill>
                <a:cs typeface="Arial"/>
              </a:rPr>
              <a:t>tham: </a:t>
            </a:r>
            <a:r>
              <a:rPr lang="en-US" sz="1600" spc="-20" dirty="0" err="1" smtClean="0">
                <a:latin typeface="Arial" pitchFamily="34" charset="0"/>
                <a:cs typeface="Arial" pitchFamily="34" charset="0"/>
              </a:rPr>
              <a:t>Cần</a:t>
            </a:r>
            <a:r>
              <a:rPr lang="en-US" sz="1600" spc="-20" dirty="0" smtClean="0">
                <a:latin typeface="Arial" pitchFamily="34" charset="0"/>
                <a:cs typeface="Arial" pitchFamily="34" charset="0"/>
              </a:rPr>
              <a:t> </a:t>
            </a:r>
            <a:r>
              <a:rPr lang="en-US" sz="1600" spc="-20" dirty="0" err="1">
                <a:latin typeface="Arial" pitchFamily="34" charset="0"/>
                <a:cs typeface="Arial" pitchFamily="34" charset="0"/>
              </a:rPr>
              <a:t>cảnh</a:t>
            </a:r>
            <a:r>
              <a:rPr lang="en-US" sz="1600" spc="-20" dirty="0">
                <a:latin typeface="Arial" pitchFamily="34" charset="0"/>
                <a:cs typeface="Arial" pitchFamily="34" charset="0"/>
              </a:rPr>
              <a:t> </a:t>
            </a:r>
            <a:r>
              <a:rPr lang="en-US" sz="1600" spc="-20" dirty="0" err="1">
                <a:latin typeface="Arial" pitchFamily="34" charset="0"/>
                <a:cs typeface="Arial" pitchFamily="34" charset="0"/>
              </a:rPr>
              <a:t>giác</a:t>
            </a:r>
            <a:r>
              <a:rPr lang="en-US" sz="1600" spc="-20" dirty="0">
                <a:latin typeface="Arial" pitchFamily="34" charset="0"/>
                <a:cs typeface="Arial" pitchFamily="34" charset="0"/>
              </a:rPr>
              <a:t> </a:t>
            </a:r>
            <a:r>
              <a:rPr lang="en-US" sz="1600" spc="-20" dirty="0" err="1" smtClean="0">
                <a:latin typeface="Arial" pitchFamily="34" charset="0"/>
                <a:cs typeface="Arial" pitchFamily="34" charset="0"/>
              </a:rPr>
              <a:t>với</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lòng</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tham</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tính</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hám</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lợi</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của</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chính</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mình</a:t>
            </a:r>
            <a:r>
              <a:rPr lang="en-US" sz="1600" spc="-20" dirty="0" smtClean="0">
                <a:latin typeface="Arial" pitchFamily="34" charset="0"/>
                <a:cs typeface="Arial" pitchFamily="34" charset="0"/>
              </a:rPr>
              <a:t>. </a:t>
            </a:r>
            <a:r>
              <a:rPr lang="vi-VN" sz="1600" spc="-20" dirty="0" smtClean="0">
                <a:cs typeface="Arial"/>
              </a:rPr>
              <a:t>Hãy </a:t>
            </a:r>
            <a:r>
              <a:rPr lang="vi-VN" sz="1600" spc="-20" dirty="0">
                <a:cs typeface="Arial"/>
              </a:rPr>
              <a:t>nhớ </a:t>
            </a:r>
            <a:r>
              <a:rPr lang="en-US" sz="1600" spc="-20" dirty="0" err="1" smtClean="0">
                <a:latin typeface="Arial" pitchFamily="34" charset="0"/>
                <a:cs typeface="Arial" pitchFamily="34" charset="0"/>
              </a:rPr>
              <a:t>nằm</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lòng</a:t>
            </a:r>
            <a:r>
              <a:rPr lang="en-US" sz="1600" spc="-20" dirty="0" smtClean="0">
                <a:latin typeface="Arial" pitchFamily="34" charset="0"/>
                <a:cs typeface="Arial" pitchFamily="34" charset="0"/>
              </a:rPr>
              <a:t> </a:t>
            </a:r>
            <a:r>
              <a:rPr lang="vi-VN" sz="1600" spc="-20" dirty="0" smtClean="0">
                <a:cs typeface="Arial"/>
              </a:rPr>
              <a:t>những </a:t>
            </a:r>
            <a:r>
              <a:rPr lang="vi-VN" sz="1600" spc="-20" dirty="0">
                <a:cs typeface="Arial"/>
              </a:rPr>
              <a:t>câu sau</a:t>
            </a:r>
            <a:r>
              <a:rPr lang="vi-VN" sz="1600" spc="-20" dirty="0" smtClean="0">
                <a:cs typeface="Arial"/>
              </a:rPr>
              <a:t>:</a:t>
            </a:r>
            <a:r>
              <a:rPr lang="en-US" sz="1600" spc="-20" dirty="0" smtClean="0">
                <a:cs typeface="Arial"/>
              </a:rPr>
              <a:t> “</a:t>
            </a:r>
            <a:r>
              <a:rPr lang="vi-VN" sz="1600" spc="-20" dirty="0" smtClean="0">
                <a:cs typeface="Arial"/>
              </a:rPr>
              <a:t>Trăm </a:t>
            </a:r>
            <a:r>
              <a:rPr lang="vi-VN" sz="1600" spc="-20" dirty="0">
                <a:cs typeface="Arial"/>
              </a:rPr>
              <a:t>cái dại, tại cái </a:t>
            </a:r>
            <a:r>
              <a:rPr lang="vi-VN" sz="1600" spc="-20" dirty="0" smtClean="0">
                <a:cs typeface="Arial"/>
              </a:rPr>
              <a:t>tham</a:t>
            </a:r>
            <a:r>
              <a:rPr lang="en-US" sz="1600" spc="-20" dirty="0" smtClean="0">
                <a:cs typeface="Arial"/>
              </a:rPr>
              <a:t>”; “</a:t>
            </a:r>
            <a:r>
              <a:rPr lang="vi-VN" sz="1600" spc="-20" dirty="0" smtClean="0">
                <a:cs typeface="Arial"/>
              </a:rPr>
              <a:t>Dưới </a:t>
            </a:r>
            <a:r>
              <a:rPr lang="vi-VN" sz="1600" spc="-20" dirty="0">
                <a:cs typeface="Arial"/>
              </a:rPr>
              <a:t>cái mồi thơm, ắt có con cá </a:t>
            </a:r>
            <a:r>
              <a:rPr lang="vi-VN" sz="1600" spc="-20" dirty="0" smtClean="0">
                <a:cs typeface="Arial"/>
              </a:rPr>
              <a:t>chết</a:t>
            </a:r>
            <a:r>
              <a:rPr lang="en-US" sz="1600" spc="-20" dirty="0" smtClean="0">
                <a:cs typeface="Arial"/>
              </a:rPr>
              <a:t>”; “</a:t>
            </a:r>
            <a:r>
              <a:rPr lang="vi-VN" sz="1600" spc="-20" dirty="0" smtClean="0">
                <a:cs typeface="Arial"/>
              </a:rPr>
              <a:t>Miếng </a:t>
            </a:r>
            <a:r>
              <a:rPr lang="vi-VN" sz="1600" spc="-20" dirty="0">
                <a:cs typeface="Arial"/>
              </a:rPr>
              <a:t>pho mát miễn phí, chỉ có trong cái bẫy </a:t>
            </a:r>
            <a:r>
              <a:rPr lang="vi-VN" sz="1600" spc="-20" dirty="0" smtClean="0">
                <a:cs typeface="Arial"/>
              </a:rPr>
              <a:t>chuột</a:t>
            </a:r>
            <a:r>
              <a:rPr lang="en-US" sz="1600" spc="-20" dirty="0" smtClean="0">
                <a:cs typeface="Arial"/>
              </a:rPr>
              <a:t>”.</a:t>
            </a:r>
          </a:p>
          <a:p>
            <a:pPr marL="12700" algn="just">
              <a:spcBef>
                <a:spcPts val="1085"/>
              </a:spcBef>
            </a:pPr>
            <a:r>
              <a:rPr lang="en-US" sz="1600" b="1" spc="-35" dirty="0" smtClean="0">
                <a:solidFill>
                  <a:srgbClr val="137333"/>
                </a:solidFill>
                <a:cs typeface="Arial"/>
              </a:rPr>
              <a:t>* </a:t>
            </a:r>
            <a:r>
              <a:rPr lang="vi-VN" sz="1600" b="1" spc="-35" dirty="0" smtClean="0">
                <a:solidFill>
                  <a:srgbClr val="137333"/>
                </a:solidFill>
                <a:cs typeface="Arial"/>
              </a:rPr>
              <a:t>Không </a:t>
            </a:r>
            <a:r>
              <a:rPr lang="en-US" sz="1600" b="1" spc="-35" dirty="0" err="1">
                <a:solidFill>
                  <a:srgbClr val="137333"/>
                </a:solidFill>
                <a:latin typeface="Arial" pitchFamily="34" charset="0"/>
                <a:cs typeface="Arial" pitchFamily="34" charset="0"/>
              </a:rPr>
              <a:t>sợ</a:t>
            </a:r>
            <a:r>
              <a:rPr lang="vi-VN" sz="1600" b="1" spc="-35" dirty="0" smtClean="0">
                <a:solidFill>
                  <a:srgbClr val="137333"/>
                </a:solidFill>
                <a:latin typeface="Arial" pitchFamily="34" charset="0"/>
                <a:cs typeface="Arial" pitchFamily="34" charset="0"/>
              </a:rPr>
              <a:t>:</a:t>
            </a:r>
            <a:r>
              <a:rPr lang="en-US" sz="1600" b="1" spc="-35" dirty="0" smtClean="0">
                <a:solidFill>
                  <a:srgbClr val="137333"/>
                </a:solidFill>
                <a:latin typeface="Arial" pitchFamily="34" charset="0"/>
                <a:cs typeface="Arial" pitchFamily="34" charset="0"/>
              </a:rPr>
              <a:t> </a:t>
            </a:r>
            <a:r>
              <a:rPr lang="en-US" sz="1600" spc="-20" dirty="0" err="1" smtClean="0">
                <a:latin typeface="Arial" pitchFamily="34" charset="0"/>
                <a:cs typeface="Arial" pitchFamily="34" charset="0"/>
              </a:rPr>
              <a:t>Hãy</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bình</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tĩnh</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trước</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mọi</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thông</a:t>
            </a:r>
            <a:r>
              <a:rPr lang="en-US" sz="1600" spc="-20" dirty="0" smtClean="0">
                <a:latin typeface="Arial" pitchFamily="34" charset="0"/>
                <a:cs typeface="Arial" pitchFamily="34" charset="0"/>
              </a:rPr>
              <a:t> tin </a:t>
            </a:r>
            <a:r>
              <a:rPr lang="en-US" sz="1600" spc="-20" dirty="0" err="1" smtClean="0">
                <a:latin typeface="Arial" pitchFamily="34" charset="0"/>
                <a:cs typeface="Arial" pitchFamily="34" charset="0"/>
              </a:rPr>
              <a:t>xấu</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lời</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đe</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dọa</a:t>
            </a:r>
            <a:r>
              <a:rPr lang="en-US" sz="1600" spc="-20" dirty="0" smtClean="0">
                <a:latin typeface="Arial" pitchFamily="34" charset="0"/>
                <a:cs typeface="Arial" pitchFamily="34" charset="0"/>
              </a:rPr>
              <a:t> qua </a:t>
            </a:r>
            <a:r>
              <a:rPr lang="en-US" sz="1600" spc="-20" dirty="0" err="1" smtClean="0">
                <a:latin typeface="Arial" pitchFamily="34" charset="0"/>
                <a:cs typeface="Arial" pitchFamily="34" charset="0"/>
              </a:rPr>
              <a:t>mạng</a:t>
            </a:r>
            <a:r>
              <a:rPr lang="en-US" sz="1600" spc="-20" dirty="0" smtClean="0">
                <a:latin typeface="Arial" pitchFamily="34" charset="0"/>
                <a:cs typeface="Arial" pitchFamily="34" charset="0"/>
              </a:rPr>
              <a:t> hay </a:t>
            </a:r>
            <a:r>
              <a:rPr lang="en-US" sz="1600" spc="-20" dirty="0" err="1" smtClean="0">
                <a:latin typeface="Arial" pitchFamily="34" charset="0"/>
                <a:cs typeface="Arial" pitchFamily="34" charset="0"/>
              </a:rPr>
              <a:t>điện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thoại</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vì</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rất</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có</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thể</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đó</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là</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đòn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thao</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túng</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tâm</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lý</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để</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kiếm</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ăn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trên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nỗi</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sợ</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hãi</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của</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mình</a:t>
            </a:r>
            <a:r>
              <a:rPr lang="en-US" sz="1600" spc="-20" dirty="0" smtClean="0">
                <a:latin typeface="Arial" pitchFamily="34" charset="0"/>
                <a:cs typeface="Arial" pitchFamily="34" charset="0"/>
              </a:rPr>
              <a:t>.</a:t>
            </a:r>
          </a:p>
          <a:p>
            <a:pPr marL="12700" algn="just">
              <a:spcBef>
                <a:spcPts val="1085"/>
              </a:spcBef>
            </a:pPr>
            <a:r>
              <a:rPr lang="en-US" sz="1600" b="1" spc="-35" dirty="0">
                <a:solidFill>
                  <a:srgbClr val="137333"/>
                </a:solidFill>
                <a:cs typeface="Arial"/>
              </a:rPr>
              <a:t>* </a:t>
            </a:r>
            <a:r>
              <a:rPr lang="vi-VN" sz="1600" b="1" spc="-35" dirty="0">
                <a:solidFill>
                  <a:srgbClr val="137333"/>
                </a:solidFill>
                <a:cs typeface="Arial"/>
              </a:rPr>
              <a:t>Không </a:t>
            </a:r>
            <a:r>
              <a:rPr lang="en-US" sz="1600" b="1" spc="-35" dirty="0" err="1" smtClean="0">
                <a:solidFill>
                  <a:srgbClr val="137333"/>
                </a:solidFill>
                <a:latin typeface="Arial" pitchFamily="34" charset="0"/>
                <a:cs typeface="Arial" pitchFamily="34" charset="0"/>
              </a:rPr>
              <a:t>dễ</a:t>
            </a:r>
            <a:r>
              <a:rPr lang="en-US" sz="1600" b="1" spc="-35" dirty="0" smtClean="0">
                <a:solidFill>
                  <a:srgbClr val="137333"/>
                </a:solidFill>
                <a:latin typeface="Arial" pitchFamily="34" charset="0"/>
                <a:cs typeface="Arial" pitchFamily="34" charset="0"/>
              </a:rPr>
              <a:t> </a:t>
            </a:r>
            <a:r>
              <a:rPr lang="en-US" sz="1600" b="1" spc="-35" dirty="0" err="1" smtClean="0">
                <a:solidFill>
                  <a:srgbClr val="137333"/>
                </a:solidFill>
                <a:latin typeface="Arial" pitchFamily="34" charset="0"/>
                <a:cs typeface="Arial" pitchFamily="34" charset="0"/>
              </a:rPr>
              <a:t>kết</a:t>
            </a:r>
            <a:r>
              <a:rPr lang="en-US" sz="1600" b="1" spc="-35" dirty="0" smtClean="0">
                <a:solidFill>
                  <a:srgbClr val="137333"/>
                </a:solidFill>
                <a:latin typeface="Arial" pitchFamily="34" charset="0"/>
                <a:cs typeface="Arial" pitchFamily="34" charset="0"/>
              </a:rPr>
              <a:t> </a:t>
            </a:r>
            <a:r>
              <a:rPr lang="en-US" sz="1600" b="1" spc="-35" dirty="0" err="1" smtClean="0">
                <a:solidFill>
                  <a:srgbClr val="137333"/>
                </a:solidFill>
                <a:latin typeface="Arial" pitchFamily="34" charset="0"/>
                <a:cs typeface="Arial" pitchFamily="34" charset="0"/>
              </a:rPr>
              <a:t>bạn</a:t>
            </a:r>
            <a:r>
              <a:rPr lang="vi-VN" sz="1600" b="1" spc="-35" dirty="0" smtClean="0">
                <a:solidFill>
                  <a:srgbClr val="137333"/>
                </a:solidFill>
                <a:latin typeface="Arial" pitchFamily="34" charset="0"/>
                <a:cs typeface="Arial" pitchFamily="34" charset="0"/>
              </a:rPr>
              <a:t>:</a:t>
            </a:r>
            <a:r>
              <a:rPr lang="en-US" sz="1600" b="1" spc="-35" dirty="0" smtClean="0">
                <a:solidFill>
                  <a:srgbClr val="137333"/>
                </a:solidFill>
                <a:latin typeface="Arial" pitchFamily="34" charset="0"/>
                <a:cs typeface="Arial" pitchFamily="34" charset="0"/>
              </a:rPr>
              <a:t> </a:t>
            </a:r>
            <a:r>
              <a:rPr lang="en-US" sz="1600" spc="-20" dirty="0" err="1" smtClean="0">
                <a:latin typeface="Arial" pitchFamily="34" charset="0"/>
                <a:cs typeface="Arial" pitchFamily="34" charset="0"/>
              </a:rPr>
              <a:t>Tốt</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nhất</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không</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nên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kết</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bạn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với</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người</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lạ</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trên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mạng</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mà</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không</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thể</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xác</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thực</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họ</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là</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ai</a:t>
            </a:r>
            <a:r>
              <a:rPr lang="en-US" sz="1600" spc="-20" dirty="0" smtClean="0">
                <a:latin typeface="Arial" pitchFamily="34" charset="0"/>
                <a:cs typeface="Arial" pitchFamily="34" charset="0"/>
              </a:rPr>
              <a:t>, ở </a:t>
            </a:r>
            <a:r>
              <a:rPr lang="en-US" sz="1600" spc="-20" dirty="0" err="1" smtClean="0">
                <a:latin typeface="Arial" pitchFamily="34" charset="0"/>
                <a:cs typeface="Arial" pitchFamily="34" charset="0"/>
              </a:rPr>
              <a:t>đâu</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làm</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gì</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lý</a:t>
            </a:r>
            <a:r>
              <a:rPr lang="en-US" sz="1600" spc="-20" dirty="0" smtClean="0">
                <a:latin typeface="Arial" pitchFamily="34" charset="0"/>
                <a:cs typeface="Arial" pitchFamily="34" charset="0"/>
              </a:rPr>
              <a:t> do </a:t>
            </a:r>
            <a:r>
              <a:rPr lang="en-US" sz="1600" spc="-20" dirty="0" err="1" smtClean="0">
                <a:latin typeface="Arial" pitchFamily="34" charset="0"/>
                <a:cs typeface="Arial" pitchFamily="34" charset="0"/>
              </a:rPr>
              <a:t>muốn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kết</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bạn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với</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mình</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là</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gì</a:t>
            </a:r>
            <a:r>
              <a:rPr lang="en-US" sz="1600" spc="-20" dirty="0" smtClean="0">
                <a:latin typeface="Arial" pitchFamily="34" charset="0"/>
                <a:cs typeface="Arial" pitchFamily="34" charset="0"/>
              </a:rPr>
              <a:t>.</a:t>
            </a:r>
            <a:endParaRPr lang="vi-VN" sz="1600" i="1" dirty="0">
              <a:latin typeface="Arial" pitchFamily="34" charset="0"/>
              <a:cs typeface="Arial" pitchFamily="34" charset="0"/>
            </a:endParaRPr>
          </a:p>
        </p:txBody>
      </p:sp>
    </p:spTree>
    <p:extLst>
      <p:ext uri="{BB962C8B-B14F-4D97-AF65-F5344CB8AC3E}">
        <p14:creationId xmlns:p14="http://schemas.microsoft.com/office/powerpoint/2010/main" val="870070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4498" y="1217091"/>
            <a:ext cx="61594" cy="208279"/>
          </a:xfrm>
          <a:prstGeom prst="rect">
            <a:avLst/>
          </a:prstGeom>
        </p:spPr>
        <p:txBody>
          <a:bodyPr vert="horz" wrap="square" lIns="0" tIns="12700" rIns="0" bIns="0" rtlCol="0">
            <a:spAutoFit/>
          </a:bodyPr>
          <a:lstStyle/>
          <a:p>
            <a:pPr marL="12700">
              <a:lnSpc>
                <a:spcPct val="100000"/>
              </a:lnSpc>
              <a:spcBef>
                <a:spcPts val="100"/>
              </a:spcBef>
            </a:pPr>
            <a:r>
              <a:rPr sz="1200" b="1" spc="-55" dirty="0">
                <a:latin typeface="Arial"/>
                <a:cs typeface="Arial"/>
              </a:rPr>
              <a:t> </a:t>
            </a:r>
            <a:endParaRPr sz="1200">
              <a:latin typeface="Arial"/>
              <a:cs typeface="Arial"/>
            </a:endParaRPr>
          </a:p>
        </p:txBody>
      </p:sp>
      <p:sp>
        <p:nvSpPr>
          <p:cNvPr id="23" name="object 23"/>
          <p:cNvSpPr txBox="1"/>
          <p:nvPr/>
        </p:nvSpPr>
        <p:spPr>
          <a:xfrm>
            <a:off x="260715" y="7193157"/>
            <a:ext cx="163830" cy="208279"/>
          </a:xfrm>
          <a:prstGeom prst="rect">
            <a:avLst/>
          </a:prstGeom>
        </p:spPr>
        <p:txBody>
          <a:bodyPr vert="horz" wrap="square" lIns="0" tIns="12700" rIns="0" bIns="0" rtlCol="0">
            <a:spAutoFit/>
          </a:bodyPr>
          <a:lstStyle/>
          <a:p>
            <a:pPr marL="12700">
              <a:lnSpc>
                <a:spcPct val="100000"/>
              </a:lnSpc>
              <a:spcBef>
                <a:spcPts val="100"/>
              </a:spcBef>
            </a:pPr>
            <a:r>
              <a:rPr sz="1200" spc="-130" dirty="0">
                <a:solidFill>
                  <a:srgbClr val="386FDE"/>
                </a:solidFill>
                <a:latin typeface="Arial"/>
                <a:cs typeface="Arial"/>
              </a:rPr>
              <a:t>21</a:t>
            </a:r>
            <a:endParaRPr sz="1200">
              <a:latin typeface="Arial"/>
              <a:cs typeface="Arial"/>
            </a:endParaRPr>
          </a:p>
        </p:txBody>
      </p:sp>
      <p:sp>
        <p:nvSpPr>
          <p:cNvPr id="5" name="Rectangle 4"/>
          <p:cNvSpPr/>
          <p:nvPr/>
        </p:nvSpPr>
        <p:spPr>
          <a:xfrm>
            <a:off x="152400" y="271863"/>
            <a:ext cx="4914807" cy="4103688"/>
          </a:xfrm>
          <a:prstGeom prst="rect">
            <a:avLst/>
          </a:prstGeom>
        </p:spPr>
        <p:txBody>
          <a:bodyPr wrap="square">
            <a:spAutoFit/>
          </a:bodyPr>
          <a:lstStyle/>
          <a:p>
            <a:pPr marL="12700" algn="just">
              <a:spcBef>
                <a:spcPts val="1085"/>
              </a:spcBef>
            </a:pPr>
            <a:r>
              <a:rPr lang="en-US" sz="1600" b="1" spc="-35" dirty="0" smtClean="0">
                <a:solidFill>
                  <a:srgbClr val="137333"/>
                </a:solidFill>
                <a:latin typeface="Arial" pitchFamily="34" charset="0"/>
                <a:cs typeface="Arial" pitchFamily="34" charset="0"/>
              </a:rPr>
              <a:t>* </a:t>
            </a:r>
            <a:r>
              <a:rPr lang="en-US" sz="1600" b="1" spc="-35" dirty="0" err="1" smtClean="0">
                <a:solidFill>
                  <a:srgbClr val="137333"/>
                </a:solidFill>
                <a:latin typeface="Arial" pitchFamily="34" charset="0"/>
                <a:cs typeface="Arial" pitchFamily="34" charset="0"/>
              </a:rPr>
              <a:t>Không</a:t>
            </a:r>
            <a:r>
              <a:rPr lang="en-US" sz="1600" b="1" spc="-35" dirty="0" smtClean="0">
                <a:solidFill>
                  <a:srgbClr val="137333"/>
                </a:solidFill>
                <a:latin typeface="Arial" pitchFamily="34" charset="0"/>
                <a:cs typeface="Arial" pitchFamily="34" charset="0"/>
              </a:rPr>
              <a:t> </a:t>
            </a:r>
            <a:r>
              <a:rPr lang="en-US" sz="1600" b="1" spc="-35" dirty="0" err="1">
                <a:solidFill>
                  <a:srgbClr val="137333"/>
                </a:solidFill>
                <a:latin typeface="Arial" pitchFamily="34" charset="0"/>
                <a:cs typeface="Arial" pitchFamily="34" charset="0"/>
              </a:rPr>
              <a:t>chuyển</a:t>
            </a:r>
            <a:r>
              <a:rPr lang="en-US" sz="1600" b="1" spc="-35" dirty="0">
                <a:solidFill>
                  <a:srgbClr val="137333"/>
                </a:solidFill>
                <a:latin typeface="Arial" pitchFamily="34" charset="0"/>
                <a:cs typeface="Arial" pitchFamily="34" charset="0"/>
              </a:rPr>
              <a:t> </a:t>
            </a:r>
            <a:r>
              <a:rPr lang="en-US" sz="1600" b="1" spc="-35" dirty="0" err="1">
                <a:solidFill>
                  <a:srgbClr val="137333"/>
                </a:solidFill>
                <a:latin typeface="Arial" pitchFamily="34" charset="0"/>
                <a:cs typeface="Arial" pitchFamily="34" charset="0"/>
              </a:rPr>
              <a:t>tiền</a:t>
            </a:r>
            <a:r>
              <a:rPr lang="vi-VN" sz="1600" b="1" spc="-35" dirty="0">
                <a:solidFill>
                  <a:srgbClr val="137333"/>
                </a:solidFill>
                <a:latin typeface="Arial" pitchFamily="34" charset="0"/>
                <a:cs typeface="Arial" pitchFamily="34" charset="0"/>
              </a:rPr>
              <a:t>:</a:t>
            </a:r>
            <a:r>
              <a:rPr lang="en-US" sz="1600" b="1" spc="-35" dirty="0">
                <a:solidFill>
                  <a:srgbClr val="137333"/>
                </a:solidFill>
                <a:latin typeface="Arial" pitchFamily="34" charset="0"/>
                <a:cs typeface="Arial" pitchFamily="34" charset="0"/>
              </a:rPr>
              <a:t> </a:t>
            </a:r>
            <a:r>
              <a:rPr lang="en-US" sz="1600" spc="-20" dirty="0" err="1" smtClean="0">
                <a:latin typeface="Arial" pitchFamily="34" charset="0"/>
                <a:cs typeface="Arial" pitchFamily="34" charset="0"/>
              </a:rPr>
              <a:t>Không</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dễ</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dàng</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thực</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hiện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yêu</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cầu</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của</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người</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khác</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liên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quan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đến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tiền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Phải</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xác</a:t>
            </a:r>
            <a:r>
              <a:rPr lang="en-US" sz="1600" spc="-20" dirty="0">
                <a:latin typeface="Arial" pitchFamily="34" charset="0"/>
                <a:cs typeface="Arial" pitchFamily="34" charset="0"/>
              </a:rPr>
              <a:t> </a:t>
            </a:r>
            <a:r>
              <a:rPr lang="en-US" sz="1600" spc="-20" dirty="0" err="1" smtClean="0">
                <a:latin typeface="Arial" pitchFamily="34" charset="0"/>
                <a:cs typeface="Arial" pitchFamily="34" charset="0"/>
              </a:rPr>
              <a:t>định</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chính</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xác</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người</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nhận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lý</a:t>
            </a:r>
            <a:r>
              <a:rPr lang="en-US" sz="1600" spc="-20" dirty="0" smtClean="0">
                <a:latin typeface="Arial" pitchFamily="34" charset="0"/>
                <a:cs typeface="Arial" pitchFamily="34" charset="0"/>
              </a:rPr>
              <a:t> do </a:t>
            </a:r>
            <a:r>
              <a:rPr lang="en-US" sz="1600" spc="-20" dirty="0" err="1" smtClean="0">
                <a:latin typeface="Arial" pitchFamily="34" charset="0"/>
                <a:cs typeface="Arial" pitchFamily="34" charset="0"/>
              </a:rPr>
              <a:t>chuyển</a:t>
            </a:r>
            <a:r>
              <a:rPr lang="en-US" sz="1600" spc="-20" dirty="0">
                <a:latin typeface="Arial" pitchFamily="34" charset="0"/>
                <a:cs typeface="Arial" pitchFamily="34" charset="0"/>
              </a:rPr>
              <a:t> </a:t>
            </a:r>
            <a:r>
              <a:rPr lang="en-US" sz="1600" spc="-20" dirty="0" err="1" smtClean="0">
                <a:latin typeface="Arial" pitchFamily="34" charset="0"/>
                <a:cs typeface="Arial" pitchFamily="34" charset="0"/>
              </a:rPr>
              <a:t>có</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đúng</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không</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Trước</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khi</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bấm</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nút</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chuyển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khoản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hãy</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tự</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hỏi</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mình</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một</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câu</a:t>
            </a:r>
            <a:r>
              <a:rPr lang="en-US" sz="1600" spc="-20" dirty="0" smtClean="0">
                <a:latin typeface="Arial" pitchFamily="34" charset="0"/>
                <a:cs typeface="Arial" pitchFamily="34" charset="0"/>
              </a:rPr>
              <a:t>: </a:t>
            </a:r>
            <a:r>
              <a:rPr lang="en-US" sz="1600" i="1" spc="-20" dirty="0" smtClean="0">
                <a:solidFill>
                  <a:srgbClr val="FF0000"/>
                </a:solidFill>
                <a:latin typeface="Arial" pitchFamily="34" charset="0"/>
                <a:cs typeface="Arial" pitchFamily="34" charset="0"/>
              </a:rPr>
              <a:t>“</a:t>
            </a:r>
            <a:r>
              <a:rPr lang="en-US" sz="1600" i="1" spc="-20" dirty="0" err="1" smtClean="0">
                <a:solidFill>
                  <a:srgbClr val="FF0000"/>
                </a:solidFill>
                <a:latin typeface="Arial" pitchFamily="34" charset="0"/>
                <a:cs typeface="Arial" pitchFamily="34" charset="0"/>
              </a:rPr>
              <a:t>Liệu</a:t>
            </a:r>
            <a:r>
              <a:rPr lang="en-US" sz="1600" i="1" spc="-20" dirty="0" smtClean="0">
                <a:solidFill>
                  <a:srgbClr val="FF0000"/>
                </a:solidFill>
                <a:latin typeface="Arial" pitchFamily="34" charset="0"/>
                <a:cs typeface="Arial" pitchFamily="34" charset="0"/>
              </a:rPr>
              <a:t> </a:t>
            </a:r>
            <a:r>
              <a:rPr lang="en-US" sz="1600" i="1" spc="-20" dirty="0" err="1" smtClean="0">
                <a:solidFill>
                  <a:srgbClr val="FF0000"/>
                </a:solidFill>
                <a:latin typeface="Arial" pitchFamily="34" charset="0"/>
                <a:cs typeface="Arial" pitchFamily="34" charset="0"/>
              </a:rPr>
              <a:t>đây</a:t>
            </a:r>
            <a:r>
              <a:rPr lang="en-US" sz="1600" i="1" spc="-20" dirty="0" smtClean="0">
                <a:solidFill>
                  <a:srgbClr val="FF0000"/>
                </a:solidFill>
                <a:latin typeface="Arial" pitchFamily="34" charset="0"/>
                <a:cs typeface="Arial" pitchFamily="34" charset="0"/>
              </a:rPr>
              <a:t> </a:t>
            </a:r>
            <a:r>
              <a:rPr lang="en-US" sz="1600" i="1" spc="-20" dirty="0" err="1" smtClean="0">
                <a:solidFill>
                  <a:srgbClr val="FF0000"/>
                </a:solidFill>
                <a:latin typeface="Arial" pitchFamily="34" charset="0"/>
                <a:cs typeface="Arial" pitchFamily="34" charset="0"/>
              </a:rPr>
              <a:t>có</a:t>
            </a:r>
            <a:r>
              <a:rPr lang="en-US" sz="1600" i="1" spc="-20" dirty="0" smtClean="0">
                <a:solidFill>
                  <a:srgbClr val="FF0000"/>
                </a:solidFill>
                <a:latin typeface="Arial" pitchFamily="34" charset="0"/>
                <a:cs typeface="Arial" pitchFamily="34" charset="0"/>
              </a:rPr>
              <a:t> </a:t>
            </a:r>
            <a:r>
              <a:rPr lang="en-US" sz="1600" i="1" spc="-20" dirty="0" err="1" smtClean="0">
                <a:solidFill>
                  <a:srgbClr val="FF0000"/>
                </a:solidFill>
                <a:latin typeface="Arial" pitchFamily="34" charset="0"/>
                <a:cs typeface="Arial" pitchFamily="34" charset="0"/>
              </a:rPr>
              <a:t>phải</a:t>
            </a:r>
            <a:r>
              <a:rPr lang="en-US" sz="1600" i="1" spc="-20" dirty="0" smtClean="0">
                <a:solidFill>
                  <a:srgbClr val="FF0000"/>
                </a:solidFill>
                <a:latin typeface="Arial" pitchFamily="34" charset="0"/>
                <a:cs typeface="Arial" pitchFamily="34" charset="0"/>
              </a:rPr>
              <a:t> </a:t>
            </a:r>
            <a:r>
              <a:rPr lang="en-US" sz="1600" i="1" spc="-20" dirty="0" err="1" smtClean="0">
                <a:solidFill>
                  <a:srgbClr val="FF0000"/>
                </a:solidFill>
                <a:latin typeface="Arial" pitchFamily="34" charset="0"/>
                <a:cs typeface="Arial" pitchFamily="34" charset="0"/>
              </a:rPr>
              <a:t>là</a:t>
            </a:r>
            <a:r>
              <a:rPr lang="en-US" sz="1600" i="1" spc="-20" dirty="0" smtClean="0">
                <a:solidFill>
                  <a:srgbClr val="FF0000"/>
                </a:solidFill>
                <a:latin typeface="Arial" pitchFamily="34" charset="0"/>
                <a:cs typeface="Arial" pitchFamily="34" charset="0"/>
              </a:rPr>
              <a:t> </a:t>
            </a:r>
            <a:r>
              <a:rPr lang="en-US" sz="1600" i="1" spc="-20" dirty="0" err="1" smtClean="0">
                <a:solidFill>
                  <a:srgbClr val="FF0000"/>
                </a:solidFill>
                <a:latin typeface="Arial" pitchFamily="34" charset="0"/>
                <a:cs typeface="Arial" pitchFamily="34" charset="0"/>
              </a:rPr>
              <a:t>một</a:t>
            </a:r>
            <a:r>
              <a:rPr lang="en-US" sz="1600" i="1" spc="-20" dirty="0" smtClean="0">
                <a:solidFill>
                  <a:srgbClr val="FF0000"/>
                </a:solidFill>
                <a:latin typeface="Arial" pitchFamily="34" charset="0"/>
                <a:cs typeface="Arial" pitchFamily="34" charset="0"/>
              </a:rPr>
              <a:t> </a:t>
            </a:r>
            <a:r>
              <a:rPr lang="en-US" sz="1600" i="1" spc="-20" dirty="0" err="1" smtClean="0">
                <a:solidFill>
                  <a:srgbClr val="FF0000"/>
                </a:solidFill>
                <a:latin typeface="Arial" pitchFamily="34" charset="0"/>
                <a:cs typeface="Arial" pitchFamily="34" charset="0"/>
              </a:rPr>
              <a:t>trò</a:t>
            </a:r>
            <a:r>
              <a:rPr lang="en-US" sz="1600" i="1" spc="-20" dirty="0" smtClean="0">
                <a:solidFill>
                  <a:srgbClr val="FF0000"/>
                </a:solidFill>
                <a:latin typeface="Arial" pitchFamily="34" charset="0"/>
                <a:cs typeface="Arial" pitchFamily="34" charset="0"/>
              </a:rPr>
              <a:t> </a:t>
            </a:r>
            <a:r>
              <a:rPr lang="en-US" sz="1600" i="1" spc="-20" dirty="0" err="1" smtClean="0">
                <a:solidFill>
                  <a:srgbClr val="FF0000"/>
                </a:solidFill>
                <a:latin typeface="Arial" pitchFamily="34" charset="0"/>
                <a:cs typeface="Arial" pitchFamily="34" charset="0"/>
              </a:rPr>
              <a:t>lừa</a:t>
            </a:r>
            <a:r>
              <a:rPr lang="en-US" sz="1600" i="1" spc="-20" dirty="0" smtClean="0">
                <a:solidFill>
                  <a:srgbClr val="FF0000"/>
                </a:solidFill>
                <a:latin typeface="Arial" pitchFamily="34" charset="0"/>
                <a:cs typeface="Arial" pitchFamily="34" charset="0"/>
              </a:rPr>
              <a:t>, </a:t>
            </a:r>
            <a:r>
              <a:rPr lang="en-US" sz="1600" i="1" spc="-20" dirty="0" err="1" smtClean="0">
                <a:solidFill>
                  <a:srgbClr val="FF0000"/>
                </a:solidFill>
                <a:latin typeface="Arial" pitchFamily="34" charset="0"/>
                <a:cs typeface="Arial" pitchFamily="34" charset="0"/>
              </a:rPr>
              <a:t>một</a:t>
            </a:r>
            <a:r>
              <a:rPr lang="en-US" sz="1600" i="1" spc="-20" dirty="0" smtClean="0">
                <a:solidFill>
                  <a:srgbClr val="FF0000"/>
                </a:solidFill>
                <a:latin typeface="Arial" pitchFamily="34" charset="0"/>
                <a:cs typeface="Arial" pitchFamily="34" charset="0"/>
              </a:rPr>
              <a:t> </a:t>
            </a:r>
            <a:r>
              <a:rPr lang="en-US" sz="1600" i="1" spc="-20" dirty="0" err="1" smtClean="0">
                <a:solidFill>
                  <a:srgbClr val="FF0000"/>
                </a:solidFill>
                <a:latin typeface="Arial" pitchFamily="34" charset="0"/>
                <a:cs typeface="Arial" pitchFamily="34" charset="0"/>
              </a:rPr>
              <a:t>cái</a:t>
            </a:r>
            <a:r>
              <a:rPr lang="en-US" sz="1600" i="1" spc="-20" dirty="0" smtClean="0">
                <a:solidFill>
                  <a:srgbClr val="FF0000"/>
                </a:solidFill>
                <a:latin typeface="Arial" pitchFamily="34" charset="0"/>
                <a:cs typeface="Arial" pitchFamily="34" charset="0"/>
              </a:rPr>
              <a:t> </a:t>
            </a:r>
            <a:r>
              <a:rPr lang="en-US" sz="1600" i="1" spc="-20" dirty="0" err="1" smtClean="0">
                <a:solidFill>
                  <a:srgbClr val="FF0000"/>
                </a:solidFill>
                <a:latin typeface="Arial" pitchFamily="34" charset="0"/>
                <a:cs typeface="Arial" pitchFamily="34" charset="0"/>
              </a:rPr>
              <a:t>bẫy</a:t>
            </a:r>
            <a:r>
              <a:rPr lang="en-US" sz="1600" i="1" spc="-20" dirty="0" smtClean="0">
                <a:solidFill>
                  <a:srgbClr val="FF0000"/>
                </a:solidFill>
                <a:latin typeface="Arial" pitchFamily="34" charset="0"/>
                <a:cs typeface="Arial" pitchFamily="34" charset="0"/>
              </a:rPr>
              <a:t> </a:t>
            </a:r>
            <a:r>
              <a:rPr lang="en-US" sz="1600" i="1" spc="-20" dirty="0" err="1" smtClean="0">
                <a:solidFill>
                  <a:srgbClr val="FF0000"/>
                </a:solidFill>
                <a:latin typeface="Arial" pitchFamily="34" charset="0"/>
                <a:cs typeface="Arial" pitchFamily="34" charset="0"/>
              </a:rPr>
              <a:t>dành</a:t>
            </a:r>
            <a:r>
              <a:rPr lang="en-US" sz="1600" i="1" spc="-20" dirty="0" smtClean="0">
                <a:solidFill>
                  <a:srgbClr val="FF0000"/>
                </a:solidFill>
                <a:latin typeface="Arial" pitchFamily="34" charset="0"/>
                <a:cs typeface="Arial" pitchFamily="34" charset="0"/>
              </a:rPr>
              <a:t> </a:t>
            </a:r>
            <a:r>
              <a:rPr lang="en-US" sz="1600" i="1" spc="-20" dirty="0" err="1" smtClean="0">
                <a:solidFill>
                  <a:srgbClr val="FF0000"/>
                </a:solidFill>
                <a:latin typeface="Arial" pitchFamily="34" charset="0"/>
                <a:cs typeface="Arial" pitchFamily="34" charset="0"/>
              </a:rPr>
              <a:t>cho</a:t>
            </a:r>
            <a:r>
              <a:rPr lang="en-US" sz="1600" i="1" spc="-20" dirty="0" smtClean="0">
                <a:solidFill>
                  <a:srgbClr val="FF0000"/>
                </a:solidFill>
                <a:latin typeface="Arial" pitchFamily="34" charset="0"/>
                <a:cs typeface="Arial" pitchFamily="34" charset="0"/>
              </a:rPr>
              <a:t> </a:t>
            </a:r>
            <a:r>
              <a:rPr lang="en-US" sz="1600" i="1" spc="-20" dirty="0" err="1" smtClean="0">
                <a:solidFill>
                  <a:srgbClr val="FF0000"/>
                </a:solidFill>
                <a:latin typeface="Arial" pitchFamily="34" charset="0"/>
                <a:cs typeface="Arial" pitchFamily="34" charset="0"/>
              </a:rPr>
              <a:t>mình</a:t>
            </a:r>
            <a:r>
              <a:rPr lang="en-US" sz="1600" i="1" spc="-20" dirty="0" smtClean="0">
                <a:solidFill>
                  <a:srgbClr val="FF0000"/>
                </a:solidFill>
                <a:latin typeface="Arial" pitchFamily="34" charset="0"/>
                <a:cs typeface="Arial" pitchFamily="34" charset="0"/>
              </a:rPr>
              <a:t>”?</a:t>
            </a:r>
          </a:p>
          <a:p>
            <a:pPr marL="12700" algn="just">
              <a:spcBef>
                <a:spcPts val="1085"/>
              </a:spcBef>
            </a:pPr>
            <a:r>
              <a:rPr lang="en-US" sz="1600" b="1" spc="-35" dirty="0" smtClean="0">
                <a:solidFill>
                  <a:srgbClr val="137333"/>
                </a:solidFill>
                <a:cs typeface="Arial"/>
              </a:rPr>
              <a:t>* </a:t>
            </a:r>
            <a:r>
              <a:rPr lang="vi-VN" sz="1600" b="1" spc="-35" dirty="0">
                <a:solidFill>
                  <a:srgbClr val="137333"/>
                </a:solidFill>
                <a:cs typeface="Arial"/>
              </a:rPr>
              <a:t>Không </a:t>
            </a:r>
            <a:r>
              <a:rPr lang="en-US" sz="1600" b="1" spc="-35" dirty="0" err="1" smtClean="0">
                <a:solidFill>
                  <a:srgbClr val="137333"/>
                </a:solidFill>
                <a:latin typeface="Arial" pitchFamily="34" charset="0"/>
                <a:cs typeface="Arial" pitchFamily="34" charset="0"/>
              </a:rPr>
              <a:t>lộ</a:t>
            </a:r>
            <a:r>
              <a:rPr lang="en-US" sz="1600" b="1" spc="-35" dirty="0" smtClean="0">
                <a:solidFill>
                  <a:srgbClr val="137333"/>
                </a:solidFill>
                <a:latin typeface="Arial" pitchFamily="34" charset="0"/>
                <a:cs typeface="Arial" pitchFamily="34" charset="0"/>
              </a:rPr>
              <a:t> </a:t>
            </a:r>
            <a:r>
              <a:rPr lang="en-US" sz="1600" b="1" spc="-35" dirty="0" err="1" smtClean="0">
                <a:solidFill>
                  <a:srgbClr val="137333"/>
                </a:solidFill>
                <a:latin typeface="Arial" pitchFamily="34" charset="0"/>
                <a:cs typeface="Arial" pitchFamily="34" charset="0"/>
              </a:rPr>
              <a:t>thông</a:t>
            </a:r>
            <a:r>
              <a:rPr lang="en-US" sz="1600" b="1" spc="-35" dirty="0" smtClean="0">
                <a:solidFill>
                  <a:srgbClr val="137333"/>
                </a:solidFill>
                <a:latin typeface="Arial" pitchFamily="34" charset="0"/>
                <a:cs typeface="Arial" pitchFamily="34" charset="0"/>
              </a:rPr>
              <a:t> tin </a:t>
            </a:r>
            <a:r>
              <a:rPr lang="en-US" sz="1600" b="1" spc="-35" dirty="0" err="1" smtClean="0">
                <a:solidFill>
                  <a:srgbClr val="137333"/>
                </a:solidFill>
                <a:latin typeface="Arial" pitchFamily="34" charset="0"/>
                <a:cs typeface="Arial" pitchFamily="34" charset="0"/>
              </a:rPr>
              <a:t>cơ</a:t>
            </a:r>
            <a:r>
              <a:rPr lang="en-US" sz="1600" b="1" spc="-35" dirty="0" smtClean="0">
                <a:solidFill>
                  <a:srgbClr val="137333"/>
                </a:solidFill>
                <a:latin typeface="Arial" pitchFamily="34" charset="0"/>
                <a:cs typeface="Arial" pitchFamily="34" charset="0"/>
              </a:rPr>
              <a:t> </a:t>
            </a:r>
            <a:r>
              <a:rPr lang="en-US" sz="1600" b="1" spc="-35" dirty="0" err="1" smtClean="0">
                <a:solidFill>
                  <a:srgbClr val="137333"/>
                </a:solidFill>
                <a:latin typeface="Arial" pitchFamily="34" charset="0"/>
                <a:cs typeface="Arial" pitchFamily="34" charset="0"/>
              </a:rPr>
              <a:t>mật</a:t>
            </a:r>
            <a:r>
              <a:rPr lang="vi-VN" sz="1600" b="1" spc="-35" dirty="0" smtClean="0">
                <a:solidFill>
                  <a:srgbClr val="137333"/>
                </a:solidFill>
                <a:latin typeface="Arial" pitchFamily="34" charset="0"/>
                <a:cs typeface="Arial" pitchFamily="34" charset="0"/>
              </a:rPr>
              <a:t>:</a:t>
            </a:r>
            <a:r>
              <a:rPr lang="en-US" sz="1600" b="1" spc="-35" dirty="0" smtClean="0">
                <a:solidFill>
                  <a:srgbClr val="137333"/>
                </a:solidFill>
                <a:latin typeface="Arial" pitchFamily="34" charset="0"/>
                <a:cs typeface="Arial" pitchFamily="34" charset="0"/>
              </a:rPr>
              <a:t> </a:t>
            </a:r>
            <a:r>
              <a:rPr lang="en-US" sz="1600" spc="-20" dirty="0" err="1">
                <a:latin typeface="Arial" pitchFamily="34" charset="0"/>
                <a:cs typeface="Arial" pitchFamily="34" charset="0"/>
              </a:rPr>
              <a:t>Tuyệt</a:t>
            </a:r>
            <a:r>
              <a:rPr lang="en-US" sz="1600" spc="-20" dirty="0">
                <a:latin typeface="Arial" pitchFamily="34" charset="0"/>
                <a:cs typeface="Arial" pitchFamily="34" charset="0"/>
              </a:rPr>
              <a:t> </a:t>
            </a:r>
            <a:r>
              <a:rPr lang="en-US" sz="1600" spc="-20" dirty="0" err="1">
                <a:latin typeface="Arial" pitchFamily="34" charset="0"/>
                <a:cs typeface="Arial" pitchFamily="34" charset="0"/>
              </a:rPr>
              <a:t>đối</a:t>
            </a:r>
            <a:r>
              <a:rPr lang="en-US" sz="1600" spc="-20" dirty="0">
                <a:latin typeface="Arial" pitchFamily="34" charset="0"/>
                <a:cs typeface="Arial" pitchFamily="34" charset="0"/>
              </a:rPr>
              <a:t> </a:t>
            </a:r>
            <a:r>
              <a:rPr lang="en-US" sz="1600" spc="-20" dirty="0" err="1">
                <a:latin typeface="Arial" pitchFamily="34" charset="0"/>
                <a:cs typeface="Arial" pitchFamily="34" charset="0"/>
              </a:rPr>
              <a:t>không</a:t>
            </a:r>
            <a:r>
              <a:rPr lang="en-US" sz="1600" spc="-20" dirty="0">
                <a:latin typeface="Arial" pitchFamily="34" charset="0"/>
                <a:cs typeface="Arial" pitchFamily="34" charset="0"/>
              </a:rPr>
              <a:t> c</a:t>
            </a:r>
            <a:r>
              <a:rPr lang="vi-VN" sz="1600" spc="-20" dirty="0">
                <a:latin typeface="Arial" pitchFamily="34" charset="0"/>
                <a:cs typeface="Arial" pitchFamily="34" charset="0"/>
              </a:rPr>
              <a:t>ung </a:t>
            </a:r>
            <a:r>
              <a:rPr lang="vi-VN" sz="1600" spc="-20" dirty="0">
                <a:latin typeface="Arial" pitchFamily="34" charset="0"/>
                <a:cs typeface="Arial" pitchFamily="34" charset="0"/>
              </a:rPr>
              <a:t>cấp thông tin cá nhân, tài </a:t>
            </a:r>
            <a:r>
              <a:rPr lang="vi-VN" sz="1600" spc="-20" dirty="0" smtClean="0">
                <a:latin typeface="Arial" pitchFamily="34" charset="0"/>
                <a:cs typeface="Arial" pitchFamily="34" charset="0"/>
              </a:rPr>
              <a:t>khoản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mã</a:t>
            </a:r>
            <a:r>
              <a:rPr lang="en-US" sz="1600" spc="-20" dirty="0" smtClean="0">
                <a:latin typeface="Arial" pitchFamily="34" charset="0"/>
                <a:cs typeface="Arial" pitchFamily="34" charset="0"/>
              </a:rPr>
              <a:t> OTP,</a:t>
            </a:r>
            <a:r>
              <a:rPr lang="vi-VN" sz="1600" spc="-20" dirty="0" smtClean="0">
                <a:latin typeface="Arial" pitchFamily="34" charset="0"/>
                <a:cs typeface="Arial" pitchFamily="34" charset="0"/>
              </a:rPr>
              <a:t> </a:t>
            </a:r>
            <a:r>
              <a:rPr lang="vi-VN" sz="1600" spc="-20" dirty="0">
                <a:latin typeface="Arial" pitchFamily="34" charset="0"/>
                <a:cs typeface="Arial" pitchFamily="34" charset="0"/>
              </a:rPr>
              <a:t>hoặc mật khẩu </a:t>
            </a:r>
            <a:r>
              <a:rPr lang="en-US" sz="1600" spc="-20" dirty="0" err="1" smtClean="0">
                <a:latin typeface="Arial" pitchFamily="34" charset="0"/>
                <a:cs typeface="Arial" pitchFamily="34" charset="0"/>
              </a:rPr>
              <a:t>tài</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khoản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ngân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hàng</a:t>
            </a:r>
            <a:r>
              <a:rPr lang="en-US" sz="1600" spc="-20" dirty="0" smtClean="0">
                <a:latin typeface="Arial" pitchFamily="34" charset="0"/>
                <a:cs typeface="Arial" pitchFamily="34" charset="0"/>
              </a:rPr>
              <a:t>, </a:t>
            </a:r>
            <a:r>
              <a:rPr lang="en-US" sz="1600" spc="-20" dirty="0" err="1">
                <a:latin typeface="Arial" pitchFamily="34" charset="0"/>
                <a:cs typeface="Arial" pitchFamily="34" charset="0"/>
              </a:rPr>
              <a:t>mạng</a:t>
            </a:r>
            <a:r>
              <a:rPr lang="en-US" sz="1600" spc="-20" dirty="0">
                <a:latin typeface="Arial" pitchFamily="34" charset="0"/>
                <a:cs typeface="Arial" pitchFamily="34" charset="0"/>
              </a:rPr>
              <a:t> </a:t>
            </a:r>
            <a:r>
              <a:rPr lang="en-US" sz="1600" spc="-20" dirty="0" smtClean="0">
                <a:latin typeface="Arial" pitchFamily="34" charset="0"/>
                <a:cs typeface="Arial" pitchFamily="34" charset="0"/>
              </a:rPr>
              <a:t>XH…</a:t>
            </a:r>
            <a:r>
              <a:rPr lang="en-US" sz="1600" spc="-20" dirty="0" err="1">
                <a:latin typeface="Arial" pitchFamily="34" charset="0"/>
                <a:cs typeface="Arial" pitchFamily="34" charset="0"/>
              </a:rPr>
              <a:t>cho</a:t>
            </a:r>
            <a:r>
              <a:rPr lang="en-US" sz="1600" spc="-20" dirty="0">
                <a:latin typeface="Arial" pitchFamily="34" charset="0"/>
                <a:cs typeface="Arial" pitchFamily="34" charset="0"/>
              </a:rPr>
              <a:t> </a:t>
            </a:r>
            <a:r>
              <a:rPr lang="en-US" sz="1600" spc="-20" dirty="0" err="1">
                <a:latin typeface="Arial" pitchFamily="34" charset="0"/>
                <a:cs typeface="Arial" pitchFamily="34" charset="0"/>
              </a:rPr>
              <a:t>bất</a:t>
            </a:r>
            <a:r>
              <a:rPr lang="en-US" sz="1600" spc="-20" dirty="0">
                <a:latin typeface="Arial" pitchFamily="34" charset="0"/>
                <a:cs typeface="Arial" pitchFamily="34" charset="0"/>
              </a:rPr>
              <a:t> </a:t>
            </a:r>
            <a:r>
              <a:rPr lang="en-US" sz="1600" spc="-20" dirty="0" err="1">
                <a:latin typeface="Arial" pitchFamily="34" charset="0"/>
                <a:cs typeface="Arial" pitchFamily="34" charset="0"/>
              </a:rPr>
              <a:t>kỳ</a:t>
            </a:r>
            <a:r>
              <a:rPr lang="en-US" sz="1600" spc="-20" dirty="0">
                <a:latin typeface="Arial" pitchFamily="34" charset="0"/>
                <a:cs typeface="Arial" pitchFamily="34" charset="0"/>
              </a:rPr>
              <a:t> </a:t>
            </a:r>
            <a:r>
              <a:rPr lang="en-US" sz="1600" spc="-20" dirty="0" err="1" smtClean="0">
                <a:latin typeface="Arial" pitchFamily="34" charset="0"/>
                <a:cs typeface="Arial" pitchFamily="34" charset="0"/>
              </a:rPr>
              <a:t>ai</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một</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cách</a:t>
            </a:r>
            <a:r>
              <a:rPr lang="en-US" sz="1600" spc="-20" dirty="0" smtClean="0">
                <a:latin typeface="Arial" pitchFamily="34" charset="0"/>
                <a:cs typeface="Arial" pitchFamily="34" charset="0"/>
              </a:rPr>
              <a:t> </a:t>
            </a:r>
            <a:r>
              <a:rPr lang="vi-VN" sz="1600" spc="-20" dirty="0" smtClean="0">
                <a:latin typeface="Arial" pitchFamily="34" charset="0"/>
                <a:cs typeface="Arial" pitchFamily="34" charset="0"/>
              </a:rPr>
              <a:t>trực tiếp</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hoặc</a:t>
            </a:r>
            <a:r>
              <a:rPr lang="vi-VN" sz="1600" spc="-20" dirty="0" smtClean="0">
                <a:latin typeface="Arial" pitchFamily="34" charset="0"/>
                <a:cs typeface="Arial" pitchFamily="34" charset="0"/>
              </a:rPr>
              <a:t> </a:t>
            </a:r>
            <a:r>
              <a:rPr lang="vi-VN" sz="1600" spc="-20" dirty="0">
                <a:latin typeface="Arial" pitchFamily="34" charset="0"/>
                <a:cs typeface="Arial" pitchFamily="34" charset="0"/>
              </a:rPr>
              <a:t>qua email, tin nhắn SMS hoặc điện </a:t>
            </a:r>
            <a:r>
              <a:rPr lang="vi-VN" sz="1600" spc="-20" dirty="0" smtClean="0">
                <a:latin typeface="Arial" pitchFamily="34" charset="0"/>
                <a:cs typeface="Arial" pitchFamily="34" charset="0"/>
              </a:rPr>
              <a:t>thoại</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Cũng</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không</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nên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đưa</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các</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thông</a:t>
            </a:r>
            <a:r>
              <a:rPr lang="en-US" sz="1600" spc="-20" dirty="0" smtClean="0">
                <a:latin typeface="Arial" pitchFamily="34" charset="0"/>
                <a:cs typeface="Arial" pitchFamily="34" charset="0"/>
              </a:rPr>
              <a:t> tin </a:t>
            </a:r>
            <a:r>
              <a:rPr lang="en-US" sz="1600" spc="-20" dirty="0" err="1" smtClean="0">
                <a:latin typeface="Arial" pitchFamily="34" charset="0"/>
                <a:cs typeface="Arial" pitchFamily="34" charset="0"/>
              </a:rPr>
              <a:t>này</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lên</a:t>
            </a:r>
            <a:r>
              <a:rPr lang="en-US" sz="1600" spc="-20" dirty="0" smtClean="0">
                <a:latin typeface="Arial" pitchFamily="34" charset="0"/>
                <a:cs typeface="Arial" pitchFamily="34" charset="0"/>
              </a:rPr>
              <a:t> </a:t>
            </a:r>
            <a:r>
              <a:rPr lang="en-US" sz="1600" spc="-20" dirty="0" err="1" smtClean="0">
                <a:latin typeface="Arial" pitchFamily="34" charset="0"/>
                <a:cs typeface="Arial" pitchFamily="34" charset="0"/>
              </a:rPr>
              <a:t>mạng</a:t>
            </a:r>
            <a:r>
              <a:rPr lang="en-US" sz="1600" spc="-20" dirty="0" smtClean="0">
                <a:latin typeface="Arial" pitchFamily="34" charset="0"/>
                <a:cs typeface="Arial" pitchFamily="34" charset="0"/>
              </a:rPr>
              <a:t> XH. </a:t>
            </a:r>
            <a:endParaRPr lang="vi-VN" sz="1600" spc="-20" dirty="0">
              <a:latin typeface="Arial" pitchFamily="34" charset="0"/>
              <a:cs typeface="Arial" pitchFamily="34" charset="0"/>
            </a:endParaRPr>
          </a:p>
          <a:p>
            <a:pPr marL="12700" algn="just">
              <a:spcBef>
                <a:spcPts val="1085"/>
              </a:spcBef>
            </a:pPr>
            <a:endParaRPr lang="en-US" sz="1600" b="1" spc="-35" dirty="0">
              <a:solidFill>
                <a:srgbClr val="FF0000"/>
              </a:solidFill>
              <a:latin typeface="Arial"/>
              <a:cs typeface="Arial"/>
            </a:endParaRPr>
          </a:p>
          <a:p>
            <a:pPr marL="12700" algn="just">
              <a:spcBef>
                <a:spcPts val="1085"/>
              </a:spcBef>
            </a:pPr>
            <a:endParaRPr lang="vi-VN" sz="1600" i="1" dirty="0">
              <a:latin typeface="Arial" pitchFamily="34" charset="0"/>
              <a:cs typeface="Arial" pitchFamily="34" charset="0"/>
            </a:endParaRPr>
          </a:p>
        </p:txBody>
      </p:sp>
    </p:spTree>
    <p:extLst>
      <p:ext uri="{BB962C8B-B14F-4D97-AF65-F5344CB8AC3E}">
        <p14:creationId xmlns:p14="http://schemas.microsoft.com/office/powerpoint/2010/main" val="864642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523831" y="1788528"/>
            <a:ext cx="4608195" cy="2117725"/>
            <a:chOff x="523831" y="1788528"/>
            <a:chExt cx="4608195" cy="2117725"/>
          </a:xfrm>
        </p:grpSpPr>
        <p:sp>
          <p:nvSpPr>
            <p:cNvPr id="4" name="object 4"/>
            <p:cNvSpPr/>
            <p:nvPr/>
          </p:nvSpPr>
          <p:spPr>
            <a:xfrm>
              <a:off x="4204969" y="1794865"/>
              <a:ext cx="927100" cy="2111375"/>
            </a:xfrm>
            <a:custGeom>
              <a:avLst/>
              <a:gdLst/>
              <a:ahLst/>
              <a:cxnLst/>
              <a:rect l="l" t="t" r="r" b="b"/>
              <a:pathLst>
                <a:path w="927100" h="2111375">
                  <a:moveTo>
                    <a:pt x="0" y="0"/>
                  </a:moveTo>
                  <a:lnTo>
                    <a:pt x="0" y="71158"/>
                  </a:lnTo>
                  <a:lnTo>
                    <a:pt x="45246" y="72543"/>
                  </a:lnTo>
                  <a:lnTo>
                    <a:pt x="89877" y="76650"/>
                  </a:lnTo>
                  <a:lnTo>
                    <a:pt x="133835" y="83406"/>
                  </a:lnTo>
                  <a:lnTo>
                    <a:pt x="177059" y="92738"/>
                  </a:lnTo>
                  <a:lnTo>
                    <a:pt x="219492" y="104575"/>
                  </a:lnTo>
                  <a:lnTo>
                    <a:pt x="261074" y="118844"/>
                  </a:lnTo>
                  <a:lnTo>
                    <a:pt x="301747" y="135471"/>
                  </a:lnTo>
                  <a:lnTo>
                    <a:pt x="341451" y="154385"/>
                  </a:lnTo>
                  <a:lnTo>
                    <a:pt x="380128" y="175513"/>
                  </a:lnTo>
                  <a:lnTo>
                    <a:pt x="417719" y="198783"/>
                  </a:lnTo>
                  <a:lnTo>
                    <a:pt x="454165" y="224121"/>
                  </a:lnTo>
                  <a:lnTo>
                    <a:pt x="489406" y="251455"/>
                  </a:lnTo>
                  <a:lnTo>
                    <a:pt x="523386" y="280713"/>
                  </a:lnTo>
                  <a:lnTo>
                    <a:pt x="556043" y="311823"/>
                  </a:lnTo>
                  <a:lnTo>
                    <a:pt x="587320" y="344710"/>
                  </a:lnTo>
                  <a:lnTo>
                    <a:pt x="617158" y="379304"/>
                  </a:lnTo>
                  <a:lnTo>
                    <a:pt x="645497" y="415532"/>
                  </a:lnTo>
                  <a:lnTo>
                    <a:pt x="672279" y="453320"/>
                  </a:lnTo>
                  <a:lnTo>
                    <a:pt x="697445" y="492597"/>
                  </a:lnTo>
                  <a:lnTo>
                    <a:pt x="720936" y="533290"/>
                  </a:lnTo>
                  <a:lnTo>
                    <a:pt x="742693" y="575326"/>
                  </a:lnTo>
                  <a:lnTo>
                    <a:pt x="762658" y="618632"/>
                  </a:lnTo>
                  <a:lnTo>
                    <a:pt x="780771" y="663137"/>
                  </a:lnTo>
                  <a:lnTo>
                    <a:pt x="796974" y="708767"/>
                  </a:lnTo>
                  <a:lnTo>
                    <a:pt x="811207" y="755451"/>
                  </a:lnTo>
                  <a:lnTo>
                    <a:pt x="823412" y="803115"/>
                  </a:lnTo>
                  <a:lnTo>
                    <a:pt x="833530" y="851687"/>
                  </a:lnTo>
                  <a:lnTo>
                    <a:pt x="841502" y="901095"/>
                  </a:lnTo>
                  <a:lnTo>
                    <a:pt x="847269" y="951265"/>
                  </a:lnTo>
                  <a:lnTo>
                    <a:pt x="850773" y="1002126"/>
                  </a:lnTo>
                  <a:lnTo>
                    <a:pt x="851954" y="1053604"/>
                  </a:lnTo>
                  <a:lnTo>
                    <a:pt x="850773" y="1105106"/>
                  </a:lnTo>
                  <a:lnTo>
                    <a:pt x="847269" y="1156035"/>
                  </a:lnTo>
                  <a:lnTo>
                    <a:pt x="841502" y="1206314"/>
                  </a:lnTo>
                  <a:lnTo>
                    <a:pt x="833530" y="1255870"/>
                  </a:lnTo>
                  <a:lnTo>
                    <a:pt x="823412" y="1304625"/>
                  </a:lnTo>
                  <a:lnTo>
                    <a:pt x="811207" y="1352504"/>
                  </a:lnTo>
                  <a:lnTo>
                    <a:pt x="796974" y="1399433"/>
                  </a:lnTo>
                  <a:lnTo>
                    <a:pt x="780771" y="1445334"/>
                  </a:lnTo>
                  <a:lnTo>
                    <a:pt x="762658" y="1490133"/>
                  </a:lnTo>
                  <a:lnTo>
                    <a:pt x="742693" y="1533753"/>
                  </a:lnTo>
                  <a:lnTo>
                    <a:pt x="720936" y="1576120"/>
                  </a:lnTo>
                  <a:lnTo>
                    <a:pt x="697445" y="1617157"/>
                  </a:lnTo>
                  <a:lnTo>
                    <a:pt x="672279" y="1656789"/>
                  </a:lnTo>
                  <a:lnTo>
                    <a:pt x="645497" y="1694941"/>
                  </a:lnTo>
                  <a:lnTo>
                    <a:pt x="617158" y="1731536"/>
                  </a:lnTo>
                  <a:lnTo>
                    <a:pt x="587320" y="1766499"/>
                  </a:lnTo>
                  <a:lnTo>
                    <a:pt x="556043" y="1799754"/>
                  </a:lnTo>
                  <a:lnTo>
                    <a:pt x="523386" y="1831227"/>
                  </a:lnTo>
                  <a:lnTo>
                    <a:pt x="489406" y="1860840"/>
                  </a:lnTo>
                  <a:lnTo>
                    <a:pt x="454165" y="1888519"/>
                  </a:lnTo>
                  <a:lnTo>
                    <a:pt x="417719" y="1914188"/>
                  </a:lnTo>
                  <a:lnTo>
                    <a:pt x="380128" y="1937771"/>
                  </a:lnTo>
                  <a:lnTo>
                    <a:pt x="341451" y="1959193"/>
                  </a:lnTo>
                  <a:lnTo>
                    <a:pt x="301747" y="1978378"/>
                  </a:lnTo>
                  <a:lnTo>
                    <a:pt x="261074" y="1995250"/>
                  </a:lnTo>
                  <a:lnTo>
                    <a:pt x="219492" y="2009734"/>
                  </a:lnTo>
                  <a:lnTo>
                    <a:pt x="177059" y="2021754"/>
                  </a:lnTo>
                  <a:lnTo>
                    <a:pt x="133835" y="2031235"/>
                  </a:lnTo>
                  <a:lnTo>
                    <a:pt x="89877" y="2038100"/>
                  </a:lnTo>
                  <a:lnTo>
                    <a:pt x="45246" y="2042275"/>
                  </a:lnTo>
                  <a:lnTo>
                    <a:pt x="0" y="2043683"/>
                  </a:lnTo>
                  <a:lnTo>
                    <a:pt x="0" y="2111159"/>
                  </a:lnTo>
                  <a:lnTo>
                    <a:pt x="44905" y="2109934"/>
                  </a:lnTo>
                  <a:lnTo>
                    <a:pt x="89259" y="2106296"/>
                  </a:lnTo>
                  <a:lnTo>
                    <a:pt x="133013" y="2100303"/>
                  </a:lnTo>
                  <a:lnTo>
                    <a:pt x="176119" y="2092009"/>
                  </a:lnTo>
                  <a:lnTo>
                    <a:pt x="218527" y="2081473"/>
                  </a:lnTo>
                  <a:lnTo>
                    <a:pt x="260189" y="2068750"/>
                  </a:lnTo>
                  <a:lnTo>
                    <a:pt x="301057" y="2053896"/>
                  </a:lnTo>
                  <a:lnTo>
                    <a:pt x="341082" y="2036968"/>
                  </a:lnTo>
                  <a:lnTo>
                    <a:pt x="380216" y="2018022"/>
                  </a:lnTo>
                  <a:lnTo>
                    <a:pt x="418410" y="1997116"/>
                  </a:lnTo>
                  <a:lnTo>
                    <a:pt x="455615" y="1974304"/>
                  </a:lnTo>
                  <a:lnTo>
                    <a:pt x="491783" y="1949644"/>
                  </a:lnTo>
                  <a:lnTo>
                    <a:pt x="526866" y="1923191"/>
                  </a:lnTo>
                  <a:lnTo>
                    <a:pt x="560814" y="1895004"/>
                  </a:lnTo>
                  <a:lnTo>
                    <a:pt x="593580" y="1865136"/>
                  </a:lnTo>
                  <a:lnTo>
                    <a:pt x="625114" y="1833646"/>
                  </a:lnTo>
                  <a:lnTo>
                    <a:pt x="655369" y="1800590"/>
                  </a:lnTo>
                  <a:lnTo>
                    <a:pt x="684295" y="1766023"/>
                  </a:lnTo>
                  <a:lnTo>
                    <a:pt x="711844" y="1730003"/>
                  </a:lnTo>
                  <a:lnTo>
                    <a:pt x="737968" y="1692585"/>
                  </a:lnTo>
                  <a:lnTo>
                    <a:pt x="762617" y="1653826"/>
                  </a:lnTo>
                  <a:lnTo>
                    <a:pt x="785744" y="1613783"/>
                  </a:lnTo>
                  <a:lnTo>
                    <a:pt x="807300" y="1572512"/>
                  </a:lnTo>
                  <a:lnTo>
                    <a:pt x="827236" y="1530069"/>
                  </a:lnTo>
                  <a:lnTo>
                    <a:pt x="845504" y="1486511"/>
                  </a:lnTo>
                  <a:lnTo>
                    <a:pt x="862055" y="1441894"/>
                  </a:lnTo>
                  <a:lnTo>
                    <a:pt x="876841" y="1396274"/>
                  </a:lnTo>
                  <a:lnTo>
                    <a:pt x="889813" y="1349709"/>
                  </a:lnTo>
                  <a:lnTo>
                    <a:pt x="900922" y="1302253"/>
                  </a:lnTo>
                  <a:lnTo>
                    <a:pt x="910121" y="1253964"/>
                  </a:lnTo>
                  <a:lnTo>
                    <a:pt x="917359" y="1204899"/>
                  </a:lnTo>
                  <a:lnTo>
                    <a:pt x="922590" y="1155113"/>
                  </a:lnTo>
                  <a:lnTo>
                    <a:pt x="925764" y="1104662"/>
                  </a:lnTo>
                  <a:lnTo>
                    <a:pt x="926833" y="1053604"/>
                  </a:lnTo>
                  <a:lnTo>
                    <a:pt x="925764" y="1002556"/>
                  </a:lnTo>
                  <a:lnTo>
                    <a:pt x="922590" y="952135"/>
                  </a:lnTo>
                  <a:lnTo>
                    <a:pt x="917359" y="902396"/>
                  </a:lnTo>
                  <a:lnTo>
                    <a:pt x="910121" y="853395"/>
                  </a:lnTo>
                  <a:lnTo>
                    <a:pt x="900922" y="805186"/>
                  </a:lnTo>
                  <a:lnTo>
                    <a:pt x="889813" y="757825"/>
                  </a:lnTo>
                  <a:lnTo>
                    <a:pt x="876841" y="711367"/>
                  </a:lnTo>
                  <a:lnTo>
                    <a:pt x="862055" y="665868"/>
                  </a:lnTo>
                  <a:lnTo>
                    <a:pt x="845504" y="621381"/>
                  </a:lnTo>
                  <a:lnTo>
                    <a:pt x="827236" y="577963"/>
                  </a:lnTo>
                  <a:lnTo>
                    <a:pt x="807300" y="535669"/>
                  </a:lnTo>
                  <a:lnTo>
                    <a:pt x="785744" y="494554"/>
                  </a:lnTo>
                  <a:lnTo>
                    <a:pt x="762617" y="454673"/>
                  </a:lnTo>
                  <a:lnTo>
                    <a:pt x="737968" y="416081"/>
                  </a:lnTo>
                  <a:lnTo>
                    <a:pt x="711844" y="378834"/>
                  </a:lnTo>
                  <a:lnTo>
                    <a:pt x="684295" y="342986"/>
                  </a:lnTo>
                  <a:lnTo>
                    <a:pt x="655369" y="308594"/>
                  </a:lnTo>
                  <a:lnTo>
                    <a:pt x="625114" y="275711"/>
                  </a:lnTo>
                  <a:lnTo>
                    <a:pt x="593580" y="244394"/>
                  </a:lnTo>
                  <a:lnTo>
                    <a:pt x="560814" y="214697"/>
                  </a:lnTo>
                  <a:lnTo>
                    <a:pt x="526866" y="186676"/>
                  </a:lnTo>
                  <a:lnTo>
                    <a:pt x="491783" y="160386"/>
                  </a:lnTo>
                  <a:lnTo>
                    <a:pt x="455615" y="135881"/>
                  </a:lnTo>
                  <a:lnTo>
                    <a:pt x="418410" y="113219"/>
                  </a:lnTo>
                  <a:lnTo>
                    <a:pt x="380216" y="92452"/>
                  </a:lnTo>
                  <a:lnTo>
                    <a:pt x="341082" y="73637"/>
                  </a:lnTo>
                  <a:lnTo>
                    <a:pt x="301057" y="56829"/>
                  </a:lnTo>
                  <a:lnTo>
                    <a:pt x="260189" y="42083"/>
                  </a:lnTo>
                  <a:lnTo>
                    <a:pt x="218527" y="29454"/>
                  </a:lnTo>
                  <a:lnTo>
                    <a:pt x="176119" y="18998"/>
                  </a:lnTo>
                  <a:lnTo>
                    <a:pt x="133013" y="10769"/>
                  </a:lnTo>
                  <a:lnTo>
                    <a:pt x="89259" y="4823"/>
                  </a:lnTo>
                  <a:lnTo>
                    <a:pt x="44905" y="1214"/>
                  </a:lnTo>
                  <a:lnTo>
                    <a:pt x="0" y="0"/>
                  </a:lnTo>
                  <a:close/>
                </a:path>
              </a:pathLst>
            </a:custGeom>
            <a:solidFill>
              <a:srgbClr val="175AB9"/>
            </a:solidFill>
          </p:spPr>
          <p:txBody>
            <a:bodyPr wrap="square" lIns="0" tIns="0" rIns="0" bIns="0" rtlCol="0"/>
            <a:lstStyle/>
            <a:p>
              <a:endParaRPr/>
            </a:p>
          </p:txBody>
        </p:sp>
        <p:sp>
          <p:nvSpPr>
            <p:cNvPr id="5" name="object 5"/>
            <p:cNvSpPr/>
            <p:nvPr/>
          </p:nvSpPr>
          <p:spPr>
            <a:xfrm>
              <a:off x="530174" y="1794865"/>
              <a:ext cx="3953510" cy="2111375"/>
            </a:xfrm>
            <a:custGeom>
              <a:avLst/>
              <a:gdLst/>
              <a:ahLst/>
              <a:cxnLst/>
              <a:rect l="l" t="t" r="r" b="b"/>
              <a:pathLst>
                <a:path w="3953510" h="2111375">
                  <a:moveTo>
                    <a:pt x="1853768" y="0"/>
                  </a:moveTo>
                  <a:lnTo>
                    <a:pt x="0" y="0"/>
                  </a:lnTo>
                  <a:lnTo>
                    <a:pt x="0" y="71145"/>
                  </a:lnTo>
                  <a:lnTo>
                    <a:pt x="1853768" y="71145"/>
                  </a:lnTo>
                  <a:lnTo>
                    <a:pt x="1853768" y="0"/>
                  </a:lnTo>
                  <a:close/>
                </a:path>
                <a:path w="3953510" h="2111375">
                  <a:moveTo>
                    <a:pt x="3953141" y="2062378"/>
                  </a:moveTo>
                  <a:lnTo>
                    <a:pt x="3951338" y="1989150"/>
                  </a:lnTo>
                  <a:lnTo>
                    <a:pt x="3907320" y="2005291"/>
                  </a:lnTo>
                  <a:lnTo>
                    <a:pt x="3862527" y="2018779"/>
                  </a:lnTo>
                  <a:lnTo>
                    <a:pt x="3816908" y="2029485"/>
                  </a:lnTo>
                  <a:lnTo>
                    <a:pt x="3770426" y="2037295"/>
                  </a:lnTo>
                  <a:lnTo>
                    <a:pt x="3723068" y="2042071"/>
                  </a:lnTo>
                  <a:lnTo>
                    <a:pt x="3674795" y="2043684"/>
                  </a:lnTo>
                  <a:lnTo>
                    <a:pt x="3674795" y="2111159"/>
                  </a:lnTo>
                  <a:lnTo>
                    <a:pt x="3722484" y="2109787"/>
                  </a:lnTo>
                  <a:lnTo>
                    <a:pt x="3769550" y="2105685"/>
                  </a:lnTo>
                  <a:lnTo>
                    <a:pt x="3815931" y="2098929"/>
                  </a:lnTo>
                  <a:lnTo>
                    <a:pt x="3861574" y="2089581"/>
                  </a:lnTo>
                  <a:lnTo>
                    <a:pt x="3906418" y="2077732"/>
                  </a:lnTo>
                  <a:lnTo>
                    <a:pt x="3953141" y="2062378"/>
                  </a:lnTo>
                  <a:close/>
                </a:path>
              </a:pathLst>
            </a:custGeom>
            <a:solidFill>
              <a:srgbClr val="D2E2FB"/>
            </a:solidFill>
          </p:spPr>
          <p:txBody>
            <a:bodyPr wrap="square" lIns="0" tIns="0" rIns="0" bIns="0" rtlCol="0"/>
            <a:lstStyle/>
            <a:p>
              <a:endParaRPr/>
            </a:p>
          </p:txBody>
        </p:sp>
        <p:sp>
          <p:nvSpPr>
            <p:cNvPr id="6" name="object 6"/>
            <p:cNvSpPr/>
            <p:nvPr/>
          </p:nvSpPr>
          <p:spPr>
            <a:xfrm>
              <a:off x="530181" y="1794878"/>
              <a:ext cx="0" cy="234950"/>
            </a:xfrm>
            <a:custGeom>
              <a:avLst/>
              <a:gdLst/>
              <a:ahLst/>
              <a:cxnLst/>
              <a:rect l="l" t="t" r="r" b="b"/>
              <a:pathLst>
                <a:path h="234950">
                  <a:moveTo>
                    <a:pt x="0" y="0"/>
                  </a:moveTo>
                  <a:lnTo>
                    <a:pt x="0" y="234442"/>
                  </a:lnTo>
                </a:path>
              </a:pathLst>
            </a:custGeom>
            <a:ln w="12700">
              <a:solidFill>
                <a:srgbClr val="3C4043"/>
              </a:solidFill>
            </a:ln>
          </p:spPr>
          <p:txBody>
            <a:bodyPr wrap="square" lIns="0" tIns="0" rIns="0" bIns="0" rtlCol="0"/>
            <a:lstStyle/>
            <a:p>
              <a:endParaRPr/>
            </a:p>
          </p:txBody>
        </p:sp>
      </p:grpSp>
      <p:sp>
        <p:nvSpPr>
          <p:cNvPr id="7" name="object 7"/>
          <p:cNvSpPr txBox="1"/>
          <p:nvPr/>
        </p:nvSpPr>
        <p:spPr>
          <a:xfrm>
            <a:off x="492050" y="1458099"/>
            <a:ext cx="241300" cy="269240"/>
          </a:xfrm>
          <a:prstGeom prst="rect">
            <a:avLst/>
          </a:prstGeom>
        </p:spPr>
        <p:txBody>
          <a:bodyPr vert="horz" wrap="square" lIns="0" tIns="12700" rIns="0" bIns="0" rtlCol="0">
            <a:spAutoFit/>
          </a:bodyPr>
          <a:lstStyle/>
          <a:p>
            <a:pPr marL="12700">
              <a:lnSpc>
                <a:spcPct val="100000"/>
              </a:lnSpc>
              <a:spcBef>
                <a:spcPts val="100"/>
              </a:spcBef>
            </a:pPr>
            <a:r>
              <a:rPr sz="1600" b="1" spc="-45" dirty="0">
                <a:solidFill>
                  <a:srgbClr val="050505"/>
                </a:solidFill>
                <a:latin typeface="Arial"/>
                <a:cs typeface="Arial"/>
              </a:rPr>
              <a:t>01</a:t>
            </a:r>
            <a:endParaRPr sz="1600">
              <a:latin typeface="Arial"/>
              <a:cs typeface="Arial"/>
            </a:endParaRPr>
          </a:p>
        </p:txBody>
      </p:sp>
      <p:sp>
        <p:nvSpPr>
          <p:cNvPr id="8" name="object 8"/>
          <p:cNvSpPr txBox="1"/>
          <p:nvPr/>
        </p:nvSpPr>
        <p:spPr>
          <a:xfrm>
            <a:off x="2337309" y="1458099"/>
            <a:ext cx="266065" cy="269240"/>
          </a:xfrm>
          <a:prstGeom prst="rect">
            <a:avLst/>
          </a:prstGeom>
        </p:spPr>
        <p:txBody>
          <a:bodyPr vert="horz" wrap="square" lIns="0" tIns="12700" rIns="0" bIns="0" rtlCol="0">
            <a:spAutoFit/>
          </a:bodyPr>
          <a:lstStyle/>
          <a:p>
            <a:pPr marL="12700">
              <a:lnSpc>
                <a:spcPct val="100000"/>
              </a:lnSpc>
              <a:spcBef>
                <a:spcPts val="100"/>
              </a:spcBef>
            </a:pPr>
            <a:r>
              <a:rPr sz="1600" b="1" spc="50" dirty="0">
                <a:solidFill>
                  <a:srgbClr val="050505"/>
                </a:solidFill>
                <a:latin typeface="Arial"/>
                <a:cs typeface="Arial"/>
              </a:rPr>
              <a:t>02</a:t>
            </a:r>
            <a:endParaRPr sz="1600">
              <a:latin typeface="Arial"/>
              <a:cs typeface="Arial"/>
            </a:endParaRPr>
          </a:p>
        </p:txBody>
      </p:sp>
      <p:sp>
        <p:nvSpPr>
          <p:cNvPr id="9" name="object 9"/>
          <p:cNvSpPr txBox="1"/>
          <p:nvPr/>
        </p:nvSpPr>
        <p:spPr>
          <a:xfrm>
            <a:off x="4180916" y="3495687"/>
            <a:ext cx="268605" cy="269240"/>
          </a:xfrm>
          <a:prstGeom prst="rect">
            <a:avLst/>
          </a:prstGeom>
        </p:spPr>
        <p:txBody>
          <a:bodyPr vert="horz" wrap="square" lIns="0" tIns="12700" rIns="0" bIns="0" rtlCol="0">
            <a:spAutoFit/>
          </a:bodyPr>
          <a:lstStyle/>
          <a:p>
            <a:pPr marL="12700">
              <a:lnSpc>
                <a:spcPct val="100000"/>
              </a:lnSpc>
              <a:spcBef>
                <a:spcPts val="100"/>
              </a:spcBef>
            </a:pPr>
            <a:r>
              <a:rPr sz="1600" b="1" spc="65" dirty="0">
                <a:solidFill>
                  <a:srgbClr val="050505"/>
                </a:solidFill>
                <a:latin typeface="Arial"/>
                <a:cs typeface="Arial"/>
              </a:rPr>
              <a:t>03</a:t>
            </a:r>
            <a:endParaRPr sz="1600">
              <a:latin typeface="Arial"/>
              <a:cs typeface="Arial"/>
            </a:endParaRPr>
          </a:p>
        </p:txBody>
      </p:sp>
      <p:grpSp>
        <p:nvGrpSpPr>
          <p:cNvPr id="10" name="object 10"/>
          <p:cNvGrpSpPr/>
          <p:nvPr/>
        </p:nvGrpSpPr>
        <p:grpSpPr>
          <a:xfrm>
            <a:off x="451053" y="1794865"/>
            <a:ext cx="4067810" cy="2334260"/>
            <a:chOff x="451053" y="1794865"/>
            <a:chExt cx="4067810" cy="2334260"/>
          </a:xfrm>
        </p:grpSpPr>
        <p:sp>
          <p:nvSpPr>
            <p:cNvPr id="11" name="object 11"/>
            <p:cNvSpPr/>
            <p:nvPr/>
          </p:nvSpPr>
          <p:spPr>
            <a:xfrm>
              <a:off x="494879" y="2025103"/>
              <a:ext cx="71120" cy="71120"/>
            </a:xfrm>
            <a:custGeom>
              <a:avLst/>
              <a:gdLst/>
              <a:ahLst/>
              <a:cxnLst/>
              <a:rect l="l" t="t" r="r" b="b"/>
              <a:pathLst>
                <a:path w="71120" h="71119">
                  <a:moveTo>
                    <a:pt x="35305" y="0"/>
                  </a:moveTo>
                  <a:lnTo>
                    <a:pt x="21565" y="2773"/>
                  </a:lnTo>
                  <a:lnTo>
                    <a:pt x="10342" y="10336"/>
                  </a:lnTo>
                  <a:lnTo>
                    <a:pt x="2775" y="21554"/>
                  </a:lnTo>
                  <a:lnTo>
                    <a:pt x="0" y="35293"/>
                  </a:lnTo>
                  <a:lnTo>
                    <a:pt x="2775" y="49032"/>
                  </a:lnTo>
                  <a:lnTo>
                    <a:pt x="10342" y="60250"/>
                  </a:lnTo>
                  <a:lnTo>
                    <a:pt x="21565" y="67813"/>
                  </a:lnTo>
                  <a:lnTo>
                    <a:pt x="35305" y="70586"/>
                  </a:lnTo>
                  <a:lnTo>
                    <a:pt x="49044" y="67813"/>
                  </a:lnTo>
                  <a:lnTo>
                    <a:pt x="60263" y="60250"/>
                  </a:lnTo>
                  <a:lnTo>
                    <a:pt x="67826" y="49032"/>
                  </a:lnTo>
                  <a:lnTo>
                    <a:pt x="70599" y="35293"/>
                  </a:lnTo>
                  <a:lnTo>
                    <a:pt x="67826" y="21554"/>
                  </a:lnTo>
                  <a:lnTo>
                    <a:pt x="60263" y="10336"/>
                  </a:lnTo>
                  <a:lnTo>
                    <a:pt x="49044" y="2773"/>
                  </a:lnTo>
                  <a:lnTo>
                    <a:pt x="35305" y="0"/>
                  </a:lnTo>
                  <a:close/>
                </a:path>
              </a:pathLst>
            </a:custGeom>
            <a:solidFill>
              <a:srgbClr val="3C4043"/>
            </a:solidFill>
          </p:spPr>
          <p:txBody>
            <a:bodyPr wrap="square" lIns="0" tIns="0" rIns="0" bIns="0" rtlCol="0"/>
            <a:lstStyle/>
            <a:p>
              <a:endParaRPr/>
            </a:p>
          </p:txBody>
        </p:sp>
        <p:sp>
          <p:nvSpPr>
            <p:cNvPr id="12" name="object 12"/>
            <p:cNvSpPr/>
            <p:nvPr/>
          </p:nvSpPr>
          <p:spPr>
            <a:xfrm>
              <a:off x="451040" y="1794865"/>
              <a:ext cx="3754120" cy="2111375"/>
            </a:xfrm>
            <a:custGeom>
              <a:avLst/>
              <a:gdLst/>
              <a:ahLst/>
              <a:cxnLst/>
              <a:rect l="l" t="t" r="r" b="b"/>
              <a:pathLst>
                <a:path w="3754120" h="2111375">
                  <a:moveTo>
                    <a:pt x="2134857" y="2040026"/>
                  </a:moveTo>
                  <a:lnTo>
                    <a:pt x="0" y="2040026"/>
                  </a:lnTo>
                  <a:lnTo>
                    <a:pt x="0" y="2111159"/>
                  </a:lnTo>
                  <a:lnTo>
                    <a:pt x="2134857" y="2111159"/>
                  </a:lnTo>
                  <a:lnTo>
                    <a:pt x="2134857" y="2040026"/>
                  </a:lnTo>
                  <a:close/>
                </a:path>
                <a:path w="3754120" h="2111375">
                  <a:moveTo>
                    <a:pt x="3753929" y="0"/>
                  </a:moveTo>
                  <a:lnTo>
                    <a:pt x="1932901" y="0"/>
                  </a:lnTo>
                  <a:lnTo>
                    <a:pt x="1932901" y="71145"/>
                  </a:lnTo>
                  <a:lnTo>
                    <a:pt x="3753929" y="71145"/>
                  </a:lnTo>
                  <a:lnTo>
                    <a:pt x="3753929" y="0"/>
                  </a:lnTo>
                  <a:close/>
                </a:path>
              </a:pathLst>
            </a:custGeom>
            <a:solidFill>
              <a:srgbClr val="175AB9"/>
            </a:solidFill>
          </p:spPr>
          <p:txBody>
            <a:bodyPr wrap="square" lIns="0" tIns="0" rIns="0" bIns="0" rtlCol="0"/>
            <a:lstStyle/>
            <a:p>
              <a:endParaRPr/>
            </a:p>
          </p:txBody>
        </p:sp>
        <p:sp>
          <p:nvSpPr>
            <p:cNvPr id="13" name="object 13"/>
            <p:cNvSpPr/>
            <p:nvPr/>
          </p:nvSpPr>
          <p:spPr>
            <a:xfrm>
              <a:off x="2581922" y="3834879"/>
              <a:ext cx="1636395" cy="71755"/>
            </a:xfrm>
            <a:custGeom>
              <a:avLst/>
              <a:gdLst/>
              <a:ahLst/>
              <a:cxnLst/>
              <a:rect l="l" t="t" r="r" b="b"/>
              <a:pathLst>
                <a:path w="1636395" h="71754">
                  <a:moveTo>
                    <a:pt x="1636128" y="0"/>
                  </a:moveTo>
                  <a:lnTo>
                    <a:pt x="0" y="0"/>
                  </a:lnTo>
                  <a:lnTo>
                    <a:pt x="0" y="71145"/>
                  </a:lnTo>
                  <a:lnTo>
                    <a:pt x="1636128" y="71145"/>
                  </a:lnTo>
                  <a:lnTo>
                    <a:pt x="1636128" y="0"/>
                  </a:lnTo>
                  <a:close/>
                </a:path>
              </a:pathLst>
            </a:custGeom>
            <a:solidFill>
              <a:srgbClr val="D2E2FB"/>
            </a:solidFill>
          </p:spPr>
          <p:txBody>
            <a:bodyPr wrap="square" lIns="0" tIns="0" rIns="0" bIns="0" rtlCol="0"/>
            <a:lstStyle/>
            <a:p>
              <a:endParaRPr/>
            </a:p>
          </p:txBody>
        </p:sp>
        <p:sp>
          <p:nvSpPr>
            <p:cNvPr id="14" name="object 14"/>
            <p:cNvSpPr/>
            <p:nvPr/>
          </p:nvSpPr>
          <p:spPr>
            <a:xfrm>
              <a:off x="2383942" y="1794878"/>
              <a:ext cx="0" cy="234950"/>
            </a:xfrm>
            <a:custGeom>
              <a:avLst/>
              <a:gdLst/>
              <a:ahLst/>
              <a:cxnLst/>
              <a:rect l="l" t="t" r="r" b="b"/>
              <a:pathLst>
                <a:path h="234950">
                  <a:moveTo>
                    <a:pt x="0" y="0"/>
                  </a:moveTo>
                  <a:lnTo>
                    <a:pt x="0" y="234442"/>
                  </a:lnTo>
                </a:path>
              </a:pathLst>
            </a:custGeom>
            <a:ln w="12700">
              <a:solidFill>
                <a:srgbClr val="3C4043"/>
              </a:solidFill>
            </a:ln>
          </p:spPr>
          <p:txBody>
            <a:bodyPr wrap="square" lIns="0" tIns="0" rIns="0" bIns="0" rtlCol="0"/>
            <a:lstStyle/>
            <a:p>
              <a:endParaRPr/>
            </a:p>
          </p:txBody>
        </p:sp>
        <p:sp>
          <p:nvSpPr>
            <p:cNvPr id="15" name="object 15"/>
            <p:cNvSpPr/>
            <p:nvPr/>
          </p:nvSpPr>
          <p:spPr>
            <a:xfrm>
              <a:off x="2348649" y="2025103"/>
              <a:ext cx="71120" cy="71120"/>
            </a:xfrm>
            <a:custGeom>
              <a:avLst/>
              <a:gdLst/>
              <a:ahLst/>
              <a:cxnLst/>
              <a:rect l="l" t="t" r="r" b="b"/>
              <a:pathLst>
                <a:path w="71119" h="71119">
                  <a:moveTo>
                    <a:pt x="35293" y="0"/>
                  </a:moveTo>
                  <a:lnTo>
                    <a:pt x="21559" y="2773"/>
                  </a:lnTo>
                  <a:lnTo>
                    <a:pt x="10340" y="10336"/>
                  </a:lnTo>
                  <a:lnTo>
                    <a:pt x="2774" y="21554"/>
                  </a:lnTo>
                  <a:lnTo>
                    <a:pt x="0" y="35293"/>
                  </a:lnTo>
                  <a:lnTo>
                    <a:pt x="2774" y="49032"/>
                  </a:lnTo>
                  <a:lnTo>
                    <a:pt x="10340" y="60250"/>
                  </a:lnTo>
                  <a:lnTo>
                    <a:pt x="21559" y="67813"/>
                  </a:lnTo>
                  <a:lnTo>
                    <a:pt x="35293" y="70586"/>
                  </a:lnTo>
                  <a:lnTo>
                    <a:pt x="49034" y="67813"/>
                  </a:lnTo>
                  <a:lnTo>
                    <a:pt x="60256" y="60250"/>
                  </a:lnTo>
                  <a:lnTo>
                    <a:pt x="67824" y="49032"/>
                  </a:lnTo>
                  <a:lnTo>
                    <a:pt x="70599" y="35293"/>
                  </a:lnTo>
                  <a:lnTo>
                    <a:pt x="67824" y="21554"/>
                  </a:lnTo>
                  <a:lnTo>
                    <a:pt x="60256" y="10336"/>
                  </a:lnTo>
                  <a:lnTo>
                    <a:pt x="49034" y="2773"/>
                  </a:lnTo>
                  <a:lnTo>
                    <a:pt x="35293" y="0"/>
                  </a:lnTo>
                  <a:close/>
                </a:path>
              </a:pathLst>
            </a:custGeom>
            <a:solidFill>
              <a:srgbClr val="3C4043"/>
            </a:solidFill>
          </p:spPr>
          <p:txBody>
            <a:bodyPr wrap="square" lIns="0" tIns="0" rIns="0" bIns="0" rtlCol="0"/>
            <a:lstStyle/>
            <a:p>
              <a:endParaRPr/>
            </a:p>
          </p:txBody>
        </p:sp>
        <p:sp>
          <p:nvSpPr>
            <p:cNvPr id="16" name="object 16"/>
            <p:cNvSpPr/>
            <p:nvPr/>
          </p:nvSpPr>
          <p:spPr>
            <a:xfrm>
              <a:off x="4479696" y="3795445"/>
              <a:ext cx="3810" cy="292100"/>
            </a:xfrm>
            <a:custGeom>
              <a:avLst/>
              <a:gdLst/>
              <a:ahLst/>
              <a:cxnLst/>
              <a:rect l="l" t="t" r="r" b="b"/>
              <a:pathLst>
                <a:path w="3810" h="292100">
                  <a:moveTo>
                    <a:pt x="0" y="0"/>
                  </a:moveTo>
                  <a:lnTo>
                    <a:pt x="3619" y="291795"/>
                  </a:lnTo>
                </a:path>
              </a:pathLst>
            </a:custGeom>
            <a:ln w="12700">
              <a:solidFill>
                <a:srgbClr val="3C4043"/>
              </a:solidFill>
            </a:ln>
          </p:spPr>
          <p:txBody>
            <a:bodyPr wrap="square" lIns="0" tIns="0" rIns="0" bIns="0" rtlCol="0"/>
            <a:lstStyle/>
            <a:p>
              <a:endParaRPr/>
            </a:p>
          </p:txBody>
        </p:sp>
        <p:sp>
          <p:nvSpPr>
            <p:cNvPr id="17" name="object 17"/>
            <p:cNvSpPr/>
            <p:nvPr/>
          </p:nvSpPr>
          <p:spPr>
            <a:xfrm>
              <a:off x="4448009" y="4058170"/>
              <a:ext cx="70599" cy="70599"/>
            </a:xfrm>
            <a:prstGeom prst="rect">
              <a:avLst/>
            </a:prstGeom>
            <a:blipFill>
              <a:blip r:embed="rId2" cstate="print"/>
              <a:stretch>
                <a:fillRect/>
              </a:stretch>
            </a:blipFill>
          </p:spPr>
          <p:txBody>
            <a:bodyPr wrap="square" lIns="0" tIns="0" rIns="0" bIns="0" rtlCol="0"/>
            <a:lstStyle/>
            <a:p>
              <a:endParaRPr/>
            </a:p>
          </p:txBody>
        </p:sp>
        <p:sp>
          <p:nvSpPr>
            <p:cNvPr id="18" name="object 18"/>
            <p:cNvSpPr/>
            <p:nvPr/>
          </p:nvSpPr>
          <p:spPr>
            <a:xfrm>
              <a:off x="2581935" y="3833634"/>
              <a:ext cx="0" cy="234950"/>
            </a:xfrm>
            <a:custGeom>
              <a:avLst/>
              <a:gdLst/>
              <a:ahLst/>
              <a:cxnLst/>
              <a:rect l="l" t="t" r="r" b="b"/>
              <a:pathLst>
                <a:path h="234950">
                  <a:moveTo>
                    <a:pt x="0" y="0"/>
                  </a:moveTo>
                  <a:lnTo>
                    <a:pt x="0" y="234442"/>
                  </a:lnTo>
                </a:path>
              </a:pathLst>
            </a:custGeom>
            <a:ln w="12700">
              <a:solidFill>
                <a:srgbClr val="3C4043"/>
              </a:solidFill>
            </a:ln>
          </p:spPr>
          <p:txBody>
            <a:bodyPr wrap="square" lIns="0" tIns="0" rIns="0" bIns="0" rtlCol="0"/>
            <a:lstStyle/>
            <a:p>
              <a:endParaRPr/>
            </a:p>
          </p:txBody>
        </p:sp>
        <p:sp>
          <p:nvSpPr>
            <p:cNvPr id="19" name="object 19"/>
            <p:cNvSpPr/>
            <p:nvPr/>
          </p:nvSpPr>
          <p:spPr>
            <a:xfrm>
              <a:off x="2546629" y="4058170"/>
              <a:ext cx="71120" cy="71120"/>
            </a:xfrm>
            <a:custGeom>
              <a:avLst/>
              <a:gdLst/>
              <a:ahLst/>
              <a:cxnLst/>
              <a:rect l="l" t="t" r="r" b="b"/>
              <a:pathLst>
                <a:path w="71119" h="71120">
                  <a:moveTo>
                    <a:pt x="35305" y="0"/>
                  </a:moveTo>
                  <a:lnTo>
                    <a:pt x="21565" y="2775"/>
                  </a:lnTo>
                  <a:lnTo>
                    <a:pt x="10342" y="10342"/>
                  </a:lnTo>
                  <a:lnTo>
                    <a:pt x="2775" y="21565"/>
                  </a:lnTo>
                  <a:lnTo>
                    <a:pt x="0" y="35305"/>
                  </a:lnTo>
                  <a:lnTo>
                    <a:pt x="2775" y="49044"/>
                  </a:lnTo>
                  <a:lnTo>
                    <a:pt x="10342" y="60263"/>
                  </a:lnTo>
                  <a:lnTo>
                    <a:pt x="21565" y="67826"/>
                  </a:lnTo>
                  <a:lnTo>
                    <a:pt x="35305" y="70599"/>
                  </a:lnTo>
                  <a:lnTo>
                    <a:pt x="49044" y="67826"/>
                  </a:lnTo>
                  <a:lnTo>
                    <a:pt x="60263" y="60263"/>
                  </a:lnTo>
                  <a:lnTo>
                    <a:pt x="67826" y="49044"/>
                  </a:lnTo>
                  <a:lnTo>
                    <a:pt x="70599" y="35305"/>
                  </a:lnTo>
                  <a:lnTo>
                    <a:pt x="67826" y="21565"/>
                  </a:lnTo>
                  <a:lnTo>
                    <a:pt x="60263" y="10342"/>
                  </a:lnTo>
                  <a:lnTo>
                    <a:pt x="49044" y="2775"/>
                  </a:lnTo>
                  <a:lnTo>
                    <a:pt x="35305" y="0"/>
                  </a:lnTo>
                  <a:close/>
                </a:path>
              </a:pathLst>
            </a:custGeom>
            <a:solidFill>
              <a:srgbClr val="3C4043"/>
            </a:solidFill>
          </p:spPr>
          <p:txBody>
            <a:bodyPr wrap="square" lIns="0" tIns="0" rIns="0" bIns="0" rtlCol="0"/>
            <a:lstStyle/>
            <a:p>
              <a:endParaRPr/>
            </a:p>
          </p:txBody>
        </p:sp>
      </p:grpSp>
      <p:sp>
        <p:nvSpPr>
          <p:cNvPr id="21" name="object 21"/>
          <p:cNvSpPr txBox="1"/>
          <p:nvPr/>
        </p:nvSpPr>
        <p:spPr>
          <a:xfrm>
            <a:off x="472020" y="2180971"/>
            <a:ext cx="1585380" cy="997709"/>
          </a:xfrm>
          <a:prstGeom prst="rect">
            <a:avLst/>
          </a:prstGeom>
        </p:spPr>
        <p:txBody>
          <a:bodyPr vert="horz" wrap="square" lIns="0" tIns="12700" rIns="0" bIns="0" rtlCol="0">
            <a:spAutoFit/>
          </a:bodyPr>
          <a:lstStyle/>
          <a:p>
            <a:pPr marL="12700" marR="5080">
              <a:lnSpc>
                <a:spcPct val="100000"/>
              </a:lnSpc>
              <a:spcBef>
                <a:spcPts val="100"/>
              </a:spcBef>
            </a:pPr>
            <a:r>
              <a:rPr sz="1600" b="1" spc="-45" dirty="0">
                <a:solidFill>
                  <a:srgbClr val="175AB9"/>
                </a:solidFill>
                <a:latin typeface="Arial"/>
                <a:cs typeface="Arial"/>
              </a:rPr>
              <a:t>Dừng </a:t>
            </a:r>
            <a:r>
              <a:rPr sz="1600" spc="-10" dirty="0">
                <a:solidFill>
                  <a:srgbClr val="221F1F"/>
                </a:solidFill>
                <a:latin typeface="Arial"/>
                <a:cs typeface="Arial"/>
              </a:rPr>
              <a:t>gửi tiền và  </a:t>
            </a:r>
            <a:r>
              <a:rPr sz="1600" b="1" spc="-20" dirty="0">
                <a:solidFill>
                  <a:srgbClr val="175AB9"/>
                </a:solidFill>
                <a:latin typeface="Arial"/>
                <a:cs typeface="Arial"/>
              </a:rPr>
              <a:t>chặn</a:t>
            </a:r>
            <a:r>
              <a:rPr sz="1600" b="1" spc="-20" dirty="0">
                <a:solidFill>
                  <a:srgbClr val="221F1F"/>
                </a:solidFill>
                <a:latin typeface="Arial"/>
                <a:cs typeface="Arial"/>
              </a:rPr>
              <a:t> </a:t>
            </a:r>
            <a:r>
              <a:rPr sz="1600" spc="25" dirty="0">
                <a:solidFill>
                  <a:srgbClr val="221F1F"/>
                </a:solidFill>
                <a:latin typeface="Arial"/>
                <a:cs typeface="Arial"/>
              </a:rPr>
              <a:t>tất </a:t>
            </a:r>
            <a:r>
              <a:rPr sz="1600" spc="-15" dirty="0">
                <a:solidFill>
                  <a:srgbClr val="221F1F"/>
                </a:solidFill>
                <a:latin typeface="Arial"/>
                <a:cs typeface="Arial"/>
              </a:rPr>
              <a:t>cả </a:t>
            </a:r>
            <a:r>
              <a:rPr sz="1600" spc="5" dirty="0">
                <a:solidFill>
                  <a:srgbClr val="221F1F"/>
                </a:solidFill>
                <a:latin typeface="Arial"/>
                <a:cs typeface="Arial"/>
              </a:rPr>
              <a:t>các </a:t>
            </a:r>
            <a:r>
              <a:rPr sz="1600" spc="-15" dirty="0">
                <a:solidFill>
                  <a:srgbClr val="221F1F"/>
                </a:solidFill>
                <a:latin typeface="Arial"/>
                <a:cs typeface="Arial"/>
              </a:rPr>
              <a:t>liên  </a:t>
            </a:r>
            <a:r>
              <a:rPr sz="1600" spc="-20" dirty="0">
                <a:solidFill>
                  <a:srgbClr val="221F1F"/>
                </a:solidFill>
                <a:latin typeface="Arial"/>
                <a:cs typeface="Arial"/>
              </a:rPr>
              <a:t>lạc từ kẻ lừa</a:t>
            </a:r>
            <a:r>
              <a:rPr sz="1600" spc="-5" dirty="0">
                <a:solidFill>
                  <a:srgbClr val="221F1F"/>
                </a:solidFill>
                <a:latin typeface="Arial"/>
                <a:cs typeface="Arial"/>
              </a:rPr>
              <a:t> </a:t>
            </a:r>
            <a:r>
              <a:rPr sz="1600" spc="-20" dirty="0">
                <a:solidFill>
                  <a:srgbClr val="221F1F"/>
                </a:solidFill>
                <a:latin typeface="Arial"/>
                <a:cs typeface="Arial"/>
              </a:rPr>
              <a:t>đảo.</a:t>
            </a:r>
            <a:endParaRPr sz="1600" dirty="0">
              <a:latin typeface="Arial"/>
              <a:cs typeface="Arial"/>
            </a:endParaRPr>
          </a:p>
        </p:txBody>
      </p:sp>
      <p:sp>
        <p:nvSpPr>
          <p:cNvPr id="22" name="object 22"/>
          <p:cNvSpPr txBox="1"/>
          <p:nvPr/>
        </p:nvSpPr>
        <p:spPr>
          <a:xfrm>
            <a:off x="2335872" y="2180971"/>
            <a:ext cx="2332647" cy="1243930"/>
          </a:xfrm>
          <a:prstGeom prst="rect">
            <a:avLst/>
          </a:prstGeom>
        </p:spPr>
        <p:txBody>
          <a:bodyPr vert="horz" wrap="square" lIns="0" tIns="12700" rIns="0" bIns="0" rtlCol="0">
            <a:spAutoFit/>
          </a:bodyPr>
          <a:lstStyle/>
          <a:p>
            <a:pPr marL="12700" marR="5080" algn="just">
              <a:lnSpc>
                <a:spcPct val="100000"/>
              </a:lnSpc>
              <a:spcBef>
                <a:spcPts val="100"/>
              </a:spcBef>
            </a:pPr>
            <a:r>
              <a:rPr sz="1600" b="1" spc="-40" dirty="0">
                <a:solidFill>
                  <a:srgbClr val="175AB9"/>
                </a:solidFill>
                <a:latin typeface="Arial"/>
                <a:cs typeface="Arial"/>
              </a:rPr>
              <a:t>Liên </a:t>
            </a:r>
            <a:r>
              <a:rPr sz="1600" b="1" spc="-30" dirty="0">
                <a:solidFill>
                  <a:srgbClr val="175AB9"/>
                </a:solidFill>
                <a:latin typeface="Arial"/>
                <a:cs typeface="Arial"/>
              </a:rPr>
              <a:t>hệ </a:t>
            </a:r>
            <a:r>
              <a:rPr sz="1600" b="1" spc="-20" dirty="0">
                <a:solidFill>
                  <a:srgbClr val="175AB9"/>
                </a:solidFill>
                <a:latin typeface="Arial"/>
                <a:cs typeface="Arial"/>
              </a:rPr>
              <a:t>ngay </a:t>
            </a:r>
            <a:r>
              <a:rPr sz="1600" b="1" spc="-30" dirty="0">
                <a:solidFill>
                  <a:srgbClr val="175AB9"/>
                </a:solidFill>
                <a:latin typeface="Arial"/>
                <a:cs typeface="Arial"/>
              </a:rPr>
              <a:t>lập </a:t>
            </a:r>
            <a:r>
              <a:rPr sz="1600" b="1" spc="-5" dirty="0">
                <a:solidFill>
                  <a:srgbClr val="175AB9"/>
                </a:solidFill>
                <a:latin typeface="Arial"/>
                <a:cs typeface="Arial"/>
              </a:rPr>
              <a:t>tức</a:t>
            </a:r>
            <a:r>
              <a:rPr sz="1600" b="1" spc="-5" dirty="0">
                <a:solidFill>
                  <a:srgbClr val="137333"/>
                </a:solidFill>
                <a:latin typeface="Arial"/>
                <a:cs typeface="Arial"/>
              </a:rPr>
              <a:t> </a:t>
            </a:r>
            <a:r>
              <a:rPr sz="1600" spc="-50" dirty="0">
                <a:solidFill>
                  <a:srgbClr val="221F1F"/>
                </a:solidFill>
                <a:latin typeface="Arial"/>
                <a:cs typeface="Arial"/>
              </a:rPr>
              <a:t>với  </a:t>
            </a:r>
            <a:r>
              <a:rPr sz="1600" spc="-25" dirty="0">
                <a:solidFill>
                  <a:srgbClr val="221F1F"/>
                </a:solidFill>
                <a:latin typeface="Arial"/>
                <a:cs typeface="Arial"/>
              </a:rPr>
              <a:t>ngân </a:t>
            </a:r>
            <a:r>
              <a:rPr sz="1600" spc="-45" dirty="0">
                <a:solidFill>
                  <a:srgbClr val="221F1F"/>
                </a:solidFill>
                <a:latin typeface="Arial"/>
                <a:cs typeface="Arial"/>
              </a:rPr>
              <a:t>hàng, </a:t>
            </a:r>
            <a:r>
              <a:rPr sz="1600" dirty="0">
                <a:solidFill>
                  <a:srgbClr val="221F1F"/>
                </a:solidFill>
                <a:latin typeface="Arial"/>
                <a:cs typeface="Arial"/>
              </a:rPr>
              <a:t>tổ </a:t>
            </a:r>
            <a:r>
              <a:rPr sz="1600" spc="-35" dirty="0">
                <a:solidFill>
                  <a:srgbClr val="221F1F"/>
                </a:solidFill>
                <a:latin typeface="Arial"/>
                <a:cs typeface="Arial"/>
              </a:rPr>
              <a:t>chức </a:t>
            </a:r>
            <a:r>
              <a:rPr sz="1600" spc="-30" dirty="0">
                <a:solidFill>
                  <a:srgbClr val="221F1F"/>
                </a:solidFill>
                <a:latin typeface="Arial"/>
                <a:cs typeface="Arial"/>
              </a:rPr>
              <a:t>tài </a:t>
            </a:r>
            <a:r>
              <a:rPr sz="1600" spc="-40" dirty="0">
                <a:solidFill>
                  <a:srgbClr val="221F1F"/>
                </a:solidFill>
                <a:latin typeface="Arial"/>
                <a:cs typeface="Arial"/>
              </a:rPr>
              <a:t>chính  </a:t>
            </a:r>
            <a:r>
              <a:rPr sz="1600" spc="-5" dirty="0">
                <a:solidFill>
                  <a:srgbClr val="221F1F"/>
                </a:solidFill>
                <a:latin typeface="Arial"/>
                <a:cs typeface="Arial"/>
              </a:rPr>
              <a:t>để </a:t>
            </a:r>
            <a:r>
              <a:rPr sz="1600" spc="-30" dirty="0">
                <a:solidFill>
                  <a:srgbClr val="221F1F"/>
                </a:solidFill>
                <a:latin typeface="Arial"/>
                <a:cs typeface="Arial"/>
              </a:rPr>
              <a:t>báo cáo </a:t>
            </a:r>
            <a:r>
              <a:rPr sz="1600" spc="-85" dirty="0">
                <a:solidFill>
                  <a:srgbClr val="221F1F"/>
                </a:solidFill>
                <a:latin typeface="Arial"/>
                <a:cs typeface="Arial"/>
              </a:rPr>
              <a:t>lừa </a:t>
            </a:r>
            <a:r>
              <a:rPr sz="1600" spc="-30" dirty="0">
                <a:solidFill>
                  <a:srgbClr val="221F1F"/>
                </a:solidFill>
                <a:latin typeface="Arial"/>
                <a:cs typeface="Arial"/>
              </a:rPr>
              <a:t>đảo </a:t>
            </a:r>
            <a:r>
              <a:rPr sz="1600" spc="-60" dirty="0">
                <a:solidFill>
                  <a:srgbClr val="221F1F"/>
                </a:solidFill>
                <a:latin typeface="Arial"/>
                <a:cs typeface="Arial"/>
              </a:rPr>
              <a:t>và </a:t>
            </a:r>
            <a:r>
              <a:rPr sz="1600" spc="-25" dirty="0">
                <a:solidFill>
                  <a:srgbClr val="221F1F"/>
                </a:solidFill>
                <a:latin typeface="Arial"/>
                <a:cs typeface="Arial"/>
              </a:rPr>
              <a:t>yêu  </a:t>
            </a:r>
            <a:r>
              <a:rPr sz="1600" spc="-40" dirty="0">
                <a:solidFill>
                  <a:srgbClr val="221F1F"/>
                </a:solidFill>
                <a:latin typeface="Arial"/>
                <a:cs typeface="Arial"/>
              </a:rPr>
              <a:t>cầu </a:t>
            </a:r>
            <a:r>
              <a:rPr sz="1600" b="1" spc="-30" dirty="0">
                <a:solidFill>
                  <a:srgbClr val="175AB9"/>
                </a:solidFill>
                <a:latin typeface="Arial"/>
                <a:cs typeface="Arial"/>
              </a:rPr>
              <a:t>dừng mọi </a:t>
            </a:r>
            <a:r>
              <a:rPr sz="1600" b="1" spc="-25" dirty="0">
                <a:solidFill>
                  <a:srgbClr val="175AB9"/>
                </a:solidFill>
                <a:latin typeface="Arial"/>
                <a:cs typeface="Arial"/>
              </a:rPr>
              <a:t>giao</a:t>
            </a:r>
            <a:r>
              <a:rPr sz="1600" b="1" spc="-15" dirty="0">
                <a:solidFill>
                  <a:srgbClr val="175AB9"/>
                </a:solidFill>
                <a:latin typeface="Arial"/>
                <a:cs typeface="Arial"/>
              </a:rPr>
              <a:t> </a:t>
            </a:r>
            <a:r>
              <a:rPr sz="1600" b="1" spc="-20" dirty="0">
                <a:solidFill>
                  <a:srgbClr val="175AB9"/>
                </a:solidFill>
                <a:latin typeface="Arial"/>
                <a:cs typeface="Arial"/>
              </a:rPr>
              <a:t>dịch</a:t>
            </a:r>
            <a:endParaRPr sz="1600" dirty="0">
              <a:latin typeface="Arial"/>
              <a:cs typeface="Arial"/>
            </a:endParaRPr>
          </a:p>
        </p:txBody>
      </p:sp>
      <p:sp>
        <p:nvSpPr>
          <p:cNvPr id="23" name="object 23"/>
          <p:cNvSpPr txBox="1"/>
          <p:nvPr/>
        </p:nvSpPr>
        <p:spPr>
          <a:xfrm>
            <a:off x="3094062" y="4137634"/>
            <a:ext cx="1935137" cy="997709"/>
          </a:xfrm>
          <a:prstGeom prst="rect">
            <a:avLst/>
          </a:prstGeom>
        </p:spPr>
        <p:txBody>
          <a:bodyPr vert="horz" wrap="square" lIns="0" tIns="12700" rIns="0" bIns="0" rtlCol="0">
            <a:spAutoFit/>
          </a:bodyPr>
          <a:lstStyle/>
          <a:p>
            <a:pPr marL="12700" marR="5080" algn="r">
              <a:lnSpc>
                <a:spcPct val="100000"/>
              </a:lnSpc>
              <a:spcBef>
                <a:spcPts val="100"/>
              </a:spcBef>
            </a:pPr>
            <a:r>
              <a:rPr sz="1600" b="1" spc="-65" dirty="0">
                <a:solidFill>
                  <a:srgbClr val="175AB9"/>
                </a:solidFill>
                <a:latin typeface="Arial"/>
                <a:cs typeface="Arial"/>
              </a:rPr>
              <a:t>Thu </a:t>
            </a:r>
            <a:r>
              <a:rPr sz="1600" b="1" spc="-15" dirty="0">
                <a:solidFill>
                  <a:srgbClr val="175AB9"/>
                </a:solidFill>
                <a:latin typeface="Arial"/>
                <a:cs typeface="Arial"/>
              </a:rPr>
              <a:t>thập </a:t>
            </a:r>
            <a:r>
              <a:rPr sz="1600" spc="-40" dirty="0">
                <a:solidFill>
                  <a:srgbClr val="221F1F"/>
                </a:solidFill>
                <a:latin typeface="Arial"/>
                <a:cs typeface="Arial"/>
              </a:rPr>
              <a:t>và</a:t>
            </a:r>
            <a:r>
              <a:rPr sz="1600" spc="105" dirty="0">
                <a:solidFill>
                  <a:srgbClr val="175AB9"/>
                </a:solidFill>
                <a:latin typeface="Arial"/>
                <a:cs typeface="Arial"/>
              </a:rPr>
              <a:t> </a:t>
            </a:r>
            <a:r>
              <a:rPr sz="1600" b="1" spc="-80" dirty="0">
                <a:solidFill>
                  <a:srgbClr val="175AB9"/>
                </a:solidFill>
                <a:latin typeface="Arial"/>
                <a:cs typeface="Arial"/>
              </a:rPr>
              <a:t>lưu</a:t>
            </a:r>
            <a:r>
              <a:rPr sz="1600" b="1" spc="50" dirty="0">
                <a:solidFill>
                  <a:srgbClr val="175AB9"/>
                </a:solidFill>
                <a:latin typeface="Arial"/>
                <a:cs typeface="Arial"/>
              </a:rPr>
              <a:t> </a:t>
            </a:r>
            <a:r>
              <a:rPr sz="1600" b="1" spc="-50" dirty="0">
                <a:solidFill>
                  <a:srgbClr val="175AB9"/>
                </a:solidFill>
                <a:latin typeface="Arial"/>
                <a:cs typeface="Arial"/>
              </a:rPr>
              <a:t>lại </a:t>
            </a:r>
            <a:r>
              <a:rPr sz="1600" b="1" spc="-45" dirty="0">
                <a:solidFill>
                  <a:srgbClr val="175AB9"/>
                </a:solidFill>
                <a:latin typeface="Arial"/>
                <a:cs typeface="Arial"/>
              </a:rPr>
              <a:t> </a:t>
            </a:r>
            <a:r>
              <a:rPr sz="1600" spc="-30" dirty="0">
                <a:solidFill>
                  <a:srgbClr val="221F1F"/>
                </a:solidFill>
                <a:latin typeface="Arial"/>
                <a:cs typeface="Arial"/>
              </a:rPr>
              <a:t>bằng </a:t>
            </a:r>
            <a:r>
              <a:rPr sz="1600" spc="-40" dirty="0">
                <a:solidFill>
                  <a:srgbClr val="221F1F"/>
                </a:solidFill>
                <a:latin typeface="Arial"/>
                <a:cs typeface="Arial"/>
              </a:rPr>
              <a:t>chứng,</a:t>
            </a:r>
            <a:r>
              <a:rPr sz="1600" spc="-105" dirty="0">
                <a:solidFill>
                  <a:srgbClr val="221F1F"/>
                </a:solidFill>
                <a:latin typeface="Arial"/>
                <a:cs typeface="Arial"/>
              </a:rPr>
              <a:t> </a:t>
            </a:r>
            <a:r>
              <a:rPr sz="1600" spc="-45" dirty="0">
                <a:solidFill>
                  <a:srgbClr val="221F1F"/>
                </a:solidFill>
                <a:latin typeface="Arial"/>
                <a:cs typeface="Arial"/>
              </a:rPr>
              <a:t>làm</a:t>
            </a:r>
            <a:r>
              <a:rPr sz="1600" spc="75" dirty="0">
                <a:solidFill>
                  <a:srgbClr val="221F1F"/>
                </a:solidFill>
                <a:latin typeface="Arial"/>
                <a:cs typeface="Arial"/>
              </a:rPr>
              <a:t> </a:t>
            </a:r>
            <a:r>
              <a:rPr sz="1600" spc="-50" dirty="0">
                <a:solidFill>
                  <a:srgbClr val="221F1F"/>
                </a:solidFill>
                <a:latin typeface="Arial"/>
                <a:cs typeface="Arial"/>
              </a:rPr>
              <a:t>đơn </a:t>
            </a:r>
            <a:r>
              <a:rPr sz="1600" spc="-40" dirty="0">
                <a:solidFill>
                  <a:srgbClr val="221F1F"/>
                </a:solidFill>
                <a:latin typeface="Arial"/>
                <a:cs typeface="Arial"/>
              </a:rPr>
              <a:t> </a:t>
            </a:r>
            <a:r>
              <a:rPr sz="1600" dirty="0">
                <a:solidFill>
                  <a:srgbClr val="221F1F"/>
                </a:solidFill>
                <a:latin typeface="Arial"/>
                <a:cs typeface="Arial"/>
              </a:rPr>
              <a:t>tố </a:t>
            </a:r>
            <a:r>
              <a:rPr sz="1600" spc="-30" dirty="0">
                <a:solidFill>
                  <a:srgbClr val="221F1F"/>
                </a:solidFill>
                <a:latin typeface="Arial"/>
                <a:cs typeface="Arial"/>
              </a:rPr>
              <a:t>giác </a:t>
            </a:r>
            <a:r>
              <a:rPr sz="1600" spc="-55" dirty="0">
                <a:solidFill>
                  <a:srgbClr val="221F1F"/>
                </a:solidFill>
                <a:latin typeface="Arial"/>
                <a:cs typeface="Arial"/>
              </a:rPr>
              <a:t>gửi </a:t>
            </a:r>
            <a:r>
              <a:rPr sz="1600" spc="-40" dirty="0">
                <a:solidFill>
                  <a:srgbClr val="221F1F"/>
                </a:solidFill>
                <a:latin typeface="Arial"/>
                <a:cs typeface="Arial"/>
              </a:rPr>
              <a:t>tới</a:t>
            </a:r>
            <a:r>
              <a:rPr sz="1600" spc="-175" dirty="0">
                <a:solidFill>
                  <a:srgbClr val="221F1F"/>
                </a:solidFill>
                <a:latin typeface="Arial"/>
                <a:cs typeface="Arial"/>
              </a:rPr>
              <a:t> </a:t>
            </a:r>
            <a:r>
              <a:rPr sz="1600" spc="-60" dirty="0">
                <a:solidFill>
                  <a:srgbClr val="221F1F"/>
                </a:solidFill>
                <a:latin typeface="Arial"/>
                <a:cs typeface="Arial"/>
              </a:rPr>
              <a:t>cơ</a:t>
            </a:r>
            <a:r>
              <a:rPr sz="1600" spc="-80" dirty="0">
                <a:solidFill>
                  <a:srgbClr val="221F1F"/>
                </a:solidFill>
                <a:latin typeface="Arial"/>
                <a:cs typeface="Arial"/>
              </a:rPr>
              <a:t> </a:t>
            </a:r>
            <a:r>
              <a:rPr sz="1600" spc="-40" dirty="0">
                <a:solidFill>
                  <a:srgbClr val="221F1F"/>
                </a:solidFill>
                <a:latin typeface="Arial"/>
                <a:cs typeface="Arial"/>
              </a:rPr>
              <a:t>quan </a:t>
            </a:r>
            <a:r>
              <a:rPr sz="1600" spc="-35" dirty="0">
                <a:solidFill>
                  <a:srgbClr val="221F1F"/>
                </a:solidFill>
                <a:latin typeface="Arial"/>
                <a:cs typeface="Arial"/>
              </a:rPr>
              <a:t> </a:t>
            </a:r>
            <a:r>
              <a:rPr sz="1600" spc="-10" dirty="0">
                <a:solidFill>
                  <a:srgbClr val="221F1F"/>
                </a:solidFill>
                <a:latin typeface="Arial"/>
                <a:cs typeface="Arial"/>
              </a:rPr>
              <a:t>công </a:t>
            </a:r>
            <a:r>
              <a:rPr sz="1600" spc="-45" dirty="0">
                <a:solidFill>
                  <a:srgbClr val="221F1F"/>
                </a:solidFill>
                <a:latin typeface="Arial"/>
                <a:cs typeface="Arial"/>
              </a:rPr>
              <a:t>an </a:t>
            </a:r>
            <a:r>
              <a:rPr sz="1600" spc="-75" dirty="0">
                <a:solidFill>
                  <a:srgbClr val="221F1F"/>
                </a:solidFill>
                <a:latin typeface="Arial"/>
                <a:cs typeface="Arial"/>
              </a:rPr>
              <a:t>nơi </a:t>
            </a:r>
            <a:r>
              <a:rPr sz="1600" spc="-55" dirty="0">
                <a:solidFill>
                  <a:srgbClr val="221F1F"/>
                </a:solidFill>
                <a:latin typeface="Arial"/>
                <a:cs typeface="Arial"/>
              </a:rPr>
              <a:t>lưu</a:t>
            </a:r>
            <a:r>
              <a:rPr sz="1600" spc="-105" dirty="0">
                <a:solidFill>
                  <a:srgbClr val="221F1F"/>
                </a:solidFill>
                <a:latin typeface="Arial"/>
                <a:cs typeface="Arial"/>
              </a:rPr>
              <a:t> </a:t>
            </a:r>
            <a:r>
              <a:rPr sz="1600" spc="-20" dirty="0">
                <a:solidFill>
                  <a:srgbClr val="221F1F"/>
                </a:solidFill>
                <a:latin typeface="Arial"/>
                <a:cs typeface="Arial"/>
              </a:rPr>
              <a:t>trú.</a:t>
            </a:r>
            <a:endParaRPr sz="1600" dirty="0">
              <a:latin typeface="Arial"/>
              <a:cs typeface="Arial"/>
            </a:endParaRPr>
          </a:p>
        </p:txBody>
      </p:sp>
      <p:sp>
        <p:nvSpPr>
          <p:cNvPr id="24" name="object 24"/>
          <p:cNvSpPr txBox="1"/>
          <p:nvPr/>
        </p:nvSpPr>
        <p:spPr>
          <a:xfrm>
            <a:off x="451040" y="4137634"/>
            <a:ext cx="2204466" cy="1490152"/>
          </a:xfrm>
          <a:prstGeom prst="rect">
            <a:avLst/>
          </a:prstGeom>
        </p:spPr>
        <p:txBody>
          <a:bodyPr vert="horz" wrap="square" lIns="0" tIns="12700" rIns="0" bIns="0" rtlCol="0">
            <a:spAutoFit/>
          </a:bodyPr>
          <a:lstStyle/>
          <a:p>
            <a:pPr marL="12700" marR="5080" algn="just">
              <a:lnSpc>
                <a:spcPct val="100000"/>
              </a:lnSpc>
              <a:spcBef>
                <a:spcPts val="100"/>
              </a:spcBef>
            </a:pPr>
            <a:r>
              <a:rPr sz="1600" b="1" spc="-15" dirty="0">
                <a:solidFill>
                  <a:srgbClr val="175AB9"/>
                </a:solidFill>
                <a:latin typeface="Arial"/>
                <a:cs typeface="Arial"/>
              </a:rPr>
              <a:t>Cảnh </a:t>
            </a:r>
            <a:r>
              <a:rPr sz="1600" b="1" spc="-20" dirty="0">
                <a:solidFill>
                  <a:srgbClr val="175AB9"/>
                </a:solidFill>
                <a:latin typeface="Arial"/>
                <a:cs typeface="Arial"/>
              </a:rPr>
              <a:t>báo </a:t>
            </a:r>
            <a:r>
              <a:rPr sz="1600" b="1" spc="-25" dirty="0">
                <a:solidFill>
                  <a:srgbClr val="175AB9"/>
                </a:solidFill>
                <a:latin typeface="Arial"/>
                <a:cs typeface="Arial"/>
              </a:rPr>
              <a:t>cho </a:t>
            </a:r>
            <a:r>
              <a:rPr sz="1600" b="1" spc="-30" dirty="0">
                <a:solidFill>
                  <a:srgbClr val="175AB9"/>
                </a:solidFill>
                <a:latin typeface="Arial"/>
                <a:cs typeface="Arial"/>
              </a:rPr>
              <a:t>gia đình </a:t>
            </a:r>
            <a:r>
              <a:rPr sz="1600" b="1" dirty="0">
                <a:solidFill>
                  <a:srgbClr val="175AB9"/>
                </a:solidFill>
                <a:latin typeface="Arial"/>
                <a:cs typeface="Arial"/>
              </a:rPr>
              <a:t>và  </a:t>
            </a:r>
            <a:r>
              <a:rPr sz="1600" b="1" spc="-30" dirty="0">
                <a:solidFill>
                  <a:srgbClr val="175AB9"/>
                </a:solidFill>
                <a:latin typeface="Arial"/>
                <a:cs typeface="Arial"/>
              </a:rPr>
              <a:t>bạn </a:t>
            </a:r>
            <a:r>
              <a:rPr sz="1600" b="1" spc="15" dirty="0">
                <a:solidFill>
                  <a:srgbClr val="175AB9"/>
                </a:solidFill>
                <a:latin typeface="Arial"/>
                <a:cs typeface="Arial"/>
              </a:rPr>
              <a:t>bè</a:t>
            </a:r>
            <a:r>
              <a:rPr sz="1600" b="1" spc="15" dirty="0">
                <a:solidFill>
                  <a:srgbClr val="E07400"/>
                </a:solidFill>
                <a:latin typeface="Arial"/>
                <a:cs typeface="Arial"/>
              </a:rPr>
              <a:t> </a:t>
            </a:r>
            <a:r>
              <a:rPr sz="1600" spc="-10" dirty="0">
                <a:solidFill>
                  <a:srgbClr val="221F1F"/>
                </a:solidFill>
                <a:latin typeface="Arial"/>
                <a:cs typeface="Arial"/>
              </a:rPr>
              <a:t>của bạn </a:t>
            </a:r>
            <a:r>
              <a:rPr sz="1600" spc="-15" dirty="0">
                <a:solidFill>
                  <a:srgbClr val="221F1F"/>
                </a:solidFill>
                <a:latin typeface="Arial"/>
                <a:cs typeface="Arial"/>
              </a:rPr>
              <a:t>về </a:t>
            </a:r>
            <a:r>
              <a:rPr sz="1600" spc="30" dirty="0">
                <a:solidFill>
                  <a:srgbClr val="221F1F"/>
                </a:solidFill>
                <a:latin typeface="Arial"/>
                <a:cs typeface="Arial"/>
              </a:rPr>
              <a:t>trò </a:t>
            </a:r>
            <a:r>
              <a:rPr sz="1600" spc="-55" dirty="0">
                <a:solidFill>
                  <a:srgbClr val="221F1F"/>
                </a:solidFill>
                <a:latin typeface="Arial"/>
                <a:cs typeface="Arial"/>
              </a:rPr>
              <a:t>lừa  </a:t>
            </a:r>
            <a:r>
              <a:rPr sz="1600" dirty="0">
                <a:solidFill>
                  <a:srgbClr val="221F1F"/>
                </a:solidFill>
                <a:latin typeface="Arial"/>
                <a:cs typeface="Arial"/>
              </a:rPr>
              <a:t>đảo </a:t>
            </a:r>
            <a:r>
              <a:rPr sz="1600" spc="-20" dirty="0">
                <a:solidFill>
                  <a:srgbClr val="221F1F"/>
                </a:solidFill>
                <a:latin typeface="Arial"/>
                <a:cs typeface="Arial"/>
              </a:rPr>
              <a:t>này </a:t>
            </a:r>
            <a:r>
              <a:rPr sz="1600" dirty="0">
                <a:solidFill>
                  <a:srgbClr val="221F1F"/>
                </a:solidFill>
                <a:latin typeface="Arial"/>
                <a:cs typeface="Arial"/>
              </a:rPr>
              <a:t>để </a:t>
            </a:r>
            <a:r>
              <a:rPr sz="1600" spc="-5" dirty="0">
                <a:solidFill>
                  <a:srgbClr val="221F1F"/>
                </a:solidFill>
                <a:latin typeface="Arial"/>
                <a:cs typeface="Arial"/>
              </a:rPr>
              <a:t>họ </a:t>
            </a:r>
            <a:r>
              <a:rPr sz="1600" spc="15" dirty="0">
                <a:solidFill>
                  <a:srgbClr val="221F1F"/>
                </a:solidFill>
                <a:latin typeface="Arial"/>
                <a:cs typeface="Arial"/>
              </a:rPr>
              <a:t>có </a:t>
            </a:r>
            <a:r>
              <a:rPr sz="1600" spc="10" dirty="0">
                <a:solidFill>
                  <a:srgbClr val="221F1F"/>
                </a:solidFill>
                <a:latin typeface="Arial"/>
                <a:cs typeface="Arial"/>
              </a:rPr>
              <a:t>thể </a:t>
            </a:r>
            <a:r>
              <a:rPr sz="1600" dirty="0">
                <a:solidFill>
                  <a:srgbClr val="221F1F"/>
                </a:solidFill>
                <a:latin typeface="Arial"/>
                <a:cs typeface="Arial"/>
              </a:rPr>
              <a:t>đề  </a:t>
            </a:r>
            <a:r>
              <a:rPr sz="1600" spc="15" dirty="0">
                <a:solidFill>
                  <a:srgbClr val="221F1F"/>
                </a:solidFill>
                <a:latin typeface="Arial"/>
                <a:cs typeface="Arial"/>
              </a:rPr>
              <a:t>phòng </a:t>
            </a:r>
            <a:r>
              <a:rPr sz="1600" spc="30" dirty="0">
                <a:solidFill>
                  <a:srgbClr val="221F1F"/>
                </a:solidFill>
                <a:latin typeface="Arial"/>
                <a:cs typeface="Arial"/>
              </a:rPr>
              <a:t>trò </a:t>
            </a:r>
            <a:r>
              <a:rPr sz="1600" spc="-55" dirty="0">
                <a:solidFill>
                  <a:srgbClr val="221F1F"/>
                </a:solidFill>
                <a:latin typeface="Arial"/>
                <a:cs typeface="Arial"/>
              </a:rPr>
              <a:t>lừa  </a:t>
            </a:r>
            <a:r>
              <a:rPr sz="1600" dirty="0">
                <a:solidFill>
                  <a:srgbClr val="221F1F"/>
                </a:solidFill>
                <a:latin typeface="Arial"/>
                <a:cs typeface="Arial"/>
              </a:rPr>
              <a:t>đảo </a:t>
            </a:r>
            <a:r>
              <a:rPr sz="1600" spc="15" dirty="0">
                <a:solidFill>
                  <a:srgbClr val="221F1F"/>
                </a:solidFill>
                <a:latin typeface="Arial"/>
                <a:cs typeface="Arial"/>
              </a:rPr>
              <a:t>tiếp</a:t>
            </a:r>
            <a:r>
              <a:rPr sz="1600" spc="315" dirty="0">
                <a:solidFill>
                  <a:srgbClr val="221F1F"/>
                </a:solidFill>
                <a:latin typeface="Arial"/>
                <a:cs typeface="Arial"/>
              </a:rPr>
              <a:t> </a:t>
            </a:r>
            <a:r>
              <a:rPr sz="1600" spc="15" dirty="0" err="1">
                <a:solidFill>
                  <a:srgbClr val="221F1F"/>
                </a:solidFill>
                <a:latin typeface="Arial"/>
                <a:cs typeface="Arial"/>
              </a:rPr>
              <a:t>theo</a:t>
            </a:r>
            <a:r>
              <a:rPr sz="1600" spc="15" dirty="0">
                <a:solidFill>
                  <a:srgbClr val="221F1F"/>
                </a:solidFill>
                <a:latin typeface="Arial"/>
                <a:cs typeface="Arial"/>
              </a:rPr>
              <a:t> </a:t>
            </a:r>
            <a:r>
              <a:rPr sz="1600" spc="-5" dirty="0" err="1" smtClean="0">
                <a:solidFill>
                  <a:srgbClr val="221F1F"/>
                </a:solidFill>
                <a:latin typeface="Arial"/>
                <a:cs typeface="Arial"/>
              </a:rPr>
              <a:t>có</a:t>
            </a:r>
            <a:r>
              <a:rPr sz="1600" spc="-5" dirty="0" smtClean="0">
                <a:solidFill>
                  <a:srgbClr val="221F1F"/>
                </a:solidFill>
                <a:latin typeface="Arial"/>
                <a:cs typeface="Arial"/>
              </a:rPr>
              <a:t> </a:t>
            </a:r>
            <a:r>
              <a:rPr sz="1600" spc="-5" dirty="0">
                <a:solidFill>
                  <a:srgbClr val="221F1F"/>
                </a:solidFill>
                <a:latin typeface="Arial"/>
                <a:cs typeface="Arial"/>
              </a:rPr>
              <a:t>thể xảy</a:t>
            </a:r>
            <a:r>
              <a:rPr sz="1600" spc="-40" dirty="0">
                <a:solidFill>
                  <a:srgbClr val="221F1F"/>
                </a:solidFill>
                <a:latin typeface="Arial"/>
                <a:cs typeface="Arial"/>
              </a:rPr>
              <a:t> </a:t>
            </a:r>
            <a:r>
              <a:rPr sz="1600" spc="-5" dirty="0">
                <a:solidFill>
                  <a:srgbClr val="221F1F"/>
                </a:solidFill>
                <a:latin typeface="Arial"/>
                <a:cs typeface="Arial"/>
              </a:rPr>
              <a:t>ra.</a:t>
            </a:r>
            <a:endParaRPr sz="1600" dirty="0">
              <a:latin typeface="Arial"/>
              <a:cs typeface="Arial"/>
            </a:endParaRPr>
          </a:p>
        </p:txBody>
      </p:sp>
      <p:sp>
        <p:nvSpPr>
          <p:cNvPr id="25" name="object 25"/>
          <p:cNvSpPr txBox="1"/>
          <p:nvPr/>
        </p:nvSpPr>
        <p:spPr>
          <a:xfrm>
            <a:off x="2335949" y="3495687"/>
            <a:ext cx="280670" cy="269240"/>
          </a:xfrm>
          <a:prstGeom prst="rect">
            <a:avLst/>
          </a:prstGeom>
        </p:spPr>
        <p:txBody>
          <a:bodyPr vert="horz" wrap="square" lIns="0" tIns="12700" rIns="0" bIns="0" rtlCol="0">
            <a:spAutoFit/>
          </a:bodyPr>
          <a:lstStyle/>
          <a:p>
            <a:pPr marL="12700">
              <a:lnSpc>
                <a:spcPct val="100000"/>
              </a:lnSpc>
              <a:spcBef>
                <a:spcPts val="100"/>
              </a:spcBef>
            </a:pPr>
            <a:r>
              <a:rPr sz="1600" b="1" spc="110" dirty="0">
                <a:solidFill>
                  <a:srgbClr val="050505"/>
                </a:solidFill>
                <a:latin typeface="Arial"/>
                <a:cs typeface="Arial"/>
              </a:rPr>
              <a:t>04</a:t>
            </a:r>
            <a:endParaRPr sz="1600">
              <a:latin typeface="Arial"/>
              <a:cs typeface="Arial"/>
            </a:endParaRPr>
          </a:p>
        </p:txBody>
      </p:sp>
      <p:sp>
        <p:nvSpPr>
          <p:cNvPr id="2" name="Rectangle 1"/>
          <p:cNvSpPr/>
          <p:nvPr/>
        </p:nvSpPr>
        <p:spPr>
          <a:xfrm>
            <a:off x="315530" y="228726"/>
            <a:ext cx="4713669" cy="369332"/>
          </a:xfrm>
          <a:prstGeom prst="rect">
            <a:avLst/>
          </a:prstGeom>
        </p:spPr>
        <p:txBody>
          <a:bodyPr wrap="square">
            <a:spAutoFit/>
          </a:bodyPr>
          <a:lstStyle/>
          <a:p>
            <a:pPr marL="12700" algn="ctr">
              <a:lnSpc>
                <a:spcPct val="100000"/>
              </a:lnSpc>
              <a:spcBef>
                <a:spcPts val="100"/>
              </a:spcBef>
            </a:pPr>
            <a:r>
              <a:rPr lang="en-US" b="1" spc="-5" dirty="0">
                <a:solidFill>
                  <a:srgbClr val="FF0000"/>
                </a:solidFill>
                <a:latin typeface="Arial" pitchFamily="34" charset="0"/>
                <a:cs typeface="Arial" pitchFamily="34" charset="0"/>
              </a:rPr>
              <a:t>ỨNG PHÓ KHI BỊ</a:t>
            </a:r>
            <a:r>
              <a:rPr lang="vi-VN" b="1" spc="-5" dirty="0">
                <a:solidFill>
                  <a:srgbClr val="FF0000"/>
                </a:solidFill>
                <a:latin typeface="Arial" pitchFamily="34" charset="0"/>
                <a:cs typeface="Arial" pitchFamily="34" charset="0"/>
              </a:rPr>
              <a:t> </a:t>
            </a:r>
            <a:r>
              <a:rPr lang="vi-VN" b="1" spc="-5" dirty="0">
                <a:solidFill>
                  <a:srgbClr val="FF0000"/>
                </a:solidFill>
                <a:cs typeface="Arial"/>
              </a:rPr>
              <a:t>LỪA </a:t>
            </a:r>
            <a:r>
              <a:rPr lang="vi-VN" b="1" spc="-5" dirty="0">
                <a:solidFill>
                  <a:srgbClr val="FF0000"/>
                </a:solidFill>
                <a:cs typeface="Arial"/>
              </a:rPr>
              <a:t>ĐẢO TRỰC TUYẾN</a:t>
            </a:r>
            <a:endParaRPr lang="vi-VN" dirty="0">
              <a:solidFill>
                <a:srgbClr val="FF0000"/>
              </a:solidFil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307" y="-602991"/>
            <a:ext cx="5311693" cy="8163569"/>
          </a:xfrm>
          <a:custGeom>
            <a:avLst/>
            <a:gdLst/>
            <a:ahLst/>
            <a:cxnLst/>
            <a:rect l="l" t="t" r="r" b="b"/>
            <a:pathLst>
              <a:path w="5327650" h="7559675">
                <a:moveTo>
                  <a:pt x="5327180" y="0"/>
                </a:moveTo>
                <a:lnTo>
                  <a:pt x="0" y="0"/>
                </a:lnTo>
                <a:lnTo>
                  <a:pt x="0" y="7559624"/>
                </a:lnTo>
                <a:lnTo>
                  <a:pt x="5327180" y="7559624"/>
                </a:lnTo>
                <a:lnTo>
                  <a:pt x="5327180" y="0"/>
                </a:lnTo>
                <a:close/>
              </a:path>
            </a:pathLst>
          </a:custGeom>
          <a:solidFill>
            <a:srgbClr val="1B73E6"/>
          </a:solidFill>
        </p:spPr>
        <p:txBody>
          <a:bodyPr wrap="square" lIns="0" tIns="0" rIns="0" bIns="0" rtlCol="0"/>
          <a:lstStyle/>
          <a:p>
            <a:endParaRPr/>
          </a:p>
        </p:txBody>
      </p:sp>
      <p:sp>
        <p:nvSpPr>
          <p:cNvPr id="3" name="object 3"/>
          <p:cNvSpPr txBox="1"/>
          <p:nvPr/>
        </p:nvSpPr>
        <p:spPr>
          <a:xfrm>
            <a:off x="4890249" y="4124312"/>
            <a:ext cx="60960" cy="208279"/>
          </a:xfrm>
          <a:prstGeom prst="rect">
            <a:avLst/>
          </a:prstGeom>
        </p:spPr>
        <p:txBody>
          <a:bodyPr vert="horz" wrap="square" lIns="0" tIns="12700" rIns="0" bIns="0" rtlCol="0">
            <a:spAutoFit/>
          </a:bodyPr>
          <a:lstStyle/>
          <a:p>
            <a:pPr marL="12700">
              <a:lnSpc>
                <a:spcPct val="100000"/>
              </a:lnSpc>
              <a:spcBef>
                <a:spcPts val="100"/>
              </a:spcBef>
            </a:pPr>
            <a:r>
              <a:rPr sz="1200" spc="-60" dirty="0">
                <a:latin typeface="Arial"/>
                <a:cs typeface="Arial"/>
              </a:rPr>
              <a:t> </a:t>
            </a:r>
            <a:endParaRPr sz="1200">
              <a:latin typeface="Arial"/>
              <a:cs typeface="Arial"/>
            </a:endParaRPr>
          </a:p>
        </p:txBody>
      </p:sp>
      <p:sp>
        <p:nvSpPr>
          <p:cNvPr id="4" name="object 4"/>
          <p:cNvSpPr txBox="1"/>
          <p:nvPr/>
        </p:nvSpPr>
        <p:spPr>
          <a:xfrm>
            <a:off x="4961420" y="7182218"/>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latin typeface="Arial"/>
                <a:cs typeface="Arial"/>
              </a:rPr>
              <a:t>2</a:t>
            </a:r>
            <a:endParaRPr sz="1200">
              <a:latin typeface="Arial"/>
              <a:cs typeface="Arial"/>
            </a:endParaRPr>
          </a:p>
        </p:txBody>
      </p:sp>
      <p:sp>
        <p:nvSpPr>
          <p:cNvPr id="5" name="object 5"/>
          <p:cNvSpPr txBox="1">
            <a:spLocks noGrp="1"/>
          </p:cNvSpPr>
          <p:nvPr>
            <p:ph type="title"/>
          </p:nvPr>
        </p:nvSpPr>
        <p:spPr>
          <a:xfrm>
            <a:off x="304801" y="276225"/>
            <a:ext cx="3352800" cy="566822"/>
          </a:xfrm>
          <a:prstGeom prst="rect">
            <a:avLst/>
          </a:prstGeom>
        </p:spPr>
        <p:txBody>
          <a:bodyPr vert="horz" wrap="square" lIns="0" tIns="12700" rIns="0" bIns="0" rtlCol="0">
            <a:spAutoFit/>
          </a:bodyPr>
          <a:lstStyle/>
          <a:p>
            <a:pPr marL="12700" marR="5080">
              <a:lnSpc>
                <a:spcPct val="100000"/>
              </a:lnSpc>
              <a:spcBef>
                <a:spcPts val="100"/>
              </a:spcBef>
            </a:pPr>
            <a:r>
              <a:rPr sz="3600" spc="-80" dirty="0">
                <a:solidFill>
                  <a:srgbClr val="FFFFFF"/>
                </a:solidFill>
              </a:rPr>
              <a:t>Giới  </a:t>
            </a:r>
            <a:r>
              <a:rPr sz="3600" spc="320" dirty="0">
                <a:solidFill>
                  <a:srgbClr val="FFFFFF"/>
                </a:solidFill>
              </a:rPr>
              <a:t>t</a:t>
            </a:r>
            <a:r>
              <a:rPr sz="3600" spc="-45" dirty="0">
                <a:solidFill>
                  <a:srgbClr val="FFFFFF"/>
                </a:solidFill>
              </a:rPr>
              <a:t>hi</a:t>
            </a:r>
            <a:r>
              <a:rPr sz="3600" spc="100" dirty="0">
                <a:solidFill>
                  <a:srgbClr val="FFFFFF"/>
                </a:solidFill>
              </a:rPr>
              <a:t>ệ</a:t>
            </a:r>
            <a:r>
              <a:rPr sz="3600" spc="-50" dirty="0">
                <a:solidFill>
                  <a:srgbClr val="FFFFFF"/>
                </a:solidFill>
              </a:rPr>
              <a:t>u</a:t>
            </a:r>
            <a:endParaRPr sz="3600" dirty="0"/>
          </a:p>
        </p:txBody>
      </p:sp>
      <p:sp>
        <p:nvSpPr>
          <p:cNvPr id="6" name="object 6"/>
          <p:cNvSpPr/>
          <p:nvPr/>
        </p:nvSpPr>
        <p:spPr>
          <a:xfrm>
            <a:off x="0" y="4745623"/>
            <a:ext cx="2056130" cy="2814955"/>
          </a:xfrm>
          <a:custGeom>
            <a:avLst/>
            <a:gdLst/>
            <a:ahLst/>
            <a:cxnLst/>
            <a:rect l="l" t="t" r="r" b="b"/>
            <a:pathLst>
              <a:path w="2056130" h="2814954">
                <a:moveTo>
                  <a:pt x="0" y="2629730"/>
                </a:moveTo>
                <a:lnTo>
                  <a:pt x="0" y="2814382"/>
                </a:lnTo>
                <a:lnTo>
                  <a:pt x="176168" y="2814382"/>
                </a:lnTo>
                <a:lnTo>
                  <a:pt x="147857" y="2788711"/>
                </a:lnTo>
                <a:lnTo>
                  <a:pt x="111392" y="2753407"/>
                </a:lnTo>
                <a:lnTo>
                  <a:pt x="75824" y="2716677"/>
                </a:lnTo>
                <a:lnTo>
                  <a:pt x="41154" y="2678521"/>
                </a:lnTo>
                <a:lnTo>
                  <a:pt x="7382" y="2638939"/>
                </a:lnTo>
                <a:lnTo>
                  <a:pt x="0" y="2629730"/>
                </a:lnTo>
                <a:close/>
              </a:path>
              <a:path w="2056130" h="2814954">
                <a:moveTo>
                  <a:pt x="1424607" y="270382"/>
                </a:moveTo>
                <a:lnTo>
                  <a:pt x="703601" y="270382"/>
                </a:lnTo>
                <a:lnTo>
                  <a:pt x="1802037" y="684415"/>
                </a:lnTo>
                <a:lnTo>
                  <a:pt x="1802037" y="1512481"/>
                </a:lnTo>
                <a:lnTo>
                  <a:pt x="1801342" y="1564947"/>
                </a:lnTo>
                <a:lnTo>
                  <a:pt x="1799259" y="1616924"/>
                </a:lnTo>
                <a:lnTo>
                  <a:pt x="1795787" y="1668412"/>
                </a:lnTo>
                <a:lnTo>
                  <a:pt x="1790925" y="1719412"/>
                </a:lnTo>
                <a:lnTo>
                  <a:pt x="1784675" y="1769923"/>
                </a:lnTo>
                <a:lnTo>
                  <a:pt x="1777036" y="1819945"/>
                </a:lnTo>
                <a:lnTo>
                  <a:pt x="1768008" y="1869479"/>
                </a:lnTo>
                <a:lnTo>
                  <a:pt x="1757591" y="1918523"/>
                </a:lnTo>
                <a:lnTo>
                  <a:pt x="1745784" y="1967079"/>
                </a:lnTo>
                <a:lnTo>
                  <a:pt x="1732589" y="2015147"/>
                </a:lnTo>
                <a:lnTo>
                  <a:pt x="1718004" y="2062725"/>
                </a:lnTo>
                <a:lnTo>
                  <a:pt x="1702030" y="2109816"/>
                </a:lnTo>
                <a:lnTo>
                  <a:pt x="1684667" y="2156417"/>
                </a:lnTo>
                <a:lnTo>
                  <a:pt x="1665915" y="2202530"/>
                </a:lnTo>
                <a:lnTo>
                  <a:pt x="1645774" y="2248154"/>
                </a:lnTo>
                <a:lnTo>
                  <a:pt x="1624243" y="2293290"/>
                </a:lnTo>
                <a:lnTo>
                  <a:pt x="1601309" y="2337963"/>
                </a:lnTo>
                <a:lnTo>
                  <a:pt x="1577014" y="2382096"/>
                </a:lnTo>
                <a:lnTo>
                  <a:pt x="1551316" y="2425766"/>
                </a:lnTo>
                <a:lnTo>
                  <a:pt x="1524228" y="2468947"/>
                </a:lnTo>
                <a:lnTo>
                  <a:pt x="1495751" y="2511640"/>
                </a:lnTo>
                <a:lnTo>
                  <a:pt x="1464673" y="2555499"/>
                </a:lnTo>
                <a:lnTo>
                  <a:pt x="1432697" y="2597932"/>
                </a:lnTo>
                <a:lnTo>
                  <a:pt x="1399823" y="2638939"/>
                </a:lnTo>
                <a:lnTo>
                  <a:pt x="1366051" y="2678521"/>
                </a:lnTo>
                <a:lnTo>
                  <a:pt x="1331381" y="2716677"/>
                </a:lnTo>
                <a:lnTo>
                  <a:pt x="1295813" y="2753407"/>
                </a:lnTo>
                <a:lnTo>
                  <a:pt x="1259347" y="2788711"/>
                </a:lnTo>
                <a:lnTo>
                  <a:pt x="1231036" y="2814382"/>
                </a:lnTo>
                <a:lnTo>
                  <a:pt x="1582973" y="2814382"/>
                </a:lnTo>
                <a:lnTo>
                  <a:pt x="1610451" y="2780364"/>
                </a:lnTo>
                <a:lnTo>
                  <a:pt x="1643238" y="2737511"/>
                </a:lnTo>
                <a:lnTo>
                  <a:pt x="1675291" y="2693301"/>
                </a:lnTo>
                <a:lnTo>
                  <a:pt x="1705101" y="2650043"/>
                </a:lnTo>
                <a:lnTo>
                  <a:pt x="1733695" y="2606454"/>
                </a:lnTo>
                <a:lnTo>
                  <a:pt x="1761072" y="2562533"/>
                </a:lnTo>
                <a:lnTo>
                  <a:pt x="1787233" y="2518282"/>
                </a:lnTo>
                <a:lnTo>
                  <a:pt x="1812176" y="2473699"/>
                </a:lnTo>
                <a:lnTo>
                  <a:pt x="1835903" y="2428785"/>
                </a:lnTo>
                <a:lnTo>
                  <a:pt x="1858413" y="2383539"/>
                </a:lnTo>
                <a:lnTo>
                  <a:pt x="1879718" y="2337937"/>
                </a:lnTo>
                <a:lnTo>
                  <a:pt x="1899783" y="2292055"/>
                </a:lnTo>
                <a:lnTo>
                  <a:pt x="1918643" y="2245817"/>
                </a:lnTo>
                <a:lnTo>
                  <a:pt x="1936286" y="2199247"/>
                </a:lnTo>
                <a:lnTo>
                  <a:pt x="1952712" y="2152345"/>
                </a:lnTo>
                <a:lnTo>
                  <a:pt x="1967922" y="2105113"/>
                </a:lnTo>
                <a:lnTo>
                  <a:pt x="1981915" y="2057549"/>
                </a:lnTo>
                <a:lnTo>
                  <a:pt x="1994691" y="2009654"/>
                </a:lnTo>
                <a:lnTo>
                  <a:pt x="2006250" y="1961427"/>
                </a:lnTo>
                <a:lnTo>
                  <a:pt x="2016592" y="1912870"/>
                </a:lnTo>
                <a:lnTo>
                  <a:pt x="2025718" y="1863981"/>
                </a:lnTo>
                <a:lnTo>
                  <a:pt x="2033627" y="1814760"/>
                </a:lnTo>
                <a:lnTo>
                  <a:pt x="2040319" y="1765209"/>
                </a:lnTo>
                <a:lnTo>
                  <a:pt x="2045795" y="1715326"/>
                </a:lnTo>
                <a:lnTo>
                  <a:pt x="2050053" y="1665112"/>
                </a:lnTo>
                <a:lnTo>
                  <a:pt x="2053095" y="1614566"/>
                </a:lnTo>
                <a:lnTo>
                  <a:pt x="2054920" y="1563689"/>
                </a:lnTo>
                <a:lnTo>
                  <a:pt x="2055529" y="1512481"/>
                </a:lnTo>
                <a:lnTo>
                  <a:pt x="2055529" y="506983"/>
                </a:lnTo>
                <a:lnTo>
                  <a:pt x="1424607" y="270382"/>
                </a:lnTo>
                <a:close/>
              </a:path>
              <a:path w="2056130" h="2814954">
                <a:moveTo>
                  <a:pt x="103666" y="1466011"/>
                </a:moveTo>
                <a:lnTo>
                  <a:pt x="0" y="1569678"/>
                </a:lnTo>
                <a:lnTo>
                  <a:pt x="0" y="1734703"/>
                </a:lnTo>
                <a:lnTo>
                  <a:pt x="517698" y="2256040"/>
                </a:lnTo>
                <a:lnTo>
                  <a:pt x="881025" y="1892719"/>
                </a:lnTo>
                <a:lnTo>
                  <a:pt x="530373" y="1892719"/>
                </a:lnTo>
                <a:lnTo>
                  <a:pt x="103666" y="1466011"/>
                </a:lnTo>
                <a:close/>
              </a:path>
              <a:path w="2056130" h="2814954">
                <a:moveTo>
                  <a:pt x="1303511" y="1119568"/>
                </a:moveTo>
                <a:lnTo>
                  <a:pt x="530373" y="1892719"/>
                </a:lnTo>
                <a:lnTo>
                  <a:pt x="881025" y="1892719"/>
                </a:lnTo>
                <a:lnTo>
                  <a:pt x="1480955" y="1292796"/>
                </a:lnTo>
                <a:lnTo>
                  <a:pt x="1303511" y="1119568"/>
                </a:lnTo>
                <a:close/>
              </a:path>
              <a:path w="2056130" h="2814954">
                <a:moveTo>
                  <a:pt x="703601" y="0"/>
                </a:moveTo>
                <a:lnTo>
                  <a:pt x="0" y="263853"/>
                </a:lnTo>
                <a:lnTo>
                  <a:pt x="0" y="535588"/>
                </a:lnTo>
                <a:lnTo>
                  <a:pt x="703601" y="270382"/>
                </a:lnTo>
                <a:lnTo>
                  <a:pt x="1424607" y="270382"/>
                </a:lnTo>
                <a:lnTo>
                  <a:pt x="703601" y="0"/>
                </a:lnTo>
                <a:close/>
              </a:path>
            </a:pathLst>
          </a:custGeom>
          <a:solidFill>
            <a:srgbClr val="E4ECFF">
              <a:alpha val="22999"/>
            </a:srgbClr>
          </a:solidFill>
        </p:spPr>
        <p:txBody>
          <a:bodyPr wrap="square" lIns="0" tIns="0" rIns="0" bIns="0" rtlCol="0"/>
          <a:lstStyle/>
          <a:p>
            <a:endParaRPr/>
          </a:p>
        </p:txBody>
      </p:sp>
      <p:sp>
        <p:nvSpPr>
          <p:cNvPr id="7" name="object 7"/>
          <p:cNvSpPr txBox="1"/>
          <p:nvPr/>
        </p:nvSpPr>
        <p:spPr>
          <a:xfrm>
            <a:off x="304800" y="1190625"/>
            <a:ext cx="4762665" cy="5252720"/>
          </a:xfrm>
          <a:prstGeom prst="rect">
            <a:avLst/>
          </a:prstGeom>
        </p:spPr>
        <p:txBody>
          <a:bodyPr vert="horz" wrap="square" lIns="0" tIns="5080" rIns="0" bIns="0" rtlCol="0">
            <a:spAutoFit/>
          </a:bodyPr>
          <a:lstStyle/>
          <a:p>
            <a:pPr marL="12700" marR="5080" algn="just">
              <a:spcBef>
                <a:spcPts val="600"/>
              </a:spcBef>
            </a:pPr>
            <a:r>
              <a:rPr sz="2400" i="1" spc="15" dirty="0">
                <a:solidFill>
                  <a:srgbClr val="FFFFFF"/>
                </a:solidFill>
                <a:latin typeface="Times New Roman" pitchFamily="18" charset="0"/>
                <a:cs typeface="Times New Roman" pitchFamily="18" charset="0"/>
              </a:rPr>
              <a:t>Internet </a:t>
            </a:r>
            <a:r>
              <a:rPr sz="2400" i="1" spc="-40" dirty="0">
                <a:solidFill>
                  <a:srgbClr val="FFFFFF"/>
                </a:solidFill>
                <a:latin typeface="Times New Roman" pitchFamily="18" charset="0"/>
                <a:cs typeface="Times New Roman" pitchFamily="18" charset="0"/>
              </a:rPr>
              <a:t>là </a:t>
            </a:r>
            <a:r>
              <a:rPr sz="2400" i="1" spc="20" dirty="0">
                <a:solidFill>
                  <a:srgbClr val="FFFFFF"/>
                </a:solidFill>
                <a:latin typeface="Times New Roman" pitchFamily="18" charset="0"/>
                <a:cs typeface="Times New Roman" pitchFamily="18" charset="0"/>
              </a:rPr>
              <a:t>công </a:t>
            </a:r>
            <a:r>
              <a:rPr sz="2400" i="1" dirty="0">
                <a:solidFill>
                  <a:srgbClr val="FFFFFF"/>
                </a:solidFill>
                <a:latin typeface="Times New Roman" pitchFamily="18" charset="0"/>
                <a:cs typeface="Times New Roman" pitchFamily="18" charset="0"/>
              </a:rPr>
              <a:t>cụ </a:t>
            </a:r>
            <a:r>
              <a:rPr sz="2400" i="1" spc="25" dirty="0">
                <a:solidFill>
                  <a:srgbClr val="FFFFFF"/>
                </a:solidFill>
                <a:latin typeface="Times New Roman" pitchFamily="18" charset="0"/>
                <a:cs typeface="Times New Roman" pitchFamily="18" charset="0"/>
              </a:rPr>
              <a:t>tuyệt </a:t>
            </a:r>
            <a:r>
              <a:rPr sz="2400" i="1" spc="-30" dirty="0">
                <a:solidFill>
                  <a:srgbClr val="FFFFFF"/>
                </a:solidFill>
                <a:latin typeface="Times New Roman" pitchFamily="18" charset="0"/>
                <a:cs typeface="Times New Roman" pitchFamily="18" charset="0"/>
              </a:rPr>
              <a:t>vời </a:t>
            </a:r>
            <a:r>
              <a:rPr sz="2400" i="1" dirty="0">
                <a:solidFill>
                  <a:srgbClr val="FFFFFF"/>
                </a:solidFill>
                <a:latin typeface="Times New Roman" pitchFamily="18" charset="0"/>
                <a:cs typeface="Times New Roman" pitchFamily="18" charset="0"/>
              </a:rPr>
              <a:t>để </a:t>
            </a:r>
            <a:r>
              <a:rPr sz="2400" i="1" spc="15" dirty="0">
                <a:solidFill>
                  <a:srgbClr val="FFFFFF"/>
                </a:solidFill>
                <a:latin typeface="Times New Roman" pitchFamily="18" charset="0"/>
                <a:cs typeface="Times New Roman" pitchFamily="18" charset="0"/>
              </a:rPr>
              <a:t>tiếp  </a:t>
            </a:r>
            <a:r>
              <a:rPr sz="2400" i="1" spc="-10" dirty="0">
                <a:solidFill>
                  <a:srgbClr val="FFFFFF"/>
                </a:solidFill>
                <a:latin typeface="Times New Roman" pitchFamily="18" charset="0"/>
                <a:cs typeface="Times New Roman" pitchFamily="18" charset="0"/>
              </a:rPr>
              <a:t>cận </a:t>
            </a:r>
            <a:r>
              <a:rPr sz="2400" i="1" spc="20" dirty="0">
                <a:solidFill>
                  <a:srgbClr val="FFFFFF"/>
                </a:solidFill>
                <a:latin typeface="Times New Roman" pitchFamily="18" charset="0"/>
                <a:cs typeface="Times New Roman" pitchFamily="18" charset="0"/>
              </a:rPr>
              <a:t>thông </a:t>
            </a:r>
            <a:r>
              <a:rPr sz="2400" i="1" spc="-5" dirty="0">
                <a:solidFill>
                  <a:srgbClr val="FFFFFF"/>
                </a:solidFill>
                <a:latin typeface="Times New Roman" pitchFamily="18" charset="0"/>
                <a:cs typeface="Times New Roman" pitchFamily="18" charset="0"/>
              </a:rPr>
              <a:t>tin, </a:t>
            </a:r>
            <a:r>
              <a:rPr sz="2400" i="1" spc="-15" dirty="0">
                <a:solidFill>
                  <a:srgbClr val="FFFFFF"/>
                </a:solidFill>
                <a:latin typeface="Times New Roman" pitchFamily="18" charset="0"/>
                <a:cs typeface="Times New Roman" pitchFamily="18" charset="0"/>
              </a:rPr>
              <a:t>liên lạc </a:t>
            </a:r>
            <a:r>
              <a:rPr sz="2400" i="1" spc="-30" dirty="0">
                <a:solidFill>
                  <a:srgbClr val="FFFFFF"/>
                </a:solidFill>
                <a:latin typeface="Times New Roman" pitchFamily="18" charset="0"/>
                <a:cs typeface="Times New Roman" pitchFamily="18" charset="0"/>
              </a:rPr>
              <a:t>và </a:t>
            </a:r>
            <a:r>
              <a:rPr sz="2400" i="1" spc="-5" dirty="0">
                <a:solidFill>
                  <a:srgbClr val="FFFFFF"/>
                </a:solidFill>
                <a:latin typeface="Times New Roman" pitchFamily="18" charset="0"/>
                <a:cs typeface="Times New Roman" pitchFamily="18" charset="0"/>
              </a:rPr>
              <a:t>khám </a:t>
            </a:r>
            <a:r>
              <a:rPr sz="2400" i="1" spc="-10" dirty="0">
                <a:solidFill>
                  <a:srgbClr val="FFFFFF"/>
                </a:solidFill>
                <a:latin typeface="Times New Roman" pitchFamily="18" charset="0"/>
                <a:cs typeface="Times New Roman" pitchFamily="18" charset="0"/>
              </a:rPr>
              <a:t>phá  kiến </a:t>
            </a:r>
            <a:r>
              <a:rPr sz="2400" i="1" dirty="0">
                <a:solidFill>
                  <a:srgbClr val="FFFFFF"/>
                </a:solidFill>
                <a:latin typeface="Times New Roman" pitchFamily="18" charset="0"/>
                <a:cs typeface="Times New Roman" pitchFamily="18" charset="0"/>
              </a:rPr>
              <a:t>thức </a:t>
            </a:r>
            <a:r>
              <a:rPr sz="2400" i="1" spc="-30" dirty="0">
                <a:solidFill>
                  <a:srgbClr val="FFFFFF"/>
                </a:solidFill>
                <a:latin typeface="Times New Roman" pitchFamily="18" charset="0"/>
                <a:cs typeface="Times New Roman" pitchFamily="18" charset="0"/>
              </a:rPr>
              <a:t>mới. </a:t>
            </a:r>
            <a:r>
              <a:rPr sz="2400" i="1" spc="-40" dirty="0">
                <a:solidFill>
                  <a:srgbClr val="FFFFFF"/>
                </a:solidFill>
                <a:latin typeface="Times New Roman" pitchFamily="18" charset="0"/>
                <a:cs typeface="Times New Roman" pitchFamily="18" charset="0"/>
              </a:rPr>
              <a:t>Tuy </a:t>
            </a:r>
            <a:r>
              <a:rPr sz="2400" i="1" spc="-25" dirty="0">
                <a:solidFill>
                  <a:srgbClr val="FFFFFF"/>
                </a:solidFill>
                <a:latin typeface="Times New Roman" pitchFamily="18" charset="0"/>
                <a:cs typeface="Times New Roman" pitchFamily="18" charset="0"/>
              </a:rPr>
              <a:t>vậy, </a:t>
            </a:r>
            <a:r>
              <a:rPr sz="2400" i="1" spc="15" dirty="0">
                <a:solidFill>
                  <a:srgbClr val="FFFFFF"/>
                </a:solidFill>
                <a:latin typeface="Times New Roman" pitchFamily="18" charset="0"/>
                <a:cs typeface="Times New Roman" pitchFamily="18" charset="0"/>
              </a:rPr>
              <a:t>Internet  </a:t>
            </a:r>
            <a:r>
              <a:rPr sz="2400" i="1" spc="10" dirty="0">
                <a:solidFill>
                  <a:srgbClr val="FFFFFF"/>
                </a:solidFill>
                <a:latin typeface="Times New Roman" pitchFamily="18" charset="0"/>
                <a:cs typeface="Times New Roman" pitchFamily="18" charset="0"/>
              </a:rPr>
              <a:t>cũng </a:t>
            </a:r>
            <a:r>
              <a:rPr sz="2400" i="1" spc="15" dirty="0">
                <a:solidFill>
                  <a:srgbClr val="FFFFFF"/>
                </a:solidFill>
                <a:latin typeface="Times New Roman" pitchFamily="18" charset="0"/>
                <a:cs typeface="Times New Roman" pitchFamily="18" charset="0"/>
              </a:rPr>
              <a:t>tiềm </a:t>
            </a:r>
            <a:r>
              <a:rPr sz="2400" i="1" spc="-40" dirty="0">
                <a:solidFill>
                  <a:srgbClr val="FFFFFF"/>
                </a:solidFill>
                <a:latin typeface="Times New Roman" pitchFamily="18" charset="0"/>
                <a:cs typeface="Times New Roman" pitchFamily="18" charset="0"/>
              </a:rPr>
              <a:t>ẩn </a:t>
            </a:r>
            <a:r>
              <a:rPr sz="2400" i="1" spc="-5" dirty="0">
                <a:solidFill>
                  <a:srgbClr val="FFFFFF"/>
                </a:solidFill>
                <a:latin typeface="Times New Roman" pitchFamily="18" charset="0"/>
                <a:cs typeface="Times New Roman" pitchFamily="18" charset="0"/>
              </a:rPr>
              <a:t>nhiều </a:t>
            </a:r>
            <a:r>
              <a:rPr sz="2400" i="1" dirty="0">
                <a:solidFill>
                  <a:srgbClr val="FFFFFF"/>
                </a:solidFill>
                <a:latin typeface="Times New Roman" pitchFamily="18" charset="0"/>
                <a:cs typeface="Times New Roman" pitchFamily="18" charset="0"/>
              </a:rPr>
              <a:t>rủi </a:t>
            </a:r>
            <a:r>
              <a:rPr sz="2400" i="1" spc="15" dirty="0">
                <a:solidFill>
                  <a:srgbClr val="FFFFFF"/>
                </a:solidFill>
                <a:latin typeface="Times New Roman" pitchFamily="18" charset="0"/>
                <a:cs typeface="Times New Roman" pitchFamily="18" charset="0"/>
              </a:rPr>
              <a:t>ro </a:t>
            </a:r>
            <a:r>
              <a:rPr sz="2400" i="1" spc="-30" dirty="0">
                <a:solidFill>
                  <a:srgbClr val="FFFFFF"/>
                </a:solidFill>
                <a:latin typeface="Times New Roman" pitchFamily="18" charset="0"/>
                <a:cs typeface="Times New Roman" pitchFamily="18" charset="0"/>
              </a:rPr>
              <a:t>và </a:t>
            </a:r>
            <a:r>
              <a:rPr sz="2400" i="1" spc="5" dirty="0">
                <a:solidFill>
                  <a:srgbClr val="FFFFFF"/>
                </a:solidFill>
                <a:latin typeface="Times New Roman" pitchFamily="18" charset="0"/>
                <a:cs typeface="Times New Roman" pitchFamily="18" charset="0"/>
              </a:rPr>
              <a:t>cạm  bẫy. </a:t>
            </a:r>
            <a:endParaRPr lang="en-US" sz="2400" i="1" spc="5" dirty="0" smtClean="0">
              <a:solidFill>
                <a:srgbClr val="FFFFFF"/>
              </a:solidFill>
              <a:latin typeface="Times New Roman" pitchFamily="18" charset="0"/>
              <a:cs typeface="Times New Roman" pitchFamily="18" charset="0"/>
            </a:endParaRPr>
          </a:p>
          <a:p>
            <a:pPr marL="12700" marR="5080" algn="just">
              <a:spcBef>
                <a:spcPts val="600"/>
              </a:spcBef>
            </a:pPr>
            <a:r>
              <a:rPr lang="en-US" sz="2400" i="1" spc="5" dirty="0" err="1" smtClean="0">
                <a:solidFill>
                  <a:srgbClr val="FFFFFF"/>
                </a:solidFill>
                <a:latin typeface="Times New Roman" pitchFamily="18" charset="0"/>
                <a:cs typeface="Times New Roman" pitchFamily="18" charset="0"/>
              </a:rPr>
              <a:t>Chuyên</a:t>
            </a:r>
            <a:r>
              <a:rPr lang="en-US" sz="2400" i="1" spc="5" dirty="0" smtClean="0">
                <a:solidFill>
                  <a:srgbClr val="FFFFFF"/>
                </a:solidFill>
                <a:latin typeface="Times New Roman" pitchFamily="18" charset="0"/>
                <a:cs typeface="Times New Roman" pitchFamily="18" charset="0"/>
              </a:rPr>
              <a:t> </a:t>
            </a:r>
            <a:r>
              <a:rPr lang="en-US" sz="2400" i="1" spc="5" dirty="0" err="1" smtClean="0">
                <a:solidFill>
                  <a:srgbClr val="FFFFFF"/>
                </a:solidFill>
                <a:latin typeface="Times New Roman" pitchFamily="18" charset="0"/>
                <a:cs typeface="Times New Roman" pitchFamily="18" charset="0"/>
              </a:rPr>
              <a:t>đề</a:t>
            </a:r>
            <a:r>
              <a:rPr lang="en-US" sz="2400" i="1" spc="5" dirty="0" smtClean="0">
                <a:solidFill>
                  <a:srgbClr val="FFFFFF"/>
                </a:solidFill>
                <a:latin typeface="Times New Roman" pitchFamily="18" charset="0"/>
                <a:cs typeface="Times New Roman" pitchFamily="18" charset="0"/>
              </a:rPr>
              <a:t> </a:t>
            </a:r>
            <a:r>
              <a:rPr sz="2400" i="1" spc="5" dirty="0" smtClean="0">
                <a:solidFill>
                  <a:srgbClr val="FFFFFF"/>
                </a:solidFill>
                <a:latin typeface="Times New Roman" pitchFamily="18" charset="0"/>
                <a:cs typeface="Times New Roman" pitchFamily="18" charset="0"/>
              </a:rPr>
              <a:t>“</a:t>
            </a:r>
            <a:r>
              <a:rPr lang="en-US" sz="2400" i="1" spc="5" dirty="0" err="1" smtClean="0">
                <a:solidFill>
                  <a:srgbClr val="FFFFFF"/>
                </a:solidFill>
                <a:latin typeface="Times New Roman" pitchFamily="18" charset="0"/>
                <a:cs typeface="Times New Roman" pitchFamily="18" charset="0"/>
              </a:rPr>
              <a:t>Bảo</a:t>
            </a:r>
            <a:r>
              <a:rPr lang="en-US" sz="2400" i="1" spc="5" dirty="0" smtClean="0">
                <a:solidFill>
                  <a:srgbClr val="FFFFFF"/>
                </a:solidFill>
                <a:latin typeface="Times New Roman" pitchFamily="18" charset="0"/>
                <a:cs typeface="Times New Roman" pitchFamily="18" charset="0"/>
              </a:rPr>
              <a:t> </a:t>
            </a:r>
            <a:r>
              <a:rPr lang="en-US" sz="2400" i="1" spc="5" dirty="0" err="1" smtClean="0">
                <a:solidFill>
                  <a:srgbClr val="FFFFFF"/>
                </a:solidFill>
                <a:latin typeface="Times New Roman" pitchFamily="18" charset="0"/>
                <a:cs typeface="Times New Roman" pitchFamily="18" charset="0"/>
              </a:rPr>
              <a:t>đảm</a:t>
            </a:r>
            <a:r>
              <a:rPr lang="en-US" sz="2400" i="1" spc="5" dirty="0" smtClean="0">
                <a:solidFill>
                  <a:srgbClr val="FFFFFF"/>
                </a:solidFill>
                <a:latin typeface="Times New Roman" pitchFamily="18" charset="0"/>
                <a:cs typeface="Times New Roman" pitchFamily="18" charset="0"/>
              </a:rPr>
              <a:t> a</a:t>
            </a:r>
            <a:r>
              <a:rPr sz="2400" i="1" spc="5" dirty="0" smtClean="0">
                <a:solidFill>
                  <a:srgbClr val="FFFFFF"/>
                </a:solidFill>
                <a:latin typeface="Times New Roman" pitchFamily="18" charset="0"/>
                <a:cs typeface="Times New Roman" pitchFamily="18" charset="0"/>
              </a:rPr>
              <a:t>n </a:t>
            </a:r>
            <a:r>
              <a:rPr sz="2400" i="1" spc="5" dirty="0">
                <a:solidFill>
                  <a:srgbClr val="FFFFFF"/>
                </a:solidFill>
                <a:latin typeface="Times New Roman" pitchFamily="18" charset="0"/>
                <a:cs typeface="Times New Roman" pitchFamily="18" charset="0"/>
              </a:rPr>
              <a:t>toàn </a:t>
            </a:r>
            <a:r>
              <a:rPr sz="2400" i="1" spc="5" dirty="0" err="1">
                <a:solidFill>
                  <a:srgbClr val="FFFFFF"/>
                </a:solidFill>
                <a:latin typeface="Times New Roman" pitchFamily="18" charset="0"/>
                <a:cs typeface="Times New Roman" pitchFamily="18" charset="0"/>
              </a:rPr>
              <a:t>trực</a:t>
            </a:r>
            <a:r>
              <a:rPr sz="2400" i="1" spc="5" dirty="0">
                <a:solidFill>
                  <a:srgbClr val="FFFFFF"/>
                </a:solidFill>
                <a:latin typeface="Times New Roman" pitchFamily="18" charset="0"/>
                <a:cs typeface="Times New Roman" pitchFamily="18" charset="0"/>
              </a:rPr>
              <a:t> </a:t>
            </a:r>
            <a:r>
              <a:rPr sz="2400" i="1" spc="5" dirty="0" err="1" smtClean="0">
                <a:solidFill>
                  <a:srgbClr val="FFFFFF"/>
                </a:solidFill>
                <a:latin typeface="Times New Roman" pitchFamily="18" charset="0"/>
                <a:cs typeface="Times New Roman" pitchFamily="18" charset="0"/>
              </a:rPr>
              <a:t>tuyến</a:t>
            </a:r>
            <a:r>
              <a:rPr lang="en-US" sz="2400" i="1" spc="5" dirty="0" smtClean="0">
                <a:solidFill>
                  <a:srgbClr val="FFFFFF"/>
                </a:solidFill>
                <a:latin typeface="Times New Roman" pitchFamily="18" charset="0"/>
                <a:cs typeface="Times New Roman" pitchFamily="18" charset="0"/>
              </a:rPr>
              <a:t>, </a:t>
            </a:r>
            <a:r>
              <a:rPr lang="en-US" sz="2400" i="1" spc="5" dirty="0" err="1" smtClean="0">
                <a:solidFill>
                  <a:srgbClr val="FFFFFF"/>
                </a:solidFill>
                <a:latin typeface="Times New Roman" pitchFamily="18" charset="0"/>
                <a:cs typeface="Times New Roman" pitchFamily="18" charset="0"/>
              </a:rPr>
              <a:t>phòng</a:t>
            </a:r>
            <a:r>
              <a:rPr lang="en-US" sz="2400" i="1" spc="5" dirty="0" smtClean="0">
                <a:solidFill>
                  <a:srgbClr val="FFFFFF"/>
                </a:solidFill>
                <a:latin typeface="Times New Roman" pitchFamily="18" charset="0"/>
                <a:cs typeface="Times New Roman" pitchFamily="18" charset="0"/>
              </a:rPr>
              <a:t> </a:t>
            </a:r>
            <a:r>
              <a:rPr lang="en-US" sz="2400" i="1" spc="5" dirty="0" err="1" smtClean="0">
                <a:solidFill>
                  <a:srgbClr val="FFFFFF"/>
                </a:solidFill>
                <a:latin typeface="Times New Roman" pitchFamily="18" charset="0"/>
                <a:cs typeface="Times New Roman" pitchFamily="18" charset="0"/>
              </a:rPr>
              <a:t>chống</a:t>
            </a:r>
            <a:r>
              <a:rPr lang="en-US" sz="2400" i="1" spc="5" dirty="0" smtClean="0">
                <a:solidFill>
                  <a:srgbClr val="FFFFFF"/>
                </a:solidFill>
                <a:latin typeface="Times New Roman" pitchFamily="18" charset="0"/>
                <a:cs typeface="Times New Roman" pitchFamily="18" charset="0"/>
              </a:rPr>
              <a:t> </a:t>
            </a:r>
            <a:r>
              <a:rPr lang="en-US" sz="2400" i="1" spc="5" dirty="0" err="1" smtClean="0">
                <a:solidFill>
                  <a:srgbClr val="FFFFFF"/>
                </a:solidFill>
                <a:latin typeface="Times New Roman" pitchFamily="18" charset="0"/>
                <a:cs typeface="Times New Roman" pitchFamily="18" charset="0"/>
              </a:rPr>
              <a:t>tội</a:t>
            </a:r>
            <a:r>
              <a:rPr lang="en-US" sz="2400" i="1" spc="5" dirty="0" smtClean="0">
                <a:solidFill>
                  <a:srgbClr val="FFFFFF"/>
                </a:solidFill>
                <a:latin typeface="Times New Roman" pitchFamily="18" charset="0"/>
                <a:cs typeface="Times New Roman" pitchFamily="18" charset="0"/>
              </a:rPr>
              <a:t> </a:t>
            </a:r>
            <a:r>
              <a:rPr lang="en-US" sz="2400" i="1" spc="5" dirty="0" err="1" smtClean="0">
                <a:solidFill>
                  <a:srgbClr val="FFFFFF"/>
                </a:solidFill>
                <a:latin typeface="Times New Roman" pitchFamily="18" charset="0"/>
                <a:cs typeface="Times New Roman" pitchFamily="18" charset="0"/>
              </a:rPr>
              <a:t>phạm</a:t>
            </a:r>
            <a:r>
              <a:rPr lang="en-US" sz="2400" i="1" spc="5" dirty="0" smtClean="0">
                <a:solidFill>
                  <a:srgbClr val="FFFFFF"/>
                </a:solidFill>
                <a:latin typeface="Times New Roman" pitchFamily="18" charset="0"/>
                <a:cs typeface="Times New Roman" pitchFamily="18" charset="0"/>
              </a:rPr>
              <a:t> </a:t>
            </a:r>
            <a:r>
              <a:rPr lang="en-US" sz="2400" i="1" spc="5" dirty="0" err="1" smtClean="0">
                <a:solidFill>
                  <a:srgbClr val="FFFFFF"/>
                </a:solidFill>
                <a:latin typeface="Times New Roman" pitchFamily="18" charset="0"/>
                <a:cs typeface="Times New Roman" pitchFamily="18" charset="0"/>
              </a:rPr>
              <a:t>mạng</a:t>
            </a:r>
            <a:r>
              <a:rPr sz="2400" i="1" spc="5" dirty="0" smtClean="0">
                <a:solidFill>
                  <a:srgbClr val="FFFFFF"/>
                </a:solidFill>
                <a:latin typeface="Times New Roman" pitchFamily="18" charset="0"/>
                <a:cs typeface="Times New Roman" pitchFamily="18" charset="0"/>
              </a:rPr>
              <a:t>” </a:t>
            </a:r>
            <a:r>
              <a:rPr lang="en-US" sz="2400" i="1" spc="-35" dirty="0" err="1" smtClean="0">
                <a:solidFill>
                  <a:srgbClr val="FFFFFF"/>
                </a:solidFill>
                <a:latin typeface="Times New Roman" pitchFamily="18" charset="0"/>
                <a:cs typeface="Times New Roman" pitchFamily="18" charset="0"/>
              </a:rPr>
              <a:t>cung</a:t>
            </a:r>
            <a:r>
              <a:rPr lang="en-US" sz="2400" i="1" spc="-35" dirty="0" smtClean="0">
                <a:solidFill>
                  <a:srgbClr val="FFFFFF"/>
                </a:solidFill>
                <a:latin typeface="Times New Roman" pitchFamily="18" charset="0"/>
                <a:cs typeface="Times New Roman" pitchFamily="18" charset="0"/>
              </a:rPr>
              <a:t> </a:t>
            </a:r>
            <a:r>
              <a:rPr lang="en-US" sz="2400" i="1" spc="-35" dirty="0" err="1" smtClean="0">
                <a:solidFill>
                  <a:srgbClr val="FFFFFF"/>
                </a:solidFill>
                <a:latin typeface="Times New Roman" pitchFamily="18" charset="0"/>
                <a:cs typeface="Times New Roman" pitchFamily="18" charset="0"/>
              </a:rPr>
              <a:t>cấp</a:t>
            </a:r>
            <a:r>
              <a:rPr lang="en-US" sz="2400" i="1" spc="-35" dirty="0" smtClean="0">
                <a:solidFill>
                  <a:srgbClr val="FFFFFF"/>
                </a:solidFill>
                <a:latin typeface="Times New Roman" pitchFamily="18" charset="0"/>
                <a:cs typeface="Times New Roman" pitchFamily="18" charset="0"/>
              </a:rPr>
              <a:t> </a:t>
            </a:r>
            <a:r>
              <a:rPr lang="en-US" sz="2400" i="1" spc="-35" dirty="0" err="1" smtClean="0">
                <a:solidFill>
                  <a:srgbClr val="FFFFFF"/>
                </a:solidFill>
                <a:latin typeface="Times New Roman" pitchFamily="18" charset="0"/>
                <a:cs typeface="Times New Roman" pitchFamily="18" charset="0"/>
              </a:rPr>
              <a:t>thông</a:t>
            </a:r>
            <a:r>
              <a:rPr lang="en-US" sz="2400" i="1" spc="-35" dirty="0" smtClean="0">
                <a:solidFill>
                  <a:srgbClr val="FFFFFF"/>
                </a:solidFill>
                <a:latin typeface="Times New Roman" pitchFamily="18" charset="0"/>
                <a:cs typeface="Times New Roman" pitchFamily="18" charset="0"/>
              </a:rPr>
              <a:t> tin, </a:t>
            </a:r>
            <a:r>
              <a:rPr lang="en-US" sz="2400" i="1" spc="-35" dirty="0" err="1" smtClean="0">
                <a:solidFill>
                  <a:srgbClr val="FFFFFF"/>
                </a:solidFill>
                <a:latin typeface="Times New Roman" pitchFamily="18" charset="0"/>
                <a:cs typeface="Times New Roman" pitchFamily="18" charset="0"/>
              </a:rPr>
              <a:t>tư</a:t>
            </a:r>
            <a:r>
              <a:rPr lang="en-US" sz="2400" i="1" spc="-35" dirty="0" smtClean="0">
                <a:solidFill>
                  <a:srgbClr val="FFFFFF"/>
                </a:solidFill>
                <a:latin typeface="Times New Roman" pitchFamily="18" charset="0"/>
                <a:cs typeface="Times New Roman" pitchFamily="18" charset="0"/>
              </a:rPr>
              <a:t> </a:t>
            </a:r>
            <a:r>
              <a:rPr lang="en-US" sz="2400" i="1" spc="-35" dirty="0" err="1" smtClean="0">
                <a:solidFill>
                  <a:srgbClr val="FFFFFF"/>
                </a:solidFill>
                <a:latin typeface="Times New Roman" pitchFamily="18" charset="0"/>
                <a:cs typeface="Times New Roman" pitchFamily="18" charset="0"/>
              </a:rPr>
              <a:t>vấn</a:t>
            </a:r>
            <a:r>
              <a:rPr lang="en-US" sz="2400" i="1" spc="-35" dirty="0" smtClean="0">
                <a:solidFill>
                  <a:srgbClr val="FFFFFF"/>
                </a:solidFill>
                <a:latin typeface="Times New Roman" pitchFamily="18" charset="0"/>
                <a:cs typeface="Times New Roman" pitchFamily="18" charset="0"/>
              </a:rPr>
              <a:t>, </a:t>
            </a:r>
            <a:r>
              <a:rPr sz="2400" i="1" spc="-35" dirty="0" err="1" smtClean="0">
                <a:solidFill>
                  <a:srgbClr val="FFFFFF"/>
                </a:solidFill>
                <a:latin typeface="Times New Roman" pitchFamily="18" charset="0"/>
                <a:cs typeface="Times New Roman" pitchFamily="18" charset="0"/>
              </a:rPr>
              <a:t>hướng</a:t>
            </a:r>
            <a:r>
              <a:rPr sz="2400" i="1" spc="-35" dirty="0" smtClean="0">
                <a:solidFill>
                  <a:srgbClr val="FFFFFF"/>
                </a:solidFill>
                <a:latin typeface="Times New Roman" pitchFamily="18" charset="0"/>
                <a:cs typeface="Times New Roman" pitchFamily="18" charset="0"/>
              </a:rPr>
              <a:t> </a:t>
            </a:r>
            <a:r>
              <a:rPr sz="2400" i="1" spc="-10" dirty="0" err="1">
                <a:solidFill>
                  <a:srgbClr val="FFFFFF"/>
                </a:solidFill>
                <a:latin typeface="Times New Roman" pitchFamily="18" charset="0"/>
                <a:cs typeface="Times New Roman" pitchFamily="18" charset="0"/>
              </a:rPr>
              <a:t>dẫn</a:t>
            </a:r>
            <a:r>
              <a:rPr sz="2400" i="1" spc="-10" dirty="0">
                <a:solidFill>
                  <a:srgbClr val="FFFFFF"/>
                </a:solidFill>
                <a:latin typeface="Times New Roman" pitchFamily="18" charset="0"/>
                <a:cs typeface="Times New Roman" pitchFamily="18" charset="0"/>
              </a:rPr>
              <a:t> </a:t>
            </a:r>
            <a:r>
              <a:rPr sz="2400" i="1" spc="-30" dirty="0" err="1" smtClean="0">
                <a:solidFill>
                  <a:srgbClr val="FFFFFF"/>
                </a:solidFill>
                <a:latin typeface="Times New Roman" pitchFamily="18" charset="0"/>
                <a:cs typeface="Times New Roman" pitchFamily="18" charset="0"/>
              </a:rPr>
              <a:t>người</a:t>
            </a:r>
            <a:r>
              <a:rPr sz="2400" i="1" spc="-30" dirty="0" smtClean="0">
                <a:solidFill>
                  <a:srgbClr val="FFFFFF"/>
                </a:solidFill>
                <a:latin typeface="Times New Roman" pitchFamily="18" charset="0"/>
                <a:cs typeface="Times New Roman" pitchFamily="18" charset="0"/>
              </a:rPr>
              <a:t> </a:t>
            </a:r>
            <a:r>
              <a:rPr lang="en-US" sz="2400" i="1" dirty="0" err="1" smtClean="0">
                <a:solidFill>
                  <a:srgbClr val="FFFFFF"/>
                </a:solidFill>
                <a:latin typeface="Times New Roman" pitchFamily="18" charset="0"/>
                <a:cs typeface="Times New Roman" pitchFamily="18" charset="0"/>
              </a:rPr>
              <a:t>dùng</a:t>
            </a:r>
            <a:r>
              <a:rPr lang="en-US" sz="2400" i="1" dirty="0" smtClean="0">
                <a:solidFill>
                  <a:srgbClr val="FFFFFF"/>
                </a:solidFill>
                <a:latin typeface="Times New Roman" pitchFamily="18" charset="0"/>
                <a:cs typeface="Times New Roman" pitchFamily="18" charset="0"/>
              </a:rPr>
              <a:t> Internet </a:t>
            </a:r>
            <a:r>
              <a:rPr lang="en-US" sz="2400" i="1" dirty="0" err="1" smtClean="0">
                <a:solidFill>
                  <a:srgbClr val="FFFFFF"/>
                </a:solidFill>
                <a:latin typeface="Times New Roman" pitchFamily="18" charset="0"/>
                <a:cs typeface="Times New Roman" pitchFamily="18" charset="0"/>
              </a:rPr>
              <a:t>cách</a:t>
            </a:r>
            <a:r>
              <a:rPr lang="en-US" sz="2400" i="1" dirty="0" smtClean="0">
                <a:solidFill>
                  <a:srgbClr val="FFFFFF"/>
                </a:solidFill>
                <a:latin typeface="Times New Roman" pitchFamily="18" charset="0"/>
                <a:cs typeface="Times New Roman" pitchFamily="18" charset="0"/>
              </a:rPr>
              <a:t> </a:t>
            </a:r>
            <a:r>
              <a:rPr lang="en-US" sz="2400" i="1" dirty="0" err="1" smtClean="0">
                <a:solidFill>
                  <a:srgbClr val="FFFFFF"/>
                </a:solidFill>
                <a:latin typeface="Times New Roman" pitchFamily="18" charset="0"/>
                <a:cs typeface="Times New Roman" pitchFamily="18" charset="0"/>
              </a:rPr>
              <a:t>thức</a:t>
            </a:r>
            <a:r>
              <a:rPr lang="en-US" sz="2400" i="1" dirty="0" smtClean="0">
                <a:solidFill>
                  <a:srgbClr val="FFFFFF"/>
                </a:solidFill>
                <a:latin typeface="Times New Roman" pitchFamily="18" charset="0"/>
                <a:cs typeface="Times New Roman" pitchFamily="18" charset="0"/>
              </a:rPr>
              <a:t> </a:t>
            </a:r>
            <a:r>
              <a:rPr sz="2400" i="1" spc="-70" dirty="0" err="1" smtClean="0">
                <a:solidFill>
                  <a:srgbClr val="FFFFFF"/>
                </a:solidFill>
                <a:latin typeface="Times New Roman" pitchFamily="18" charset="0"/>
                <a:cs typeface="Times New Roman" pitchFamily="18" charset="0"/>
              </a:rPr>
              <a:t>sử</a:t>
            </a:r>
            <a:r>
              <a:rPr sz="2400" i="1" spc="-70" dirty="0" smtClean="0">
                <a:solidFill>
                  <a:srgbClr val="FFFFFF"/>
                </a:solidFill>
                <a:latin typeface="Times New Roman" pitchFamily="18" charset="0"/>
                <a:cs typeface="Times New Roman" pitchFamily="18" charset="0"/>
              </a:rPr>
              <a:t> </a:t>
            </a:r>
            <a:r>
              <a:rPr sz="2400" i="1" spc="10" dirty="0" err="1" smtClean="0">
                <a:solidFill>
                  <a:srgbClr val="FFFFFF"/>
                </a:solidFill>
                <a:latin typeface="Times New Roman" pitchFamily="18" charset="0"/>
                <a:cs typeface="Times New Roman" pitchFamily="18" charset="0"/>
              </a:rPr>
              <a:t>dụng</a:t>
            </a:r>
            <a:r>
              <a:rPr lang="en-US" sz="2400" i="1" spc="10" dirty="0">
                <a:solidFill>
                  <a:srgbClr val="FFFFFF"/>
                </a:solidFill>
                <a:latin typeface="Times New Roman" pitchFamily="18" charset="0"/>
                <a:cs typeface="Times New Roman" pitchFamily="18" charset="0"/>
              </a:rPr>
              <a:t> </a:t>
            </a:r>
            <a:r>
              <a:rPr sz="2400" i="1" dirty="0" err="1" smtClean="0">
                <a:solidFill>
                  <a:srgbClr val="FFFFFF"/>
                </a:solidFill>
                <a:latin typeface="Times New Roman" pitchFamily="18" charset="0"/>
                <a:cs typeface="Times New Roman" pitchFamily="18" charset="0"/>
              </a:rPr>
              <a:t>mạng</a:t>
            </a:r>
            <a:r>
              <a:rPr sz="2400" i="1" dirty="0" smtClean="0">
                <a:solidFill>
                  <a:srgbClr val="FFFFFF"/>
                </a:solidFill>
                <a:latin typeface="Times New Roman" pitchFamily="18" charset="0"/>
                <a:cs typeface="Times New Roman" pitchFamily="18" charset="0"/>
              </a:rPr>
              <a:t> </a:t>
            </a:r>
            <a:r>
              <a:rPr sz="2400" i="1" spc="40" dirty="0" err="1" smtClean="0">
                <a:solidFill>
                  <a:srgbClr val="FFFFFF"/>
                </a:solidFill>
                <a:latin typeface="Times New Roman" pitchFamily="18" charset="0"/>
                <a:cs typeface="Times New Roman" pitchFamily="18" charset="0"/>
              </a:rPr>
              <a:t>một</a:t>
            </a:r>
            <a:r>
              <a:rPr sz="2400" i="1" spc="40" dirty="0" smtClean="0">
                <a:solidFill>
                  <a:srgbClr val="FFFFFF"/>
                </a:solidFill>
                <a:latin typeface="Times New Roman" pitchFamily="18" charset="0"/>
                <a:cs typeface="Times New Roman" pitchFamily="18" charset="0"/>
              </a:rPr>
              <a:t> </a:t>
            </a:r>
            <a:r>
              <a:rPr sz="2400" i="1" spc="5" dirty="0">
                <a:solidFill>
                  <a:srgbClr val="FFFFFF"/>
                </a:solidFill>
                <a:latin typeface="Times New Roman" pitchFamily="18" charset="0"/>
                <a:cs typeface="Times New Roman" pitchFamily="18" charset="0"/>
              </a:rPr>
              <a:t>cách </a:t>
            </a:r>
            <a:r>
              <a:rPr sz="2400" i="1" spc="-40" dirty="0">
                <a:solidFill>
                  <a:srgbClr val="FFFFFF"/>
                </a:solidFill>
                <a:latin typeface="Times New Roman" pitchFamily="18" charset="0"/>
                <a:cs typeface="Times New Roman" pitchFamily="18" charset="0"/>
              </a:rPr>
              <a:t>an </a:t>
            </a:r>
            <a:r>
              <a:rPr sz="2400" i="1" spc="10" dirty="0">
                <a:solidFill>
                  <a:srgbClr val="FFFFFF"/>
                </a:solidFill>
                <a:latin typeface="Times New Roman" pitchFamily="18" charset="0"/>
                <a:cs typeface="Times New Roman" pitchFamily="18" charset="0"/>
              </a:rPr>
              <a:t>toàn </a:t>
            </a:r>
            <a:r>
              <a:rPr sz="2400" i="1" spc="-30" dirty="0" err="1">
                <a:solidFill>
                  <a:srgbClr val="FFFFFF"/>
                </a:solidFill>
                <a:latin typeface="Times New Roman" pitchFamily="18" charset="0"/>
                <a:cs typeface="Times New Roman" pitchFamily="18" charset="0"/>
              </a:rPr>
              <a:t>và</a:t>
            </a:r>
            <a:r>
              <a:rPr sz="2400" i="1" spc="-30" dirty="0">
                <a:solidFill>
                  <a:srgbClr val="FFFFFF"/>
                </a:solidFill>
                <a:latin typeface="Times New Roman" pitchFamily="18" charset="0"/>
                <a:cs typeface="Times New Roman" pitchFamily="18" charset="0"/>
              </a:rPr>
              <a:t> </a:t>
            </a:r>
            <a:r>
              <a:rPr sz="2400" i="1" spc="-40" dirty="0" err="1" smtClean="0">
                <a:solidFill>
                  <a:srgbClr val="FFFFFF"/>
                </a:solidFill>
                <a:latin typeface="Times New Roman" pitchFamily="18" charset="0"/>
                <a:cs typeface="Times New Roman" pitchFamily="18" charset="0"/>
              </a:rPr>
              <a:t>hữu</a:t>
            </a:r>
            <a:r>
              <a:rPr sz="2400" i="1" spc="-25" dirty="0" smtClean="0">
                <a:solidFill>
                  <a:srgbClr val="FFFFFF"/>
                </a:solidFill>
                <a:latin typeface="Times New Roman" pitchFamily="18" charset="0"/>
                <a:cs typeface="Times New Roman" pitchFamily="18" charset="0"/>
              </a:rPr>
              <a:t> </a:t>
            </a:r>
            <a:r>
              <a:rPr sz="2400" i="1" spc="-30" dirty="0" err="1" smtClean="0">
                <a:solidFill>
                  <a:srgbClr val="FFFFFF"/>
                </a:solidFill>
                <a:latin typeface="Times New Roman" pitchFamily="18" charset="0"/>
                <a:cs typeface="Times New Roman" pitchFamily="18" charset="0"/>
              </a:rPr>
              <a:t>ích</a:t>
            </a:r>
            <a:r>
              <a:rPr lang="en-US" sz="2400" i="1" spc="-30" dirty="0" smtClean="0">
                <a:solidFill>
                  <a:srgbClr val="FFFFFF"/>
                </a:solidFill>
                <a:latin typeface="Times New Roman" pitchFamily="18" charset="0"/>
                <a:cs typeface="Times New Roman" pitchFamily="18" charset="0"/>
              </a:rPr>
              <a:t>,</a:t>
            </a:r>
            <a:r>
              <a:rPr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nhận</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diện</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và</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chủ</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động</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phòng</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tránh</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ứng</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phó</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với</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các</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thủ</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đoạn</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lừa</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đảo</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trực</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tuyến</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phổ</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biến</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trong</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đời</a:t>
            </a:r>
            <a:r>
              <a:rPr lang="en-US" sz="2400" i="1" spc="-30" dirty="0" smtClean="0">
                <a:solidFill>
                  <a:srgbClr val="FFFFFF"/>
                </a:solidFill>
                <a:latin typeface="Times New Roman" pitchFamily="18" charset="0"/>
                <a:cs typeface="Times New Roman" pitchFamily="18" charset="0"/>
              </a:rPr>
              <a:t> </a:t>
            </a:r>
            <a:r>
              <a:rPr lang="en-US" sz="2400" i="1" spc="-30" dirty="0" err="1" smtClean="0">
                <a:solidFill>
                  <a:srgbClr val="FFFFFF"/>
                </a:solidFill>
                <a:latin typeface="Times New Roman" pitchFamily="18" charset="0"/>
                <a:cs typeface="Times New Roman" pitchFamily="18" charset="0"/>
              </a:rPr>
              <a:t>sống</a:t>
            </a:r>
            <a:r>
              <a:rPr lang="en-US" sz="2400" i="1" spc="-30" dirty="0" smtClean="0">
                <a:solidFill>
                  <a:srgbClr val="FFFFFF"/>
                </a:solidFill>
                <a:latin typeface="Times New Roman" pitchFamily="18" charset="0"/>
                <a:cs typeface="Times New Roman" pitchFamily="18" charset="0"/>
              </a:rPr>
              <a:t>, </a:t>
            </a:r>
            <a:r>
              <a:rPr lang="vi-VN" sz="2400" i="1" spc="10" dirty="0" smtClean="0">
                <a:solidFill>
                  <a:srgbClr val="FFFFFF"/>
                </a:solidFill>
                <a:latin typeface="Times New Roman" pitchFamily="18" charset="0"/>
                <a:cs typeface="Times New Roman" pitchFamily="18" charset="0"/>
              </a:rPr>
              <a:t>tạo </a:t>
            </a:r>
            <a:r>
              <a:rPr lang="vi-VN" sz="2400" i="1" spc="-15" dirty="0">
                <a:solidFill>
                  <a:srgbClr val="FFFFFF"/>
                </a:solidFill>
                <a:latin typeface="Times New Roman" pitchFamily="18" charset="0"/>
                <a:cs typeface="Times New Roman" pitchFamily="18" charset="0"/>
              </a:rPr>
              <a:t>nên </a:t>
            </a:r>
            <a:r>
              <a:rPr lang="vi-VN" sz="2400" i="1" spc="40" dirty="0">
                <a:solidFill>
                  <a:srgbClr val="FFFFFF"/>
                </a:solidFill>
                <a:latin typeface="Times New Roman" pitchFamily="18" charset="0"/>
                <a:cs typeface="Times New Roman" pitchFamily="18" charset="0"/>
              </a:rPr>
              <a:t>một  </a:t>
            </a:r>
            <a:r>
              <a:rPr lang="vi-VN" sz="2400" i="1" spc="10" dirty="0">
                <a:solidFill>
                  <a:srgbClr val="FFFFFF"/>
                </a:solidFill>
                <a:latin typeface="Times New Roman" pitchFamily="18" charset="0"/>
                <a:cs typeface="Times New Roman" pitchFamily="18" charset="0"/>
              </a:rPr>
              <a:t>môi </a:t>
            </a:r>
            <a:r>
              <a:rPr lang="vi-VN" sz="2400" i="1" spc="-5" dirty="0">
                <a:solidFill>
                  <a:srgbClr val="FFFFFF"/>
                </a:solidFill>
                <a:latin typeface="Times New Roman" pitchFamily="18" charset="0"/>
                <a:cs typeface="Times New Roman" pitchFamily="18" charset="0"/>
              </a:rPr>
              <a:t>trường </a:t>
            </a:r>
            <a:r>
              <a:rPr lang="vi-VN" sz="2400" i="1" spc="25" dirty="0">
                <a:solidFill>
                  <a:srgbClr val="FFFFFF"/>
                </a:solidFill>
                <a:latin typeface="Times New Roman" pitchFamily="18" charset="0"/>
                <a:cs typeface="Times New Roman" pitchFamily="18" charset="0"/>
              </a:rPr>
              <a:t>internet </a:t>
            </a:r>
            <a:r>
              <a:rPr lang="vi-VN" sz="2400" i="1" spc="-40" dirty="0">
                <a:solidFill>
                  <a:srgbClr val="FFFFFF"/>
                </a:solidFill>
                <a:latin typeface="Times New Roman" pitchFamily="18" charset="0"/>
                <a:cs typeface="Times New Roman" pitchFamily="18" charset="0"/>
              </a:rPr>
              <a:t>an </a:t>
            </a:r>
            <a:r>
              <a:rPr lang="vi-VN" sz="2400" i="1" spc="-5" dirty="0">
                <a:solidFill>
                  <a:srgbClr val="FFFFFF"/>
                </a:solidFill>
                <a:latin typeface="Times New Roman" pitchFamily="18" charset="0"/>
                <a:cs typeface="Times New Roman" pitchFamily="18" charset="0"/>
              </a:rPr>
              <a:t>toàn, </a:t>
            </a:r>
            <a:r>
              <a:rPr lang="vi-VN" sz="2400" i="1" spc="-20" dirty="0">
                <a:solidFill>
                  <a:srgbClr val="FFFFFF"/>
                </a:solidFill>
                <a:latin typeface="Times New Roman" pitchFamily="18" charset="0"/>
                <a:cs typeface="Times New Roman" pitchFamily="18" charset="0"/>
              </a:rPr>
              <a:t>lành  </a:t>
            </a:r>
            <a:r>
              <a:rPr lang="vi-VN" sz="2400" i="1" spc="-5" dirty="0">
                <a:solidFill>
                  <a:srgbClr val="FFFFFF"/>
                </a:solidFill>
                <a:latin typeface="Times New Roman" pitchFamily="18" charset="0"/>
                <a:cs typeface="Times New Roman" pitchFamily="18" charset="0"/>
              </a:rPr>
              <a:t>mạnh và bổ ích cho mọi lứa</a:t>
            </a:r>
            <a:r>
              <a:rPr lang="vi-VN" sz="2400" i="1" spc="5" dirty="0">
                <a:solidFill>
                  <a:srgbClr val="FFFFFF"/>
                </a:solidFill>
                <a:latin typeface="Times New Roman" pitchFamily="18" charset="0"/>
                <a:cs typeface="Times New Roman" pitchFamily="18" charset="0"/>
              </a:rPr>
              <a:t> </a:t>
            </a:r>
            <a:r>
              <a:rPr lang="vi-VN" sz="2400" i="1" spc="-5" dirty="0">
                <a:solidFill>
                  <a:srgbClr val="FFFFFF"/>
                </a:solidFill>
                <a:latin typeface="Times New Roman" pitchFamily="18" charset="0"/>
                <a:cs typeface="Times New Roman" pitchFamily="18" charset="0"/>
              </a:rPr>
              <a:t>tuổi</a:t>
            </a:r>
            <a:endParaRPr sz="24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56162" y="7193157"/>
            <a:ext cx="1962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386FDE"/>
                </a:solidFill>
                <a:latin typeface="Arial"/>
                <a:cs typeface="Arial"/>
              </a:rPr>
              <a:t>24</a:t>
            </a:r>
            <a:endParaRPr sz="1200">
              <a:latin typeface="Arial"/>
              <a:cs typeface="Arial"/>
            </a:endParaRPr>
          </a:p>
        </p:txBody>
      </p:sp>
      <p:grpSp>
        <p:nvGrpSpPr>
          <p:cNvPr id="3" name="object 3"/>
          <p:cNvGrpSpPr/>
          <p:nvPr/>
        </p:nvGrpSpPr>
        <p:grpSpPr>
          <a:xfrm>
            <a:off x="359416" y="556621"/>
            <a:ext cx="4660900" cy="7003415"/>
            <a:chOff x="359416" y="556621"/>
            <a:chExt cx="4660900" cy="7003415"/>
          </a:xfrm>
        </p:grpSpPr>
        <p:sp>
          <p:nvSpPr>
            <p:cNvPr id="4" name="object 4"/>
            <p:cNvSpPr/>
            <p:nvPr/>
          </p:nvSpPr>
          <p:spPr>
            <a:xfrm>
              <a:off x="3463290" y="5498573"/>
              <a:ext cx="1550035" cy="2061845"/>
            </a:xfrm>
            <a:custGeom>
              <a:avLst/>
              <a:gdLst/>
              <a:ahLst/>
              <a:cxnLst/>
              <a:rect l="l" t="t" r="r" b="b"/>
              <a:pathLst>
                <a:path w="1550035" h="2061845">
                  <a:moveTo>
                    <a:pt x="39007" y="900642"/>
                  </a:moveTo>
                  <a:lnTo>
                    <a:pt x="1642" y="928321"/>
                  </a:lnTo>
                  <a:lnTo>
                    <a:pt x="0" y="941030"/>
                  </a:lnTo>
                  <a:lnTo>
                    <a:pt x="0" y="1439231"/>
                  </a:lnTo>
                  <a:lnTo>
                    <a:pt x="1601" y="1488864"/>
                  </a:lnTo>
                  <a:lnTo>
                    <a:pt x="6404" y="1537128"/>
                  </a:lnTo>
                  <a:lnTo>
                    <a:pt x="14410" y="1584019"/>
                  </a:lnTo>
                  <a:lnTo>
                    <a:pt x="25618" y="1629538"/>
                  </a:lnTo>
                  <a:lnTo>
                    <a:pt x="40029" y="1673685"/>
                  </a:lnTo>
                  <a:lnTo>
                    <a:pt x="57643" y="1716459"/>
                  </a:lnTo>
                  <a:lnTo>
                    <a:pt x="78459" y="1757861"/>
                  </a:lnTo>
                  <a:lnTo>
                    <a:pt x="102478" y="1797891"/>
                  </a:lnTo>
                  <a:lnTo>
                    <a:pt x="129699" y="1836549"/>
                  </a:lnTo>
                  <a:lnTo>
                    <a:pt x="160123" y="1873835"/>
                  </a:lnTo>
                  <a:lnTo>
                    <a:pt x="193751" y="1909749"/>
                  </a:lnTo>
                  <a:lnTo>
                    <a:pt x="229659" y="1943373"/>
                  </a:lnTo>
                  <a:lnTo>
                    <a:pt x="266941" y="1973795"/>
                  </a:lnTo>
                  <a:lnTo>
                    <a:pt x="305596" y="2001015"/>
                  </a:lnTo>
                  <a:lnTo>
                    <a:pt x="345624" y="2025032"/>
                  </a:lnTo>
                  <a:lnTo>
                    <a:pt x="387024" y="2045847"/>
                  </a:lnTo>
                  <a:lnTo>
                    <a:pt x="424874" y="2061432"/>
                  </a:lnTo>
                  <a:lnTo>
                    <a:pt x="903638" y="2061432"/>
                  </a:lnTo>
                  <a:lnTo>
                    <a:pt x="941489" y="2045847"/>
                  </a:lnTo>
                  <a:lnTo>
                    <a:pt x="982890" y="2025032"/>
                  </a:lnTo>
                  <a:lnTo>
                    <a:pt x="1022919" y="2001015"/>
                  </a:lnTo>
                  <a:lnTo>
                    <a:pt x="1061575" y="1973795"/>
                  </a:lnTo>
                  <a:lnTo>
                    <a:pt x="1098858" y="1943373"/>
                  </a:lnTo>
                  <a:lnTo>
                    <a:pt x="1105214" y="1937423"/>
                  </a:lnTo>
                  <a:lnTo>
                    <a:pt x="664247" y="1937423"/>
                  </a:lnTo>
                  <a:lnTo>
                    <a:pt x="613954" y="1935152"/>
                  </a:lnTo>
                  <a:lnTo>
                    <a:pt x="565478" y="1928341"/>
                  </a:lnTo>
                  <a:lnTo>
                    <a:pt x="518818" y="1916988"/>
                  </a:lnTo>
                  <a:lnTo>
                    <a:pt x="473974" y="1901094"/>
                  </a:lnTo>
                  <a:lnTo>
                    <a:pt x="430947" y="1880660"/>
                  </a:lnTo>
                  <a:lnTo>
                    <a:pt x="389736" y="1855684"/>
                  </a:lnTo>
                  <a:lnTo>
                    <a:pt x="350341" y="1826167"/>
                  </a:lnTo>
                  <a:lnTo>
                    <a:pt x="312762" y="1792109"/>
                  </a:lnTo>
                  <a:lnTo>
                    <a:pt x="278379" y="1754809"/>
                  </a:lnTo>
                  <a:lnTo>
                    <a:pt x="248580" y="1715563"/>
                  </a:lnTo>
                  <a:lnTo>
                    <a:pt x="223366" y="1674373"/>
                  </a:lnTo>
                  <a:lnTo>
                    <a:pt x="202737" y="1631237"/>
                  </a:lnTo>
                  <a:lnTo>
                    <a:pt x="186693" y="1586155"/>
                  </a:lnTo>
                  <a:lnTo>
                    <a:pt x="175233" y="1539126"/>
                  </a:lnTo>
                  <a:lnTo>
                    <a:pt x="168357" y="1490150"/>
                  </a:lnTo>
                  <a:lnTo>
                    <a:pt x="166065" y="1439231"/>
                  </a:lnTo>
                  <a:lnTo>
                    <a:pt x="166065" y="1242720"/>
                  </a:lnTo>
                  <a:lnTo>
                    <a:pt x="401331" y="1242720"/>
                  </a:lnTo>
                  <a:lnTo>
                    <a:pt x="71958" y="913358"/>
                  </a:lnTo>
                  <a:lnTo>
                    <a:pt x="61839" y="905483"/>
                  </a:lnTo>
                  <a:lnTo>
                    <a:pt x="50857" y="901245"/>
                  </a:lnTo>
                  <a:lnTo>
                    <a:pt x="39007" y="900642"/>
                  </a:lnTo>
                  <a:close/>
                </a:path>
                <a:path w="1550035" h="2061845">
                  <a:moveTo>
                    <a:pt x="1245488" y="0"/>
                  </a:moveTo>
                  <a:lnTo>
                    <a:pt x="1198518" y="13228"/>
                  </a:lnTo>
                  <a:lnTo>
                    <a:pt x="1168334" y="50155"/>
                  </a:lnTo>
                  <a:lnTo>
                    <a:pt x="1162456" y="83019"/>
                  </a:lnTo>
                  <a:lnTo>
                    <a:pt x="1162456" y="481583"/>
                  </a:lnTo>
                  <a:lnTo>
                    <a:pt x="1116183" y="500010"/>
                  </a:lnTo>
                  <a:lnTo>
                    <a:pt x="1074235" y="524832"/>
                  </a:lnTo>
                  <a:lnTo>
                    <a:pt x="1036611" y="556052"/>
                  </a:lnTo>
                  <a:lnTo>
                    <a:pt x="1003312" y="593674"/>
                  </a:lnTo>
                  <a:lnTo>
                    <a:pt x="976066" y="635624"/>
                  </a:lnTo>
                  <a:lnTo>
                    <a:pt x="956603" y="679824"/>
                  </a:lnTo>
                  <a:lnTo>
                    <a:pt x="944924" y="726272"/>
                  </a:lnTo>
                  <a:lnTo>
                    <a:pt x="941031" y="774966"/>
                  </a:lnTo>
                  <a:lnTo>
                    <a:pt x="944924" y="823660"/>
                  </a:lnTo>
                  <a:lnTo>
                    <a:pt x="956603" y="870108"/>
                  </a:lnTo>
                  <a:lnTo>
                    <a:pt x="976066" y="914309"/>
                  </a:lnTo>
                  <a:lnTo>
                    <a:pt x="1003312" y="956259"/>
                  </a:lnTo>
                  <a:lnTo>
                    <a:pt x="1036611" y="993881"/>
                  </a:lnTo>
                  <a:lnTo>
                    <a:pt x="1074235" y="1025101"/>
                  </a:lnTo>
                  <a:lnTo>
                    <a:pt x="1116183" y="1049922"/>
                  </a:lnTo>
                  <a:lnTo>
                    <a:pt x="1162456" y="1068349"/>
                  </a:lnTo>
                  <a:lnTo>
                    <a:pt x="1162456" y="1439231"/>
                  </a:lnTo>
                  <a:lnTo>
                    <a:pt x="1160185" y="1490150"/>
                  </a:lnTo>
                  <a:lnTo>
                    <a:pt x="1153374" y="1539126"/>
                  </a:lnTo>
                  <a:lnTo>
                    <a:pt x="1142022" y="1586155"/>
                  </a:lnTo>
                  <a:lnTo>
                    <a:pt x="1126129" y="1631237"/>
                  </a:lnTo>
                  <a:lnTo>
                    <a:pt x="1105696" y="1674373"/>
                  </a:lnTo>
                  <a:lnTo>
                    <a:pt x="1080722" y="1715563"/>
                  </a:lnTo>
                  <a:lnTo>
                    <a:pt x="1051209" y="1754809"/>
                  </a:lnTo>
                  <a:lnTo>
                    <a:pt x="1017155" y="1792109"/>
                  </a:lnTo>
                  <a:lnTo>
                    <a:pt x="979854" y="1826167"/>
                  </a:lnTo>
                  <a:lnTo>
                    <a:pt x="940607" y="1855684"/>
                  </a:lnTo>
                  <a:lnTo>
                    <a:pt x="899414" y="1880660"/>
                  </a:lnTo>
                  <a:lnTo>
                    <a:pt x="856275" y="1901094"/>
                  </a:lnTo>
                  <a:lnTo>
                    <a:pt x="811189" y="1916988"/>
                  </a:lnTo>
                  <a:lnTo>
                    <a:pt x="764156" y="1928341"/>
                  </a:lnTo>
                  <a:lnTo>
                    <a:pt x="715175" y="1935152"/>
                  </a:lnTo>
                  <a:lnTo>
                    <a:pt x="664247" y="1937423"/>
                  </a:lnTo>
                  <a:lnTo>
                    <a:pt x="1105214" y="1937423"/>
                  </a:lnTo>
                  <a:lnTo>
                    <a:pt x="1134770" y="1909749"/>
                  </a:lnTo>
                  <a:lnTo>
                    <a:pt x="1168397" y="1873835"/>
                  </a:lnTo>
                  <a:lnTo>
                    <a:pt x="1198821" y="1836549"/>
                  </a:lnTo>
                  <a:lnTo>
                    <a:pt x="1226043" y="1797891"/>
                  </a:lnTo>
                  <a:lnTo>
                    <a:pt x="1250062" y="1757861"/>
                  </a:lnTo>
                  <a:lnTo>
                    <a:pt x="1270878" y="1716459"/>
                  </a:lnTo>
                  <a:lnTo>
                    <a:pt x="1288491" y="1673685"/>
                  </a:lnTo>
                  <a:lnTo>
                    <a:pt x="1302902" y="1629538"/>
                  </a:lnTo>
                  <a:lnTo>
                    <a:pt x="1314110" y="1584019"/>
                  </a:lnTo>
                  <a:lnTo>
                    <a:pt x="1322116" y="1537128"/>
                  </a:lnTo>
                  <a:lnTo>
                    <a:pt x="1326920" y="1488864"/>
                  </a:lnTo>
                  <a:lnTo>
                    <a:pt x="1328521" y="1439231"/>
                  </a:lnTo>
                  <a:lnTo>
                    <a:pt x="1328521" y="1068349"/>
                  </a:lnTo>
                  <a:lnTo>
                    <a:pt x="1374793" y="1051051"/>
                  </a:lnTo>
                  <a:lnTo>
                    <a:pt x="1416742" y="1026834"/>
                  </a:lnTo>
                  <a:lnTo>
                    <a:pt x="1454365" y="995695"/>
                  </a:lnTo>
                  <a:lnTo>
                    <a:pt x="1487665" y="957630"/>
                  </a:lnTo>
                  <a:lnTo>
                    <a:pt x="1514911" y="915080"/>
                  </a:lnTo>
                  <a:lnTo>
                    <a:pt x="1515662" y="913358"/>
                  </a:lnTo>
                  <a:lnTo>
                    <a:pt x="1245488" y="913358"/>
                  </a:lnTo>
                  <a:lnTo>
                    <a:pt x="1218675" y="910763"/>
                  </a:lnTo>
                  <a:lnTo>
                    <a:pt x="1170240" y="889998"/>
                  </a:lnTo>
                  <a:lnTo>
                    <a:pt x="1130453" y="850215"/>
                  </a:lnTo>
                  <a:lnTo>
                    <a:pt x="1109703" y="801781"/>
                  </a:lnTo>
                  <a:lnTo>
                    <a:pt x="1107109" y="774966"/>
                  </a:lnTo>
                  <a:lnTo>
                    <a:pt x="1109703" y="747029"/>
                  </a:lnTo>
                  <a:lnTo>
                    <a:pt x="1130453" y="697899"/>
                  </a:lnTo>
                  <a:lnTo>
                    <a:pt x="1170240" y="659152"/>
                  </a:lnTo>
                  <a:lnTo>
                    <a:pt x="1218675" y="639084"/>
                  </a:lnTo>
                  <a:lnTo>
                    <a:pt x="1245488" y="636574"/>
                  </a:lnTo>
                  <a:lnTo>
                    <a:pt x="1515329" y="636574"/>
                  </a:lnTo>
                  <a:lnTo>
                    <a:pt x="1514911" y="635624"/>
                  </a:lnTo>
                  <a:lnTo>
                    <a:pt x="1487665" y="593674"/>
                  </a:lnTo>
                  <a:lnTo>
                    <a:pt x="1454365" y="556052"/>
                  </a:lnTo>
                  <a:lnTo>
                    <a:pt x="1416742" y="524832"/>
                  </a:lnTo>
                  <a:lnTo>
                    <a:pt x="1374793" y="500010"/>
                  </a:lnTo>
                  <a:lnTo>
                    <a:pt x="1328521" y="481583"/>
                  </a:lnTo>
                  <a:lnTo>
                    <a:pt x="1328521" y="83019"/>
                  </a:lnTo>
                  <a:lnTo>
                    <a:pt x="1315293" y="36060"/>
                  </a:lnTo>
                  <a:lnTo>
                    <a:pt x="1278354" y="5878"/>
                  </a:lnTo>
                  <a:lnTo>
                    <a:pt x="1262701" y="1469"/>
                  </a:lnTo>
                  <a:lnTo>
                    <a:pt x="1245488" y="0"/>
                  </a:lnTo>
                  <a:close/>
                </a:path>
                <a:path w="1550035" h="2061845">
                  <a:moveTo>
                    <a:pt x="401331" y="1242720"/>
                  </a:moveTo>
                  <a:lnTo>
                    <a:pt x="166065" y="1242720"/>
                  </a:lnTo>
                  <a:lnTo>
                    <a:pt x="312762" y="1386649"/>
                  </a:lnTo>
                  <a:lnTo>
                    <a:pt x="325733" y="1397543"/>
                  </a:lnTo>
                  <a:lnTo>
                    <a:pt x="339743" y="1405326"/>
                  </a:lnTo>
                  <a:lnTo>
                    <a:pt x="354793" y="1409997"/>
                  </a:lnTo>
                  <a:lnTo>
                    <a:pt x="370877" y="1411554"/>
                  </a:lnTo>
                  <a:lnTo>
                    <a:pt x="386963" y="1409997"/>
                  </a:lnTo>
                  <a:lnTo>
                    <a:pt x="429005" y="1386649"/>
                  </a:lnTo>
                  <a:lnTo>
                    <a:pt x="452355" y="1344606"/>
                  </a:lnTo>
                  <a:lnTo>
                    <a:pt x="453910" y="1328508"/>
                  </a:lnTo>
                  <a:lnTo>
                    <a:pt x="452355" y="1312425"/>
                  </a:lnTo>
                  <a:lnTo>
                    <a:pt x="447687" y="1297379"/>
                  </a:lnTo>
                  <a:lnTo>
                    <a:pt x="439905" y="1283369"/>
                  </a:lnTo>
                  <a:lnTo>
                    <a:pt x="429005" y="1270393"/>
                  </a:lnTo>
                  <a:lnTo>
                    <a:pt x="401331" y="1242720"/>
                  </a:lnTo>
                  <a:close/>
                </a:path>
                <a:path w="1550035" h="2061845">
                  <a:moveTo>
                    <a:pt x="1515329" y="636574"/>
                  </a:moveTo>
                  <a:lnTo>
                    <a:pt x="1245488" y="636574"/>
                  </a:lnTo>
                  <a:lnTo>
                    <a:pt x="1273425" y="639084"/>
                  </a:lnTo>
                  <a:lnTo>
                    <a:pt x="1299113" y="646610"/>
                  </a:lnTo>
                  <a:lnTo>
                    <a:pt x="1343736" y="676706"/>
                  </a:lnTo>
                  <a:lnTo>
                    <a:pt x="1373836" y="721340"/>
                  </a:lnTo>
                  <a:lnTo>
                    <a:pt x="1383868" y="774966"/>
                  </a:lnTo>
                  <a:lnTo>
                    <a:pt x="1381360" y="801781"/>
                  </a:lnTo>
                  <a:lnTo>
                    <a:pt x="1361295" y="850215"/>
                  </a:lnTo>
                  <a:lnTo>
                    <a:pt x="1322550" y="889998"/>
                  </a:lnTo>
                  <a:lnTo>
                    <a:pt x="1273425" y="910763"/>
                  </a:lnTo>
                  <a:lnTo>
                    <a:pt x="1245488" y="913358"/>
                  </a:lnTo>
                  <a:lnTo>
                    <a:pt x="1515662" y="913358"/>
                  </a:lnTo>
                  <a:lnTo>
                    <a:pt x="1534374" y="870451"/>
                  </a:lnTo>
                  <a:lnTo>
                    <a:pt x="1546052" y="823746"/>
                  </a:lnTo>
                  <a:lnTo>
                    <a:pt x="1549945" y="774966"/>
                  </a:lnTo>
                  <a:lnTo>
                    <a:pt x="1546052" y="726272"/>
                  </a:lnTo>
                  <a:lnTo>
                    <a:pt x="1534374" y="679824"/>
                  </a:lnTo>
                  <a:lnTo>
                    <a:pt x="1515329" y="636574"/>
                  </a:lnTo>
                  <a:close/>
                </a:path>
              </a:pathLst>
            </a:custGeom>
            <a:solidFill>
              <a:srgbClr val="175AB9">
                <a:alpha val="18998"/>
              </a:srgbClr>
            </a:solidFill>
          </p:spPr>
          <p:txBody>
            <a:bodyPr wrap="square" lIns="0" tIns="0" rIns="0" bIns="0" rtlCol="0"/>
            <a:lstStyle/>
            <a:p>
              <a:endParaRPr/>
            </a:p>
          </p:txBody>
        </p:sp>
        <p:sp>
          <p:nvSpPr>
            <p:cNvPr id="5" name="object 5"/>
            <p:cNvSpPr/>
            <p:nvPr/>
          </p:nvSpPr>
          <p:spPr>
            <a:xfrm>
              <a:off x="636335" y="556621"/>
              <a:ext cx="1160461" cy="113304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59416" y="1374749"/>
              <a:ext cx="4660385" cy="434644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14566" y="1428788"/>
              <a:ext cx="4548505" cy="4235450"/>
            </a:xfrm>
            <a:custGeom>
              <a:avLst/>
              <a:gdLst/>
              <a:ahLst/>
              <a:cxnLst/>
              <a:rect l="l" t="t" r="r" b="b"/>
              <a:pathLst>
                <a:path w="4548505" h="4235450">
                  <a:moveTo>
                    <a:pt x="4420501" y="0"/>
                  </a:moveTo>
                  <a:lnTo>
                    <a:pt x="127635" y="0"/>
                  </a:lnTo>
                  <a:lnTo>
                    <a:pt x="77950" y="10031"/>
                  </a:lnTo>
                  <a:lnTo>
                    <a:pt x="37380" y="37387"/>
                  </a:lnTo>
                  <a:lnTo>
                    <a:pt x="10029" y="77961"/>
                  </a:lnTo>
                  <a:lnTo>
                    <a:pt x="0" y="127647"/>
                  </a:lnTo>
                  <a:lnTo>
                    <a:pt x="0" y="4107776"/>
                  </a:lnTo>
                  <a:lnTo>
                    <a:pt x="10029" y="4157461"/>
                  </a:lnTo>
                  <a:lnTo>
                    <a:pt x="37380" y="4198031"/>
                  </a:lnTo>
                  <a:lnTo>
                    <a:pt x="77950" y="4225382"/>
                  </a:lnTo>
                  <a:lnTo>
                    <a:pt x="127635" y="4235411"/>
                  </a:lnTo>
                  <a:lnTo>
                    <a:pt x="4420501" y="4235411"/>
                  </a:lnTo>
                  <a:lnTo>
                    <a:pt x="4470180" y="4225382"/>
                  </a:lnTo>
                  <a:lnTo>
                    <a:pt x="4510751" y="4198031"/>
                  </a:lnTo>
                  <a:lnTo>
                    <a:pt x="4538105" y="4157461"/>
                  </a:lnTo>
                  <a:lnTo>
                    <a:pt x="4548136" y="4107776"/>
                  </a:lnTo>
                  <a:lnTo>
                    <a:pt x="4548136" y="127647"/>
                  </a:lnTo>
                  <a:lnTo>
                    <a:pt x="4538105" y="77961"/>
                  </a:lnTo>
                  <a:lnTo>
                    <a:pt x="4510751" y="37387"/>
                  </a:lnTo>
                  <a:lnTo>
                    <a:pt x="4470180" y="10031"/>
                  </a:lnTo>
                  <a:lnTo>
                    <a:pt x="4420501" y="0"/>
                  </a:lnTo>
                  <a:close/>
                </a:path>
              </a:pathLst>
            </a:custGeom>
            <a:solidFill>
              <a:srgbClr val="FFFFFF"/>
            </a:solidFill>
          </p:spPr>
          <p:txBody>
            <a:bodyPr wrap="square" lIns="0" tIns="0" rIns="0" bIns="0" rtlCol="0"/>
            <a:lstStyle/>
            <a:p>
              <a:endParaRPr/>
            </a:p>
          </p:txBody>
        </p:sp>
        <p:sp>
          <p:nvSpPr>
            <p:cNvPr id="8" name="object 8"/>
            <p:cNvSpPr/>
            <p:nvPr/>
          </p:nvSpPr>
          <p:spPr>
            <a:xfrm>
              <a:off x="3573847" y="949591"/>
              <a:ext cx="222932" cy="222935"/>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321852" y="1875815"/>
              <a:ext cx="834390" cy="174625"/>
            </a:xfrm>
            <a:custGeom>
              <a:avLst/>
              <a:gdLst/>
              <a:ahLst/>
              <a:cxnLst/>
              <a:rect l="l" t="t" r="r" b="b"/>
              <a:pathLst>
                <a:path w="834389" h="174625">
                  <a:moveTo>
                    <a:pt x="746861" y="0"/>
                  </a:moveTo>
                  <a:lnTo>
                    <a:pt x="87312" y="0"/>
                  </a:lnTo>
                  <a:lnTo>
                    <a:pt x="53412" y="6889"/>
                  </a:lnTo>
                  <a:lnTo>
                    <a:pt x="25649" y="25649"/>
                  </a:lnTo>
                  <a:lnTo>
                    <a:pt x="6889" y="53412"/>
                  </a:lnTo>
                  <a:lnTo>
                    <a:pt x="0" y="87312"/>
                  </a:lnTo>
                  <a:lnTo>
                    <a:pt x="6889" y="121212"/>
                  </a:lnTo>
                  <a:lnTo>
                    <a:pt x="25649" y="148975"/>
                  </a:lnTo>
                  <a:lnTo>
                    <a:pt x="53412" y="167735"/>
                  </a:lnTo>
                  <a:lnTo>
                    <a:pt x="87312" y="174625"/>
                  </a:lnTo>
                  <a:lnTo>
                    <a:pt x="746861" y="174625"/>
                  </a:lnTo>
                  <a:lnTo>
                    <a:pt x="780762" y="167735"/>
                  </a:lnTo>
                  <a:lnTo>
                    <a:pt x="808524" y="148975"/>
                  </a:lnTo>
                  <a:lnTo>
                    <a:pt x="827284" y="121212"/>
                  </a:lnTo>
                  <a:lnTo>
                    <a:pt x="834174" y="87312"/>
                  </a:lnTo>
                  <a:lnTo>
                    <a:pt x="827284" y="53412"/>
                  </a:lnTo>
                  <a:lnTo>
                    <a:pt x="808524" y="25649"/>
                  </a:lnTo>
                  <a:lnTo>
                    <a:pt x="780762" y="6889"/>
                  </a:lnTo>
                  <a:lnTo>
                    <a:pt x="746861" y="0"/>
                  </a:lnTo>
                  <a:close/>
                </a:path>
              </a:pathLst>
            </a:custGeom>
            <a:solidFill>
              <a:srgbClr val="F9E6E3"/>
            </a:solidFill>
          </p:spPr>
          <p:txBody>
            <a:bodyPr wrap="square" lIns="0" tIns="0" rIns="0" bIns="0" rtlCol="0"/>
            <a:lstStyle/>
            <a:p>
              <a:endParaRPr/>
            </a:p>
          </p:txBody>
        </p:sp>
      </p:grpSp>
      <p:sp>
        <p:nvSpPr>
          <p:cNvPr id="10" name="object 10"/>
          <p:cNvSpPr txBox="1">
            <a:spLocks noGrp="1"/>
          </p:cNvSpPr>
          <p:nvPr>
            <p:ph type="title"/>
          </p:nvPr>
        </p:nvSpPr>
        <p:spPr>
          <a:xfrm>
            <a:off x="1959775" y="857387"/>
            <a:ext cx="1535430" cy="388620"/>
          </a:xfrm>
          <a:prstGeom prst="rect">
            <a:avLst/>
          </a:prstGeom>
        </p:spPr>
        <p:txBody>
          <a:bodyPr vert="horz" wrap="square" lIns="0" tIns="16510" rIns="0" bIns="0" rtlCol="0">
            <a:spAutoFit/>
          </a:bodyPr>
          <a:lstStyle/>
          <a:p>
            <a:pPr marL="12700">
              <a:lnSpc>
                <a:spcPct val="100000"/>
              </a:lnSpc>
              <a:spcBef>
                <a:spcPts val="130"/>
              </a:spcBef>
            </a:pPr>
            <a:r>
              <a:rPr sz="2350" b="0" spc="-110" dirty="0">
                <a:solidFill>
                  <a:srgbClr val="060606"/>
                </a:solidFill>
                <a:latin typeface="Arial"/>
                <a:cs typeface="Arial"/>
              </a:rPr>
              <a:t>Bạn</a:t>
            </a:r>
            <a:r>
              <a:rPr sz="2350" b="0" spc="-110" dirty="0">
                <a:solidFill>
                  <a:srgbClr val="175AB9"/>
                </a:solidFill>
                <a:latin typeface="Arial"/>
                <a:cs typeface="Arial"/>
              </a:rPr>
              <a:t> </a:t>
            </a:r>
            <a:r>
              <a:rPr sz="2350" spc="-20" dirty="0">
                <a:solidFill>
                  <a:srgbClr val="175AB9"/>
                </a:solidFill>
              </a:rPr>
              <a:t>có</a:t>
            </a:r>
            <a:r>
              <a:rPr sz="2350" spc="-40" dirty="0">
                <a:solidFill>
                  <a:srgbClr val="175AB9"/>
                </a:solidFill>
              </a:rPr>
              <a:t> </a:t>
            </a:r>
            <a:r>
              <a:rPr sz="2350" spc="-30" dirty="0">
                <a:solidFill>
                  <a:srgbClr val="175AB9"/>
                </a:solidFill>
              </a:rPr>
              <a:t>biết</a:t>
            </a:r>
            <a:endParaRPr sz="2350">
              <a:latin typeface="Arial"/>
              <a:cs typeface="Arial"/>
            </a:endParaRPr>
          </a:p>
        </p:txBody>
      </p:sp>
      <p:sp>
        <p:nvSpPr>
          <p:cNvPr id="11" name="object 11"/>
          <p:cNvSpPr txBox="1"/>
          <p:nvPr/>
        </p:nvSpPr>
        <p:spPr>
          <a:xfrm>
            <a:off x="615751" y="1671688"/>
            <a:ext cx="4328795" cy="2025014"/>
          </a:xfrm>
          <a:prstGeom prst="rect">
            <a:avLst/>
          </a:prstGeom>
        </p:spPr>
        <p:txBody>
          <a:bodyPr vert="horz" wrap="square" lIns="0" tIns="12700" rIns="0" bIns="0" rtlCol="0">
            <a:spAutoFit/>
          </a:bodyPr>
          <a:lstStyle/>
          <a:p>
            <a:pPr marL="19685" marR="1507490" algn="just">
              <a:lnSpc>
                <a:spcPct val="100000"/>
              </a:lnSpc>
              <a:spcBef>
                <a:spcPts val="100"/>
              </a:spcBef>
            </a:pPr>
            <a:r>
              <a:rPr sz="1200" spc="-20" dirty="0">
                <a:solidFill>
                  <a:srgbClr val="221F1F"/>
                </a:solidFill>
                <a:latin typeface="Arial"/>
                <a:cs typeface="Arial"/>
              </a:rPr>
              <a:t>Nếu </a:t>
            </a:r>
            <a:r>
              <a:rPr sz="1200" spc="-10" dirty="0">
                <a:solidFill>
                  <a:srgbClr val="221F1F"/>
                </a:solidFill>
                <a:latin typeface="Arial"/>
                <a:cs typeface="Arial"/>
              </a:rPr>
              <a:t>bạn </a:t>
            </a:r>
            <a:r>
              <a:rPr sz="1200" spc="5" dirty="0">
                <a:solidFill>
                  <a:srgbClr val="221F1F"/>
                </a:solidFill>
                <a:latin typeface="Arial"/>
                <a:cs typeface="Arial"/>
              </a:rPr>
              <a:t>tìm thấy </a:t>
            </a:r>
            <a:r>
              <a:rPr sz="1200" dirty="0">
                <a:solidFill>
                  <a:srgbClr val="221F1F"/>
                </a:solidFill>
                <a:latin typeface="Arial"/>
                <a:cs typeface="Arial"/>
              </a:rPr>
              <a:t>nội </a:t>
            </a:r>
            <a:r>
              <a:rPr sz="1200" spc="10" dirty="0">
                <a:solidFill>
                  <a:srgbClr val="221F1F"/>
                </a:solidFill>
                <a:latin typeface="Arial"/>
                <a:cs typeface="Arial"/>
              </a:rPr>
              <a:t>dung </a:t>
            </a:r>
            <a:r>
              <a:rPr sz="1200" spc="-15" dirty="0">
                <a:solidFill>
                  <a:srgbClr val="221F1F"/>
                </a:solidFill>
                <a:latin typeface="Arial"/>
                <a:cs typeface="Arial"/>
              </a:rPr>
              <a:t>vi </a:t>
            </a:r>
            <a:r>
              <a:rPr sz="1200" spc="5" dirty="0">
                <a:solidFill>
                  <a:srgbClr val="221F1F"/>
                </a:solidFill>
                <a:latin typeface="Arial"/>
                <a:cs typeface="Arial"/>
              </a:rPr>
              <a:t>phạm </a:t>
            </a:r>
            <a:r>
              <a:rPr sz="1200" spc="-10" dirty="0">
                <a:solidFill>
                  <a:srgbClr val="221F1F"/>
                </a:solidFill>
                <a:latin typeface="Arial"/>
                <a:cs typeface="Arial"/>
              </a:rPr>
              <a:t>chính  </a:t>
            </a:r>
            <a:r>
              <a:rPr sz="1200" spc="-15" dirty="0">
                <a:solidFill>
                  <a:srgbClr val="221F1F"/>
                </a:solidFill>
                <a:latin typeface="Arial"/>
                <a:cs typeface="Arial"/>
              </a:rPr>
              <a:t>sách </a:t>
            </a:r>
            <a:r>
              <a:rPr sz="1200" spc="-10" dirty="0">
                <a:solidFill>
                  <a:srgbClr val="221F1F"/>
                </a:solidFill>
                <a:latin typeface="Arial"/>
                <a:cs typeface="Arial"/>
              </a:rPr>
              <a:t>của </a:t>
            </a:r>
            <a:r>
              <a:rPr sz="1200" dirty="0">
                <a:solidFill>
                  <a:srgbClr val="221F1F"/>
                </a:solidFill>
                <a:latin typeface="Arial"/>
                <a:cs typeface="Arial"/>
              </a:rPr>
              <a:t>Youtube, </a:t>
            </a:r>
            <a:r>
              <a:rPr sz="1200" spc="-25" dirty="0">
                <a:solidFill>
                  <a:srgbClr val="221F1F"/>
                </a:solidFill>
                <a:latin typeface="Arial"/>
                <a:cs typeface="Arial"/>
              </a:rPr>
              <a:t>hãy </a:t>
            </a:r>
            <a:r>
              <a:rPr sz="1200" dirty="0">
                <a:solidFill>
                  <a:srgbClr val="B01312"/>
                </a:solidFill>
                <a:latin typeface="Arial"/>
                <a:cs typeface="Arial"/>
              </a:rPr>
              <a:t>báo cáo</a:t>
            </a:r>
            <a:r>
              <a:rPr sz="1200" dirty="0">
                <a:solidFill>
                  <a:srgbClr val="221F1F"/>
                </a:solidFill>
                <a:latin typeface="Arial"/>
                <a:cs typeface="Arial"/>
              </a:rPr>
              <a:t> nội  </a:t>
            </a:r>
            <a:r>
              <a:rPr sz="1200" spc="10" dirty="0">
                <a:solidFill>
                  <a:srgbClr val="221F1F"/>
                </a:solidFill>
                <a:latin typeface="Arial"/>
                <a:cs typeface="Arial"/>
              </a:rPr>
              <a:t>dung </a:t>
            </a:r>
            <a:r>
              <a:rPr sz="1200" spc="-5" dirty="0">
                <a:solidFill>
                  <a:srgbClr val="221F1F"/>
                </a:solidFill>
                <a:latin typeface="Arial"/>
                <a:cs typeface="Arial"/>
              </a:rPr>
              <a:t>đó. </a:t>
            </a:r>
            <a:r>
              <a:rPr sz="1200" spc="-20" dirty="0">
                <a:solidFill>
                  <a:srgbClr val="221F1F"/>
                </a:solidFill>
                <a:latin typeface="Arial"/>
                <a:cs typeface="Arial"/>
              </a:rPr>
              <a:t>Nếu </a:t>
            </a:r>
            <a:r>
              <a:rPr sz="1200" spc="-10" dirty="0">
                <a:solidFill>
                  <a:srgbClr val="221F1F"/>
                </a:solidFill>
                <a:latin typeface="Arial"/>
                <a:cs typeface="Arial"/>
              </a:rPr>
              <a:t>bạn </a:t>
            </a:r>
            <a:r>
              <a:rPr sz="1200" spc="5" dirty="0">
                <a:solidFill>
                  <a:srgbClr val="221F1F"/>
                </a:solidFill>
                <a:latin typeface="Arial"/>
                <a:cs typeface="Arial"/>
              </a:rPr>
              <a:t>tìm thấy </a:t>
            </a:r>
            <a:r>
              <a:rPr sz="1200" spc="40" dirty="0">
                <a:solidFill>
                  <a:srgbClr val="221F1F"/>
                </a:solidFill>
                <a:latin typeface="Arial"/>
                <a:cs typeface="Arial"/>
              </a:rPr>
              <a:t>một </a:t>
            </a:r>
            <a:r>
              <a:rPr sz="1200" spc="-20" dirty="0">
                <a:solidFill>
                  <a:srgbClr val="221F1F"/>
                </a:solidFill>
                <a:latin typeface="Arial"/>
                <a:cs typeface="Arial"/>
              </a:rPr>
              <a:t>số </a:t>
            </a:r>
            <a:r>
              <a:rPr sz="1200" spc="10" dirty="0">
                <a:solidFill>
                  <a:srgbClr val="221F1F"/>
                </a:solidFill>
                <a:latin typeface="Arial"/>
                <a:cs typeface="Arial"/>
              </a:rPr>
              <a:t>video  </a:t>
            </a:r>
            <a:r>
              <a:rPr sz="1200" dirty="0">
                <a:solidFill>
                  <a:srgbClr val="221F1F"/>
                </a:solidFill>
                <a:latin typeface="Arial"/>
                <a:cs typeface="Arial"/>
              </a:rPr>
              <a:t>hoặc </a:t>
            </a:r>
            <a:r>
              <a:rPr sz="1200" spc="-15" dirty="0">
                <a:solidFill>
                  <a:srgbClr val="221F1F"/>
                </a:solidFill>
                <a:latin typeface="Arial"/>
                <a:cs typeface="Arial"/>
              </a:rPr>
              <a:t>nhận </a:t>
            </a:r>
            <a:r>
              <a:rPr sz="1200" spc="5" dirty="0">
                <a:solidFill>
                  <a:srgbClr val="221F1F"/>
                </a:solidFill>
                <a:latin typeface="Arial"/>
                <a:cs typeface="Arial"/>
              </a:rPr>
              <a:t>xét </a:t>
            </a:r>
            <a:r>
              <a:rPr sz="1200" spc="-15" dirty="0">
                <a:solidFill>
                  <a:srgbClr val="221F1F"/>
                </a:solidFill>
                <a:latin typeface="Arial"/>
                <a:cs typeface="Arial"/>
              </a:rPr>
              <a:t>mà </a:t>
            </a:r>
            <a:r>
              <a:rPr sz="1200" spc="-10" dirty="0">
                <a:solidFill>
                  <a:srgbClr val="221F1F"/>
                </a:solidFill>
                <a:latin typeface="Arial"/>
                <a:cs typeface="Arial"/>
              </a:rPr>
              <a:t>bạn </a:t>
            </a:r>
            <a:r>
              <a:rPr sz="1200" spc="10" dirty="0">
                <a:solidFill>
                  <a:srgbClr val="221F1F"/>
                </a:solidFill>
                <a:latin typeface="Arial"/>
                <a:cs typeface="Arial"/>
              </a:rPr>
              <a:t>muốn </a:t>
            </a:r>
            <a:r>
              <a:rPr sz="1200" dirty="0">
                <a:solidFill>
                  <a:srgbClr val="221F1F"/>
                </a:solidFill>
                <a:latin typeface="Arial"/>
                <a:cs typeface="Arial"/>
              </a:rPr>
              <a:t>báo </a:t>
            </a:r>
            <a:r>
              <a:rPr sz="1200" spc="-10" dirty="0">
                <a:solidFill>
                  <a:srgbClr val="221F1F"/>
                </a:solidFill>
                <a:latin typeface="Arial"/>
                <a:cs typeface="Arial"/>
              </a:rPr>
              <a:t>cáo,  bạn </a:t>
            </a:r>
            <a:r>
              <a:rPr sz="1200" spc="15" dirty="0">
                <a:solidFill>
                  <a:srgbClr val="221F1F"/>
                </a:solidFill>
                <a:latin typeface="Arial"/>
                <a:cs typeface="Arial"/>
              </a:rPr>
              <a:t>có </a:t>
            </a:r>
            <a:r>
              <a:rPr sz="1200" spc="10" dirty="0">
                <a:solidFill>
                  <a:srgbClr val="221F1F"/>
                </a:solidFill>
                <a:latin typeface="Arial"/>
                <a:cs typeface="Arial"/>
              </a:rPr>
              <a:t>thể </a:t>
            </a:r>
            <a:r>
              <a:rPr sz="1200" dirty="0">
                <a:solidFill>
                  <a:srgbClr val="221F1F"/>
                </a:solidFill>
                <a:latin typeface="Arial"/>
                <a:cs typeface="Arial"/>
              </a:rPr>
              <a:t>báo cáo </a:t>
            </a:r>
            <a:r>
              <a:rPr sz="1200" spc="-10" dirty="0">
                <a:solidFill>
                  <a:srgbClr val="221F1F"/>
                </a:solidFill>
                <a:latin typeface="Arial"/>
                <a:cs typeface="Arial"/>
              </a:rPr>
              <a:t>kênh </a:t>
            </a:r>
            <a:r>
              <a:rPr sz="1200" spc="-30" dirty="0">
                <a:solidFill>
                  <a:srgbClr val="221F1F"/>
                </a:solidFill>
                <a:latin typeface="Arial"/>
                <a:cs typeface="Arial"/>
              </a:rPr>
              <a:t>và </a:t>
            </a:r>
            <a:r>
              <a:rPr sz="1200" dirty="0">
                <a:solidFill>
                  <a:srgbClr val="221F1F"/>
                </a:solidFill>
                <a:latin typeface="Arial"/>
                <a:cs typeface="Arial"/>
              </a:rPr>
              <a:t>tài </a:t>
            </a:r>
            <a:r>
              <a:rPr sz="1200" spc="-15" dirty="0">
                <a:solidFill>
                  <a:srgbClr val="221F1F"/>
                </a:solidFill>
                <a:latin typeface="Arial"/>
                <a:cs typeface="Arial"/>
              </a:rPr>
              <a:t>khoản.  </a:t>
            </a:r>
            <a:r>
              <a:rPr sz="1200" spc="-35" dirty="0">
                <a:solidFill>
                  <a:srgbClr val="221F1F"/>
                </a:solidFill>
                <a:latin typeface="Arial"/>
                <a:cs typeface="Arial"/>
              </a:rPr>
              <a:t>Hãy </a:t>
            </a:r>
            <a:r>
              <a:rPr sz="1200" spc="-5" dirty="0">
                <a:solidFill>
                  <a:srgbClr val="221F1F"/>
                </a:solidFill>
                <a:latin typeface="Arial"/>
                <a:cs typeface="Arial"/>
              </a:rPr>
              <a:t>luôn </a:t>
            </a:r>
            <a:r>
              <a:rPr sz="1200" dirty="0">
                <a:solidFill>
                  <a:srgbClr val="221F1F"/>
                </a:solidFill>
                <a:latin typeface="Arial"/>
                <a:cs typeface="Arial"/>
              </a:rPr>
              <a:t>thận </a:t>
            </a:r>
            <a:r>
              <a:rPr sz="1200" spc="30" dirty="0">
                <a:solidFill>
                  <a:srgbClr val="221F1F"/>
                </a:solidFill>
                <a:latin typeface="Arial"/>
                <a:cs typeface="Arial"/>
              </a:rPr>
              <a:t>trọng </a:t>
            </a:r>
            <a:r>
              <a:rPr sz="1200" spc="-30" dirty="0">
                <a:solidFill>
                  <a:srgbClr val="221F1F"/>
                </a:solidFill>
                <a:latin typeface="Arial"/>
                <a:cs typeface="Arial"/>
              </a:rPr>
              <a:t>với </a:t>
            </a:r>
            <a:r>
              <a:rPr sz="1200" spc="-15" dirty="0">
                <a:solidFill>
                  <a:srgbClr val="221F1F"/>
                </a:solidFill>
                <a:latin typeface="Arial"/>
                <a:cs typeface="Arial"/>
              </a:rPr>
              <a:t>những </a:t>
            </a:r>
            <a:r>
              <a:rPr sz="1200" dirty="0">
                <a:solidFill>
                  <a:srgbClr val="221F1F"/>
                </a:solidFill>
                <a:latin typeface="Arial"/>
                <a:cs typeface="Arial"/>
              </a:rPr>
              <a:t>nội </a:t>
            </a:r>
            <a:r>
              <a:rPr sz="1200" spc="10" dirty="0">
                <a:solidFill>
                  <a:srgbClr val="221F1F"/>
                </a:solidFill>
                <a:latin typeface="Arial"/>
                <a:cs typeface="Arial"/>
              </a:rPr>
              <a:t>dung  </a:t>
            </a:r>
            <a:r>
              <a:rPr sz="1200" spc="-10" dirty="0">
                <a:solidFill>
                  <a:srgbClr val="221F1F"/>
                </a:solidFill>
                <a:latin typeface="Arial"/>
                <a:cs typeface="Arial"/>
              </a:rPr>
              <a:t>bạn </a:t>
            </a:r>
            <a:r>
              <a:rPr sz="1200" spc="10" dirty="0">
                <a:solidFill>
                  <a:srgbClr val="221F1F"/>
                </a:solidFill>
                <a:latin typeface="Arial"/>
                <a:cs typeface="Arial"/>
              </a:rPr>
              <a:t>muốn </a:t>
            </a:r>
            <a:r>
              <a:rPr sz="1200" dirty="0">
                <a:solidFill>
                  <a:srgbClr val="221F1F"/>
                </a:solidFill>
                <a:latin typeface="Arial"/>
                <a:cs typeface="Arial"/>
              </a:rPr>
              <a:t>đăng tải </a:t>
            </a:r>
            <a:r>
              <a:rPr sz="1200" spc="-40" dirty="0">
                <a:solidFill>
                  <a:srgbClr val="221F1F"/>
                </a:solidFill>
                <a:latin typeface="Arial"/>
                <a:cs typeface="Arial"/>
              </a:rPr>
              <a:t>vì </a:t>
            </a:r>
            <a:r>
              <a:rPr sz="1200" spc="10" dirty="0">
                <a:solidFill>
                  <a:srgbClr val="221F1F"/>
                </a:solidFill>
                <a:latin typeface="Arial"/>
                <a:cs typeface="Arial"/>
              </a:rPr>
              <a:t>Youtube </a:t>
            </a:r>
            <a:r>
              <a:rPr sz="1200" spc="15" dirty="0">
                <a:solidFill>
                  <a:srgbClr val="221F1F"/>
                </a:solidFill>
                <a:latin typeface="Arial"/>
                <a:cs typeface="Arial"/>
              </a:rPr>
              <a:t>có </a:t>
            </a:r>
            <a:r>
              <a:rPr sz="1200" spc="10" dirty="0">
                <a:solidFill>
                  <a:srgbClr val="221F1F"/>
                </a:solidFill>
                <a:latin typeface="Arial"/>
                <a:cs typeface="Arial"/>
              </a:rPr>
              <a:t>thể  tạm </a:t>
            </a:r>
            <a:r>
              <a:rPr sz="1200" spc="-10" dirty="0">
                <a:solidFill>
                  <a:srgbClr val="221F1F"/>
                </a:solidFill>
                <a:latin typeface="Arial"/>
                <a:cs typeface="Arial"/>
              </a:rPr>
              <a:t>dừng </a:t>
            </a:r>
            <a:r>
              <a:rPr sz="1200" spc="-5" dirty="0">
                <a:solidFill>
                  <a:srgbClr val="221F1F"/>
                </a:solidFill>
                <a:latin typeface="Arial"/>
                <a:cs typeface="Arial"/>
              </a:rPr>
              <a:t>tính </a:t>
            </a:r>
            <a:r>
              <a:rPr sz="1200" spc="-10" dirty="0">
                <a:solidFill>
                  <a:srgbClr val="221F1F"/>
                </a:solidFill>
                <a:latin typeface="Arial"/>
                <a:cs typeface="Arial"/>
              </a:rPr>
              <a:t>năng </a:t>
            </a:r>
            <a:r>
              <a:rPr sz="1200" dirty="0">
                <a:solidFill>
                  <a:srgbClr val="221F1F"/>
                </a:solidFill>
                <a:latin typeface="Arial"/>
                <a:cs typeface="Arial"/>
              </a:rPr>
              <a:t>kiếm </a:t>
            </a:r>
            <a:r>
              <a:rPr sz="1200" spc="5" dirty="0">
                <a:solidFill>
                  <a:srgbClr val="221F1F"/>
                </a:solidFill>
                <a:latin typeface="Arial"/>
                <a:cs typeface="Arial"/>
              </a:rPr>
              <a:t>tiền </a:t>
            </a:r>
            <a:r>
              <a:rPr sz="1200" dirty="0">
                <a:solidFill>
                  <a:srgbClr val="221F1F"/>
                </a:solidFill>
                <a:latin typeface="Arial"/>
                <a:cs typeface="Arial"/>
              </a:rPr>
              <a:t>hoặc </a:t>
            </a:r>
            <a:r>
              <a:rPr sz="1200" spc="5" dirty="0">
                <a:solidFill>
                  <a:srgbClr val="221F1F"/>
                </a:solidFill>
                <a:latin typeface="Arial"/>
                <a:cs typeface="Arial"/>
              </a:rPr>
              <a:t>chấm  </a:t>
            </a:r>
            <a:r>
              <a:rPr sz="1200" spc="-5" dirty="0">
                <a:solidFill>
                  <a:srgbClr val="221F1F"/>
                </a:solidFill>
                <a:latin typeface="Arial"/>
                <a:cs typeface="Arial"/>
              </a:rPr>
              <a:t>dứt kênh/ tài khoản của</a:t>
            </a:r>
            <a:r>
              <a:rPr sz="1200" dirty="0">
                <a:solidFill>
                  <a:srgbClr val="221F1F"/>
                </a:solidFill>
                <a:latin typeface="Arial"/>
                <a:cs typeface="Arial"/>
              </a:rPr>
              <a:t> </a:t>
            </a:r>
            <a:r>
              <a:rPr sz="1200" spc="-5" dirty="0">
                <a:solidFill>
                  <a:srgbClr val="221F1F"/>
                </a:solidFill>
                <a:latin typeface="Arial"/>
                <a:cs typeface="Arial"/>
              </a:rPr>
              <a:t>bạn. </a:t>
            </a:r>
            <a:endParaRPr sz="1200">
              <a:latin typeface="Arial"/>
              <a:cs typeface="Arial"/>
            </a:endParaRPr>
          </a:p>
          <a:p>
            <a:pPr marL="12700">
              <a:lnSpc>
                <a:spcPct val="100000"/>
              </a:lnSpc>
              <a:spcBef>
                <a:spcPts val="1340"/>
              </a:spcBef>
            </a:pPr>
            <a:r>
              <a:rPr sz="1200" spc="-35" dirty="0">
                <a:solidFill>
                  <a:srgbClr val="221F1F"/>
                </a:solidFill>
                <a:latin typeface="Arial"/>
                <a:cs typeface="Arial"/>
              </a:rPr>
              <a:t>Xem </a:t>
            </a:r>
            <a:r>
              <a:rPr sz="1200" spc="-20" dirty="0">
                <a:solidFill>
                  <a:srgbClr val="221F1F"/>
                </a:solidFill>
                <a:latin typeface="Arial"/>
                <a:cs typeface="Arial"/>
              </a:rPr>
              <a:t>thêm </a:t>
            </a:r>
            <a:r>
              <a:rPr sz="1200" spc="-45" dirty="0">
                <a:solidFill>
                  <a:srgbClr val="175AB9"/>
                </a:solidFill>
                <a:latin typeface="Arial"/>
                <a:cs typeface="Arial"/>
              </a:rPr>
              <a:t>Chính </a:t>
            </a:r>
            <a:r>
              <a:rPr sz="1200" spc="-40" dirty="0">
                <a:solidFill>
                  <a:srgbClr val="175AB9"/>
                </a:solidFill>
                <a:latin typeface="Arial"/>
                <a:cs typeface="Arial"/>
              </a:rPr>
              <a:t>sách </a:t>
            </a:r>
            <a:r>
              <a:rPr sz="1200" spc="-45" dirty="0">
                <a:solidFill>
                  <a:srgbClr val="175AB9"/>
                </a:solidFill>
                <a:latin typeface="Arial"/>
                <a:cs typeface="Arial"/>
              </a:rPr>
              <a:t>về </a:t>
            </a:r>
            <a:r>
              <a:rPr sz="1200" spc="-25" dirty="0">
                <a:solidFill>
                  <a:srgbClr val="175AB9"/>
                </a:solidFill>
                <a:latin typeface="Arial"/>
                <a:cs typeface="Arial"/>
              </a:rPr>
              <a:t>các </a:t>
            </a:r>
            <a:r>
              <a:rPr sz="1200" spc="-30" dirty="0">
                <a:solidFill>
                  <a:srgbClr val="175AB9"/>
                </a:solidFill>
                <a:latin typeface="Arial"/>
                <a:cs typeface="Arial"/>
              </a:rPr>
              <a:t>thủ </a:t>
            </a:r>
            <a:r>
              <a:rPr sz="1200" spc="-25" dirty="0">
                <a:solidFill>
                  <a:srgbClr val="175AB9"/>
                </a:solidFill>
                <a:latin typeface="Arial"/>
                <a:cs typeface="Arial"/>
              </a:rPr>
              <a:t>đoạn </a:t>
            </a:r>
            <a:r>
              <a:rPr sz="1200" spc="-45" dirty="0">
                <a:solidFill>
                  <a:srgbClr val="175AB9"/>
                </a:solidFill>
                <a:latin typeface="Arial"/>
                <a:cs typeface="Arial"/>
              </a:rPr>
              <a:t>câu </a:t>
            </a:r>
            <a:r>
              <a:rPr sz="1200" spc="-60" dirty="0">
                <a:solidFill>
                  <a:srgbClr val="175AB9"/>
                </a:solidFill>
                <a:latin typeface="Arial"/>
                <a:cs typeface="Arial"/>
              </a:rPr>
              <a:t>kéo, </a:t>
            </a:r>
            <a:r>
              <a:rPr sz="1200" spc="-65" dirty="0">
                <a:solidFill>
                  <a:srgbClr val="175AB9"/>
                </a:solidFill>
                <a:latin typeface="Arial"/>
                <a:cs typeface="Arial"/>
              </a:rPr>
              <a:t>lừa </a:t>
            </a:r>
            <a:r>
              <a:rPr sz="1200" spc="-55" dirty="0">
                <a:solidFill>
                  <a:srgbClr val="175AB9"/>
                </a:solidFill>
                <a:latin typeface="Arial"/>
                <a:cs typeface="Arial"/>
              </a:rPr>
              <a:t>gạt </a:t>
            </a:r>
            <a:r>
              <a:rPr sz="1200" spc="-60" dirty="0">
                <a:solidFill>
                  <a:srgbClr val="175AB9"/>
                </a:solidFill>
                <a:latin typeface="Arial"/>
                <a:cs typeface="Arial"/>
              </a:rPr>
              <a:t>và </a:t>
            </a:r>
            <a:r>
              <a:rPr sz="1200" spc="-55" dirty="0">
                <a:solidFill>
                  <a:srgbClr val="175AB9"/>
                </a:solidFill>
                <a:latin typeface="Arial"/>
                <a:cs typeface="Arial"/>
              </a:rPr>
              <a:t>lừa</a:t>
            </a:r>
            <a:r>
              <a:rPr sz="1200" spc="45" dirty="0">
                <a:solidFill>
                  <a:srgbClr val="175AB9"/>
                </a:solidFill>
                <a:latin typeface="Arial"/>
                <a:cs typeface="Arial"/>
              </a:rPr>
              <a:t> </a:t>
            </a:r>
            <a:r>
              <a:rPr sz="1200" spc="-60" dirty="0">
                <a:solidFill>
                  <a:srgbClr val="175AB9"/>
                </a:solidFill>
                <a:latin typeface="Arial"/>
                <a:cs typeface="Arial"/>
              </a:rPr>
              <a:t>đảo  </a:t>
            </a:r>
            <a:endParaRPr sz="1200">
              <a:latin typeface="Arial"/>
              <a:cs typeface="Arial"/>
            </a:endParaRPr>
          </a:p>
        </p:txBody>
      </p:sp>
      <p:grpSp>
        <p:nvGrpSpPr>
          <p:cNvPr id="12" name="object 12"/>
          <p:cNvGrpSpPr/>
          <p:nvPr/>
        </p:nvGrpSpPr>
        <p:grpSpPr>
          <a:xfrm>
            <a:off x="2120925" y="1563725"/>
            <a:ext cx="2929890" cy="3660140"/>
            <a:chOff x="2120925" y="1563725"/>
            <a:chExt cx="2929890" cy="3660140"/>
          </a:xfrm>
        </p:grpSpPr>
        <p:sp>
          <p:nvSpPr>
            <p:cNvPr id="13" name="object 13"/>
            <p:cNvSpPr/>
            <p:nvPr/>
          </p:nvSpPr>
          <p:spPr>
            <a:xfrm>
              <a:off x="2998609" y="1916137"/>
              <a:ext cx="103771" cy="103784"/>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3468369" y="1563725"/>
              <a:ext cx="1581912" cy="1828800"/>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547351" y="1667141"/>
              <a:ext cx="1398460" cy="1641919"/>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3547351" y="2750578"/>
              <a:ext cx="1398905" cy="252095"/>
            </a:xfrm>
            <a:custGeom>
              <a:avLst/>
              <a:gdLst/>
              <a:ahLst/>
              <a:cxnLst/>
              <a:rect l="l" t="t" r="r" b="b"/>
              <a:pathLst>
                <a:path w="1398904" h="252094">
                  <a:moveTo>
                    <a:pt x="1272539" y="251815"/>
                  </a:moveTo>
                  <a:lnTo>
                    <a:pt x="125895" y="251815"/>
                  </a:lnTo>
                  <a:lnTo>
                    <a:pt x="77013" y="241881"/>
                  </a:lnTo>
                  <a:lnTo>
                    <a:pt x="36982" y="214831"/>
                  </a:lnTo>
                  <a:lnTo>
                    <a:pt x="9934" y="174797"/>
                  </a:lnTo>
                  <a:lnTo>
                    <a:pt x="0" y="125907"/>
                  </a:lnTo>
                  <a:lnTo>
                    <a:pt x="9934" y="77018"/>
                  </a:lnTo>
                  <a:lnTo>
                    <a:pt x="36982" y="36983"/>
                  </a:lnTo>
                  <a:lnTo>
                    <a:pt x="77013" y="9934"/>
                  </a:lnTo>
                  <a:lnTo>
                    <a:pt x="125895" y="0"/>
                  </a:lnTo>
                  <a:lnTo>
                    <a:pt x="1272539" y="0"/>
                  </a:lnTo>
                  <a:lnTo>
                    <a:pt x="1321423" y="9934"/>
                  </a:lnTo>
                  <a:lnTo>
                    <a:pt x="1361459" y="36983"/>
                  </a:lnTo>
                  <a:lnTo>
                    <a:pt x="1388511" y="77018"/>
                  </a:lnTo>
                  <a:lnTo>
                    <a:pt x="1398447" y="125907"/>
                  </a:lnTo>
                  <a:lnTo>
                    <a:pt x="1388511" y="174797"/>
                  </a:lnTo>
                  <a:lnTo>
                    <a:pt x="1361459" y="214831"/>
                  </a:lnTo>
                  <a:lnTo>
                    <a:pt x="1321423" y="241881"/>
                  </a:lnTo>
                  <a:lnTo>
                    <a:pt x="1272539" y="251815"/>
                  </a:lnTo>
                  <a:close/>
                </a:path>
              </a:pathLst>
            </a:custGeom>
            <a:ln w="12699">
              <a:solidFill>
                <a:srgbClr val="B01312"/>
              </a:solidFill>
            </a:ln>
          </p:spPr>
          <p:txBody>
            <a:bodyPr wrap="square" lIns="0" tIns="0" rIns="0" bIns="0" rtlCol="0"/>
            <a:lstStyle/>
            <a:p>
              <a:endParaRPr/>
            </a:p>
          </p:txBody>
        </p:sp>
        <p:sp>
          <p:nvSpPr>
            <p:cNvPr id="17" name="object 17"/>
            <p:cNvSpPr/>
            <p:nvPr/>
          </p:nvSpPr>
          <p:spPr>
            <a:xfrm>
              <a:off x="2139975" y="4267619"/>
              <a:ext cx="353060" cy="367030"/>
            </a:xfrm>
            <a:custGeom>
              <a:avLst/>
              <a:gdLst/>
              <a:ahLst/>
              <a:cxnLst/>
              <a:rect l="l" t="t" r="r" b="b"/>
              <a:pathLst>
                <a:path w="353060" h="367029">
                  <a:moveTo>
                    <a:pt x="0" y="367004"/>
                  </a:moveTo>
                  <a:lnTo>
                    <a:pt x="0" y="158546"/>
                  </a:lnTo>
                  <a:lnTo>
                    <a:pt x="8117" y="108573"/>
                  </a:lnTo>
                  <a:lnTo>
                    <a:pt x="30696" y="65068"/>
                  </a:lnTo>
                  <a:lnTo>
                    <a:pt x="65071" y="30695"/>
                  </a:lnTo>
                  <a:lnTo>
                    <a:pt x="108580" y="8117"/>
                  </a:lnTo>
                  <a:lnTo>
                    <a:pt x="158559" y="0"/>
                  </a:lnTo>
                  <a:lnTo>
                    <a:pt x="352653" y="0"/>
                  </a:lnTo>
                </a:path>
              </a:pathLst>
            </a:custGeom>
            <a:ln w="38100">
              <a:solidFill>
                <a:srgbClr val="C2201F"/>
              </a:solidFill>
            </a:ln>
          </p:spPr>
          <p:txBody>
            <a:bodyPr wrap="square" lIns="0" tIns="0" rIns="0" bIns="0" rtlCol="0"/>
            <a:lstStyle/>
            <a:p>
              <a:endParaRPr/>
            </a:p>
          </p:txBody>
        </p:sp>
        <p:sp>
          <p:nvSpPr>
            <p:cNvPr id="18" name="object 18"/>
            <p:cNvSpPr/>
            <p:nvPr/>
          </p:nvSpPr>
          <p:spPr>
            <a:xfrm>
              <a:off x="2726042" y="4266577"/>
              <a:ext cx="353060" cy="367030"/>
            </a:xfrm>
            <a:custGeom>
              <a:avLst/>
              <a:gdLst/>
              <a:ahLst/>
              <a:cxnLst/>
              <a:rect l="l" t="t" r="r" b="b"/>
              <a:pathLst>
                <a:path w="353060" h="367029">
                  <a:moveTo>
                    <a:pt x="352653" y="367017"/>
                  </a:moveTo>
                  <a:lnTo>
                    <a:pt x="352653" y="158559"/>
                  </a:lnTo>
                  <a:lnTo>
                    <a:pt x="344535" y="108580"/>
                  </a:lnTo>
                  <a:lnTo>
                    <a:pt x="321957" y="65071"/>
                  </a:lnTo>
                  <a:lnTo>
                    <a:pt x="287582" y="30696"/>
                  </a:lnTo>
                  <a:lnTo>
                    <a:pt x="244073" y="8117"/>
                  </a:lnTo>
                  <a:lnTo>
                    <a:pt x="194094" y="0"/>
                  </a:lnTo>
                  <a:lnTo>
                    <a:pt x="0" y="0"/>
                  </a:lnTo>
                </a:path>
              </a:pathLst>
            </a:custGeom>
            <a:ln w="38100">
              <a:solidFill>
                <a:srgbClr val="F8A900"/>
              </a:solidFill>
            </a:ln>
          </p:spPr>
          <p:txBody>
            <a:bodyPr wrap="square" lIns="0" tIns="0" rIns="0" bIns="0" rtlCol="0"/>
            <a:lstStyle/>
            <a:p>
              <a:endParaRPr/>
            </a:p>
          </p:txBody>
        </p:sp>
        <p:sp>
          <p:nvSpPr>
            <p:cNvPr id="19" name="object 19"/>
            <p:cNvSpPr/>
            <p:nvPr/>
          </p:nvSpPr>
          <p:spPr>
            <a:xfrm>
              <a:off x="2139975" y="4836528"/>
              <a:ext cx="353060" cy="367030"/>
            </a:xfrm>
            <a:custGeom>
              <a:avLst/>
              <a:gdLst/>
              <a:ahLst/>
              <a:cxnLst/>
              <a:rect l="l" t="t" r="r" b="b"/>
              <a:pathLst>
                <a:path w="353060" h="367029">
                  <a:moveTo>
                    <a:pt x="0" y="0"/>
                  </a:moveTo>
                  <a:lnTo>
                    <a:pt x="0" y="208457"/>
                  </a:lnTo>
                  <a:lnTo>
                    <a:pt x="8117" y="258436"/>
                  </a:lnTo>
                  <a:lnTo>
                    <a:pt x="30696" y="301945"/>
                  </a:lnTo>
                  <a:lnTo>
                    <a:pt x="65071" y="336321"/>
                  </a:lnTo>
                  <a:lnTo>
                    <a:pt x="108580" y="358899"/>
                  </a:lnTo>
                  <a:lnTo>
                    <a:pt x="158559" y="367017"/>
                  </a:lnTo>
                  <a:lnTo>
                    <a:pt x="352653" y="367017"/>
                  </a:lnTo>
                </a:path>
              </a:pathLst>
            </a:custGeom>
            <a:ln w="38100">
              <a:solidFill>
                <a:srgbClr val="175AB9"/>
              </a:solidFill>
            </a:ln>
          </p:spPr>
          <p:txBody>
            <a:bodyPr wrap="square" lIns="0" tIns="0" rIns="0" bIns="0" rtlCol="0"/>
            <a:lstStyle/>
            <a:p>
              <a:endParaRPr/>
            </a:p>
          </p:txBody>
        </p:sp>
        <p:sp>
          <p:nvSpPr>
            <p:cNvPr id="20" name="object 20"/>
            <p:cNvSpPr/>
            <p:nvPr/>
          </p:nvSpPr>
          <p:spPr>
            <a:xfrm>
              <a:off x="2726042" y="4837569"/>
              <a:ext cx="353060" cy="367030"/>
            </a:xfrm>
            <a:custGeom>
              <a:avLst/>
              <a:gdLst/>
              <a:ahLst/>
              <a:cxnLst/>
              <a:rect l="l" t="t" r="r" b="b"/>
              <a:pathLst>
                <a:path w="353060" h="367029">
                  <a:moveTo>
                    <a:pt x="352653" y="0"/>
                  </a:moveTo>
                  <a:lnTo>
                    <a:pt x="352653" y="208457"/>
                  </a:lnTo>
                  <a:lnTo>
                    <a:pt x="344535" y="258432"/>
                  </a:lnTo>
                  <a:lnTo>
                    <a:pt x="321957" y="301940"/>
                  </a:lnTo>
                  <a:lnTo>
                    <a:pt x="287582" y="336317"/>
                  </a:lnTo>
                  <a:lnTo>
                    <a:pt x="244073" y="358898"/>
                  </a:lnTo>
                  <a:lnTo>
                    <a:pt x="194094" y="367017"/>
                  </a:lnTo>
                  <a:lnTo>
                    <a:pt x="0" y="367017"/>
                  </a:lnTo>
                </a:path>
              </a:pathLst>
            </a:custGeom>
            <a:ln w="38100">
              <a:solidFill>
                <a:srgbClr val="168038"/>
              </a:solidFill>
            </a:ln>
          </p:spPr>
          <p:txBody>
            <a:bodyPr wrap="square" lIns="0" tIns="0" rIns="0" bIns="0" rtlCol="0"/>
            <a:lstStyle/>
            <a:p>
              <a:endParaRPr/>
            </a:p>
          </p:txBody>
        </p:sp>
        <p:sp>
          <p:nvSpPr>
            <p:cNvPr id="21" name="object 21"/>
            <p:cNvSpPr/>
            <p:nvPr/>
          </p:nvSpPr>
          <p:spPr>
            <a:xfrm>
              <a:off x="2219998" y="4338497"/>
              <a:ext cx="271780" cy="788670"/>
            </a:xfrm>
            <a:custGeom>
              <a:avLst/>
              <a:gdLst/>
              <a:ahLst/>
              <a:cxnLst/>
              <a:rect l="l" t="t" r="r" b="b"/>
              <a:pathLst>
                <a:path w="271780" h="788670">
                  <a:moveTo>
                    <a:pt x="27165" y="461987"/>
                  </a:moveTo>
                  <a:lnTo>
                    <a:pt x="0" y="461987"/>
                  </a:lnTo>
                  <a:lnTo>
                    <a:pt x="0" y="489153"/>
                  </a:lnTo>
                  <a:lnTo>
                    <a:pt x="0" y="516331"/>
                  </a:lnTo>
                  <a:lnTo>
                    <a:pt x="27165" y="516331"/>
                  </a:lnTo>
                  <a:lnTo>
                    <a:pt x="27165" y="489165"/>
                  </a:lnTo>
                  <a:lnTo>
                    <a:pt x="27165" y="461987"/>
                  </a:lnTo>
                  <a:close/>
                </a:path>
                <a:path w="271780" h="788670">
                  <a:moveTo>
                    <a:pt x="27165" y="353275"/>
                  </a:moveTo>
                  <a:lnTo>
                    <a:pt x="0" y="353275"/>
                  </a:lnTo>
                  <a:lnTo>
                    <a:pt x="0" y="380453"/>
                  </a:lnTo>
                  <a:lnTo>
                    <a:pt x="27165" y="380453"/>
                  </a:lnTo>
                  <a:lnTo>
                    <a:pt x="27165" y="353275"/>
                  </a:lnTo>
                  <a:close/>
                </a:path>
                <a:path w="271780" h="788670">
                  <a:moveTo>
                    <a:pt x="27165" y="217398"/>
                  </a:moveTo>
                  <a:lnTo>
                    <a:pt x="0" y="217398"/>
                  </a:lnTo>
                  <a:lnTo>
                    <a:pt x="0" y="244576"/>
                  </a:lnTo>
                  <a:lnTo>
                    <a:pt x="0" y="271754"/>
                  </a:lnTo>
                  <a:lnTo>
                    <a:pt x="27165" y="271754"/>
                  </a:lnTo>
                  <a:lnTo>
                    <a:pt x="27165" y="244576"/>
                  </a:lnTo>
                  <a:lnTo>
                    <a:pt x="27165" y="217398"/>
                  </a:lnTo>
                  <a:close/>
                </a:path>
                <a:path w="271780" h="788670">
                  <a:moveTo>
                    <a:pt x="54368" y="461987"/>
                  </a:moveTo>
                  <a:lnTo>
                    <a:pt x="27178" y="461987"/>
                  </a:lnTo>
                  <a:lnTo>
                    <a:pt x="27178" y="489153"/>
                  </a:lnTo>
                  <a:lnTo>
                    <a:pt x="27178" y="516331"/>
                  </a:lnTo>
                  <a:lnTo>
                    <a:pt x="54368" y="516331"/>
                  </a:lnTo>
                  <a:lnTo>
                    <a:pt x="54368" y="489165"/>
                  </a:lnTo>
                  <a:lnTo>
                    <a:pt x="54368" y="461987"/>
                  </a:lnTo>
                  <a:close/>
                </a:path>
                <a:path w="271780" h="788670">
                  <a:moveTo>
                    <a:pt x="54368" y="353275"/>
                  </a:moveTo>
                  <a:lnTo>
                    <a:pt x="27178" y="353275"/>
                  </a:lnTo>
                  <a:lnTo>
                    <a:pt x="27178" y="380453"/>
                  </a:lnTo>
                  <a:lnTo>
                    <a:pt x="54368" y="380453"/>
                  </a:lnTo>
                  <a:lnTo>
                    <a:pt x="54368" y="353275"/>
                  </a:lnTo>
                  <a:close/>
                </a:path>
                <a:path w="271780" h="788670">
                  <a:moveTo>
                    <a:pt x="108712" y="489153"/>
                  </a:moveTo>
                  <a:lnTo>
                    <a:pt x="81534" y="489153"/>
                  </a:lnTo>
                  <a:lnTo>
                    <a:pt x="81534" y="516331"/>
                  </a:lnTo>
                  <a:lnTo>
                    <a:pt x="54368" y="516331"/>
                  </a:lnTo>
                  <a:lnTo>
                    <a:pt x="54368" y="543509"/>
                  </a:lnTo>
                  <a:lnTo>
                    <a:pt x="81546" y="543509"/>
                  </a:lnTo>
                  <a:lnTo>
                    <a:pt x="81546" y="516331"/>
                  </a:lnTo>
                  <a:lnTo>
                    <a:pt x="108712" y="516331"/>
                  </a:lnTo>
                  <a:lnTo>
                    <a:pt x="108712" y="489153"/>
                  </a:lnTo>
                  <a:close/>
                </a:path>
                <a:path w="271780" h="788670">
                  <a:moveTo>
                    <a:pt x="108712" y="353275"/>
                  </a:moveTo>
                  <a:lnTo>
                    <a:pt x="81534" y="353275"/>
                  </a:lnTo>
                  <a:lnTo>
                    <a:pt x="81534" y="380453"/>
                  </a:lnTo>
                  <a:lnTo>
                    <a:pt x="54368" y="380453"/>
                  </a:lnTo>
                  <a:lnTo>
                    <a:pt x="54368" y="407619"/>
                  </a:lnTo>
                  <a:lnTo>
                    <a:pt x="54368" y="434809"/>
                  </a:lnTo>
                  <a:lnTo>
                    <a:pt x="54368" y="461987"/>
                  </a:lnTo>
                  <a:lnTo>
                    <a:pt x="81534" y="461987"/>
                  </a:lnTo>
                  <a:lnTo>
                    <a:pt x="108712" y="461987"/>
                  </a:lnTo>
                  <a:lnTo>
                    <a:pt x="108712" y="434809"/>
                  </a:lnTo>
                  <a:lnTo>
                    <a:pt x="108712" y="407619"/>
                  </a:lnTo>
                  <a:lnTo>
                    <a:pt x="81546" y="407619"/>
                  </a:lnTo>
                  <a:lnTo>
                    <a:pt x="81546" y="380453"/>
                  </a:lnTo>
                  <a:lnTo>
                    <a:pt x="108712" y="380453"/>
                  </a:lnTo>
                  <a:lnTo>
                    <a:pt x="108712" y="353275"/>
                  </a:lnTo>
                  <a:close/>
                </a:path>
                <a:path w="271780" h="788670">
                  <a:moveTo>
                    <a:pt x="135890" y="217398"/>
                  </a:moveTo>
                  <a:lnTo>
                    <a:pt x="108712" y="217398"/>
                  </a:lnTo>
                  <a:lnTo>
                    <a:pt x="108712" y="244576"/>
                  </a:lnTo>
                  <a:lnTo>
                    <a:pt x="108712" y="271741"/>
                  </a:lnTo>
                  <a:lnTo>
                    <a:pt x="81546" y="271741"/>
                  </a:lnTo>
                  <a:lnTo>
                    <a:pt x="54368" y="271741"/>
                  </a:lnTo>
                  <a:lnTo>
                    <a:pt x="54368" y="244576"/>
                  </a:lnTo>
                  <a:lnTo>
                    <a:pt x="81534" y="244576"/>
                  </a:lnTo>
                  <a:lnTo>
                    <a:pt x="108712" y="244576"/>
                  </a:lnTo>
                  <a:lnTo>
                    <a:pt x="108712" y="217398"/>
                  </a:lnTo>
                  <a:lnTo>
                    <a:pt x="81546" y="217398"/>
                  </a:lnTo>
                  <a:lnTo>
                    <a:pt x="54368" y="217398"/>
                  </a:lnTo>
                  <a:lnTo>
                    <a:pt x="27178" y="217398"/>
                  </a:lnTo>
                  <a:lnTo>
                    <a:pt x="27178" y="244576"/>
                  </a:lnTo>
                  <a:lnTo>
                    <a:pt x="27178" y="271754"/>
                  </a:lnTo>
                  <a:lnTo>
                    <a:pt x="54368" y="271754"/>
                  </a:lnTo>
                  <a:lnTo>
                    <a:pt x="54368" y="298932"/>
                  </a:lnTo>
                  <a:lnTo>
                    <a:pt x="27178" y="298932"/>
                  </a:lnTo>
                  <a:lnTo>
                    <a:pt x="27178" y="326110"/>
                  </a:lnTo>
                  <a:lnTo>
                    <a:pt x="54368" y="326110"/>
                  </a:lnTo>
                  <a:lnTo>
                    <a:pt x="81534" y="326110"/>
                  </a:lnTo>
                  <a:lnTo>
                    <a:pt x="108712" y="326110"/>
                  </a:lnTo>
                  <a:lnTo>
                    <a:pt x="108712" y="298932"/>
                  </a:lnTo>
                  <a:lnTo>
                    <a:pt x="108712" y="271754"/>
                  </a:lnTo>
                  <a:lnTo>
                    <a:pt x="135890" y="271754"/>
                  </a:lnTo>
                  <a:lnTo>
                    <a:pt x="135890" y="244576"/>
                  </a:lnTo>
                  <a:lnTo>
                    <a:pt x="135890" y="217398"/>
                  </a:lnTo>
                  <a:close/>
                </a:path>
                <a:path w="271780" h="788670">
                  <a:moveTo>
                    <a:pt x="163055" y="298932"/>
                  </a:moveTo>
                  <a:lnTo>
                    <a:pt x="135890" y="298932"/>
                  </a:lnTo>
                  <a:lnTo>
                    <a:pt x="135890" y="326110"/>
                  </a:lnTo>
                  <a:lnTo>
                    <a:pt x="163055" y="326110"/>
                  </a:lnTo>
                  <a:lnTo>
                    <a:pt x="163055" y="298932"/>
                  </a:lnTo>
                  <a:close/>
                </a:path>
                <a:path w="271780" h="788670">
                  <a:moveTo>
                    <a:pt x="190220" y="543509"/>
                  </a:moveTo>
                  <a:lnTo>
                    <a:pt x="163055" y="543509"/>
                  </a:lnTo>
                  <a:lnTo>
                    <a:pt x="163055" y="516331"/>
                  </a:lnTo>
                  <a:lnTo>
                    <a:pt x="135890" y="516331"/>
                  </a:lnTo>
                  <a:lnTo>
                    <a:pt x="108712" y="516331"/>
                  </a:lnTo>
                  <a:lnTo>
                    <a:pt x="108712" y="543509"/>
                  </a:lnTo>
                  <a:lnTo>
                    <a:pt x="108712" y="570687"/>
                  </a:lnTo>
                  <a:lnTo>
                    <a:pt x="135890" y="570687"/>
                  </a:lnTo>
                  <a:lnTo>
                    <a:pt x="163055" y="570687"/>
                  </a:lnTo>
                  <a:lnTo>
                    <a:pt x="190220" y="570687"/>
                  </a:lnTo>
                  <a:lnTo>
                    <a:pt x="190220" y="543509"/>
                  </a:lnTo>
                  <a:close/>
                </a:path>
                <a:path w="271780" h="788670">
                  <a:moveTo>
                    <a:pt x="190220" y="380453"/>
                  </a:moveTo>
                  <a:lnTo>
                    <a:pt x="163055" y="380453"/>
                  </a:lnTo>
                  <a:lnTo>
                    <a:pt x="135890" y="380453"/>
                  </a:lnTo>
                  <a:lnTo>
                    <a:pt x="135890" y="407619"/>
                  </a:lnTo>
                  <a:lnTo>
                    <a:pt x="135890" y="434809"/>
                  </a:lnTo>
                  <a:lnTo>
                    <a:pt x="135890" y="461987"/>
                  </a:lnTo>
                  <a:lnTo>
                    <a:pt x="135890" y="489165"/>
                  </a:lnTo>
                  <a:lnTo>
                    <a:pt x="163055" y="489165"/>
                  </a:lnTo>
                  <a:lnTo>
                    <a:pt x="163055" y="516331"/>
                  </a:lnTo>
                  <a:lnTo>
                    <a:pt x="190220" y="516331"/>
                  </a:lnTo>
                  <a:lnTo>
                    <a:pt x="190220" y="489153"/>
                  </a:lnTo>
                  <a:lnTo>
                    <a:pt x="163055" y="489153"/>
                  </a:lnTo>
                  <a:lnTo>
                    <a:pt x="163055" y="461987"/>
                  </a:lnTo>
                  <a:lnTo>
                    <a:pt x="190220" y="461987"/>
                  </a:lnTo>
                  <a:lnTo>
                    <a:pt x="190220" y="434809"/>
                  </a:lnTo>
                  <a:lnTo>
                    <a:pt x="163055" y="434809"/>
                  </a:lnTo>
                  <a:lnTo>
                    <a:pt x="163055" y="407631"/>
                  </a:lnTo>
                  <a:lnTo>
                    <a:pt x="190220" y="407631"/>
                  </a:lnTo>
                  <a:lnTo>
                    <a:pt x="190220" y="380453"/>
                  </a:lnTo>
                  <a:close/>
                </a:path>
                <a:path w="271780" h="788670">
                  <a:moveTo>
                    <a:pt x="190220" y="326110"/>
                  </a:moveTo>
                  <a:lnTo>
                    <a:pt x="163055" y="326110"/>
                  </a:lnTo>
                  <a:lnTo>
                    <a:pt x="163055" y="353288"/>
                  </a:lnTo>
                  <a:lnTo>
                    <a:pt x="190220" y="353288"/>
                  </a:lnTo>
                  <a:lnTo>
                    <a:pt x="190220" y="326110"/>
                  </a:lnTo>
                  <a:close/>
                </a:path>
                <a:path w="271780" h="788670">
                  <a:moveTo>
                    <a:pt x="190220" y="271741"/>
                  </a:moveTo>
                  <a:lnTo>
                    <a:pt x="163055" y="271741"/>
                  </a:lnTo>
                  <a:lnTo>
                    <a:pt x="163055" y="298932"/>
                  </a:lnTo>
                  <a:lnTo>
                    <a:pt x="190220" y="298932"/>
                  </a:lnTo>
                  <a:lnTo>
                    <a:pt x="190220" y="271741"/>
                  </a:lnTo>
                  <a:close/>
                </a:path>
                <a:path w="271780" h="788670">
                  <a:moveTo>
                    <a:pt x="190220" y="217398"/>
                  </a:moveTo>
                  <a:lnTo>
                    <a:pt x="163055" y="217398"/>
                  </a:lnTo>
                  <a:lnTo>
                    <a:pt x="163055" y="244576"/>
                  </a:lnTo>
                  <a:lnTo>
                    <a:pt x="190220" y="244576"/>
                  </a:lnTo>
                  <a:lnTo>
                    <a:pt x="190220" y="217398"/>
                  </a:lnTo>
                  <a:close/>
                </a:path>
                <a:path w="271780" h="788670">
                  <a:moveTo>
                    <a:pt x="217424" y="217398"/>
                  </a:moveTo>
                  <a:lnTo>
                    <a:pt x="190233" y="217398"/>
                  </a:lnTo>
                  <a:lnTo>
                    <a:pt x="190233" y="244576"/>
                  </a:lnTo>
                  <a:lnTo>
                    <a:pt x="217424" y="244576"/>
                  </a:lnTo>
                  <a:lnTo>
                    <a:pt x="217424" y="217398"/>
                  </a:lnTo>
                  <a:close/>
                </a:path>
                <a:path w="271780" h="788670">
                  <a:moveTo>
                    <a:pt x="244602" y="652208"/>
                  </a:moveTo>
                  <a:lnTo>
                    <a:pt x="217424" y="652208"/>
                  </a:lnTo>
                  <a:lnTo>
                    <a:pt x="217424" y="679386"/>
                  </a:lnTo>
                  <a:lnTo>
                    <a:pt x="217424" y="706564"/>
                  </a:lnTo>
                  <a:lnTo>
                    <a:pt x="217424" y="733742"/>
                  </a:lnTo>
                  <a:lnTo>
                    <a:pt x="217424" y="760920"/>
                  </a:lnTo>
                  <a:lnTo>
                    <a:pt x="217424" y="788098"/>
                  </a:lnTo>
                  <a:lnTo>
                    <a:pt x="244602" y="788098"/>
                  </a:lnTo>
                  <a:lnTo>
                    <a:pt x="244602" y="679386"/>
                  </a:lnTo>
                  <a:lnTo>
                    <a:pt x="244602" y="652208"/>
                  </a:lnTo>
                  <a:close/>
                </a:path>
                <a:path w="271780" h="788670">
                  <a:moveTo>
                    <a:pt x="244602" y="597865"/>
                  </a:moveTo>
                  <a:lnTo>
                    <a:pt x="217424" y="597865"/>
                  </a:lnTo>
                  <a:lnTo>
                    <a:pt x="217424" y="625043"/>
                  </a:lnTo>
                  <a:lnTo>
                    <a:pt x="244602" y="625043"/>
                  </a:lnTo>
                  <a:lnTo>
                    <a:pt x="244602" y="597865"/>
                  </a:lnTo>
                  <a:close/>
                </a:path>
                <a:path w="271780" h="788670">
                  <a:moveTo>
                    <a:pt x="244602" y="489153"/>
                  </a:moveTo>
                  <a:lnTo>
                    <a:pt x="217424" y="489153"/>
                  </a:lnTo>
                  <a:lnTo>
                    <a:pt x="217424" y="461987"/>
                  </a:lnTo>
                  <a:lnTo>
                    <a:pt x="217424" y="434809"/>
                  </a:lnTo>
                  <a:lnTo>
                    <a:pt x="190233" y="434809"/>
                  </a:lnTo>
                  <a:lnTo>
                    <a:pt x="190233" y="461987"/>
                  </a:lnTo>
                  <a:lnTo>
                    <a:pt x="190233" y="489153"/>
                  </a:lnTo>
                  <a:lnTo>
                    <a:pt x="190233" y="516331"/>
                  </a:lnTo>
                  <a:lnTo>
                    <a:pt x="190233" y="543509"/>
                  </a:lnTo>
                  <a:lnTo>
                    <a:pt x="190233" y="570687"/>
                  </a:lnTo>
                  <a:lnTo>
                    <a:pt x="217424" y="570687"/>
                  </a:lnTo>
                  <a:lnTo>
                    <a:pt x="244602" y="570687"/>
                  </a:lnTo>
                  <a:lnTo>
                    <a:pt x="244602" y="543509"/>
                  </a:lnTo>
                  <a:lnTo>
                    <a:pt x="217424" y="543509"/>
                  </a:lnTo>
                  <a:lnTo>
                    <a:pt x="217424" y="516331"/>
                  </a:lnTo>
                  <a:lnTo>
                    <a:pt x="244602" y="516331"/>
                  </a:lnTo>
                  <a:lnTo>
                    <a:pt x="244602" y="489153"/>
                  </a:lnTo>
                  <a:close/>
                </a:path>
                <a:path w="271780" h="788670">
                  <a:moveTo>
                    <a:pt x="244602" y="326110"/>
                  </a:moveTo>
                  <a:lnTo>
                    <a:pt x="217424" y="326110"/>
                  </a:lnTo>
                  <a:lnTo>
                    <a:pt x="190233" y="326110"/>
                  </a:lnTo>
                  <a:lnTo>
                    <a:pt x="190233" y="353288"/>
                  </a:lnTo>
                  <a:lnTo>
                    <a:pt x="217424" y="353288"/>
                  </a:lnTo>
                  <a:lnTo>
                    <a:pt x="244602" y="353288"/>
                  </a:lnTo>
                  <a:lnTo>
                    <a:pt x="244602" y="326110"/>
                  </a:lnTo>
                  <a:close/>
                </a:path>
                <a:path w="271780" h="788670">
                  <a:moveTo>
                    <a:pt x="244602" y="271741"/>
                  </a:moveTo>
                  <a:lnTo>
                    <a:pt x="217424" y="271741"/>
                  </a:lnTo>
                  <a:lnTo>
                    <a:pt x="190233" y="271741"/>
                  </a:lnTo>
                  <a:lnTo>
                    <a:pt x="190233" y="298932"/>
                  </a:lnTo>
                  <a:lnTo>
                    <a:pt x="217424" y="298932"/>
                  </a:lnTo>
                  <a:lnTo>
                    <a:pt x="244602" y="298932"/>
                  </a:lnTo>
                  <a:lnTo>
                    <a:pt x="244602" y="271741"/>
                  </a:lnTo>
                  <a:close/>
                </a:path>
                <a:path w="271780" h="788670">
                  <a:moveTo>
                    <a:pt x="271767" y="190220"/>
                  </a:moveTo>
                  <a:lnTo>
                    <a:pt x="244602" y="190220"/>
                  </a:lnTo>
                  <a:lnTo>
                    <a:pt x="244602" y="163055"/>
                  </a:lnTo>
                  <a:lnTo>
                    <a:pt x="217424" y="163055"/>
                  </a:lnTo>
                  <a:lnTo>
                    <a:pt x="217424" y="190220"/>
                  </a:lnTo>
                  <a:lnTo>
                    <a:pt x="217424" y="217398"/>
                  </a:lnTo>
                  <a:lnTo>
                    <a:pt x="244589" y="217398"/>
                  </a:lnTo>
                  <a:lnTo>
                    <a:pt x="271767" y="217398"/>
                  </a:lnTo>
                  <a:lnTo>
                    <a:pt x="271767" y="190220"/>
                  </a:lnTo>
                  <a:close/>
                </a:path>
                <a:path w="271780" h="788670">
                  <a:moveTo>
                    <a:pt x="271767" y="0"/>
                  </a:moveTo>
                  <a:lnTo>
                    <a:pt x="244589" y="0"/>
                  </a:lnTo>
                  <a:lnTo>
                    <a:pt x="244589" y="27165"/>
                  </a:lnTo>
                  <a:lnTo>
                    <a:pt x="217424" y="27165"/>
                  </a:lnTo>
                  <a:lnTo>
                    <a:pt x="217424" y="54343"/>
                  </a:lnTo>
                  <a:lnTo>
                    <a:pt x="217424" y="81521"/>
                  </a:lnTo>
                  <a:lnTo>
                    <a:pt x="244589" y="81521"/>
                  </a:lnTo>
                  <a:lnTo>
                    <a:pt x="244589" y="108686"/>
                  </a:lnTo>
                  <a:lnTo>
                    <a:pt x="217424" y="108686"/>
                  </a:lnTo>
                  <a:lnTo>
                    <a:pt x="217424" y="135877"/>
                  </a:lnTo>
                  <a:lnTo>
                    <a:pt x="244589" y="135877"/>
                  </a:lnTo>
                  <a:lnTo>
                    <a:pt x="271767" y="135877"/>
                  </a:lnTo>
                  <a:lnTo>
                    <a:pt x="271767" y="108699"/>
                  </a:lnTo>
                  <a:lnTo>
                    <a:pt x="271767" y="81521"/>
                  </a:lnTo>
                  <a:lnTo>
                    <a:pt x="271767" y="54343"/>
                  </a:lnTo>
                  <a:lnTo>
                    <a:pt x="244602" y="54343"/>
                  </a:lnTo>
                  <a:lnTo>
                    <a:pt x="244602" y="27178"/>
                  </a:lnTo>
                  <a:lnTo>
                    <a:pt x="271767" y="27178"/>
                  </a:lnTo>
                  <a:lnTo>
                    <a:pt x="271767" y="0"/>
                  </a:lnTo>
                  <a:close/>
                </a:path>
              </a:pathLst>
            </a:custGeom>
            <a:solidFill>
              <a:srgbClr val="000000"/>
            </a:solidFill>
          </p:spPr>
          <p:txBody>
            <a:bodyPr wrap="square" lIns="0" tIns="0" rIns="0" bIns="0" rtlCol="0"/>
            <a:lstStyle/>
            <a:p>
              <a:endParaRPr/>
            </a:p>
          </p:txBody>
        </p:sp>
        <p:sp>
          <p:nvSpPr>
            <p:cNvPr id="22" name="object 22"/>
            <p:cNvSpPr/>
            <p:nvPr/>
          </p:nvSpPr>
          <p:spPr>
            <a:xfrm>
              <a:off x="2464587" y="4338497"/>
              <a:ext cx="163195" cy="788670"/>
            </a:xfrm>
            <a:custGeom>
              <a:avLst/>
              <a:gdLst/>
              <a:ahLst/>
              <a:cxnLst/>
              <a:rect l="l" t="t" r="r" b="b"/>
              <a:pathLst>
                <a:path w="163194" h="788670">
                  <a:moveTo>
                    <a:pt x="27178" y="271741"/>
                  </a:moveTo>
                  <a:lnTo>
                    <a:pt x="0" y="271741"/>
                  </a:lnTo>
                  <a:lnTo>
                    <a:pt x="0" y="298932"/>
                  </a:lnTo>
                  <a:lnTo>
                    <a:pt x="0" y="326110"/>
                  </a:lnTo>
                  <a:lnTo>
                    <a:pt x="27178" y="326110"/>
                  </a:lnTo>
                  <a:lnTo>
                    <a:pt x="27178" y="298932"/>
                  </a:lnTo>
                  <a:lnTo>
                    <a:pt x="27178" y="271741"/>
                  </a:lnTo>
                  <a:close/>
                </a:path>
                <a:path w="163194" h="788670">
                  <a:moveTo>
                    <a:pt x="54343" y="733742"/>
                  </a:moveTo>
                  <a:lnTo>
                    <a:pt x="27178" y="733742"/>
                  </a:lnTo>
                  <a:lnTo>
                    <a:pt x="27178" y="706564"/>
                  </a:lnTo>
                  <a:lnTo>
                    <a:pt x="0" y="706564"/>
                  </a:lnTo>
                  <a:lnTo>
                    <a:pt x="0" y="733755"/>
                  </a:lnTo>
                  <a:lnTo>
                    <a:pt x="27178" y="733755"/>
                  </a:lnTo>
                  <a:lnTo>
                    <a:pt x="27178" y="760920"/>
                  </a:lnTo>
                  <a:lnTo>
                    <a:pt x="0" y="760920"/>
                  </a:lnTo>
                  <a:lnTo>
                    <a:pt x="0" y="788098"/>
                  </a:lnTo>
                  <a:lnTo>
                    <a:pt x="27178" y="788098"/>
                  </a:lnTo>
                  <a:lnTo>
                    <a:pt x="54343" y="788098"/>
                  </a:lnTo>
                  <a:lnTo>
                    <a:pt x="54343" y="760920"/>
                  </a:lnTo>
                  <a:lnTo>
                    <a:pt x="54343" y="733742"/>
                  </a:lnTo>
                  <a:close/>
                </a:path>
                <a:path w="163194" h="788670">
                  <a:moveTo>
                    <a:pt x="54343" y="625043"/>
                  </a:moveTo>
                  <a:lnTo>
                    <a:pt x="27178" y="625043"/>
                  </a:lnTo>
                  <a:lnTo>
                    <a:pt x="27178" y="652208"/>
                  </a:lnTo>
                  <a:lnTo>
                    <a:pt x="27178" y="679386"/>
                  </a:lnTo>
                  <a:lnTo>
                    <a:pt x="27178" y="706564"/>
                  </a:lnTo>
                  <a:lnTo>
                    <a:pt x="54343" y="706564"/>
                  </a:lnTo>
                  <a:lnTo>
                    <a:pt x="54343" y="679386"/>
                  </a:lnTo>
                  <a:lnTo>
                    <a:pt x="54343" y="652221"/>
                  </a:lnTo>
                  <a:lnTo>
                    <a:pt x="54343" y="625043"/>
                  </a:lnTo>
                  <a:close/>
                </a:path>
                <a:path w="163194" h="788670">
                  <a:moveTo>
                    <a:pt x="54343" y="543509"/>
                  </a:moveTo>
                  <a:lnTo>
                    <a:pt x="27178" y="543509"/>
                  </a:lnTo>
                  <a:lnTo>
                    <a:pt x="27178" y="570674"/>
                  </a:lnTo>
                  <a:lnTo>
                    <a:pt x="0" y="570674"/>
                  </a:lnTo>
                  <a:lnTo>
                    <a:pt x="0" y="597865"/>
                  </a:lnTo>
                  <a:lnTo>
                    <a:pt x="0" y="625043"/>
                  </a:lnTo>
                  <a:lnTo>
                    <a:pt x="27178" y="625043"/>
                  </a:lnTo>
                  <a:lnTo>
                    <a:pt x="27178" y="597865"/>
                  </a:lnTo>
                  <a:lnTo>
                    <a:pt x="27178" y="570687"/>
                  </a:lnTo>
                  <a:lnTo>
                    <a:pt x="54343" y="570687"/>
                  </a:lnTo>
                  <a:lnTo>
                    <a:pt x="54343" y="543509"/>
                  </a:lnTo>
                  <a:close/>
                </a:path>
                <a:path w="163194" h="788670">
                  <a:moveTo>
                    <a:pt x="54343" y="407619"/>
                  </a:moveTo>
                  <a:lnTo>
                    <a:pt x="27178" y="407619"/>
                  </a:lnTo>
                  <a:lnTo>
                    <a:pt x="27178" y="434809"/>
                  </a:lnTo>
                  <a:lnTo>
                    <a:pt x="0" y="434809"/>
                  </a:lnTo>
                  <a:lnTo>
                    <a:pt x="0" y="543509"/>
                  </a:lnTo>
                  <a:lnTo>
                    <a:pt x="27178" y="543509"/>
                  </a:lnTo>
                  <a:lnTo>
                    <a:pt x="27178" y="516331"/>
                  </a:lnTo>
                  <a:lnTo>
                    <a:pt x="54343" y="516331"/>
                  </a:lnTo>
                  <a:lnTo>
                    <a:pt x="54343" y="489153"/>
                  </a:lnTo>
                  <a:lnTo>
                    <a:pt x="27178" y="489153"/>
                  </a:lnTo>
                  <a:lnTo>
                    <a:pt x="27178" y="461987"/>
                  </a:lnTo>
                  <a:lnTo>
                    <a:pt x="54343" y="461987"/>
                  </a:lnTo>
                  <a:lnTo>
                    <a:pt x="54343" y="434809"/>
                  </a:lnTo>
                  <a:lnTo>
                    <a:pt x="54343" y="407619"/>
                  </a:lnTo>
                  <a:close/>
                </a:path>
                <a:path w="163194" h="788670">
                  <a:moveTo>
                    <a:pt x="54343" y="326110"/>
                  </a:moveTo>
                  <a:lnTo>
                    <a:pt x="27178" y="326110"/>
                  </a:lnTo>
                  <a:lnTo>
                    <a:pt x="27178" y="353275"/>
                  </a:lnTo>
                  <a:lnTo>
                    <a:pt x="0" y="353275"/>
                  </a:lnTo>
                  <a:lnTo>
                    <a:pt x="0" y="380453"/>
                  </a:lnTo>
                  <a:lnTo>
                    <a:pt x="27178" y="380453"/>
                  </a:lnTo>
                  <a:lnTo>
                    <a:pt x="54343" y="380453"/>
                  </a:lnTo>
                  <a:lnTo>
                    <a:pt x="54343" y="353288"/>
                  </a:lnTo>
                  <a:lnTo>
                    <a:pt x="54343" y="326110"/>
                  </a:lnTo>
                  <a:close/>
                </a:path>
                <a:path w="163194" h="788670">
                  <a:moveTo>
                    <a:pt x="54343" y="108686"/>
                  </a:moveTo>
                  <a:lnTo>
                    <a:pt x="27178" y="108686"/>
                  </a:lnTo>
                  <a:lnTo>
                    <a:pt x="27178" y="135877"/>
                  </a:lnTo>
                  <a:lnTo>
                    <a:pt x="27178" y="163055"/>
                  </a:lnTo>
                  <a:lnTo>
                    <a:pt x="27178" y="190220"/>
                  </a:lnTo>
                  <a:lnTo>
                    <a:pt x="0" y="190220"/>
                  </a:lnTo>
                  <a:lnTo>
                    <a:pt x="0" y="217398"/>
                  </a:lnTo>
                  <a:lnTo>
                    <a:pt x="0" y="244576"/>
                  </a:lnTo>
                  <a:lnTo>
                    <a:pt x="27178" y="244576"/>
                  </a:lnTo>
                  <a:lnTo>
                    <a:pt x="54343" y="244576"/>
                  </a:lnTo>
                  <a:lnTo>
                    <a:pt x="54343" y="135877"/>
                  </a:lnTo>
                  <a:lnTo>
                    <a:pt x="54343" y="108686"/>
                  </a:lnTo>
                  <a:close/>
                </a:path>
                <a:path w="163194" h="788670">
                  <a:moveTo>
                    <a:pt x="54343" y="27165"/>
                  </a:moveTo>
                  <a:lnTo>
                    <a:pt x="27178" y="27165"/>
                  </a:lnTo>
                  <a:lnTo>
                    <a:pt x="27178" y="54343"/>
                  </a:lnTo>
                  <a:lnTo>
                    <a:pt x="27178" y="81521"/>
                  </a:lnTo>
                  <a:lnTo>
                    <a:pt x="54343" y="81521"/>
                  </a:lnTo>
                  <a:lnTo>
                    <a:pt x="54343" y="54343"/>
                  </a:lnTo>
                  <a:lnTo>
                    <a:pt x="54343" y="27165"/>
                  </a:lnTo>
                  <a:close/>
                </a:path>
                <a:path w="163194" h="788670">
                  <a:moveTo>
                    <a:pt x="81534" y="489153"/>
                  </a:moveTo>
                  <a:lnTo>
                    <a:pt x="54356" y="489153"/>
                  </a:lnTo>
                  <a:lnTo>
                    <a:pt x="54356" y="516331"/>
                  </a:lnTo>
                  <a:lnTo>
                    <a:pt x="81534" y="516331"/>
                  </a:lnTo>
                  <a:lnTo>
                    <a:pt x="81534" y="489153"/>
                  </a:lnTo>
                  <a:close/>
                </a:path>
                <a:path w="163194" h="788670">
                  <a:moveTo>
                    <a:pt x="135890" y="489153"/>
                  </a:moveTo>
                  <a:lnTo>
                    <a:pt x="108712" y="489153"/>
                  </a:lnTo>
                  <a:lnTo>
                    <a:pt x="108712" y="516331"/>
                  </a:lnTo>
                  <a:lnTo>
                    <a:pt x="135890" y="516331"/>
                  </a:lnTo>
                  <a:lnTo>
                    <a:pt x="135890" y="489153"/>
                  </a:lnTo>
                  <a:close/>
                </a:path>
                <a:path w="163194" h="788670">
                  <a:moveTo>
                    <a:pt x="163068" y="706564"/>
                  </a:moveTo>
                  <a:lnTo>
                    <a:pt x="135890" y="706564"/>
                  </a:lnTo>
                  <a:lnTo>
                    <a:pt x="135890" y="733742"/>
                  </a:lnTo>
                  <a:lnTo>
                    <a:pt x="108712" y="733742"/>
                  </a:lnTo>
                  <a:lnTo>
                    <a:pt x="108712" y="706564"/>
                  </a:lnTo>
                  <a:lnTo>
                    <a:pt x="81521" y="706564"/>
                  </a:lnTo>
                  <a:lnTo>
                    <a:pt x="81521" y="733742"/>
                  </a:lnTo>
                  <a:lnTo>
                    <a:pt x="54356" y="733742"/>
                  </a:lnTo>
                  <a:lnTo>
                    <a:pt x="54356" y="760920"/>
                  </a:lnTo>
                  <a:lnTo>
                    <a:pt x="81534" y="760920"/>
                  </a:lnTo>
                  <a:lnTo>
                    <a:pt x="81534" y="733755"/>
                  </a:lnTo>
                  <a:lnTo>
                    <a:pt x="108712" y="733755"/>
                  </a:lnTo>
                  <a:lnTo>
                    <a:pt x="108712" y="760920"/>
                  </a:lnTo>
                  <a:lnTo>
                    <a:pt x="108712" y="788098"/>
                  </a:lnTo>
                  <a:lnTo>
                    <a:pt x="135890" y="788098"/>
                  </a:lnTo>
                  <a:lnTo>
                    <a:pt x="163068" y="788098"/>
                  </a:lnTo>
                  <a:lnTo>
                    <a:pt x="163068" y="760920"/>
                  </a:lnTo>
                  <a:lnTo>
                    <a:pt x="135890" y="760920"/>
                  </a:lnTo>
                  <a:lnTo>
                    <a:pt x="135890" y="733755"/>
                  </a:lnTo>
                  <a:lnTo>
                    <a:pt x="163068" y="733755"/>
                  </a:lnTo>
                  <a:lnTo>
                    <a:pt x="163068" y="706564"/>
                  </a:lnTo>
                  <a:close/>
                </a:path>
                <a:path w="163194" h="788670">
                  <a:moveTo>
                    <a:pt x="163068" y="570674"/>
                  </a:moveTo>
                  <a:lnTo>
                    <a:pt x="135890" y="570674"/>
                  </a:lnTo>
                  <a:lnTo>
                    <a:pt x="135890" y="543509"/>
                  </a:lnTo>
                  <a:lnTo>
                    <a:pt x="108712" y="543509"/>
                  </a:lnTo>
                  <a:lnTo>
                    <a:pt x="108712" y="570687"/>
                  </a:lnTo>
                  <a:lnTo>
                    <a:pt x="108712" y="597865"/>
                  </a:lnTo>
                  <a:lnTo>
                    <a:pt x="81534" y="597865"/>
                  </a:lnTo>
                  <a:lnTo>
                    <a:pt x="81534" y="570687"/>
                  </a:lnTo>
                  <a:lnTo>
                    <a:pt x="108712" y="570687"/>
                  </a:lnTo>
                  <a:lnTo>
                    <a:pt x="108712" y="543509"/>
                  </a:lnTo>
                  <a:lnTo>
                    <a:pt x="81521" y="543509"/>
                  </a:lnTo>
                  <a:lnTo>
                    <a:pt x="81521" y="570674"/>
                  </a:lnTo>
                  <a:lnTo>
                    <a:pt x="54356" y="570674"/>
                  </a:lnTo>
                  <a:lnTo>
                    <a:pt x="54356" y="597865"/>
                  </a:lnTo>
                  <a:lnTo>
                    <a:pt x="54356" y="625043"/>
                  </a:lnTo>
                  <a:lnTo>
                    <a:pt x="81521" y="625043"/>
                  </a:lnTo>
                  <a:lnTo>
                    <a:pt x="81521" y="652221"/>
                  </a:lnTo>
                  <a:lnTo>
                    <a:pt x="108712" y="652221"/>
                  </a:lnTo>
                  <a:lnTo>
                    <a:pt x="135890" y="652221"/>
                  </a:lnTo>
                  <a:lnTo>
                    <a:pt x="163068" y="652221"/>
                  </a:lnTo>
                  <a:lnTo>
                    <a:pt x="163068" y="625043"/>
                  </a:lnTo>
                  <a:lnTo>
                    <a:pt x="163068" y="597865"/>
                  </a:lnTo>
                  <a:lnTo>
                    <a:pt x="163068" y="570674"/>
                  </a:lnTo>
                  <a:close/>
                </a:path>
                <a:path w="163194" h="788670">
                  <a:moveTo>
                    <a:pt x="163068" y="271741"/>
                  </a:moveTo>
                  <a:lnTo>
                    <a:pt x="135890" y="271741"/>
                  </a:lnTo>
                  <a:lnTo>
                    <a:pt x="135890" y="298932"/>
                  </a:lnTo>
                  <a:lnTo>
                    <a:pt x="163068" y="298932"/>
                  </a:lnTo>
                  <a:lnTo>
                    <a:pt x="163068" y="271741"/>
                  </a:lnTo>
                  <a:close/>
                </a:path>
                <a:path w="163194" h="788670">
                  <a:moveTo>
                    <a:pt x="163068" y="163055"/>
                  </a:moveTo>
                  <a:lnTo>
                    <a:pt x="135890" y="163055"/>
                  </a:lnTo>
                  <a:lnTo>
                    <a:pt x="135890" y="190220"/>
                  </a:lnTo>
                  <a:lnTo>
                    <a:pt x="108712" y="190220"/>
                  </a:lnTo>
                  <a:lnTo>
                    <a:pt x="108712" y="163055"/>
                  </a:lnTo>
                  <a:lnTo>
                    <a:pt x="81534" y="163055"/>
                  </a:lnTo>
                  <a:lnTo>
                    <a:pt x="81534" y="135877"/>
                  </a:lnTo>
                  <a:lnTo>
                    <a:pt x="54356" y="135877"/>
                  </a:lnTo>
                  <a:lnTo>
                    <a:pt x="54356" y="163055"/>
                  </a:lnTo>
                  <a:lnTo>
                    <a:pt x="81521" y="163055"/>
                  </a:lnTo>
                  <a:lnTo>
                    <a:pt x="81521" y="190220"/>
                  </a:lnTo>
                  <a:lnTo>
                    <a:pt x="54356" y="190220"/>
                  </a:lnTo>
                  <a:lnTo>
                    <a:pt x="54356" y="217398"/>
                  </a:lnTo>
                  <a:lnTo>
                    <a:pt x="81521" y="217398"/>
                  </a:lnTo>
                  <a:lnTo>
                    <a:pt x="81521" y="244576"/>
                  </a:lnTo>
                  <a:lnTo>
                    <a:pt x="54356" y="244576"/>
                  </a:lnTo>
                  <a:lnTo>
                    <a:pt x="54356" y="271741"/>
                  </a:lnTo>
                  <a:lnTo>
                    <a:pt x="54356" y="298932"/>
                  </a:lnTo>
                  <a:lnTo>
                    <a:pt x="81521" y="298932"/>
                  </a:lnTo>
                  <a:lnTo>
                    <a:pt x="108712" y="298932"/>
                  </a:lnTo>
                  <a:lnTo>
                    <a:pt x="108712" y="271741"/>
                  </a:lnTo>
                  <a:lnTo>
                    <a:pt x="81534" y="271741"/>
                  </a:lnTo>
                  <a:lnTo>
                    <a:pt x="81534" y="244576"/>
                  </a:lnTo>
                  <a:lnTo>
                    <a:pt x="108712" y="244576"/>
                  </a:lnTo>
                  <a:lnTo>
                    <a:pt x="108712" y="217398"/>
                  </a:lnTo>
                  <a:lnTo>
                    <a:pt x="81534" y="217398"/>
                  </a:lnTo>
                  <a:lnTo>
                    <a:pt x="81534" y="190233"/>
                  </a:lnTo>
                  <a:lnTo>
                    <a:pt x="108712" y="190233"/>
                  </a:lnTo>
                  <a:lnTo>
                    <a:pt x="108712" y="217398"/>
                  </a:lnTo>
                  <a:lnTo>
                    <a:pt x="135890" y="217398"/>
                  </a:lnTo>
                  <a:lnTo>
                    <a:pt x="163068" y="217398"/>
                  </a:lnTo>
                  <a:lnTo>
                    <a:pt x="163068" y="190233"/>
                  </a:lnTo>
                  <a:lnTo>
                    <a:pt x="163068" y="163055"/>
                  </a:lnTo>
                  <a:close/>
                </a:path>
                <a:path w="163194" h="788670">
                  <a:moveTo>
                    <a:pt x="163068" y="0"/>
                  </a:moveTo>
                  <a:lnTo>
                    <a:pt x="135890" y="0"/>
                  </a:lnTo>
                  <a:lnTo>
                    <a:pt x="135890" y="27165"/>
                  </a:lnTo>
                  <a:lnTo>
                    <a:pt x="108712" y="27165"/>
                  </a:lnTo>
                  <a:lnTo>
                    <a:pt x="81521" y="27165"/>
                  </a:lnTo>
                  <a:lnTo>
                    <a:pt x="81521" y="54343"/>
                  </a:lnTo>
                  <a:lnTo>
                    <a:pt x="54356" y="54343"/>
                  </a:lnTo>
                  <a:lnTo>
                    <a:pt x="54356" y="81521"/>
                  </a:lnTo>
                  <a:lnTo>
                    <a:pt x="54356" y="108699"/>
                  </a:lnTo>
                  <a:lnTo>
                    <a:pt x="81534" y="108699"/>
                  </a:lnTo>
                  <a:lnTo>
                    <a:pt x="81534" y="81521"/>
                  </a:lnTo>
                  <a:lnTo>
                    <a:pt x="81534" y="54343"/>
                  </a:lnTo>
                  <a:lnTo>
                    <a:pt x="108712" y="54343"/>
                  </a:lnTo>
                  <a:lnTo>
                    <a:pt x="108712" y="81521"/>
                  </a:lnTo>
                  <a:lnTo>
                    <a:pt x="108712" y="108686"/>
                  </a:lnTo>
                  <a:lnTo>
                    <a:pt x="108712" y="135877"/>
                  </a:lnTo>
                  <a:lnTo>
                    <a:pt x="135890" y="135877"/>
                  </a:lnTo>
                  <a:lnTo>
                    <a:pt x="135890" y="108699"/>
                  </a:lnTo>
                  <a:lnTo>
                    <a:pt x="163068" y="108699"/>
                  </a:lnTo>
                  <a:lnTo>
                    <a:pt x="163068" y="81521"/>
                  </a:lnTo>
                  <a:lnTo>
                    <a:pt x="135890" y="81521"/>
                  </a:lnTo>
                  <a:lnTo>
                    <a:pt x="135890" y="54343"/>
                  </a:lnTo>
                  <a:lnTo>
                    <a:pt x="135890" y="27178"/>
                  </a:lnTo>
                  <a:lnTo>
                    <a:pt x="163068" y="27178"/>
                  </a:lnTo>
                  <a:lnTo>
                    <a:pt x="163068" y="0"/>
                  </a:lnTo>
                  <a:close/>
                </a:path>
              </a:pathLst>
            </a:custGeom>
            <a:solidFill>
              <a:srgbClr val="000000"/>
            </a:solidFill>
          </p:spPr>
          <p:txBody>
            <a:bodyPr wrap="square" lIns="0" tIns="0" rIns="0" bIns="0" rtlCol="0"/>
            <a:lstStyle/>
            <a:p>
              <a:endParaRPr/>
            </a:p>
          </p:txBody>
        </p:sp>
        <p:sp>
          <p:nvSpPr>
            <p:cNvPr id="23" name="object 23"/>
            <p:cNvSpPr/>
            <p:nvPr/>
          </p:nvSpPr>
          <p:spPr>
            <a:xfrm>
              <a:off x="2600477" y="4338497"/>
              <a:ext cx="190500" cy="788670"/>
            </a:xfrm>
            <a:custGeom>
              <a:avLst/>
              <a:gdLst/>
              <a:ahLst/>
              <a:cxnLst/>
              <a:rect l="l" t="t" r="r" b="b"/>
              <a:pathLst>
                <a:path w="190500" h="788670">
                  <a:moveTo>
                    <a:pt x="27178" y="760920"/>
                  </a:moveTo>
                  <a:lnTo>
                    <a:pt x="0" y="760920"/>
                  </a:lnTo>
                  <a:lnTo>
                    <a:pt x="0" y="788098"/>
                  </a:lnTo>
                  <a:lnTo>
                    <a:pt x="27178" y="788098"/>
                  </a:lnTo>
                  <a:lnTo>
                    <a:pt x="27178" y="760920"/>
                  </a:lnTo>
                  <a:close/>
                </a:path>
                <a:path w="190500" h="788670">
                  <a:moveTo>
                    <a:pt x="81508" y="679386"/>
                  </a:moveTo>
                  <a:lnTo>
                    <a:pt x="54343" y="679386"/>
                  </a:lnTo>
                  <a:lnTo>
                    <a:pt x="54343" y="706564"/>
                  </a:lnTo>
                  <a:lnTo>
                    <a:pt x="81508" y="706564"/>
                  </a:lnTo>
                  <a:lnTo>
                    <a:pt x="81508" y="679386"/>
                  </a:lnTo>
                  <a:close/>
                </a:path>
                <a:path w="190500" h="788670">
                  <a:moveTo>
                    <a:pt x="135864" y="733742"/>
                  </a:moveTo>
                  <a:lnTo>
                    <a:pt x="108686" y="733742"/>
                  </a:lnTo>
                  <a:lnTo>
                    <a:pt x="108686" y="706564"/>
                  </a:lnTo>
                  <a:lnTo>
                    <a:pt x="81508" y="706564"/>
                  </a:lnTo>
                  <a:lnTo>
                    <a:pt x="81508" y="733742"/>
                  </a:lnTo>
                  <a:lnTo>
                    <a:pt x="54343" y="733742"/>
                  </a:lnTo>
                  <a:lnTo>
                    <a:pt x="54343" y="760920"/>
                  </a:lnTo>
                  <a:lnTo>
                    <a:pt x="81508" y="760920"/>
                  </a:lnTo>
                  <a:lnTo>
                    <a:pt x="81508" y="788098"/>
                  </a:lnTo>
                  <a:lnTo>
                    <a:pt x="108686" y="788098"/>
                  </a:lnTo>
                  <a:lnTo>
                    <a:pt x="135864" y="788098"/>
                  </a:lnTo>
                  <a:lnTo>
                    <a:pt x="135864" y="760920"/>
                  </a:lnTo>
                  <a:lnTo>
                    <a:pt x="135864" y="733742"/>
                  </a:lnTo>
                  <a:close/>
                </a:path>
                <a:path w="190500" h="788670">
                  <a:moveTo>
                    <a:pt x="135864" y="679386"/>
                  </a:moveTo>
                  <a:lnTo>
                    <a:pt x="108686" y="679386"/>
                  </a:lnTo>
                  <a:lnTo>
                    <a:pt x="108686" y="706564"/>
                  </a:lnTo>
                  <a:lnTo>
                    <a:pt x="135864" y="706564"/>
                  </a:lnTo>
                  <a:lnTo>
                    <a:pt x="135864" y="679386"/>
                  </a:lnTo>
                  <a:close/>
                </a:path>
                <a:path w="190500" h="788670">
                  <a:moveTo>
                    <a:pt x="135864" y="570674"/>
                  </a:moveTo>
                  <a:lnTo>
                    <a:pt x="108686" y="570674"/>
                  </a:lnTo>
                  <a:lnTo>
                    <a:pt x="108686" y="543509"/>
                  </a:lnTo>
                  <a:lnTo>
                    <a:pt x="81508" y="543509"/>
                  </a:lnTo>
                  <a:lnTo>
                    <a:pt x="81508" y="570674"/>
                  </a:lnTo>
                  <a:lnTo>
                    <a:pt x="54343" y="570674"/>
                  </a:lnTo>
                  <a:lnTo>
                    <a:pt x="54343" y="543509"/>
                  </a:lnTo>
                  <a:lnTo>
                    <a:pt x="81508" y="543509"/>
                  </a:lnTo>
                  <a:lnTo>
                    <a:pt x="81508" y="516331"/>
                  </a:lnTo>
                  <a:lnTo>
                    <a:pt x="54343" y="516331"/>
                  </a:lnTo>
                  <a:lnTo>
                    <a:pt x="27165" y="516331"/>
                  </a:lnTo>
                  <a:lnTo>
                    <a:pt x="27165" y="543509"/>
                  </a:lnTo>
                  <a:lnTo>
                    <a:pt x="27165" y="570687"/>
                  </a:lnTo>
                  <a:lnTo>
                    <a:pt x="54343" y="570687"/>
                  </a:lnTo>
                  <a:lnTo>
                    <a:pt x="54343" y="597865"/>
                  </a:lnTo>
                  <a:lnTo>
                    <a:pt x="54343" y="625043"/>
                  </a:lnTo>
                  <a:lnTo>
                    <a:pt x="27165" y="625043"/>
                  </a:lnTo>
                  <a:lnTo>
                    <a:pt x="27165" y="652221"/>
                  </a:lnTo>
                  <a:lnTo>
                    <a:pt x="54343" y="652221"/>
                  </a:lnTo>
                  <a:lnTo>
                    <a:pt x="81508" y="652221"/>
                  </a:lnTo>
                  <a:lnTo>
                    <a:pt x="81508" y="625043"/>
                  </a:lnTo>
                  <a:lnTo>
                    <a:pt x="108686" y="625043"/>
                  </a:lnTo>
                  <a:lnTo>
                    <a:pt x="108686" y="597865"/>
                  </a:lnTo>
                  <a:lnTo>
                    <a:pt x="81508" y="597865"/>
                  </a:lnTo>
                  <a:lnTo>
                    <a:pt x="81508" y="570687"/>
                  </a:lnTo>
                  <a:lnTo>
                    <a:pt x="108686" y="570687"/>
                  </a:lnTo>
                  <a:lnTo>
                    <a:pt x="108686" y="597865"/>
                  </a:lnTo>
                  <a:lnTo>
                    <a:pt x="135864" y="597865"/>
                  </a:lnTo>
                  <a:lnTo>
                    <a:pt x="135864" y="570674"/>
                  </a:lnTo>
                  <a:close/>
                </a:path>
                <a:path w="190500" h="788670">
                  <a:moveTo>
                    <a:pt x="135864" y="461987"/>
                  </a:moveTo>
                  <a:lnTo>
                    <a:pt x="108686" y="461987"/>
                  </a:lnTo>
                  <a:lnTo>
                    <a:pt x="108686" y="489153"/>
                  </a:lnTo>
                  <a:lnTo>
                    <a:pt x="108686" y="516331"/>
                  </a:lnTo>
                  <a:lnTo>
                    <a:pt x="135864" y="516331"/>
                  </a:lnTo>
                  <a:lnTo>
                    <a:pt x="135864" y="489165"/>
                  </a:lnTo>
                  <a:lnTo>
                    <a:pt x="135864" y="461987"/>
                  </a:lnTo>
                  <a:close/>
                </a:path>
                <a:path w="190500" h="788670">
                  <a:moveTo>
                    <a:pt x="135864" y="353275"/>
                  </a:moveTo>
                  <a:lnTo>
                    <a:pt x="108686" y="353275"/>
                  </a:lnTo>
                  <a:lnTo>
                    <a:pt x="108686" y="380453"/>
                  </a:lnTo>
                  <a:lnTo>
                    <a:pt x="108686" y="407631"/>
                  </a:lnTo>
                  <a:lnTo>
                    <a:pt x="135864" y="407631"/>
                  </a:lnTo>
                  <a:lnTo>
                    <a:pt x="135864" y="380453"/>
                  </a:lnTo>
                  <a:lnTo>
                    <a:pt x="135864" y="353275"/>
                  </a:lnTo>
                  <a:close/>
                </a:path>
                <a:path w="190500" h="788670">
                  <a:moveTo>
                    <a:pt x="135864" y="298932"/>
                  </a:moveTo>
                  <a:lnTo>
                    <a:pt x="108686" y="298932"/>
                  </a:lnTo>
                  <a:lnTo>
                    <a:pt x="108686" y="326110"/>
                  </a:lnTo>
                  <a:lnTo>
                    <a:pt x="135864" y="326110"/>
                  </a:lnTo>
                  <a:lnTo>
                    <a:pt x="135864" y="298932"/>
                  </a:lnTo>
                  <a:close/>
                </a:path>
                <a:path w="190500" h="788670">
                  <a:moveTo>
                    <a:pt x="135864" y="163055"/>
                  </a:moveTo>
                  <a:lnTo>
                    <a:pt x="108686" y="163055"/>
                  </a:lnTo>
                  <a:lnTo>
                    <a:pt x="108686" y="190220"/>
                  </a:lnTo>
                  <a:lnTo>
                    <a:pt x="81508" y="190220"/>
                  </a:lnTo>
                  <a:lnTo>
                    <a:pt x="81508" y="244576"/>
                  </a:lnTo>
                  <a:lnTo>
                    <a:pt x="81508" y="271741"/>
                  </a:lnTo>
                  <a:lnTo>
                    <a:pt x="54343" y="271741"/>
                  </a:lnTo>
                  <a:lnTo>
                    <a:pt x="54343" y="244576"/>
                  </a:lnTo>
                  <a:lnTo>
                    <a:pt x="81508" y="244576"/>
                  </a:lnTo>
                  <a:lnTo>
                    <a:pt x="81508" y="190220"/>
                  </a:lnTo>
                  <a:lnTo>
                    <a:pt x="81508" y="163055"/>
                  </a:lnTo>
                  <a:lnTo>
                    <a:pt x="81508" y="135877"/>
                  </a:lnTo>
                  <a:lnTo>
                    <a:pt x="54343" y="135877"/>
                  </a:lnTo>
                  <a:lnTo>
                    <a:pt x="27165" y="135877"/>
                  </a:lnTo>
                  <a:lnTo>
                    <a:pt x="27165" y="163055"/>
                  </a:lnTo>
                  <a:lnTo>
                    <a:pt x="54343" y="163055"/>
                  </a:lnTo>
                  <a:lnTo>
                    <a:pt x="54343" y="190220"/>
                  </a:lnTo>
                  <a:lnTo>
                    <a:pt x="54343" y="217398"/>
                  </a:lnTo>
                  <a:lnTo>
                    <a:pt x="27165" y="217398"/>
                  </a:lnTo>
                  <a:lnTo>
                    <a:pt x="27165" y="244576"/>
                  </a:lnTo>
                  <a:lnTo>
                    <a:pt x="27165" y="271754"/>
                  </a:lnTo>
                  <a:lnTo>
                    <a:pt x="54343" y="271754"/>
                  </a:lnTo>
                  <a:lnTo>
                    <a:pt x="54343" y="298932"/>
                  </a:lnTo>
                  <a:lnTo>
                    <a:pt x="81508" y="298932"/>
                  </a:lnTo>
                  <a:lnTo>
                    <a:pt x="108686" y="298932"/>
                  </a:lnTo>
                  <a:lnTo>
                    <a:pt x="108686" y="271754"/>
                  </a:lnTo>
                  <a:lnTo>
                    <a:pt x="135864" y="271754"/>
                  </a:lnTo>
                  <a:lnTo>
                    <a:pt x="135864" y="244576"/>
                  </a:lnTo>
                  <a:lnTo>
                    <a:pt x="108686" y="244576"/>
                  </a:lnTo>
                  <a:lnTo>
                    <a:pt x="108686" y="217398"/>
                  </a:lnTo>
                  <a:lnTo>
                    <a:pt x="108686" y="190233"/>
                  </a:lnTo>
                  <a:lnTo>
                    <a:pt x="135864" y="190233"/>
                  </a:lnTo>
                  <a:lnTo>
                    <a:pt x="135864" y="163055"/>
                  </a:lnTo>
                  <a:close/>
                </a:path>
                <a:path w="190500" h="788670">
                  <a:moveTo>
                    <a:pt x="135864" y="108686"/>
                  </a:moveTo>
                  <a:lnTo>
                    <a:pt x="108686" y="108686"/>
                  </a:lnTo>
                  <a:lnTo>
                    <a:pt x="108686" y="81521"/>
                  </a:lnTo>
                  <a:lnTo>
                    <a:pt x="81508" y="81521"/>
                  </a:lnTo>
                  <a:lnTo>
                    <a:pt x="81508" y="54343"/>
                  </a:lnTo>
                  <a:lnTo>
                    <a:pt x="81508" y="27165"/>
                  </a:lnTo>
                  <a:lnTo>
                    <a:pt x="54343" y="27165"/>
                  </a:lnTo>
                  <a:lnTo>
                    <a:pt x="54343" y="54343"/>
                  </a:lnTo>
                  <a:lnTo>
                    <a:pt x="54343" y="81521"/>
                  </a:lnTo>
                  <a:lnTo>
                    <a:pt x="54343" y="108699"/>
                  </a:lnTo>
                  <a:lnTo>
                    <a:pt x="81508" y="108699"/>
                  </a:lnTo>
                  <a:lnTo>
                    <a:pt x="81508" y="135877"/>
                  </a:lnTo>
                  <a:lnTo>
                    <a:pt x="108686" y="135877"/>
                  </a:lnTo>
                  <a:lnTo>
                    <a:pt x="135864" y="135877"/>
                  </a:lnTo>
                  <a:lnTo>
                    <a:pt x="135864" y="108686"/>
                  </a:lnTo>
                  <a:close/>
                </a:path>
                <a:path w="190500" h="788670">
                  <a:moveTo>
                    <a:pt x="135864" y="0"/>
                  </a:moveTo>
                  <a:lnTo>
                    <a:pt x="108686" y="0"/>
                  </a:lnTo>
                  <a:lnTo>
                    <a:pt x="108686" y="27178"/>
                  </a:lnTo>
                  <a:lnTo>
                    <a:pt x="135864" y="27178"/>
                  </a:lnTo>
                  <a:lnTo>
                    <a:pt x="135864" y="0"/>
                  </a:lnTo>
                  <a:close/>
                </a:path>
                <a:path w="190500" h="788670">
                  <a:moveTo>
                    <a:pt x="163055" y="733742"/>
                  </a:moveTo>
                  <a:lnTo>
                    <a:pt x="135877" y="733742"/>
                  </a:lnTo>
                  <a:lnTo>
                    <a:pt x="135877" y="760920"/>
                  </a:lnTo>
                  <a:lnTo>
                    <a:pt x="135877" y="788098"/>
                  </a:lnTo>
                  <a:lnTo>
                    <a:pt x="163055" y="788098"/>
                  </a:lnTo>
                  <a:lnTo>
                    <a:pt x="163055" y="760920"/>
                  </a:lnTo>
                  <a:lnTo>
                    <a:pt x="163055" y="733742"/>
                  </a:lnTo>
                  <a:close/>
                </a:path>
                <a:path w="190500" h="788670">
                  <a:moveTo>
                    <a:pt x="190207" y="543509"/>
                  </a:moveTo>
                  <a:lnTo>
                    <a:pt x="163055" y="543509"/>
                  </a:lnTo>
                  <a:lnTo>
                    <a:pt x="135877" y="543509"/>
                  </a:lnTo>
                  <a:lnTo>
                    <a:pt x="135877" y="570687"/>
                  </a:lnTo>
                  <a:lnTo>
                    <a:pt x="163042" y="570687"/>
                  </a:lnTo>
                  <a:lnTo>
                    <a:pt x="163042" y="597865"/>
                  </a:lnTo>
                  <a:lnTo>
                    <a:pt x="135877" y="597865"/>
                  </a:lnTo>
                  <a:lnTo>
                    <a:pt x="135877" y="625043"/>
                  </a:lnTo>
                  <a:lnTo>
                    <a:pt x="135877" y="652208"/>
                  </a:lnTo>
                  <a:lnTo>
                    <a:pt x="135877" y="679386"/>
                  </a:lnTo>
                  <a:lnTo>
                    <a:pt x="163055" y="679386"/>
                  </a:lnTo>
                  <a:lnTo>
                    <a:pt x="163055" y="652221"/>
                  </a:lnTo>
                  <a:lnTo>
                    <a:pt x="163055" y="625043"/>
                  </a:lnTo>
                  <a:lnTo>
                    <a:pt x="190207" y="625043"/>
                  </a:lnTo>
                  <a:lnTo>
                    <a:pt x="190207" y="597865"/>
                  </a:lnTo>
                  <a:lnTo>
                    <a:pt x="190207" y="570687"/>
                  </a:lnTo>
                  <a:lnTo>
                    <a:pt x="190207" y="543509"/>
                  </a:lnTo>
                  <a:close/>
                </a:path>
                <a:path w="190500" h="788670">
                  <a:moveTo>
                    <a:pt x="190207" y="434809"/>
                  </a:moveTo>
                  <a:lnTo>
                    <a:pt x="163055" y="434809"/>
                  </a:lnTo>
                  <a:lnTo>
                    <a:pt x="163055" y="407619"/>
                  </a:lnTo>
                  <a:lnTo>
                    <a:pt x="135877" y="407619"/>
                  </a:lnTo>
                  <a:lnTo>
                    <a:pt x="135877" y="434809"/>
                  </a:lnTo>
                  <a:lnTo>
                    <a:pt x="163042" y="434809"/>
                  </a:lnTo>
                  <a:lnTo>
                    <a:pt x="163042" y="461987"/>
                  </a:lnTo>
                  <a:lnTo>
                    <a:pt x="135877" y="461987"/>
                  </a:lnTo>
                  <a:lnTo>
                    <a:pt x="135877" y="489165"/>
                  </a:lnTo>
                  <a:lnTo>
                    <a:pt x="163042" y="489165"/>
                  </a:lnTo>
                  <a:lnTo>
                    <a:pt x="163042" y="516331"/>
                  </a:lnTo>
                  <a:lnTo>
                    <a:pt x="190207" y="516331"/>
                  </a:lnTo>
                  <a:lnTo>
                    <a:pt x="190207" y="489165"/>
                  </a:lnTo>
                  <a:lnTo>
                    <a:pt x="190207" y="461987"/>
                  </a:lnTo>
                  <a:lnTo>
                    <a:pt x="190207" y="434809"/>
                  </a:lnTo>
                  <a:close/>
                </a:path>
                <a:path w="190500" h="788670">
                  <a:moveTo>
                    <a:pt x="190207" y="298932"/>
                  </a:moveTo>
                  <a:lnTo>
                    <a:pt x="163055" y="298932"/>
                  </a:lnTo>
                  <a:lnTo>
                    <a:pt x="163055" y="271741"/>
                  </a:lnTo>
                  <a:lnTo>
                    <a:pt x="135877" y="271741"/>
                  </a:lnTo>
                  <a:lnTo>
                    <a:pt x="135877" y="298932"/>
                  </a:lnTo>
                  <a:lnTo>
                    <a:pt x="163042" y="298932"/>
                  </a:lnTo>
                  <a:lnTo>
                    <a:pt x="163042" y="326110"/>
                  </a:lnTo>
                  <a:lnTo>
                    <a:pt x="135877" y="326110"/>
                  </a:lnTo>
                  <a:lnTo>
                    <a:pt x="135877" y="353288"/>
                  </a:lnTo>
                  <a:lnTo>
                    <a:pt x="163042" y="353288"/>
                  </a:lnTo>
                  <a:lnTo>
                    <a:pt x="190207" y="353288"/>
                  </a:lnTo>
                  <a:lnTo>
                    <a:pt x="190207" y="326110"/>
                  </a:lnTo>
                  <a:lnTo>
                    <a:pt x="190207" y="298932"/>
                  </a:lnTo>
                  <a:close/>
                </a:path>
                <a:path w="190500" h="788670">
                  <a:moveTo>
                    <a:pt x="190207" y="135877"/>
                  </a:moveTo>
                  <a:lnTo>
                    <a:pt x="163042" y="135877"/>
                  </a:lnTo>
                  <a:lnTo>
                    <a:pt x="163042" y="163055"/>
                  </a:lnTo>
                  <a:lnTo>
                    <a:pt x="163042" y="190220"/>
                  </a:lnTo>
                  <a:lnTo>
                    <a:pt x="163042" y="217398"/>
                  </a:lnTo>
                  <a:lnTo>
                    <a:pt x="135877" y="217398"/>
                  </a:lnTo>
                  <a:lnTo>
                    <a:pt x="135877" y="244576"/>
                  </a:lnTo>
                  <a:lnTo>
                    <a:pt x="163055" y="244576"/>
                  </a:lnTo>
                  <a:lnTo>
                    <a:pt x="163055" y="217398"/>
                  </a:lnTo>
                  <a:lnTo>
                    <a:pt x="190207" y="217398"/>
                  </a:lnTo>
                  <a:lnTo>
                    <a:pt x="190207" y="190233"/>
                  </a:lnTo>
                  <a:lnTo>
                    <a:pt x="190207" y="163055"/>
                  </a:lnTo>
                  <a:lnTo>
                    <a:pt x="190207" y="135877"/>
                  </a:lnTo>
                  <a:close/>
                </a:path>
                <a:path w="190500" h="788670">
                  <a:moveTo>
                    <a:pt x="190207" y="0"/>
                  </a:moveTo>
                  <a:lnTo>
                    <a:pt x="163042" y="0"/>
                  </a:lnTo>
                  <a:lnTo>
                    <a:pt x="163042" y="27165"/>
                  </a:lnTo>
                  <a:lnTo>
                    <a:pt x="135877" y="27165"/>
                  </a:lnTo>
                  <a:lnTo>
                    <a:pt x="135877" y="54343"/>
                  </a:lnTo>
                  <a:lnTo>
                    <a:pt x="135877" y="81521"/>
                  </a:lnTo>
                  <a:lnTo>
                    <a:pt x="135877" y="108699"/>
                  </a:lnTo>
                  <a:lnTo>
                    <a:pt x="163055" y="108699"/>
                  </a:lnTo>
                  <a:lnTo>
                    <a:pt x="163055" y="81521"/>
                  </a:lnTo>
                  <a:lnTo>
                    <a:pt x="163055" y="54343"/>
                  </a:lnTo>
                  <a:lnTo>
                    <a:pt x="163055" y="27178"/>
                  </a:lnTo>
                  <a:lnTo>
                    <a:pt x="190207" y="27178"/>
                  </a:lnTo>
                  <a:lnTo>
                    <a:pt x="190207" y="0"/>
                  </a:lnTo>
                  <a:close/>
                </a:path>
              </a:pathLst>
            </a:custGeom>
            <a:solidFill>
              <a:srgbClr val="000000"/>
            </a:solidFill>
          </p:spPr>
          <p:txBody>
            <a:bodyPr wrap="square" lIns="0" tIns="0" rIns="0" bIns="0" rtlCol="0"/>
            <a:lstStyle/>
            <a:p>
              <a:endParaRPr/>
            </a:p>
          </p:txBody>
        </p:sp>
        <p:sp>
          <p:nvSpPr>
            <p:cNvPr id="24" name="object 24"/>
            <p:cNvSpPr/>
            <p:nvPr/>
          </p:nvSpPr>
          <p:spPr>
            <a:xfrm>
              <a:off x="2763520" y="4555896"/>
              <a:ext cx="217804" cy="570865"/>
            </a:xfrm>
            <a:custGeom>
              <a:avLst/>
              <a:gdLst/>
              <a:ahLst/>
              <a:cxnLst/>
              <a:rect l="l" t="t" r="r" b="b"/>
              <a:pathLst>
                <a:path w="217805" h="570864">
                  <a:moveTo>
                    <a:pt x="27165" y="380466"/>
                  </a:moveTo>
                  <a:lnTo>
                    <a:pt x="0" y="380466"/>
                  </a:lnTo>
                  <a:lnTo>
                    <a:pt x="0" y="407644"/>
                  </a:lnTo>
                  <a:lnTo>
                    <a:pt x="0" y="434809"/>
                  </a:lnTo>
                  <a:lnTo>
                    <a:pt x="0" y="461987"/>
                  </a:lnTo>
                  <a:lnTo>
                    <a:pt x="0" y="489165"/>
                  </a:lnTo>
                  <a:lnTo>
                    <a:pt x="27165" y="489165"/>
                  </a:lnTo>
                  <a:lnTo>
                    <a:pt x="27165" y="461987"/>
                  </a:lnTo>
                  <a:lnTo>
                    <a:pt x="27165" y="434822"/>
                  </a:lnTo>
                  <a:lnTo>
                    <a:pt x="27165" y="407644"/>
                  </a:lnTo>
                  <a:lnTo>
                    <a:pt x="27165" y="380466"/>
                  </a:lnTo>
                  <a:close/>
                </a:path>
                <a:path w="217805" h="570864">
                  <a:moveTo>
                    <a:pt x="81521" y="380466"/>
                  </a:moveTo>
                  <a:lnTo>
                    <a:pt x="54356" y="380466"/>
                  </a:lnTo>
                  <a:lnTo>
                    <a:pt x="54356" y="407644"/>
                  </a:lnTo>
                  <a:lnTo>
                    <a:pt x="81521" y="407644"/>
                  </a:lnTo>
                  <a:lnTo>
                    <a:pt x="81521" y="380466"/>
                  </a:lnTo>
                  <a:close/>
                </a:path>
                <a:path w="217805" h="570864">
                  <a:moveTo>
                    <a:pt x="108712" y="543521"/>
                  </a:moveTo>
                  <a:lnTo>
                    <a:pt x="81521" y="543521"/>
                  </a:lnTo>
                  <a:lnTo>
                    <a:pt x="81521" y="516356"/>
                  </a:lnTo>
                  <a:lnTo>
                    <a:pt x="81521" y="489165"/>
                  </a:lnTo>
                  <a:lnTo>
                    <a:pt x="54356" y="489165"/>
                  </a:lnTo>
                  <a:lnTo>
                    <a:pt x="54356" y="516343"/>
                  </a:lnTo>
                  <a:lnTo>
                    <a:pt x="27178" y="516343"/>
                  </a:lnTo>
                  <a:lnTo>
                    <a:pt x="27178" y="543521"/>
                  </a:lnTo>
                  <a:lnTo>
                    <a:pt x="27178" y="570699"/>
                  </a:lnTo>
                  <a:lnTo>
                    <a:pt x="54356" y="570699"/>
                  </a:lnTo>
                  <a:lnTo>
                    <a:pt x="81521" y="570699"/>
                  </a:lnTo>
                  <a:lnTo>
                    <a:pt x="108712" y="570699"/>
                  </a:lnTo>
                  <a:lnTo>
                    <a:pt x="108712" y="543521"/>
                  </a:lnTo>
                  <a:close/>
                </a:path>
                <a:path w="217805" h="570864">
                  <a:moveTo>
                    <a:pt x="108712" y="163055"/>
                  </a:moveTo>
                  <a:lnTo>
                    <a:pt x="81521" y="163055"/>
                  </a:lnTo>
                  <a:lnTo>
                    <a:pt x="54356" y="163055"/>
                  </a:lnTo>
                  <a:lnTo>
                    <a:pt x="54356" y="190233"/>
                  </a:lnTo>
                  <a:lnTo>
                    <a:pt x="81521" y="190233"/>
                  </a:lnTo>
                  <a:lnTo>
                    <a:pt x="108712" y="190233"/>
                  </a:lnTo>
                  <a:lnTo>
                    <a:pt x="108712" y="163055"/>
                  </a:lnTo>
                  <a:close/>
                </a:path>
                <a:path w="217805" h="570864">
                  <a:moveTo>
                    <a:pt x="135877" y="516343"/>
                  </a:moveTo>
                  <a:lnTo>
                    <a:pt x="108712" y="516343"/>
                  </a:lnTo>
                  <a:lnTo>
                    <a:pt x="108712" y="543521"/>
                  </a:lnTo>
                  <a:lnTo>
                    <a:pt x="135877" y="543521"/>
                  </a:lnTo>
                  <a:lnTo>
                    <a:pt x="135877" y="516343"/>
                  </a:lnTo>
                  <a:close/>
                </a:path>
                <a:path w="217805" h="570864">
                  <a:moveTo>
                    <a:pt x="135877" y="271754"/>
                  </a:moveTo>
                  <a:lnTo>
                    <a:pt x="108712" y="271754"/>
                  </a:lnTo>
                  <a:lnTo>
                    <a:pt x="108712" y="244589"/>
                  </a:lnTo>
                  <a:lnTo>
                    <a:pt x="81521" y="244589"/>
                  </a:lnTo>
                  <a:lnTo>
                    <a:pt x="81521" y="271754"/>
                  </a:lnTo>
                  <a:lnTo>
                    <a:pt x="54356" y="271754"/>
                  </a:lnTo>
                  <a:lnTo>
                    <a:pt x="54356" y="244589"/>
                  </a:lnTo>
                  <a:lnTo>
                    <a:pt x="54356" y="217411"/>
                  </a:lnTo>
                  <a:lnTo>
                    <a:pt x="27178" y="217411"/>
                  </a:lnTo>
                  <a:lnTo>
                    <a:pt x="27178" y="244589"/>
                  </a:lnTo>
                  <a:lnTo>
                    <a:pt x="27178" y="271767"/>
                  </a:lnTo>
                  <a:lnTo>
                    <a:pt x="54356" y="271767"/>
                  </a:lnTo>
                  <a:lnTo>
                    <a:pt x="54356" y="298932"/>
                  </a:lnTo>
                  <a:lnTo>
                    <a:pt x="27178" y="298932"/>
                  </a:lnTo>
                  <a:lnTo>
                    <a:pt x="27178" y="326110"/>
                  </a:lnTo>
                  <a:lnTo>
                    <a:pt x="27178" y="353288"/>
                  </a:lnTo>
                  <a:lnTo>
                    <a:pt x="54356" y="353288"/>
                  </a:lnTo>
                  <a:lnTo>
                    <a:pt x="81521" y="353288"/>
                  </a:lnTo>
                  <a:lnTo>
                    <a:pt x="108712" y="353288"/>
                  </a:lnTo>
                  <a:lnTo>
                    <a:pt x="108712" y="380466"/>
                  </a:lnTo>
                  <a:lnTo>
                    <a:pt x="108712" y="407644"/>
                  </a:lnTo>
                  <a:lnTo>
                    <a:pt x="108712" y="434809"/>
                  </a:lnTo>
                  <a:lnTo>
                    <a:pt x="81521" y="434809"/>
                  </a:lnTo>
                  <a:lnTo>
                    <a:pt x="54356" y="434809"/>
                  </a:lnTo>
                  <a:lnTo>
                    <a:pt x="27178" y="434809"/>
                  </a:lnTo>
                  <a:lnTo>
                    <a:pt x="27178" y="461987"/>
                  </a:lnTo>
                  <a:lnTo>
                    <a:pt x="54356" y="461987"/>
                  </a:lnTo>
                  <a:lnTo>
                    <a:pt x="81521" y="461987"/>
                  </a:lnTo>
                  <a:lnTo>
                    <a:pt x="108712" y="461987"/>
                  </a:lnTo>
                  <a:lnTo>
                    <a:pt x="108712" y="489165"/>
                  </a:lnTo>
                  <a:lnTo>
                    <a:pt x="135877" y="489165"/>
                  </a:lnTo>
                  <a:lnTo>
                    <a:pt x="135877" y="326110"/>
                  </a:lnTo>
                  <a:lnTo>
                    <a:pt x="108712" y="326110"/>
                  </a:lnTo>
                  <a:lnTo>
                    <a:pt x="81521" y="326110"/>
                  </a:lnTo>
                  <a:lnTo>
                    <a:pt x="81521" y="298932"/>
                  </a:lnTo>
                  <a:lnTo>
                    <a:pt x="108712" y="298932"/>
                  </a:lnTo>
                  <a:lnTo>
                    <a:pt x="135877" y="298932"/>
                  </a:lnTo>
                  <a:lnTo>
                    <a:pt x="135877" y="271754"/>
                  </a:lnTo>
                  <a:close/>
                </a:path>
                <a:path w="217805" h="570864">
                  <a:moveTo>
                    <a:pt x="135877" y="217411"/>
                  </a:moveTo>
                  <a:lnTo>
                    <a:pt x="108712" y="217411"/>
                  </a:lnTo>
                  <a:lnTo>
                    <a:pt x="108712" y="244589"/>
                  </a:lnTo>
                  <a:lnTo>
                    <a:pt x="135877" y="244589"/>
                  </a:lnTo>
                  <a:lnTo>
                    <a:pt x="135877" y="217411"/>
                  </a:lnTo>
                  <a:close/>
                </a:path>
                <a:path w="217805" h="570864">
                  <a:moveTo>
                    <a:pt x="135877" y="81534"/>
                  </a:moveTo>
                  <a:lnTo>
                    <a:pt x="108712" y="81534"/>
                  </a:lnTo>
                  <a:lnTo>
                    <a:pt x="108712" y="54356"/>
                  </a:lnTo>
                  <a:lnTo>
                    <a:pt x="108712" y="27178"/>
                  </a:lnTo>
                  <a:lnTo>
                    <a:pt x="81521" y="27178"/>
                  </a:lnTo>
                  <a:lnTo>
                    <a:pt x="81521" y="0"/>
                  </a:lnTo>
                  <a:lnTo>
                    <a:pt x="54356" y="0"/>
                  </a:lnTo>
                  <a:lnTo>
                    <a:pt x="27178" y="0"/>
                  </a:lnTo>
                  <a:lnTo>
                    <a:pt x="27178" y="27178"/>
                  </a:lnTo>
                  <a:lnTo>
                    <a:pt x="54356" y="27178"/>
                  </a:lnTo>
                  <a:lnTo>
                    <a:pt x="54356" y="54343"/>
                  </a:lnTo>
                  <a:lnTo>
                    <a:pt x="27178" y="54343"/>
                  </a:lnTo>
                  <a:lnTo>
                    <a:pt x="27178" y="81534"/>
                  </a:lnTo>
                  <a:lnTo>
                    <a:pt x="27178" y="108712"/>
                  </a:lnTo>
                  <a:lnTo>
                    <a:pt x="54356" y="108712"/>
                  </a:lnTo>
                  <a:lnTo>
                    <a:pt x="54356" y="81534"/>
                  </a:lnTo>
                  <a:lnTo>
                    <a:pt x="54356" y="54356"/>
                  </a:lnTo>
                  <a:lnTo>
                    <a:pt x="81521" y="54356"/>
                  </a:lnTo>
                  <a:lnTo>
                    <a:pt x="81521" y="81534"/>
                  </a:lnTo>
                  <a:lnTo>
                    <a:pt x="81521" y="108712"/>
                  </a:lnTo>
                  <a:lnTo>
                    <a:pt x="81521" y="135890"/>
                  </a:lnTo>
                  <a:lnTo>
                    <a:pt x="108712" y="135890"/>
                  </a:lnTo>
                  <a:lnTo>
                    <a:pt x="108712" y="163055"/>
                  </a:lnTo>
                  <a:lnTo>
                    <a:pt x="135877" y="163055"/>
                  </a:lnTo>
                  <a:lnTo>
                    <a:pt x="135877" y="135877"/>
                  </a:lnTo>
                  <a:lnTo>
                    <a:pt x="108712" y="135877"/>
                  </a:lnTo>
                  <a:lnTo>
                    <a:pt x="108712" y="108712"/>
                  </a:lnTo>
                  <a:lnTo>
                    <a:pt x="135877" y="108712"/>
                  </a:lnTo>
                  <a:lnTo>
                    <a:pt x="135877" y="81534"/>
                  </a:lnTo>
                  <a:close/>
                </a:path>
                <a:path w="217805" h="570864">
                  <a:moveTo>
                    <a:pt x="135877" y="0"/>
                  </a:moveTo>
                  <a:lnTo>
                    <a:pt x="108712" y="0"/>
                  </a:lnTo>
                  <a:lnTo>
                    <a:pt x="108712" y="27178"/>
                  </a:lnTo>
                  <a:lnTo>
                    <a:pt x="135877" y="27178"/>
                  </a:lnTo>
                  <a:lnTo>
                    <a:pt x="135877" y="0"/>
                  </a:lnTo>
                  <a:close/>
                </a:path>
                <a:path w="217805" h="570864">
                  <a:moveTo>
                    <a:pt x="190220" y="543521"/>
                  </a:moveTo>
                  <a:lnTo>
                    <a:pt x="163055" y="543521"/>
                  </a:lnTo>
                  <a:lnTo>
                    <a:pt x="163055" y="570699"/>
                  </a:lnTo>
                  <a:lnTo>
                    <a:pt x="190220" y="570699"/>
                  </a:lnTo>
                  <a:lnTo>
                    <a:pt x="190220" y="543521"/>
                  </a:lnTo>
                  <a:close/>
                </a:path>
                <a:path w="217805" h="570864">
                  <a:moveTo>
                    <a:pt x="190220" y="407644"/>
                  </a:moveTo>
                  <a:lnTo>
                    <a:pt x="163055" y="407644"/>
                  </a:lnTo>
                  <a:lnTo>
                    <a:pt x="163055" y="434809"/>
                  </a:lnTo>
                  <a:lnTo>
                    <a:pt x="135890" y="434809"/>
                  </a:lnTo>
                  <a:lnTo>
                    <a:pt x="135890" y="461987"/>
                  </a:lnTo>
                  <a:lnTo>
                    <a:pt x="135890" y="489165"/>
                  </a:lnTo>
                  <a:lnTo>
                    <a:pt x="135890" y="516356"/>
                  </a:lnTo>
                  <a:lnTo>
                    <a:pt x="163055" y="516356"/>
                  </a:lnTo>
                  <a:lnTo>
                    <a:pt x="190220" y="516356"/>
                  </a:lnTo>
                  <a:lnTo>
                    <a:pt x="190220" y="489165"/>
                  </a:lnTo>
                  <a:lnTo>
                    <a:pt x="163068" y="489165"/>
                  </a:lnTo>
                  <a:lnTo>
                    <a:pt x="163068" y="461987"/>
                  </a:lnTo>
                  <a:lnTo>
                    <a:pt x="190220" y="461987"/>
                  </a:lnTo>
                  <a:lnTo>
                    <a:pt x="190220" y="434822"/>
                  </a:lnTo>
                  <a:lnTo>
                    <a:pt x="190220" y="407644"/>
                  </a:lnTo>
                  <a:close/>
                </a:path>
                <a:path w="217805" h="570864">
                  <a:moveTo>
                    <a:pt x="190220" y="190220"/>
                  </a:moveTo>
                  <a:lnTo>
                    <a:pt x="163068" y="190220"/>
                  </a:lnTo>
                  <a:lnTo>
                    <a:pt x="135890" y="190220"/>
                  </a:lnTo>
                  <a:lnTo>
                    <a:pt x="135890" y="217411"/>
                  </a:lnTo>
                  <a:lnTo>
                    <a:pt x="135890" y="244589"/>
                  </a:lnTo>
                  <a:lnTo>
                    <a:pt x="163055" y="244589"/>
                  </a:lnTo>
                  <a:lnTo>
                    <a:pt x="163055" y="271754"/>
                  </a:lnTo>
                  <a:lnTo>
                    <a:pt x="135890" y="271754"/>
                  </a:lnTo>
                  <a:lnTo>
                    <a:pt x="135890" y="298932"/>
                  </a:lnTo>
                  <a:lnTo>
                    <a:pt x="163055" y="298932"/>
                  </a:lnTo>
                  <a:lnTo>
                    <a:pt x="163055" y="326110"/>
                  </a:lnTo>
                  <a:lnTo>
                    <a:pt x="135890" y="326110"/>
                  </a:lnTo>
                  <a:lnTo>
                    <a:pt x="135890" y="353275"/>
                  </a:lnTo>
                  <a:lnTo>
                    <a:pt x="135890" y="380466"/>
                  </a:lnTo>
                  <a:lnTo>
                    <a:pt x="163068" y="380466"/>
                  </a:lnTo>
                  <a:lnTo>
                    <a:pt x="163068" y="353288"/>
                  </a:lnTo>
                  <a:lnTo>
                    <a:pt x="163068" y="326110"/>
                  </a:lnTo>
                  <a:lnTo>
                    <a:pt x="190220" y="326110"/>
                  </a:lnTo>
                  <a:lnTo>
                    <a:pt x="190220" y="298932"/>
                  </a:lnTo>
                  <a:lnTo>
                    <a:pt x="163068" y="298932"/>
                  </a:lnTo>
                  <a:lnTo>
                    <a:pt x="163068" y="271767"/>
                  </a:lnTo>
                  <a:lnTo>
                    <a:pt x="190220" y="271767"/>
                  </a:lnTo>
                  <a:lnTo>
                    <a:pt x="190220" y="244589"/>
                  </a:lnTo>
                  <a:lnTo>
                    <a:pt x="190220" y="217411"/>
                  </a:lnTo>
                  <a:lnTo>
                    <a:pt x="190220" y="190220"/>
                  </a:lnTo>
                  <a:close/>
                </a:path>
                <a:path w="217805" h="570864">
                  <a:moveTo>
                    <a:pt x="190220" y="135877"/>
                  </a:moveTo>
                  <a:lnTo>
                    <a:pt x="163068" y="135877"/>
                  </a:lnTo>
                  <a:lnTo>
                    <a:pt x="163068" y="108712"/>
                  </a:lnTo>
                  <a:lnTo>
                    <a:pt x="135890" y="108712"/>
                  </a:lnTo>
                  <a:lnTo>
                    <a:pt x="135890" y="135877"/>
                  </a:lnTo>
                  <a:lnTo>
                    <a:pt x="135890" y="163055"/>
                  </a:lnTo>
                  <a:lnTo>
                    <a:pt x="163055" y="163055"/>
                  </a:lnTo>
                  <a:lnTo>
                    <a:pt x="190220" y="163055"/>
                  </a:lnTo>
                  <a:lnTo>
                    <a:pt x="190220" y="135877"/>
                  </a:lnTo>
                  <a:close/>
                </a:path>
                <a:path w="217805" h="570864">
                  <a:moveTo>
                    <a:pt x="190220" y="0"/>
                  </a:moveTo>
                  <a:lnTo>
                    <a:pt x="163055" y="0"/>
                  </a:lnTo>
                  <a:lnTo>
                    <a:pt x="163055" y="27178"/>
                  </a:lnTo>
                  <a:lnTo>
                    <a:pt x="135890" y="27178"/>
                  </a:lnTo>
                  <a:lnTo>
                    <a:pt x="135890" y="54356"/>
                  </a:lnTo>
                  <a:lnTo>
                    <a:pt x="163055" y="54356"/>
                  </a:lnTo>
                  <a:lnTo>
                    <a:pt x="163055" y="81534"/>
                  </a:lnTo>
                  <a:lnTo>
                    <a:pt x="190220" y="81534"/>
                  </a:lnTo>
                  <a:lnTo>
                    <a:pt x="190220" y="54356"/>
                  </a:lnTo>
                  <a:lnTo>
                    <a:pt x="190220" y="27178"/>
                  </a:lnTo>
                  <a:lnTo>
                    <a:pt x="190220" y="0"/>
                  </a:lnTo>
                  <a:close/>
                </a:path>
                <a:path w="217805" h="570864">
                  <a:moveTo>
                    <a:pt x="217411" y="0"/>
                  </a:moveTo>
                  <a:lnTo>
                    <a:pt x="190233" y="0"/>
                  </a:lnTo>
                  <a:lnTo>
                    <a:pt x="190233" y="27178"/>
                  </a:lnTo>
                  <a:lnTo>
                    <a:pt x="217411" y="27178"/>
                  </a:lnTo>
                  <a:lnTo>
                    <a:pt x="217411" y="0"/>
                  </a:lnTo>
                  <a:close/>
                </a:path>
              </a:pathLst>
            </a:custGeom>
            <a:solidFill>
              <a:srgbClr val="000000"/>
            </a:solidFill>
          </p:spPr>
          <p:txBody>
            <a:bodyPr wrap="square" lIns="0" tIns="0" rIns="0" bIns="0" rtlCol="0"/>
            <a:lstStyle/>
            <a:p>
              <a:endParaRPr/>
            </a:p>
          </p:txBody>
        </p:sp>
        <p:sp>
          <p:nvSpPr>
            <p:cNvPr id="25" name="object 25"/>
            <p:cNvSpPr/>
            <p:nvPr/>
          </p:nvSpPr>
          <p:spPr>
            <a:xfrm>
              <a:off x="2219998" y="4338484"/>
              <a:ext cx="788670" cy="788670"/>
            </a:xfrm>
            <a:custGeom>
              <a:avLst/>
              <a:gdLst/>
              <a:ahLst/>
              <a:cxnLst/>
              <a:rect l="l" t="t" r="r" b="b"/>
              <a:pathLst>
                <a:path w="788669" h="788670">
                  <a:moveTo>
                    <a:pt x="135890" y="652221"/>
                  </a:moveTo>
                  <a:lnTo>
                    <a:pt x="108712" y="652221"/>
                  </a:lnTo>
                  <a:lnTo>
                    <a:pt x="81546" y="652221"/>
                  </a:lnTo>
                  <a:lnTo>
                    <a:pt x="54368" y="652221"/>
                  </a:lnTo>
                  <a:lnTo>
                    <a:pt x="54368" y="679399"/>
                  </a:lnTo>
                  <a:lnTo>
                    <a:pt x="54368" y="706577"/>
                  </a:lnTo>
                  <a:lnTo>
                    <a:pt x="54368" y="733767"/>
                  </a:lnTo>
                  <a:lnTo>
                    <a:pt x="81534" y="733767"/>
                  </a:lnTo>
                  <a:lnTo>
                    <a:pt x="108712" y="733767"/>
                  </a:lnTo>
                  <a:lnTo>
                    <a:pt x="135890" y="733767"/>
                  </a:lnTo>
                  <a:lnTo>
                    <a:pt x="135890" y="706577"/>
                  </a:lnTo>
                  <a:lnTo>
                    <a:pt x="135890" y="679399"/>
                  </a:lnTo>
                  <a:lnTo>
                    <a:pt x="135890" y="652221"/>
                  </a:lnTo>
                  <a:close/>
                </a:path>
                <a:path w="788669" h="788670">
                  <a:moveTo>
                    <a:pt x="135890" y="54356"/>
                  </a:moveTo>
                  <a:lnTo>
                    <a:pt x="108712" y="54356"/>
                  </a:lnTo>
                  <a:lnTo>
                    <a:pt x="81546" y="54356"/>
                  </a:lnTo>
                  <a:lnTo>
                    <a:pt x="54368" y="54356"/>
                  </a:lnTo>
                  <a:lnTo>
                    <a:pt x="54368" y="81534"/>
                  </a:lnTo>
                  <a:lnTo>
                    <a:pt x="54368" y="108699"/>
                  </a:lnTo>
                  <a:lnTo>
                    <a:pt x="54368" y="135890"/>
                  </a:lnTo>
                  <a:lnTo>
                    <a:pt x="81534" y="135890"/>
                  </a:lnTo>
                  <a:lnTo>
                    <a:pt x="108712" y="135890"/>
                  </a:lnTo>
                  <a:lnTo>
                    <a:pt x="135890" y="135890"/>
                  </a:lnTo>
                  <a:lnTo>
                    <a:pt x="135890" y="108712"/>
                  </a:lnTo>
                  <a:lnTo>
                    <a:pt x="135890" y="81534"/>
                  </a:lnTo>
                  <a:lnTo>
                    <a:pt x="135890" y="54356"/>
                  </a:lnTo>
                  <a:close/>
                </a:path>
                <a:path w="788669" h="788670">
                  <a:moveTo>
                    <a:pt x="190233" y="692721"/>
                  </a:moveTo>
                  <a:lnTo>
                    <a:pt x="182702" y="655713"/>
                  </a:lnTo>
                  <a:lnTo>
                    <a:pt x="163055" y="626656"/>
                  </a:lnTo>
                  <a:lnTo>
                    <a:pt x="163055" y="693254"/>
                  </a:lnTo>
                  <a:lnTo>
                    <a:pt x="157657" y="719696"/>
                  </a:lnTo>
                  <a:lnTo>
                    <a:pt x="143052" y="741260"/>
                  </a:lnTo>
                  <a:lnTo>
                    <a:pt x="121437" y="755777"/>
                  </a:lnTo>
                  <a:lnTo>
                    <a:pt x="94983" y="761060"/>
                  </a:lnTo>
                  <a:lnTo>
                    <a:pt x="68618" y="755700"/>
                  </a:lnTo>
                  <a:lnTo>
                    <a:pt x="47078" y="741172"/>
                  </a:lnTo>
                  <a:lnTo>
                    <a:pt x="32537" y="719632"/>
                  </a:lnTo>
                  <a:lnTo>
                    <a:pt x="27178" y="693254"/>
                  </a:lnTo>
                  <a:lnTo>
                    <a:pt x="27228" y="692721"/>
                  </a:lnTo>
                  <a:lnTo>
                    <a:pt x="32562" y="666559"/>
                  </a:lnTo>
                  <a:lnTo>
                    <a:pt x="47167" y="644994"/>
                  </a:lnTo>
                  <a:lnTo>
                    <a:pt x="68795" y="630478"/>
                  </a:lnTo>
                  <a:lnTo>
                    <a:pt x="95250" y="625182"/>
                  </a:lnTo>
                  <a:lnTo>
                    <a:pt x="121678" y="630580"/>
                  </a:lnTo>
                  <a:lnTo>
                    <a:pt x="143243" y="645185"/>
                  </a:lnTo>
                  <a:lnTo>
                    <a:pt x="157759" y="666800"/>
                  </a:lnTo>
                  <a:lnTo>
                    <a:pt x="163055" y="693254"/>
                  </a:lnTo>
                  <a:lnTo>
                    <a:pt x="163055" y="626656"/>
                  </a:lnTo>
                  <a:lnTo>
                    <a:pt x="162280" y="625500"/>
                  </a:lnTo>
                  <a:lnTo>
                    <a:pt x="161810" y="625182"/>
                  </a:lnTo>
                  <a:lnTo>
                    <a:pt x="132016" y="605167"/>
                  </a:lnTo>
                  <a:lnTo>
                    <a:pt x="94983" y="597738"/>
                  </a:lnTo>
                  <a:lnTo>
                    <a:pt x="58026" y="605243"/>
                  </a:lnTo>
                  <a:lnTo>
                    <a:pt x="27851" y="625602"/>
                  </a:lnTo>
                  <a:lnTo>
                    <a:pt x="7493" y="655777"/>
                  </a:lnTo>
                  <a:lnTo>
                    <a:pt x="0" y="692721"/>
                  </a:lnTo>
                  <a:lnTo>
                    <a:pt x="50" y="693254"/>
                  </a:lnTo>
                  <a:lnTo>
                    <a:pt x="7518" y="730008"/>
                  </a:lnTo>
                  <a:lnTo>
                    <a:pt x="27952" y="760209"/>
                  </a:lnTo>
                  <a:lnTo>
                    <a:pt x="58216" y="780554"/>
                  </a:lnTo>
                  <a:lnTo>
                    <a:pt x="95250" y="787971"/>
                  </a:lnTo>
                  <a:lnTo>
                    <a:pt x="132257" y="780453"/>
                  </a:lnTo>
                  <a:lnTo>
                    <a:pt x="160909" y="761060"/>
                  </a:lnTo>
                  <a:lnTo>
                    <a:pt x="162471" y="760018"/>
                  </a:lnTo>
                  <a:lnTo>
                    <a:pt x="182803" y="729754"/>
                  </a:lnTo>
                  <a:lnTo>
                    <a:pt x="190233" y="692721"/>
                  </a:lnTo>
                  <a:close/>
                </a:path>
                <a:path w="788669" h="788670">
                  <a:moveTo>
                    <a:pt x="190373" y="94983"/>
                  </a:moveTo>
                  <a:lnTo>
                    <a:pt x="182867" y="58039"/>
                  </a:lnTo>
                  <a:lnTo>
                    <a:pt x="162928" y="28486"/>
                  </a:lnTo>
                  <a:lnTo>
                    <a:pt x="162928" y="95250"/>
                  </a:lnTo>
                  <a:lnTo>
                    <a:pt x="157530" y="121691"/>
                  </a:lnTo>
                  <a:lnTo>
                    <a:pt x="142925" y="143256"/>
                  </a:lnTo>
                  <a:lnTo>
                    <a:pt x="121310" y="157772"/>
                  </a:lnTo>
                  <a:lnTo>
                    <a:pt x="94856" y="163055"/>
                  </a:lnTo>
                  <a:lnTo>
                    <a:pt x="68414" y="157670"/>
                  </a:lnTo>
                  <a:lnTo>
                    <a:pt x="46850" y="143065"/>
                  </a:lnTo>
                  <a:lnTo>
                    <a:pt x="32334" y="121437"/>
                  </a:lnTo>
                  <a:lnTo>
                    <a:pt x="27051" y="94983"/>
                  </a:lnTo>
                  <a:lnTo>
                    <a:pt x="32410" y="68618"/>
                  </a:lnTo>
                  <a:lnTo>
                    <a:pt x="46951" y="47078"/>
                  </a:lnTo>
                  <a:lnTo>
                    <a:pt x="68478" y="32550"/>
                  </a:lnTo>
                  <a:lnTo>
                    <a:pt x="94856" y="27178"/>
                  </a:lnTo>
                  <a:lnTo>
                    <a:pt x="95123" y="27178"/>
                  </a:lnTo>
                  <a:lnTo>
                    <a:pt x="121551" y="32575"/>
                  </a:lnTo>
                  <a:lnTo>
                    <a:pt x="143116" y="47180"/>
                  </a:lnTo>
                  <a:lnTo>
                    <a:pt x="157632" y="68795"/>
                  </a:lnTo>
                  <a:lnTo>
                    <a:pt x="162928" y="95250"/>
                  </a:lnTo>
                  <a:lnTo>
                    <a:pt x="162928" y="28486"/>
                  </a:lnTo>
                  <a:lnTo>
                    <a:pt x="162509" y="27863"/>
                  </a:lnTo>
                  <a:lnTo>
                    <a:pt x="161493" y="27178"/>
                  </a:lnTo>
                  <a:lnTo>
                    <a:pt x="132334" y="7505"/>
                  </a:lnTo>
                  <a:lnTo>
                    <a:pt x="95389" y="0"/>
                  </a:lnTo>
                  <a:lnTo>
                    <a:pt x="95123" y="0"/>
                  </a:lnTo>
                  <a:lnTo>
                    <a:pt x="58102" y="7531"/>
                  </a:lnTo>
                  <a:lnTo>
                    <a:pt x="27901" y="27965"/>
                  </a:lnTo>
                  <a:lnTo>
                    <a:pt x="7556" y="58229"/>
                  </a:lnTo>
                  <a:lnTo>
                    <a:pt x="139" y="95250"/>
                  </a:lnTo>
                  <a:lnTo>
                    <a:pt x="7658" y="132270"/>
                  </a:lnTo>
                  <a:lnTo>
                    <a:pt x="28092" y="162471"/>
                  </a:lnTo>
                  <a:lnTo>
                    <a:pt x="58356" y="182816"/>
                  </a:lnTo>
                  <a:lnTo>
                    <a:pt x="95389" y="190233"/>
                  </a:lnTo>
                  <a:lnTo>
                    <a:pt x="132397" y="182714"/>
                  </a:lnTo>
                  <a:lnTo>
                    <a:pt x="161455" y="163055"/>
                  </a:lnTo>
                  <a:lnTo>
                    <a:pt x="162610" y="162280"/>
                  </a:lnTo>
                  <a:lnTo>
                    <a:pt x="182943" y="132016"/>
                  </a:lnTo>
                  <a:lnTo>
                    <a:pt x="190373" y="94983"/>
                  </a:lnTo>
                  <a:close/>
                </a:path>
                <a:path w="788669" h="788670">
                  <a:moveTo>
                    <a:pt x="679399" y="54356"/>
                  </a:moveTo>
                  <a:lnTo>
                    <a:pt x="652233" y="54356"/>
                  </a:lnTo>
                  <a:lnTo>
                    <a:pt x="652233" y="81534"/>
                  </a:lnTo>
                  <a:lnTo>
                    <a:pt x="652233" y="108699"/>
                  </a:lnTo>
                  <a:lnTo>
                    <a:pt x="652233" y="135890"/>
                  </a:lnTo>
                  <a:lnTo>
                    <a:pt x="679399" y="135890"/>
                  </a:lnTo>
                  <a:lnTo>
                    <a:pt x="679399" y="108712"/>
                  </a:lnTo>
                  <a:lnTo>
                    <a:pt x="679399" y="81534"/>
                  </a:lnTo>
                  <a:lnTo>
                    <a:pt x="679399" y="54356"/>
                  </a:lnTo>
                  <a:close/>
                </a:path>
                <a:path w="788669" h="788670">
                  <a:moveTo>
                    <a:pt x="733742" y="54356"/>
                  </a:moveTo>
                  <a:lnTo>
                    <a:pt x="706589" y="54356"/>
                  </a:lnTo>
                  <a:lnTo>
                    <a:pt x="679411" y="54356"/>
                  </a:lnTo>
                  <a:lnTo>
                    <a:pt x="679411" y="81534"/>
                  </a:lnTo>
                  <a:lnTo>
                    <a:pt x="679411" y="108699"/>
                  </a:lnTo>
                  <a:lnTo>
                    <a:pt x="679411" y="135890"/>
                  </a:lnTo>
                  <a:lnTo>
                    <a:pt x="706577" y="135890"/>
                  </a:lnTo>
                  <a:lnTo>
                    <a:pt x="733742" y="135890"/>
                  </a:lnTo>
                  <a:lnTo>
                    <a:pt x="733742" y="108712"/>
                  </a:lnTo>
                  <a:lnTo>
                    <a:pt x="733742" y="81534"/>
                  </a:lnTo>
                  <a:lnTo>
                    <a:pt x="733742" y="54356"/>
                  </a:lnTo>
                  <a:close/>
                </a:path>
                <a:path w="788669" h="788670">
                  <a:moveTo>
                    <a:pt x="788111" y="733755"/>
                  </a:moveTo>
                  <a:lnTo>
                    <a:pt x="760933" y="733755"/>
                  </a:lnTo>
                  <a:lnTo>
                    <a:pt x="733755" y="733755"/>
                  </a:lnTo>
                  <a:lnTo>
                    <a:pt x="733755" y="760933"/>
                  </a:lnTo>
                  <a:lnTo>
                    <a:pt x="760933" y="760933"/>
                  </a:lnTo>
                  <a:lnTo>
                    <a:pt x="760933" y="788111"/>
                  </a:lnTo>
                  <a:lnTo>
                    <a:pt x="788111" y="788111"/>
                  </a:lnTo>
                  <a:lnTo>
                    <a:pt x="788111" y="760933"/>
                  </a:lnTo>
                  <a:lnTo>
                    <a:pt x="788111" y="733755"/>
                  </a:lnTo>
                  <a:close/>
                </a:path>
                <a:path w="788669" h="788670">
                  <a:moveTo>
                    <a:pt x="788111" y="652221"/>
                  </a:moveTo>
                  <a:lnTo>
                    <a:pt x="760933" y="652221"/>
                  </a:lnTo>
                  <a:lnTo>
                    <a:pt x="760933" y="625055"/>
                  </a:lnTo>
                  <a:lnTo>
                    <a:pt x="733755" y="625055"/>
                  </a:lnTo>
                  <a:lnTo>
                    <a:pt x="733755" y="652233"/>
                  </a:lnTo>
                  <a:lnTo>
                    <a:pt x="760933" y="652233"/>
                  </a:lnTo>
                  <a:lnTo>
                    <a:pt x="760933" y="679399"/>
                  </a:lnTo>
                  <a:lnTo>
                    <a:pt x="788111" y="679399"/>
                  </a:lnTo>
                  <a:lnTo>
                    <a:pt x="788111" y="652221"/>
                  </a:lnTo>
                  <a:close/>
                </a:path>
                <a:path w="788669" h="788670">
                  <a:moveTo>
                    <a:pt x="788111" y="516343"/>
                  </a:moveTo>
                  <a:lnTo>
                    <a:pt x="760933" y="516343"/>
                  </a:lnTo>
                  <a:lnTo>
                    <a:pt x="733755" y="516343"/>
                  </a:lnTo>
                  <a:lnTo>
                    <a:pt x="733755" y="543521"/>
                  </a:lnTo>
                  <a:lnTo>
                    <a:pt x="760933" y="543521"/>
                  </a:lnTo>
                  <a:lnTo>
                    <a:pt x="760933" y="570687"/>
                  </a:lnTo>
                  <a:lnTo>
                    <a:pt x="733755" y="570687"/>
                  </a:lnTo>
                  <a:lnTo>
                    <a:pt x="733755" y="597877"/>
                  </a:lnTo>
                  <a:lnTo>
                    <a:pt x="760933" y="597877"/>
                  </a:lnTo>
                  <a:lnTo>
                    <a:pt x="760933" y="570699"/>
                  </a:lnTo>
                  <a:lnTo>
                    <a:pt x="788111" y="570699"/>
                  </a:lnTo>
                  <a:lnTo>
                    <a:pt x="788111" y="543521"/>
                  </a:lnTo>
                  <a:lnTo>
                    <a:pt x="788111" y="516343"/>
                  </a:lnTo>
                  <a:close/>
                </a:path>
                <a:path w="788669" h="788670">
                  <a:moveTo>
                    <a:pt x="788111" y="407631"/>
                  </a:moveTo>
                  <a:lnTo>
                    <a:pt x="760933" y="407631"/>
                  </a:lnTo>
                  <a:lnTo>
                    <a:pt x="760933" y="380466"/>
                  </a:lnTo>
                  <a:lnTo>
                    <a:pt x="760933" y="353288"/>
                  </a:lnTo>
                  <a:lnTo>
                    <a:pt x="733755" y="353288"/>
                  </a:lnTo>
                  <a:lnTo>
                    <a:pt x="733755" y="380466"/>
                  </a:lnTo>
                  <a:lnTo>
                    <a:pt x="733755" y="407644"/>
                  </a:lnTo>
                  <a:lnTo>
                    <a:pt x="760933" y="407644"/>
                  </a:lnTo>
                  <a:lnTo>
                    <a:pt x="760933" y="434822"/>
                  </a:lnTo>
                  <a:lnTo>
                    <a:pt x="733755" y="434822"/>
                  </a:lnTo>
                  <a:lnTo>
                    <a:pt x="733755" y="462000"/>
                  </a:lnTo>
                  <a:lnTo>
                    <a:pt x="733755" y="489178"/>
                  </a:lnTo>
                  <a:lnTo>
                    <a:pt x="760933" y="489178"/>
                  </a:lnTo>
                  <a:lnTo>
                    <a:pt x="788111" y="489178"/>
                  </a:lnTo>
                  <a:lnTo>
                    <a:pt x="788111" y="462000"/>
                  </a:lnTo>
                  <a:lnTo>
                    <a:pt x="788111" y="434822"/>
                  </a:lnTo>
                  <a:lnTo>
                    <a:pt x="788111" y="407631"/>
                  </a:lnTo>
                  <a:close/>
                </a:path>
                <a:path w="788669" h="788670">
                  <a:moveTo>
                    <a:pt x="788111" y="244589"/>
                  </a:moveTo>
                  <a:lnTo>
                    <a:pt x="760933" y="244589"/>
                  </a:lnTo>
                  <a:lnTo>
                    <a:pt x="760933" y="217411"/>
                  </a:lnTo>
                  <a:lnTo>
                    <a:pt x="733755" y="217411"/>
                  </a:lnTo>
                  <a:lnTo>
                    <a:pt x="733755" y="326123"/>
                  </a:lnTo>
                  <a:lnTo>
                    <a:pt x="760933" y="326123"/>
                  </a:lnTo>
                  <a:lnTo>
                    <a:pt x="788111" y="326123"/>
                  </a:lnTo>
                  <a:lnTo>
                    <a:pt x="788111" y="298945"/>
                  </a:lnTo>
                  <a:lnTo>
                    <a:pt x="760933" y="298945"/>
                  </a:lnTo>
                  <a:lnTo>
                    <a:pt x="760933" y="271767"/>
                  </a:lnTo>
                  <a:lnTo>
                    <a:pt x="788111" y="271767"/>
                  </a:lnTo>
                  <a:lnTo>
                    <a:pt x="788111" y="244589"/>
                  </a:lnTo>
                  <a:close/>
                </a:path>
                <a:path w="788669" h="788670">
                  <a:moveTo>
                    <a:pt x="788111" y="95389"/>
                  </a:moveTo>
                  <a:lnTo>
                    <a:pt x="788047" y="94856"/>
                  </a:lnTo>
                  <a:lnTo>
                    <a:pt x="780567" y="58115"/>
                  </a:lnTo>
                  <a:lnTo>
                    <a:pt x="760920" y="29083"/>
                  </a:lnTo>
                  <a:lnTo>
                    <a:pt x="760920" y="94856"/>
                  </a:lnTo>
                  <a:lnTo>
                    <a:pt x="760857" y="95389"/>
                  </a:lnTo>
                  <a:lnTo>
                    <a:pt x="755523" y="121564"/>
                  </a:lnTo>
                  <a:lnTo>
                    <a:pt x="740918" y="143129"/>
                  </a:lnTo>
                  <a:lnTo>
                    <a:pt x="719302" y="157645"/>
                  </a:lnTo>
                  <a:lnTo>
                    <a:pt x="692848" y="162928"/>
                  </a:lnTo>
                  <a:lnTo>
                    <a:pt x="666407" y="157543"/>
                  </a:lnTo>
                  <a:lnTo>
                    <a:pt x="644842" y="142938"/>
                  </a:lnTo>
                  <a:lnTo>
                    <a:pt x="630326" y="121310"/>
                  </a:lnTo>
                  <a:lnTo>
                    <a:pt x="625043" y="94856"/>
                  </a:lnTo>
                  <a:lnTo>
                    <a:pt x="630428" y="68414"/>
                  </a:lnTo>
                  <a:lnTo>
                    <a:pt x="645033" y="46850"/>
                  </a:lnTo>
                  <a:lnTo>
                    <a:pt x="666661" y="32334"/>
                  </a:lnTo>
                  <a:lnTo>
                    <a:pt x="693115" y="27051"/>
                  </a:lnTo>
                  <a:lnTo>
                    <a:pt x="719480" y="32423"/>
                  </a:lnTo>
                  <a:lnTo>
                    <a:pt x="741019" y="46951"/>
                  </a:lnTo>
                  <a:lnTo>
                    <a:pt x="755548" y="68491"/>
                  </a:lnTo>
                  <a:lnTo>
                    <a:pt x="760920" y="94856"/>
                  </a:lnTo>
                  <a:lnTo>
                    <a:pt x="760920" y="29083"/>
                  </a:lnTo>
                  <a:lnTo>
                    <a:pt x="760133" y="27914"/>
                  </a:lnTo>
                  <a:lnTo>
                    <a:pt x="758863" y="27051"/>
                  </a:lnTo>
                  <a:lnTo>
                    <a:pt x="729869" y="7569"/>
                  </a:lnTo>
                  <a:lnTo>
                    <a:pt x="692848" y="139"/>
                  </a:lnTo>
                  <a:lnTo>
                    <a:pt x="655828" y="7670"/>
                  </a:lnTo>
                  <a:lnTo>
                    <a:pt x="625627" y="28105"/>
                  </a:lnTo>
                  <a:lnTo>
                    <a:pt x="605282" y="58369"/>
                  </a:lnTo>
                  <a:lnTo>
                    <a:pt x="597865" y="95389"/>
                  </a:lnTo>
                  <a:lnTo>
                    <a:pt x="605383" y="132410"/>
                  </a:lnTo>
                  <a:lnTo>
                    <a:pt x="625817" y="162610"/>
                  </a:lnTo>
                  <a:lnTo>
                    <a:pt x="656082" y="182956"/>
                  </a:lnTo>
                  <a:lnTo>
                    <a:pt x="693115" y="190373"/>
                  </a:lnTo>
                  <a:lnTo>
                    <a:pt x="730059" y="182880"/>
                  </a:lnTo>
                  <a:lnTo>
                    <a:pt x="759612" y="162928"/>
                  </a:lnTo>
                  <a:lnTo>
                    <a:pt x="760234" y="162521"/>
                  </a:lnTo>
                  <a:lnTo>
                    <a:pt x="780592" y="132346"/>
                  </a:lnTo>
                  <a:lnTo>
                    <a:pt x="788111" y="95389"/>
                  </a:lnTo>
                  <a:close/>
                </a:path>
              </a:pathLst>
            </a:custGeom>
            <a:solidFill>
              <a:srgbClr val="000000"/>
            </a:solidFill>
          </p:spPr>
          <p:txBody>
            <a:bodyPr wrap="square" lIns="0" tIns="0" rIns="0" bIns="0" rtlCol="0"/>
            <a:lstStyle/>
            <a:p>
              <a:endParaRPr/>
            </a:p>
          </p:txBody>
        </p:sp>
        <p:sp>
          <p:nvSpPr>
            <p:cNvPr id="26" name="object 26"/>
            <p:cNvSpPr/>
            <p:nvPr/>
          </p:nvSpPr>
          <p:spPr>
            <a:xfrm>
              <a:off x="2524378" y="4642854"/>
              <a:ext cx="179360" cy="179360"/>
            </a:xfrm>
            <a:prstGeom prst="rect">
              <a:avLst/>
            </a:prstGeom>
            <a:blipFill>
              <a:blip r:embed="rId8" cstate="print"/>
              <a:stretch>
                <a:fillRect/>
              </a:stretch>
            </a:blipFill>
          </p:spPr>
          <p:txBody>
            <a:bodyPr wrap="square" lIns="0" tIns="0" rIns="0" bIns="0" rtlCol="0"/>
            <a:lstStyle/>
            <a:p>
              <a:endParaRPr/>
            </a:p>
          </p:txBody>
        </p:sp>
      </p:grpSp>
      <p:sp>
        <p:nvSpPr>
          <p:cNvPr id="27" name="object 27"/>
          <p:cNvSpPr txBox="1"/>
          <p:nvPr/>
        </p:nvSpPr>
        <p:spPr>
          <a:xfrm>
            <a:off x="2142820" y="3824655"/>
            <a:ext cx="931544" cy="284480"/>
          </a:xfrm>
          <a:prstGeom prst="rect">
            <a:avLst/>
          </a:prstGeom>
          <a:solidFill>
            <a:srgbClr val="175AB9"/>
          </a:solidFill>
        </p:spPr>
        <p:txBody>
          <a:bodyPr vert="horz" wrap="square" lIns="0" tIns="34290" rIns="0" bIns="0" rtlCol="0">
            <a:spAutoFit/>
          </a:bodyPr>
          <a:lstStyle/>
          <a:p>
            <a:pPr marL="65405">
              <a:lnSpc>
                <a:spcPct val="100000"/>
              </a:lnSpc>
              <a:spcBef>
                <a:spcPts val="270"/>
              </a:spcBef>
            </a:pPr>
            <a:r>
              <a:rPr sz="1200" spc="-5" dirty="0">
                <a:solidFill>
                  <a:srgbClr val="FFFFFF"/>
                </a:solidFill>
                <a:latin typeface="Arial"/>
                <a:cs typeface="Arial"/>
              </a:rPr>
              <a:t>Truy cập</a:t>
            </a:r>
            <a:r>
              <a:rPr sz="1200" spc="-45" dirty="0">
                <a:solidFill>
                  <a:srgbClr val="FFFFFF"/>
                </a:solidFill>
                <a:latin typeface="Arial"/>
                <a:cs typeface="Arial"/>
              </a:rPr>
              <a:t> </a:t>
            </a:r>
            <a:r>
              <a:rPr sz="1200" spc="-5" dirty="0">
                <a:solidFill>
                  <a:srgbClr val="FFFFFF"/>
                </a:solidFill>
                <a:latin typeface="Arial"/>
                <a:cs typeface="Arial"/>
              </a:rPr>
              <a:t>tại</a:t>
            </a:r>
            <a:endParaRPr sz="1200">
              <a:latin typeface="Arial"/>
              <a:cs typeface="Arial"/>
            </a:endParaRPr>
          </a:p>
        </p:txBody>
      </p:sp>
      <p:sp>
        <p:nvSpPr>
          <p:cNvPr id="28" name="object 28"/>
          <p:cNvSpPr txBox="1"/>
          <p:nvPr/>
        </p:nvSpPr>
        <p:spPr>
          <a:xfrm>
            <a:off x="742619" y="5295912"/>
            <a:ext cx="407733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221F1F"/>
                </a:solidFill>
                <a:latin typeface="Arial"/>
                <a:cs typeface="Arial"/>
              </a:rPr>
              <a:t>https://support.google.com/youtube/answer/2801973?hl=vi</a:t>
            </a:r>
            <a:endParaRPr sz="1200">
              <a:latin typeface="Arial"/>
              <a:cs typeface="Arial"/>
            </a:endParaRPr>
          </a:p>
        </p:txBody>
      </p:sp>
      <p:sp>
        <p:nvSpPr>
          <p:cNvPr id="29" name="object 29"/>
          <p:cNvSpPr/>
          <p:nvPr/>
        </p:nvSpPr>
        <p:spPr>
          <a:xfrm>
            <a:off x="3830092" y="12"/>
            <a:ext cx="999490" cy="34925"/>
          </a:xfrm>
          <a:custGeom>
            <a:avLst/>
            <a:gdLst/>
            <a:ahLst/>
            <a:cxnLst/>
            <a:rect l="l" t="t" r="r" b="b"/>
            <a:pathLst>
              <a:path w="999489" h="34925">
                <a:moveTo>
                  <a:pt x="998985" y="0"/>
                </a:moveTo>
                <a:lnTo>
                  <a:pt x="0" y="0"/>
                </a:lnTo>
                <a:lnTo>
                  <a:pt x="9149" y="7543"/>
                </a:lnTo>
                <a:lnTo>
                  <a:pt x="44204" y="34391"/>
                </a:lnTo>
                <a:lnTo>
                  <a:pt x="954781" y="34391"/>
                </a:lnTo>
                <a:lnTo>
                  <a:pt x="989835" y="7543"/>
                </a:lnTo>
                <a:lnTo>
                  <a:pt x="998985" y="0"/>
                </a:lnTo>
                <a:close/>
              </a:path>
            </a:pathLst>
          </a:custGeom>
          <a:solidFill>
            <a:srgbClr val="137333">
              <a:alpha val="76998"/>
            </a:srgbClr>
          </a:solidFill>
        </p:spPr>
        <p:txBody>
          <a:bodyPr wrap="square" lIns="0" tIns="0" rIns="0" bIns="0" rtlCol="0"/>
          <a:lstStyle/>
          <a:p>
            <a:endParaRPr/>
          </a:p>
        </p:txBody>
      </p:sp>
      <p:sp>
        <p:nvSpPr>
          <p:cNvPr id="30" name="object 30"/>
          <p:cNvSpPr/>
          <p:nvPr/>
        </p:nvSpPr>
        <p:spPr>
          <a:xfrm>
            <a:off x="1109702" y="12"/>
            <a:ext cx="15240" cy="34925"/>
          </a:xfrm>
          <a:custGeom>
            <a:avLst/>
            <a:gdLst/>
            <a:ahLst/>
            <a:cxnLst/>
            <a:rect l="l" t="t" r="r" b="b"/>
            <a:pathLst>
              <a:path w="15240" h="34925">
                <a:moveTo>
                  <a:pt x="15087" y="34391"/>
                </a:moveTo>
                <a:lnTo>
                  <a:pt x="0" y="0"/>
                </a:lnTo>
              </a:path>
            </a:pathLst>
          </a:custGeom>
          <a:ln w="12699">
            <a:solidFill>
              <a:srgbClr val="DAF7E1"/>
            </a:solidFill>
          </a:ln>
        </p:spPr>
        <p:txBody>
          <a:bodyPr wrap="square" lIns="0" tIns="0" rIns="0" bIns="0" rtlCol="0"/>
          <a:lstStyle/>
          <a:p>
            <a:endParaRPr/>
          </a:p>
        </p:txBody>
      </p:sp>
      <p:sp>
        <p:nvSpPr>
          <p:cNvPr id="31" name="object 31"/>
          <p:cNvSpPr/>
          <p:nvPr/>
        </p:nvSpPr>
        <p:spPr>
          <a:xfrm>
            <a:off x="1992622" y="12"/>
            <a:ext cx="20320" cy="34925"/>
          </a:xfrm>
          <a:custGeom>
            <a:avLst/>
            <a:gdLst/>
            <a:ahLst/>
            <a:cxnLst/>
            <a:rect l="l" t="t" r="r" b="b"/>
            <a:pathLst>
              <a:path w="20319" h="34925">
                <a:moveTo>
                  <a:pt x="20165" y="34391"/>
                </a:moveTo>
                <a:lnTo>
                  <a:pt x="9439" y="16436"/>
                </a:lnTo>
                <a:lnTo>
                  <a:pt x="0" y="0"/>
                </a:lnTo>
              </a:path>
            </a:pathLst>
          </a:custGeom>
          <a:ln w="12700">
            <a:solidFill>
              <a:srgbClr val="4AC26E"/>
            </a:solidFill>
          </a:ln>
        </p:spPr>
        <p:txBody>
          <a:bodyPr wrap="square" lIns="0" tIns="0" rIns="0" bIns="0" rtlCol="0"/>
          <a:lstStyle/>
          <a:p>
            <a:endParaRPr/>
          </a:p>
        </p:txBody>
      </p:sp>
      <p:sp>
        <p:nvSpPr>
          <p:cNvPr id="32" name="object 32"/>
          <p:cNvSpPr/>
          <p:nvPr/>
        </p:nvSpPr>
        <p:spPr>
          <a:xfrm>
            <a:off x="3051102" y="12"/>
            <a:ext cx="36830" cy="34925"/>
          </a:xfrm>
          <a:custGeom>
            <a:avLst/>
            <a:gdLst/>
            <a:ahLst/>
            <a:cxnLst/>
            <a:rect l="l" t="t" r="r" b="b"/>
            <a:pathLst>
              <a:path w="36830" h="34925">
                <a:moveTo>
                  <a:pt x="36369" y="34391"/>
                </a:moveTo>
                <a:lnTo>
                  <a:pt x="30678" y="29226"/>
                </a:lnTo>
                <a:lnTo>
                  <a:pt x="0" y="0"/>
                </a:lnTo>
              </a:path>
            </a:pathLst>
          </a:custGeom>
          <a:ln w="12699">
            <a:solidFill>
              <a:srgbClr val="137333"/>
            </a:solidFill>
          </a:ln>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60715" y="7193157"/>
            <a:ext cx="191135"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386FDE"/>
                </a:solidFill>
                <a:latin typeface="Arial"/>
                <a:cs typeface="Arial"/>
              </a:rPr>
              <a:t>25</a:t>
            </a:r>
            <a:endParaRPr sz="1200">
              <a:latin typeface="Arial"/>
              <a:cs typeface="Arial"/>
            </a:endParaRPr>
          </a:p>
        </p:txBody>
      </p:sp>
      <p:sp>
        <p:nvSpPr>
          <p:cNvPr id="17" name="object 17"/>
          <p:cNvSpPr txBox="1">
            <a:spLocks noGrp="1"/>
          </p:cNvSpPr>
          <p:nvPr>
            <p:ph type="title"/>
          </p:nvPr>
        </p:nvSpPr>
        <p:spPr>
          <a:xfrm>
            <a:off x="423770" y="343138"/>
            <a:ext cx="2018664" cy="388620"/>
          </a:xfrm>
          <a:prstGeom prst="rect">
            <a:avLst/>
          </a:prstGeom>
        </p:spPr>
        <p:txBody>
          <a:bodyPr vert="horz" wrap="square" lIns="0" tIns="16510" rIns="0" bIns="0" rtlCol="0">
            <a:spAutoFit/>
          </a:bodyPr>
          <a:lstStyle/>
          <a:p>
            <a:pPr marL="12700">
              <a:lnSpc>
                <a:spcPct val="100000"/>
              </a:lnSpc>
              <a:spcBef>
                <a:spcPts val="130"/>
              </a:spcBef>
            </a:pPr>
            <a:r>
              <a:rPr sz="2350" spc="5" dirty="0">
                <a:solidFill>
                  <a:srgbClr val="175AB9"/>
                </a:solidFill>
              </a:rPr>
              <a:t>Góc </a:t>
            </a:r>
            <a:r>
              <a:rPr sz="2350" spc="-30" dirty="0">
                <a:solidFill>
                  <a:srgbClr val="175AB9"/>
                </a:solidFill>
              </a:rPr>
              <a:t>thử</a:t>
            </a:r>
            <a:r>
              <a:rPr sz="2350" spc="-170" dirty="0">
                <a:solidFill>
                  <a:srgbClr val="175AB9"/>
                </a:solidFill>
              </a:rPr>
              <a:t> </a:t>
            </a:r>
            <a:r>
              <a:rPr sz="2350" spc="-50" dirty="0">
                <a:solidFill>
                  <a:srgbClr val="175AB9"/>
                </a:solidFill>
              </a:rPr>
              <a:t>thách</a:t>
            </a:r>
            <a:endParaRPr sz="2350" dirty="0"/>
          </a:p>
        </p:txBody>
      </p:sp>
      <p:sp>
        <p:nvSpPr>
          <p:cNvPr id="18" name="object 18"/>
          <p:cNvSpPr txBox="1"/>
          <p:nvPr/>
        </p:nvSpPr>
        <p:spPr>
          <a:xfrm>
            <a:off x="425325" y="885825"/>
            <a:ext cx="3384675" cy="289823"/>
          </a:xfrm>
          <a:prstGeom prst="rect">
            <a:avLst/>
          </a:prstGeom>
        </p:spPr>
        <p:txBody>
          <a:bodyPr vert="horz" wrap="square" lIns="0" tIns="12700" rIns="0" bIns="0" rtlCol="0">
            <a:spAutoFit/>
          </a:bodyPr>
          <a:lstStyle/>
          <a:p>
            <a:pPr marL="12700">
              <a:lnSpc>
                <a:spcPct val="100000"/>
              </a:lnSpc>
              <a:spcBef>
                <a:spcPts val="100"/>
              </a:spcBef>
            </a:pPr>
            <a:r>
              <a:rPr b="1" i="1" spc="-50" dirty="0">
                <a:solidFill>
                  <a:srgbClr val="FF0000"/>
                </a:solidFill>
                <a:latin typeface="Arial"/>
                <a:cs typeface="Arial"/>
              </a:rPr>
              <a:t>Chọn </a:t>
            </a:r>
            <a:r>
              <a:rPr b="1" i="1" spc="-45" dirty="0">
                <a:solidFill>
                  <a:srgbClr val="FF0000"/>
                </a:solidFill>
                <a:latin typeface="Arial"/>
                <a:cs typeface="Arial"/>
              </a:rPr>
              <a:t>đáp án thích</a:t>
            </a:r>
            <a:r>
              <a:rPr b="1" i="1" spc="-65" dirty="0">
                <a:solidFill>
                  <a:srgbClr val="FF0000"/>
                </a:solidFill>
                <a:latin typeface="Arial"/>
                <a:cs typeface="Arial"/>
              </a:rPr>
              <a:t> </a:t>
            </a:r>
            <a:r>
              <a:rPr b="1" i="1" spc="-45" dirty="0">
                <a:solidFill>
                  <a:srgbClr val="FF0000"/>
                </a:solidFill>
                <a:latin typeface="Arial"/>
                <a:cs typeface="Arial"/>
              </a:rPr>
              <a:t>hợp</a:t>
            </a:r>
            <a:r>
              <a:rPr sz="1200" b="1" i="1" spc="-45" dirty="0">
                <a:solidFill>
                  <a:srgbClr val="1F2023"/>
                </a:solidFill>
                <a:latin typeface="Arial"/>
                <a:cs typeface="Arial"/>
              </a:rPr>
              <a:t>:</a:t>
            </a:r>
            <a:endParaRPr sz="1200" dirty="0">
              <a:latin typeface="Arial"/>
              <a:cs typeface="Arial"/>
            </a:endParaRPr>
          </a:p>
        </p:txBody>
      </p:sp>
      <p:sp>
        <p:nvSpPr>
          <p:cNvPr id="19" name="object 19"/>
          <p:cNvSpPr/>
          <p:nvPr/>
        </p:nvSpPr>
        <p:spPr>
          <a:xfrm>
            <a:off x="325078" y="3147987"/>
            <a:ext cx="27940" cy="27940"/>
          </a:xfrm>
          <a:custGeom>
            <a:avLst/>
            <a:gdLst/>
            <a:ahLst/>
            <a:cxnLst/>
            <a:rect l="l" t="t" r="r" b="b"/>
            <a:pathLst>
              <a:path w="27939" h="27939">
                <a:moveTo>
                  <a:pt x="24269" y="12"/>
                </a:moveTo>
                <a:lnTo>
                  <a:pt x="2870" y="0"/>
                </a:lnTo>
                <a:lnTo>
                  <a:pt x="0" y="3594"/>
                </a:lnTo>
                <a:lnTo>
                  <a:pt x="368" y="23139"/>
                </a:lnTo>
                <a:lnTo>
                  <a:pt x="1981" y="27940"/>
                </a:lnTo>
                <a:lnTo>
                  <a:pt x="23380" y="27559"/>
                </a:lnTo>
                <a:lnTo>
                  <a:pt x="27851" y="24472"/>
                </a:lnTo>
                <a:lnTo>
                  <a:pt x="25933" y="14122"/>
                </a:lnTo>
                <a:lnTo>
                  <a:pt x="27546" y="4254"/>
                </a:lnTo>
                <a:lnTo>
                  <a:pt x="24269" y="12"/>
                </a:lnTo>
                <a:close/>
              </a:path>
            </a:pathLst>
          </a:custGeom>
          <a:solidFill>
            <a:srgbClr val="EFF1F3"/>
          </a:solidFill>
        </p:spPr>
        <p:txBody>
          <a:bodyPr wrap="square" lIns="0" tIns="0" rIns="0" bIns="0" rtlCol="0"/>
          <a:lstStyle/>
          <a:p>
            <a:endParaRPr/>
          </a:p>
        </p:txBody>
      </p:sp>
      <p:sp>
        <p:nvSpPr>
          <p:cNvPr id="20" name="object 20"/>
          <p:cNvSpPr txBox="1"/>
          <p:nvPr/>
        </p:nvSpPr>
        <p:spPr>
          <a:xfrm>
            <a:off x="409133" y="1265355"/>
            <a:ext cx="4319270" cy="3065583"/>
          </a:xfrm>
          <a:prstGeom prst="rect">
            <a:avLst/>
          </a:prstGeom>
        </p:spPr>
        <p:txBody>
          <a:bodyPr vert="horz" wrap="square" lIns="0" tIns="125095" rIns="0" bIns="0" rtlCol="0">
            <a:spAutoFit/>
          </a:bodyPr>
          <a:lstStyle/>
          <a:p>
            <a:pPr marL="251460" marR="66675">
              <a:lnSpc>
                <a:spcPct val="100000"/>
              </a:lnSpc>
              <a:spcBef>
                <a:spcPts val="985"/>
              </a:spcBef>
            </a:pPr>
            <a:r>
              <a:rPr sz="1600" b="1" spc="-70" dirty="0">
                <a:solidFill>
                  <a:srgbClr val="1F2023"/>
                </a:solidFill>
                <a:latin typeface="Arial"/>
                <a:cs typeface="Arial"/>
              </a:rPr>
              <a:t>1. </a:t>
            </a:r>
            <a:r>
              <a:rPr sz="1600" b="1" spc="-45" dirty="0">
                <a:solidFill>
                  <a:srgbClr val="1F2023"/>
                </a:solidFill>
                <a:latin typeface="Arial"/>
                <a:cs typeface="Arial"/>
              </a:rPr>
              <a:t>Khi </a:t>
            </a:r>
            <a:r>
              <a:rPr sz="1600" b="1" spc="-15" dirty="0">
                <a:solidFill>
                  <a:srgbClr val="1F2023"/>
                </a:solidFill>
                <a:latin typeface="Arial"/>
                <a:cs typeface="Arial"/>
              </a:rPr>
              <a:t>có </a:t>
            </a:r>
            <a:r>
              <a:rPr sz="1600" b="1" spc="-30" dirty="0">
                <a:solidFill>
                  <a:srgbClr val="1F2023"/>
                </a:solidFill>
                <a:latin typeface="Arial"/>
                <a:cs typeface="Arial"/>
              </a:rPr>
              <a:t>1 </a:t>
            </a:r>
            <a:r>
              <a:rPr sz="1600" b="1" spc="-35" dirty="0">
                <a:solidFill>
                  <a:srgbClr val="1F2023"/>
                </a:solidFill>
                <a:latin typeface="Arial"/>
                <a:cs typeface="Arial"/>
              </a:rPr>
              <a:t>cuộc </a:t>
            </a:r>
            <a:r>
              <a:rPr sz="1600" b="1" spc="-30" dirty="0">
                <a:solidFill>
                  <a:srgbClr val="1F2023"/>
                </a:solidFill>
                <a:latin typeface="Arial"/>
                <a:cs typeface="Arial"/>
              </a:rPr>
              <a:t>gọi </a:t>
            </a:r>
            <a:r>
              <a:rPr sz="1600" b="1" spc="-5" dirty="0">
                <a:solidFill>
                  <a:srgbClr val="1F2023"/>
                </a:solidFill>
                <a:latin typeface="Arial"/>
                <a:cs typeface="Arial"/>
              </a:rPr>
              <a:t>video </a:t>
            </a:r>
            <a:r>
              <a:rPr sz="1600" b="1" spc="-30" dirty="0">
                <a:solidFill>
                  <a:srgbClr val="1F2023"/>
                </a:solidFill>
                <a:latin typeface="Arial"/>
                <a:cs typeface="Arial"/>
              </a:rPr>
              <a:t>từ </a:t>
            </a:r>
            <a:r>
              <a:rPr sz="1600" b="1" spc="-45" dirty="0">
                <a:solidFill>
                  <a:srgbClr val="1F2023"/>
                </a:solidFill>
                <a:latin typeface="Arial"/>
                <a:cs typeface="Arial"/>
              </a:rPr>
              <a:t>người </a:t>
            </a:r>
            <a:r>
              <a:rPr sz="1600" b="1" spc="-30" dirty="0">
                <a:solidFill>
                  <a:srgbClr val="1F2023"/>
                </a:solidFill>
                <a:latin typeface="Arial"/>
                <a:cs typeface="Arial"/>
              </a:rPr>
              <a:t>quen </a:t>
            </a:r>
            <a:r>
              <a:rPr sz="1600" b="1" spc="-15" dirty="0">
                <a:solidFill>
                  <a:srgbClr val="1F2023"/>
                </a:solidFill>
                <a:latin typeface="Arial"/>
                <a:cs typeface="Arial"/>
              </a:rPr>
              <a:t>hỏi </a:t>
            </a:r>
            <a:r>
              <a:rPr sz="1600" b="1" spc="-10" dirty="0">
                <a:solidFill>
                  <a:srgbClr val="1F2023"/>
                </a:solidFill>
                <a:latin typeface="Arial"/>
                <a:cs typeface="Arial"/>
              </a:rPr>
              <a:t>vay </a:t>
            </a:r>
            <a:r>
              <a:rPr sz="1600" b="1" spc="10" dirty="0">
                <a:solidFill>
                  <a:srgbClr val="1F2023"/>
                </a:solidFill>
                <a:latin typeface="Arial"/>
                <a:cs typeface="Arial"/>
              </a:rPr>
              <a:t>tiền </a:t>
            </a:r>
            <a:r>
              <a:rPr sz="1600" b="1" spc="-15" dirty="0">
                <a:solidFill>
                  <a:srgbClr val="1F2023"/>
                </a:solidFill>
                <a:latin typeface="Arial"/>
                <a:cs typeface="Arial"/>
              </a:rPr>
              <a:t>có  </a:t>
            </a:r>
            <a:r>
              <a:rPr sz="1600" b="1" spc="-25" dirty="0">
                <a:solidFill>
                  <a:srgbClr val="1F2023"/>
                </a:solidFill>
                <a:latin typeface="Arial"/>
                <a:cs typeface="Arial"/>
              </a:rPr>
              <a:t>một số dấu </a:t>
            </a:r>
            <a:r>
              <a:rPr sz="1600" b="1" spc="-20" dirty="0">
                <a:solidFill>
                  <a:srgbClr val="1F2023"/>
                </a:solidFill>
                <a:latin typeface="Arial"/>
                <a:cs typeface="Arial"/>
              </a:rPr>
              <a:t>hiệu </a:t>
            </a:r>
            <a:r>
              <a:rPr sz="1600" b="1" spc="-25" dirty="0">
                <a:solidFill>
                  <a:srgbClr val="1F2023"/>
                </a:solidFill>
                <a:latin typeface="Arial"/>
                <a:cs typeface="Arial"/>
              </a:rPr>
              <a:t>như</a:t>
            </a:r>
            <a:r>
              <a:rPr sz="1600" b="1" spc="30" dirty="0">
                <a:solidFill>
                  <a:srgbClr val="1F2023"/>
                </a:solidFill>
                <a:latin typeface="Arial"/>
                <a:cs typeface="Arial"/>
              </a:rPr>
              <a:t> </a:t>
            </a:r>
            <a:r>
              <a:rPr sz="1600" b="1" spc="-35" dirty="0">
                <a:solidFill>
                  <a:srgbClr val="1F2023"/>
                </a:solidFill>
                <a:latin typeface="Arial"/>
                <a:cs typeface="Arial"/>
              </a:rPr>
              <a:t>sau:</a:t>
            </a:r>
            <a:endParaRPr sz="1600" dirty="0">
              <a:latin typeface="Arial"/>
              <a:cs typeface="Arial"/>
            </a:endParaRPr>
          </a:p>
          <a:p>
            <a:pPr marL="413384" indent="-175895">
              <a:lnSpc>
                <a:spcPct val="100000"/>
              </a:lnSpc>
              <a:spcBef>
                <a:spcPts val="625"/>
              </a:spcBef>
              <a:buChar char="•"/>
              <a:tabLst>
                <a:tab pos="414020" algn="l"/>
              </a:tabLst>
            </a:pPr>
            <a:r>
              <a:rPr sz="1600" spc="-30" dirty="0">
                <a:solidFill>
                  <a:srgbClr val="1F2023"/>
                </a:solidFill>
                <a:latin typeface="Arial"/>
                <a:cs typeface="Arial"/>
              </a:rPr>
              <a:t>Thời </a:t>
            </a:r>
            <a:r>
              <a:rPr sz="1600" spc="-25" dirty="0">
                <a:solidFill>
                  <a:srgbClr val="1F2023"/>
                </a:solidFill>
                <a:latin typeface="Arial"/>
                <a:cs typeface="Arial"/>
              </a:rPr>
              <a:t>gian </a:t>
            </a:r>
            <a:r>
              <a:rPr sz="1600" spc="-10" dirty="0">
                <a:solidFill>
                  <a:srgbClr val="1F2023"/>
                </a:solidFill>
                <a:latin typeface="Arial"/>
                <a:cs typeface="Arial"/>
              </a:rPr>
              <a:t>ngắn, chỉ vài</a:t>
            </a:r>
            <a:r>
              <a:rPr sz="1600" spc="-25" dirty="0">
                <a:solidFill>
                  <a:srgbClr val="1F2023"/>
                </a:solidFill>
                <a:latin typeface="Arial"/>
                <a:cs typeface="Arial"/>
              </a:rPr>
              <a:t> </a:t>
            </a:r>
            <a:r>
              <a:rPr sz="1600" spc="-10" dirty="0">
                <a:solidFill>
                  <a:srgbClr val="1F2023"/>
                </a:solidFill>
                <a:latin typeface="Arial"/>
                <a:cs typeface="Arial"/>
              </a:rPr>
              <a:t>giây</a:t>
            </a:r>
            <a:endParaRPr sz="1600" dirty="0">
              <a:latin typeface="Arial"/>
              <a:cs typeface="Arial"/>
            </a:endParaRPr>
          </a:p>
          <a:p>
            <a:pPr marL="413384" indent="-175895">
              <a:lnSpc>
                <a:spcPct val="100000"/>
              </a:lnSpc>
              <a:spcBef>
                <a:spcPts val="200"/>
              </a:spcBef>
              <a:buChar char="•"/>
              <a:tabLst>
                <a:tab pos="414020" algn="l"/>
              </a:tabLst>
            </a:pPr>
            <a:r>
              <a:rPr sz="1600" spc="-5" dirty="0">
                <a:solidFill>
                  <a:srgbClr val="1F2023"/>
                </a:solidFill>
                <a:latin typeface="Arial"/>
                <a:cs typeface="Arial"/>
              </a:rPr>
              <a:t>Khuôn </a:t>
            </a:r>
            <a:r>
              <a:rPr sz="1600" dirty="0">
                <a:solidFill>
                  <a:srgbClr val="1F2023"/>
                </a:solidFill>
                <a:latin typeface="Arial"/>
                <a:cs typeface="Arial"/>
              </a:rPr>
              <a:t>mặt </a:t>
            </a:r>
            <a:r>
              <a:rPr sz="1600" spc="5" dirty="0">
                <a:solidFill>
                  <a:srgbClr val="1F2023"/>
                </a:solidFill>
                <a:latin typeface="Arial"/>
                <a:cs typeface="Arial"/>
              </a:rPr>
              <a:t>không </a:t>
            </a:r>
            <a:r>
              <a:rPr sz="1600" spc="-5" dirty="0">
                <a:solidFill>
                  <a:srgbClr val="1F2023"/>
                </a:solidFill>
                <a:latin typeface="Arial"/>
                <a:cs typeface="Arial"/>
              </a:rPr>
              <a:t>tự</a:t>
            </a:r>
            <a:r>
              <a:rPr sz="1600" spc="-50" dirty="0">
                <a:solidFill>
                  <a:srgbClr val="1F2023"/>
                </a:solidFill>
                <a:latin typeface="Arial"/>
                <a:cs typeface="Arial"/>
              </a:rPr>
              <a:t> </a:t>
            </a:r>
            <a:r>
              <a:rPr sz="1600" spc="-10" dirty="0">
                <a:solidFill>
                  <a:srgbClr val="1F2023"/>
                </a:solidFill>
                <a:latin typeface="Arial"/>
                <a:cs typeface="Arial"/>
              </a:rPr>
              <a:t>nhiên </a:t>
            </a:r>
            <a:endParaRPr sz="1600" dirty="0">
              <a:latin typeface="Arial"/>
              <a:cs typeface="Arial"/>
            </a:endParaRPr>
          </a:p>
          <a:p>
            <a:pPr marL="413384" indent="-175895">
              <a:lnSpc>
                <a:spcPct val="100000"/>
              </a:lnSpc>
              <a:spcBef>
                <a:spcPts val="200"/>
              </a:spcBef>
              <a:buChar char="•"/>
              <a:tabLst>
                <a:tab pos="414020" algn="l"/>
              </a:tabLst>
            </a:pPr>
            <a:r>
              <a:rPr sz="1600" spc="-5" dirty="0">
                <a:solidFill>
                  <a:srgbClr val="1F2023"/>
                </a:solidFill>
                <a:latin typeface="Arial"/>
                <a:cs typeface="Arial"/>
              </a:rPr>
              <a:t>Âm </a:t>
            </a:r>
            <a:r>
              <a:rPr sz="1600" spc="10" dirty="0">
                <a:solidFill>
                  <a:srgbClr val="1F2023"/>
                </a:solidFill>
                <a:latin typeface="Arial"/>
                <a:cs typeface="Arial"/>
              </a:rPr>
              <a:t>thanh </a:t>
            </a:r>
            <a:r>
              <a:rPr sz="1600" spc="5" dirty="0">
                <a:solidFill>
                  <a:srgbClr val="1F2023"/>
                </a:solidFill>
                <a:latin typeface="Arial"/>
                <a:cs typeface="Arial"/>
              </a:rPr>
              <a:t>không đồng </a:t>
            </a:r>
            <a:r>
              <a:rPr sz="1600" spc="-5" dirty="0">
                <a:solidFill>
                  <a:srgbClr val="1F2023"/>
                </a:solidFill>
                <a:latin typeface="Arial"/>
                <a:cs typeface="Arial"/>
              </a:rPr>
              <a:t>nhất với clip, nhiều </a:t>
            </a:r>
            <a:r>
              <a:rPr sz="1600" spc="15" dirty="0">
                <a:solidFill>
                  <a:srgbClr val="1F2023"/>
                </a:solidFill>
                <a:latin typeface="Arial"/>
                <a:cs typeface="Arial"/>
              </a:rPr>
              <a:t>tiếng </a:t>
            </a:r>
            <a:r>
              <a:rPr sz="1600" spc="-5" dirty="0">
                <a:solidFill>
                  <a:srgbClr val="1F2023"/>
                </a:solidFill>
                <a:latin typeface="Arial"/>
                <a:cs typeface="Arial"/>
              </a:rPr>
              <a:t>ồn bị</a:t>
            </a:r>
            <a:r>
              <a:rPr sz="1600" spc="-50" dirty="0">
                <a:solidFill>
                  <a:srgbClr val="1F2023"/>
                </a:solidFill>
                <a:latin typeface="Arial"/>
                <a:cs typeface="Arial"/>
              </a:rPr>
              <a:t> </a:t>
            </a:r>
            <a:r>
              <a:rPr sz="1600" spc="-5" dirty="0">
                <a:solidFill>
                  <a:srgbClr val="1F2023"/>
                </a:solidFill>
                <a:latin typeface="Arial"/>
                <a:cs typeface="Arial"/>
              </a:rPr>
              <a:t>lạc </a:t>
            </a:r>
            <a:endParaRPr sz="1600" dirty="0">
              <a:latin typeface="Arial"/>
              <a:cs typeface="Arial"/>
            </a:endParaRPr>
          </a:p>
          <a:p>
            <a:pPr marL="413384">
              <a:lnSpc>
                <a:spcPct val="100000"/>
              </a:lnSpc>
            </a:pPr>
            <a:r>
              <a:rPr sz="1600" spc="-75" baseline="-33333" dirty="0">
                <a:solidFill>
                  <a:srgbClr val="1F2023"/>
                </a:solidFill>
                <a:latin typeface="Arial"/>
                <a:cs typeface="Arial"/>
              </a:rPr>
              <a:t> </a:t>
            </a:r>
            <a:r>
              <a:rPr sz="1600" spc="-142" baseline="-33333" dirty="0">
                <a:solidFill>
                  <a:srgbClr val="1F2023"/>
                </a:solidFill>
                <a:latin typeface="Arial"/>
                <a:cs typeface="Arial"/>
              </a:rPr>
              <a:t> </a:t>
            </a:r>
            <a:r>
              <a:rPr sz="1600" dirty="0">
                <a:solidFill>
                  <a:srgbClr val="1F2023"/>
                </a:solidFill>
                <a:latin typeface="Arial"/>
                <a:cs typeface="Arial"/>
              </a:rPr>
              <a:t>hoặc </a:t>
            </a:r>
            <a:r>
              <a:rPr sz="1600" spc="5" dirty="0">
                <a:solidFill>
                  <a:srgbClr val="1F2023"/>
                </a:solidFill>
                <a:latin typeface="Arial"/>
                <a:cs typeface="Arial"/>
              </a:rPr>
              <a:t>không </a:t>
            </a:r>
            <a:r>
              <a:rPr sz="1600" spc="15" dirty="0">
                <a:solidFill>
                  <a:srgbClr val="1F2023"/>
                </a:solidFill>
                <a:latin typeface="Arial"/>
                <a:cs typeface="Arial"/>
              </a:rPr>
              <a:t>có </a:t>
            </a:r>
            <a:r>
              <a:rPr sz="1600" spc="10" dirty="0">
                <a:solidFill>
                  <a:srgbClr val="1F2023"/>
                </a:solidFill>
                <a:latin typeface="Arial"/>
                <a:cs typeface="Arial"/>
              </a:rPr>
              <a:t>tâm</a:t>
            </a:r>
            <a:r>
              <a:rPr sz="1600" spc="-40" dirty="0">
                <a:solidFill>
                  <a:srgbClr val="1F2023"/>
                </a:solidFill>
                <a:latin typeface="Arial"/>
                <a:cs typeface="Arial"/>
              </a:rPr>
              <a:t> </a:t>
            </a:r>
            <a:r>
              <a:rPr sz="1600" spc="10" dirty="0">
                <a:solidFill>
                  <a:srgbClr val="1F2023"/>
                </a:solidFill>
                <a:latin typeface="Arial"/>
                <a:cs typeface="Arial"/>
              </a:rPr>
              <a:t>thanh</a:t>
            </a:r>
            <a:endParaRPr sz="1600" dirty="0">
              <a:latin typeface="Arial"/>
              <a:cs typeface="Arial"/>
            </a:endParaRPr>
          </a:p>
          <a:p>
            <a:pPr marL="413384" indent="-175895">
              <a:lnSpc>
                <a:spcPct val="100000"/>
              </a:lnSpc>
              <a:spcBef>
                <a:spcPts val="300"/>
              </a:spcBef>
              <a:buChar char="•"/>
              <a:tabLst>
                <a:tab pos="413384" algn="l"/>
                <a:tab pos="414020" algn="l"/>
              </a:tabLst>
            </a:pPr>
            <a:r>
              <a:rPr sz="1600" spc="-45" dirty="0">
                <a:solidFill>
                  <a:srgbClr val="1F2023"/>
                </a:solidFill>
                <a:latin typeface="Arial"/>
                <a:cs typeface="Arial"/>
              </a:rPr>
              <a:t>Bị </a:t>
            </a:r>
            <a:r>
              <a:rPr sz="1600" spc="-5" dirty="0">
                <a:solidFill>
                  <a:srgbClr val="1F2023"/>
                </a:solidFill>
                <a:latin typeface="Arial"/>
                <a:cs typeface="Arial"/>
              </a:rPr>
              <a:t>ngắt giữa </a:t>
            </a:r>
            <a:r>
              <a:rPr sz="1600" spc="-10" dirty="0">
                <a:solidFill>
                  <a:srgbClr val="1F2023"/>
                </a:solidFill>
                <a:latin typeface="Arial"/>
                <a:cs typeface="Arial"/>
              </a:rPr>
              <a:t>chừng, người </a:t>
            </a:r>
            <a:r>
              <a:rPr sz="1600" spc="-15" dirty="0">
                <a:solidFill>
                  <a:srgbClr val="1F2023"/>
                </a:solidFill>
                <a:latin typeface="Arial"/>
                <a:cs typeface="Arial"/>
              </a:rPr>
              <a:t>gọi </a:t>
            </a:r>
            <a:r>
              <a:rPr sz="1600" dirty="0">
                <a:solidFill>
                  <a:srgbClr val="1F2023"/>
                </a:solidFill>
                <a:latin typeface="Arial"/>
                <a:cs typeface="Arial"/>
              </a:rPr>
              <a:t>bảo </a:t>
            </a:r>
            <a:r>
              <a:rPr sz="1600" spc="-40" dirty="0">
                <a:solidFill>
                  <a:srgbClr val="1F2023"/>
                </a:solidFill>
                <a:latin typeface="Arial"/>
                <a:cs typeface="Arial"/>
              </a:rPr>
              <a:t>là </a:t>
            </a:r>
            <a:r>
              <a:rPr sz="1600" dirty="0">
                <a:solidFill>
                  <a:srgbClr val="1F2023"/>
                </a:solidFill>
                <a:latin typeface="Arial"/>
                <a:cs typeface="Arial"/>
              </a:rPr>
              <a:t>sóng</a:t>
            </a:r>
            <a:r>
              <a:rPr sz="1600" spc="30" dirty="0">
                <a:solidFill>
                  <a:srgbClr val="1F2023"/>
                </a:solidFill>
                <a:latin typeface="Arial"/>
                <a:cs typeface="Arial"/>
              </a:rPr>
              <a:t> </a:t>
            </a:r>
            <a:r>
              <a:rPr sz="1600" spc="-5" dirty="0">
                <a:solidFill>
                  <a:srgbClr val="1F2023"/>
                </a:solidFill>
                <a:latin typeface="Arial"/>
                <a:cs typeface="Arial"/>
              </a:rPr>
              <a:t>yếu.</a:t>
            </a:r>
            <a:endParaRPr sz="1600" dirty="0">
              <a:latin typeface="Arial"/>
              <a:cs typeface="Arial"/>
            </a:endParaRPr>
          </a:p>
          <a:p>
            <a:pPr marL="466725" marR="586105" indent="-229235">
              <a:lnSpc>
                <a:spcPct val="100000"/>
              </a:lnSpc>
              <a:spcBef>
                <a:spcPts val="500"/>
              </a:spcBef>
              <a:buChar char="•"/>
              <a:tabLst>
                <a:tab pos="466725" algn="l"/>
                <a:tab pos="467359" algn="l"/>
              </a:tabLst>
            </a:pPr>
            <a:r>
              <a:rPr sz="1600" spc="-65" dirty="0">
                <a:solidFill>
                  <a:srgbClr val="1F2023"/>
                </a:solidFill>
                <a:latin typeface="Arial"/>
                <a:cs typeface="Arial"/>
              </a:rPr>
              <a:t>Tài </a:t>
            </a:r>
            <a:r>
              <a:rPr sz="1600" spc="-20" dirty="0">
                <a:solidFill>
                  <a:srgbClr val="1F2023"/>
                </a:solidFill>
                <a:latin typeface="Arial"/>
                <a:cs typeface="Arial"/>
              </a:rPr>
              <a:t>khoản nhận </a:t>
            </a:r>
            <a:r>
              <a:rPr sz="1600" spc="15" dirty="0">
                <a:solidFill>
                  <a:srgbClr val="1F2023"/>
                </a:solidFill>
                <a:latin typeface="Arial"/>
                <a:cs typeface="Arial"/>
              </a:rPr>
              <a:t>tiền </a:t>
            </a:r>
            <a:r>
              <a:rPr sz="1600" dirty="0">
                <a:solidFill>
                  <a:srgbClr val="1F2023"/>
                </a:solidFill>
                <a:latin typeface="Arial"/>
                <a:cs typeface="Arial"/>
              </a:rPr>
              <a:t>không </a:t>
            </a:r>
            <a:r>
              <a:rPr sz="1600" spc="-5" dirty="0">
                <a:solidFill>
                  <a:srgbClr val="1F2023"/>
                </a:solidFill>
                <a:latin typeface="Arial"/>
                <a:cs typeface="Arial"/>
              </a:rPr>
              <a:t>phải </a:t>
            </a:r>
            <a:r>
              <a:rPr sz="1600" spc="-20" dirty="0">
                <a:solidFill>
                  <a:srgbClr val="1F2023"/>
                </a:solidFill>
                <a:latin typeface="Arial"/>
                <a:cs typeface="Arial"/>
              </a:rPr>
              <a:t>của </a:t>
            </a:r>
            <a:r>
              <a:rPr sz="1600" spc="-15" dirty="0">
                <a:solidFill>
                  <a:srgbClr val="1F2023"/>
                </a:solidFill>
                <a:latin typeface="Arial"/>
                <a:cs typeface="Arial"/>
              </a:rPr>
              <a:t>người đang </a:t>
            </a:r>
            <a:r>
              <a:rPr sz="1600" spc="5" dirty="0">
                <a:solidFill>
                  <a:srgbClr val="1F2023"/>
                </a:solidFill>
                <a:latin typeface="Arial"/>
                <a:cs typeface="Arial"/>
              </a:rPr>
              <a:t>thực </a:t>
            </a:r>
            <a:r>
              <a:rPr sz="1600" spc="-15" dirty="0">
                <a:solidFill>
                  <a:srgbClr val="1F2023"/>
                </a:solidFill>
                <a:latin typeface="Arial"/>
                <a:cs typeface="Arial"/>
              </a:rPr>
              <a:t>hiện  </a:t>
            </a:r>
            <a:r>
              <a:rPr sz="1600" spc="20" dirty="0">
                <a:solidFill>
                  <a:srgbClr val="1F2023"/>
                </a:solidFill>
                <a:latin typeface="Arial"/>
                <a:cs typeface="Arial"/>
              </a:rPr>
              <a:t>cuộc</a:t>
            </a:r>
            <a:r>
              <a:rPr sz="1600" spc="10" dirty="0">
                <a:solidFill>
                  <a:srgbClr val="1F2023"/>
                </a:solidFill>
                <a:latin typeface="Arial"/>
                <a:cs typeface="Arial"/>
              </a:rPr>
              <a:t> </a:t>
            </a:r>
            <a:r>
              <a:rPr sz="1600" spc="20" dirty="0">
                <a:solidFill>
                  <a:srgbClr val="1F2023"/>
                </a:solidFill>
                <a:latin typeface="Arial"/>
                <a:cs typeface="Arial"/>
              </a:rPr>
              <a:t>gọi</a:t>
            </a:r>
            <a:endParaRPr sz="1600" dirty="0">
              <a:latin typeface="Arial"/>
              <a:cs typeface="Arial"/>
            </a:endParaRPr>
          </a:p>
        </p:txBody>
      </p:sp>
      <p:sp>
        <p:nvSpPr>
          <p:cNvPr id="21" name="object 21"/>
          <p:cNvSpPr txBox="1"/>
          <p:nvPr/>
        </p:nvSpPr>
        <p:spPr>
          <a:xfrm>
            <a:off x="557722" y="4467225"/>
            <a:ext cx="4395277" cy="2031325"/>
          </a:xfrm>
          <a:prstGeom prst="rect">
            <a:avLst/>
          </a:prstGeom>
        </p:spPr>
        <p:txBody>
          <a:bodyPr vert="horz" wrap="square" lIns="0" tIns="12700" rIns="0" bIns="0" rtlCol="0">
            <a:spAutoFit/>
          </a:bodyPr>
          <a:lstStyle/>
          <a:p>
            <a:pPr marL="12700">
              <a:lnSpc>
                <a:spcPct val="100000"/>
              </a:lnSpc>
              <a:spcBef>
                <a:spcPts val="100"/>
              </a:spcBef>
            </a:pPr>
            <a:r>
              <a:rPr sz="1600" i="1" spc="-20" dirty="0">
                <a:solidFill>
                  <a:srgbClr val="FF0000"/>
                </a:solidFill>
                <a:latin typeface="Arial"/>
                <a:cs typeface="Arial"/>
              </a:rPr>
              <a:t>Điều đầu tiên bạn sẽ làm là gì?</a:t>
            </a:r>
          </a:p>
          <a:p>
            <a:pPr marL="238125">
              <a:lnSpc>
                <a:spcPct val="100000"/>
              </a:lnSpc>
              <a:spcBef>
                <a:spcPts val="875"/>
              </a:spcBef>
            </a:pPr>
            <a:r>
              <a:rPr sz="1600" spc="-20" dirty="0">
                <a:solidFill>
                  <a:srgbClr val="1F2023"/>
                </a:solidFill>
                <a:latin typeface="Arial"/>
                <a:cs typeface="Arial"/>
              </a:rPr>
              <a:t> Tắt điện thoại, khóa luôn số vừa gọi đến.</a:t>
            </a:r>
          </a:p>
          <a:p>
            <a:pPr marL="226695">
              <a:lnSpc>
                <a:spcPct val="100000"/>
              </a:lnSpc>
              <a:spcBef>
                <a:spcPts val="615"/>
              </a:spcBef>
            </a:pPr>
            <a:r>
              <a:rPr sz="1600" spc="-20" dirty="0">
                <a:solidFill>
                  <a:srgbClr val="1F2023"/>
                </a:solidFill>
                <a:latin typeface="Arial"/>
                <a:cs typeface="Arial"/>
              </a:rPr>
              <a:t> Chuyển tiền trước vì họ đang cần gấp.</a:t>
            </a:r>
          </a:p>
          <a:p>
            <a:pPr marL="267335" marR="5080">
              <a:lnSpc>
                <a:spcPct val="100000"/>
              </a:lnSpc>
              <a:spcBef>
                <a:spcPts val="750"/>
              </a:spcBef>
            </a:pPr>
            <a:r>
              <a:rPr sz="1600" spc="-20" dirty="0">
                <a:solidFill>
                  <a:srgbClr val="1F2023"/>
                </a:solidFill>
                <a:latin typeface="Arial"/>
                <a:cs typeface="Arial"/>
              </a:rPr>
              <a:t>Liên lạc trực tiếp với người thân, bạn bè thông qua một  kênh khác xem có đúng là họ cần tiền không.</a:t>
            </a:r>
          </a:p>
          <a:p>
            <a:pPr marL="267335">
              <a:lnSpc>
                <a:spcPct val="100000"/>
              </a:lnSpc>
            </a:pPr>
            <a:r>
              <a:rPr sz="1600" spc="-20" dirty="0">
                <a:solidFill>
                  <a:srgbClr val="1F2023"/>
                </a:solidFill>
                <a:latin typeface="Arial"/>
                <a:cs typeface="Arial"/>
              </a:rPr>
              <a:t> </a:t>
            </a:r>
          </a:p>
        </p:txBody>
      </p:sp>
      <p:sp>
        <p:nvSpPr>
          <p:cNvPr id="22" name="object 22"/>
          <p:cNvSpPr/>
          <p:nvPr/>
        </p:nvSpPr>
        <p:spPr>
          <a:xfrm>
            <a:off x="560910" y="5229225"/>
            <a:ext cx="146938" cy="146939"/>
          </a:xfrm>
          <a:prstGeom prst="rect">
            <a:avLst/>
          </a:prstGeom>
          <a:blipFill>
            <a:blip r:embed="rId2" cstate="print"/>
            <a:stretch>
              <a:fillRect/>
            </a:stretch>
          </a:blipFill>
        </p:spPr>
        <p:txBody>
          <a:bodyPr wrap="square" lIns="0" tIns="0" rIns="0" bIns="0" rtlCol="0"/>
          <a:lstStyle/>
          <a:p>
            <a:endParaRPr/>
          </a:p>
        </p:txBody>
      </p:sp>
      <p:sp>
        <p:nvSpPr>
          <p:cNvPr id="23" name="object 23"/>
          <p:cNvSpPr/>
          <p:nvPr/>
        </p:nvSpPr>
        <p:spPr>
          <a:xfrm>
            <a:off x="557722" y="4924425"/>
            <a:ext cx="146938" cy="146939"/>
          </a:xfrm>
          <a:prstGeom prst="rect">
            <a:avLst/>
          </a:prstGeom>
          <a:blipFill>
            <a:blip r:embed="rId2" cstate="print"/>
            <a:stretch>
              <a:fillRect/>
            </a:stretch>
          </a:blipFill>
        </p:spPr>
        <p:txBody>
          <a:bodyPr wrap="square" lIns="0" tIns="0" rIns="0" bIns="0" rtlCol="0"/>
          <a:lstStyle/>
          <a:p>
            <a:endParaRPr/>
          </a:p>
        </p:txBody>
      </p:sp>
      <p:sp>
        <p:nvSpPr>
          <p:cNvPr id="24" name="object 24"/>
          <p:cNvSpPr/>
          <p:nvPr/>
        </p:nvSpPr>
        <p:spPr>
          <a:xfrm>
            <a:off x="556443" y="5592915"/>
            <a:ext cx="146938" cy="14693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56162" y="7193157"/>
            <a:ext cx="19050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386FDE"/>
                </a:solidFill>
                <a:latin typeface="Arial"/>
                <a:cs typeface="Arial"/>
              </a:rPr>
              <a:t>26</a:t>
            </a:r>
            <a:endParaRPr sz="1200">
              <a:latin typeface="Arial"/>
              <a:cs typeface="Arial"/>
            </a:endParaRPr>
          </a:p>
        </p:txBody>
      </p:sp>
      <p:sp>
        <p:nvSpPr>
          <p:cNvPr id="3" name="object 3"/>
          <p:cNvSpPr/>
          <p:nvPr/>
        </p:nvSpPr>
        <p:spPr>
          <a:xfrm>
            <a:off x="3888148" y="0"/>
            <a:ext cx="478790" cy="42545"/>
          </a:xfrm>
          <a:custGeom>
            <a:avLst/>
            <a:gdLst/>
            <a:ahLst/>
            <a:cxnLst/>
            <a:rect l="l" t="t" r="r" b="b"/>
            <a:pathLst>
              <a:path w="478789" h="42545">
                <a:moveTo>
                  <a:pt x="478796" y="0"/>
                </a:moveTo>
                <a:lnTo>
                  <a:pt x="0" y="0"/>
                </a:lnTo>
                <a:lnTo>
                  <a:pt x="4939" y="2033"/>
                </a:lnTo>
                <a:lnTo>
                  <a:pt x="49085" y="16444"/>
                </a:lnTo>
                <a:lnTo>
                  <a:pt x="94603" y="27652"/>
                </a:lnTo>
                <a:lnTo>
                  <a:pt x="141493" y="35657"/>
                </a:lnTo>
                <a:lnTo>
                  <a:pt x="189755" y="40461"/>
                </a:lnTo>
                <a:lnTo>
                  <a:pt x="239394" y="42062"/>
                </a:lnTo>
                <a:lnTo>
                  <a:pt x="289029" y="40461"/>
                </a:lnTo>
                <a:lnTo>
                  <a:pt x="337295" y="35657"/>
                </a:lnTo>
                <a:lnTo>
                  <a:pt x="384189" y="27652"/>
                </a:lnTo>
                <a:lnTo>
                  <a:pt x="429709" y="16444"/>
                </a:lnTo>
                <a:lnTo>
                  <a:pt x="473856" y="2033"/>
                </a:lnTo>
                <a:lnTo>
                  <a:pt x="478796" y="0"/>
                </a:lnTo>
                <a:close/>
              </a:path>
            </a:pathLst>
          </a:custGeom>
          <a:solidFill>
            <a:srgbClr val="175AB9">
              <a:alpha val="18998"/>
            </a:srgbClr>
          </a:solidFill>
        </p:spPr>
        <p:txBody>
          <a:bodyPr wrap="square" lIns="0" tIns="0" rIns="0" bIns="0" rtlCol="0"/>
          <a:lstStyle/>
          <a:p>
            <a:endParaRPr/>
          </a:p>
        </p:txBody>
      </p:sp>
      <p:sp>
        <p:nvSpPr>
          <p:cNvPr id="5" name="object 5"/>
          <p:cNvSpPr txBox="1"/>
          <p:nvPr/>
        </p:nvSpPr>
        <p:spPr>
          <a:xfrm>
            <a:off x="322830" y="303989"/>
            <a:ext cx="4728582" cy="659155"/>
          </a:xfrm>
          <a:prstGeom prst="rect">
            <a:avLst/>
          </a:prstGeom>
        </p:spPr>
        <p:txBody>
          <a:bodyPr vert="horz" wrap="square" lIns="0" tIns="12700" rIns="0" bIns="0" rtlCol="0">
            <a:spAutoFit/>
          </a:bodyPr>
          <a:lstStyle/>
          <a:p>
            <a:pPr marL="12700" marR="5080" algn="just">
              <a:lnSpc>
                <a:spcPct val="100000"/>
              </a:lnSpc>
              <a:spcBef>
                <a:spcPts val="100"/>
              </a:spcBef>
            </a:pPr>
            <a:r>
              <a:rPr sz="1400" b="1" dirty="0">
                <a:solidFill>
                  <a:srgbClr val="1F2023"/>
                </a:solidFill>
                <a:latin typeface="Arial"/>
                <a:cs typeface="Arial"/>
              </a:rPr>
              <a:t>2. </a:t>
            </a:r>
            <a:r>
              <a:rPr sz="1400" b="1" spc="-50" dirty="0">
                <a:solidFill>
                  <a:srgbClr val="1F2023"/>
                </a:solidFill>
                <a:latin typeface="Arial"/>
                <a:cs typeface="Arial"/>
              </a:rPr>
              <a:t>Bạn </a:t>
            </a:r>
            <a:r>
              <a:rPr sz="1400" b="1" spc="-10" dirty="0">
                <a:solidFill>
                  <a:srgbClr val="1F2023"/>
                </a:solidFill>
                <a:latin typeface="Arial"/>
                <a:cs typeface="Arial"/>
              </a:rPr>
              <a:t>đang </a:t>
            </a:r>
            <a:r>
              <a:rPr sz="1400" b="1" spc="15" dirty="0">
                <a:solidFill>
                  <a:srgbClr val="1F2023"/>
                </a:solidFill>
                <a:latin typeface="Arial"/>
                <a:cs typeface="Arial"/>
              </a:rPr>
              <a:t>tìm </a:t>
            </a:r>
            <a:r>
              <a:rPr sz="1400" b="1" dirty="0">
                <a:solidFill>
                  <a:srgbClr val="1F2023"/>
                </a:solidFill>
                <a:latin typeface="Arial"/>
                <a:cs typeface="Arial"/>
              </a:rPr>
              <a:t>kiếm </a:t>
            </a:r>
            <a:r>
              <a:rPr sz="1400" b="1" spc="-135" dirty="0">
                <a:solidFill>
                  <a:srgbClr val="1F2023"/>
                </a:solidFill>
                <a:latin typeface="Arial"/>
                <a:cs typeface="Arial"/>
              </a:rPr>
              <a:t>1 </a:t>
            </a:r>
            <a:r>
              <a:rPr sz="1400" b="1" spc="-20" dirty="0">
                <a:solidFill>
                  <a:srgbClr val="1F2023"/>
                </a:solidFill>
                <a:latin typeface="Arial"/>
                <a:cs typeface="Arial"/>
              </a:rPr>
              <a:t>món </a:t>
            </a:r>
            <a:r>
              <a:rPr sz="1400" b="1" spc="-15" dirty="0">
                <a:solidFill>
                  <a:srgbClr val="1F2023"/>
                </a:solidFill>
                <a:latin typeface="Arial"/>
                <a:cs typeface="Arial"/>
              </a:rPr>
              <a:t>hàng  </a:t>
            </a:r>
            <a:r>
              <a:rPr sz="1400" b="1" spc="25" dirty="0">
                <a:solidFill>
                  <a:srgbClr val="1F2023"/>
                </a:solidFill>
                <a:latin typeface="Arial"/>
                <a:cs typeface="Arial"/>
              </a:rPr>
              <a:t>trên </a:t>
            </a:r>
            <a:r>
              <a:rPr sz="1400" b="1" spc="-40" dirty="0">
                <a:solidFill>
                  <a:srgbClr val="1F2023"/>
                </a:solidFill>
                <a:latin typeface="Arial"/>
                <a:cs typeface="Arial"/>
              </a:rPr>
              <a:t>sàn </a:t>
            </a:r>
            <a:r>
              <a:rPr sz="1400" b="1" spc="-30" dirty="0">
                <a:solidFill>
                  <a:srgbClr val="1F2023"/>
                </a:solidFill>
                <a:latin typeface="Arial"/>
                <a:cs typeface="Arial"/>
              </a:rPr>
              <a:t>thương </a:t>
            </a:r>
            <a:r>
              <a:rPr sz="1400" b="1" spc="-15" dirty="0">
                <a:solidFill>
                  <a:srgbClr val="1F2023"/>
                </a:solidFill>
                <a:latin typeface="Arial"/>
                <a:cs typeface="Arial"/>
              </a:rPr>
              <a:t>mại </a:t>
            </a:r>
            <a:r>
              <a:rPr sz="1400" b="1" spc="-5" dirty="0">
                <a:solidFill>
                  <a:srgbClr val="1F2023"/>
                </a:solidFill>
                <a:latin typeface="Arial"/>
                <a:cs typeface="Arial"/>
              </a:rPr>
              <a:t>điện </a:t>
            </a:r>
            <a:r>
              <a:rPr sz="1400" b="1" spc="-10" dirty="0">
                <a:solidFill>
                  <a:srgbClr val="1F2023"/>
                </a:solidFill>
                <a:latin typeface="Arial"/>
                <a:cs typeface="Arial"/>
              </a:rPr>
              <a:t>tử. </a:t>
            </a:r>
            <a:r>
              <a:rPr sz="1400" b="1" spc="-50" dirty="0">
                <a:solidFill>
                  <a:srgbClr val="1F2023"/>
                </a:solidFill>
                <a:latin typeface="Arial"/>
                <a:cs typeface="Arial"/>
              </a:rPr>
              <a:t>Bạn  </a:t>
            </a:r>
            <a:r>
              <a:rPr sz="1400" b="1" spc="-35" dirty="0">
                <a:solidFill>
                  <a:srgbClr val="1F2023"/>
                </a:solidFill>
                <a:latin typeface="Arial"/>
                <a:cs typeface="Arial"/>
              </a:rPr>
              <a:t>sẽ </a:t>
            </a:r>
            <a:r>
              <a:rPr sz="1400" b="1" spc="-15" dirty="0">
                <a:solidFill>
                  <a:srgbClr val="1F2023"/>
                </a:solidFill>
                <a:latin typeface="Arial"/>
                <a:cs typeface="Arial"/>
              </a:rPr>
              <a:t>làm </a:t>
            </a:r>
            <a:r>
              <a:rPr sz="1400" b="1" spc="-25" dirty="0">
                <a:solidFill>
                  <a:srgbClr val="1F2023"/>
                </a:solidFill>
                <a:latin typeface="Arial"/>
                <a:cs typeface="Arial"/>
              </a:rPr>
              <a:t>gì </a:t>
            </a:r>
            <a:r>
              <a:rPr sz="1400" b="1" dirty="0">
                <a:solidFill>
                  <a:srgbClr val="1F2023"/>
                </a:solidFill>
                <a:latin typeface="Arial"/>
                <a:cs typeface="Arial"/>
              </a:rPr>
              <a:t>để </a:t>
            </a:r>
            <a:r>
              <a:rPr sz="1400" b="1" spc="-5" dirty="0">
                <a:solidFill>
                  <a:srgbClr val="1F2023"/>
                </a:solidFill>
                <a:latin typeface="Arial"/>
                <a:cs typeface="Arial"/>
              </a:rPr>
              <a:t>đảm </a:t>
            </a:r>
            <a:r>
              <a:rPr sz="1400" b="1" spc="-10" dirty="0">
                <a:solidFill>
                  <a:srgbClr val="1F2023"/>
                </a:solidFill>
                <a:latin typeface="Arial"/>
                <a:cs typeface="Arial"/>
              </a:rPr>
              <a:t>bảo </a:t>
            </a:r>
            <a:r>
              <a:rPr sz="1400" b="1" spc="-15" dirty="0">
                <a:solidFill>
                  <a:srgbClr val="1F2023"/>
                </a:solidFill>
                <a:latin typeface="Arial"/>
                <a:cs typeface="Arial"/>
              </a:rPr>
              <a:t>không bị </a:t>
            </a:r>
            <a:r>
              <a:rPr sz="1400" b="1" spc="-45" dirty="0">
                <a:solidFill>
                  <a:srgbClr val="1F2023"/>
                </a:solidFill>
                <a:latin typeface="Arial"/>
                <a:cs typeface="Arial"/>
              </a:rPr>
              <a:t>lừa  </a:t>
            </a:r>
            <a:r>
              <a:rPr sz="1400" b="1" spc="-15" dirty="0">
                <a:solidFill>
                  <a:srgbClr val="1F2023"/>
                </a:solidFill>
                <a:latin typeface="Arial"/>
                <a:cs typeface="Arial"/>
              </a:rPr>
              <a:t>khi </a:t>
            </a:r>
            <a:r>
              <a:rPr sz="1400" b="1" spc="-20" dirty="0">
                <a:solidFill>
                  <a:srgbClr val="1F2023"/>
                </a:solidFill>
                <a:latin typeface="Arial"/>
                <a:cs typeface="Arial"/>
              </a:rPr>
              <a:t>mua </a:t>
            </a:r>
            <a:r>
              <a:rPr sz="1400" b="1" spc="-15" dirty="0">
                <a:solidFill>
                  <a:srgbClr val="1F2023"/>
                </a:solidFill>
                <a:latin typeface="Arial"/>
                <a:cs typeface="Arial"/>
              </a:rPr>
              <a:t>hàng qua</a:t>
            </a:r>
            <a:r>
              <a:rPr sz="1400" b="1" spc="10" dirty="0">
                <a:solidFill>
                  <a:srgbClr val="1F2023"/>
                </a:solidFill>
                <a:latin typeface="Arial"/>
                <a:cs typeface="Arial"/>
              </a:rPr>
              <a:t> </a:t>
            </a:r>
            <a:r>
              <a:rPr sz="1400" b="1" spc="-15" dirty="0">
                <a:solidFill>
                  <a:srgbClr val="1F2023"/>
                </a:solidFill>
                <a:latin typeface="Arial"/>
                <a:cs typeface="Arial"/>
              </a:rPr>
              <a:t>mạng?</a:t>
            </a:r>
            <a:endParaRPr sz="1400" dirty="0">
              <a:latin typeface="Arial"/>
              <a:cs typeface="Arial"/>
            </a:endParaRPr>
          </a:p>
        </p:txBody>
      </p:sp>
      <p:sp>
        <p:nvSpPr>
          <p:cNvPr id="6" name="object 6"/>
          <p:cNvSpPr txBox="1"/>
          <p:nvPr/>
        </p:nvSpPr>
        <p:spPr>
          <a:xfrm>
            <a:off x="537391" y="1356521"/>
            <a:ext cx="4299460" cy="3472746"/>
          </a:xfrm>
          <a:prstGeom prst="rect">
            <a:avLst/>
          </a:prstGeom>
        </p:spPr>
        <p:txBody>
          <a:bodyPr vert="horz" wrap="square" lIns="0" tIns="12700" rIns="0" bIns="0" rtlCol="0">
            <a:spAutoFit/>
          </a:bodyPr>
          <a:lstStyle/>
          <a:p>
            <a:pPr marL="12700" marR="5080" algn="just">
              <a:spcBef>
                <a:spcPts val="5"/>
              </a:spcBef>
            </a:pPr>
            <a:r>
              <a:rPr lang="vi-VN" sz="1600" dirty="0" smtClean="0">
                <a:cs typeface="Arial"/>
              </a:rPr>
              <a:t>Nghiên </a:t>
            </a:r>
            <a:r>
              <a:rPr lang="vi-VN" sz="1600" spc="-25" dirty="0">
                <a:cs typeface="Arial"/>
              </a:rPr>
              <a:t>cứu </a:t>
            </a:r>
            <a:r>
              <a:rPr lang="vi-VN" sz="1600" spc="-30" dirty="0">
                <a:cs typeface="Arial"/>
              </a:rPr>
              <a:t>và </a:t>
            </a:r>
            <a:r>
              <a:rPr lang="vi-VN" sz="1600" spc="-5" dirty="0">
                <a:cs typeface="Arial"/>
              </a:rPr>
              <a:t>đánh </a:t>
            </a:r>
            <a:r>
              <a:rPr lang="vi-VN" sz="1600" spc="-10" dirty="0">
                <a:cs typeface="Arial"/>
              </a:rPr>
              <a:t>giá </a:t>
            </a:r>
            <a:r>
              <a:rPr lang="vi-VN" sz="1600" spc="10" dirty="0">
                <a:cs typeface="Arial"/>
              </a:rPr>
              <a:t>nguồn  </a:t>
            </a:r>
            <a:r>
              <a:rPr lang="vi-VN" sz="1600" spc="25" dirty="0">
                <a:cs typeface="Arial"/>
              </a:rPr>
              <a:t>gốc </a:t>
            </a:r>
            <a:r>
              <a:rPr lang="vi-VN" sz="1600" spc="-30" dirty="0">
                <a:cs typeface="Arial"/>
              </a:rPr>
              <a:t>người </a:t>
            </a:r>
            <a:r>
              <a:rPr lang="vi-VN" sz="1600" spc="-20" dirty="0">
                <a:cs typeface="Arial"/>
              </a:rPr>
              <a:t>bán: </a:t>
            </a:r>
            <a:r>
              <a:rPr lang="vi-VN" sz="1600" spc="-10" dirty="0">
                <a:cs typeface="Arial"/>
              </a:rPr>
              <a:t>Kiểm </a:t>
            </a:r>
            <a:r>
              <a:rPr lang="vi-VN" sz="1600" spc="10" dirty="0">
                <a:cs typeface="Arial"/>
              </a:rPr>
              <a:t>tra </a:t>
            </a:r>
            <a:r>
              <a:rPr lang="vi-VN" sz="1600" spc="20" dirty="0">
                <a:cs typeface="Arial"/>
              </a:rPr>
              <a:t>thông  </a:t>
            </a:r>
            <a:r>
              <a:rPr lang="vi-VN" sz="1600" spc="10" dirty="0">
                <a:cs typeface="Arial"/>
              </a:rPr>
              <a:t>tin </a:t>
            </a:r>
            <a:r>
              <a:rPr lang="vi-VN" sz="1600" spc="-15" dirty="0">
                <a:cs typeface="Arial"/>
              </a:rPr>
              <a:t>về </a:t>
            </a:r>
            <a:r>
              <a:rPr lang="vi-VN" sz="1600" spc="-30" dirty="0">
                <a:cs typeface="Arial"/>
              </a:rPr>
              <a:t>người </a:t>
            </a:r>
            <a:r>
              <a:rPr lang="vi-VN" sz="1600" spc="-20" dirty="0">
                <a:cs typeface="Arial"/>
              </a:rPr>
              <a:t>bán, </a:t>
            </a:r>
            <a:r>
              <a:rPr lang="vi-VN" sz="1600" dirty="0">
                <a:cs typeface="Arial"/>
              </a:rPr>
              <a:t>bao </a:t>
            </a:r>
            <a:r>
              <a:rPr lang="vi-VN" sz="1600" spc="25" dirty="0">
                <a:cs typeface="Arial"/>
              </a:rPr>
              <a:t>gồm </a:t>
            </a:r>
            <a:r>
              <a:rPr lang="vi-VN" sz="1600" spc="-10" dirty="0">
                <a:cs typeface="Arial"/>
              </a:rPr>
              <a:t>địa  chỉ, </a:t>
            </a:r>
            <a:r>
              <a:rPr lang="vi-VN" sz="1600" spc="-20" dirty="0">
                <a:cs typeface="Arial"/>
              </a:rPr>
              <a:t>số </a:t>
            </a:r>
            <a:r>
              <a:rPr lang="vi-VN" sz="1600" dirty="0">
                <a:cs typeface="Arial"/>
              </a:rPr>
              <a:t>điện </a:t>
            </a:r>
            <a:r>
              <a:rPr lang="vi-VN" sz="1600" spc="5" dirty="0">
                <a:cs typeface="Arial"/>
              </a:rPr>
              <a:t>thoại </a:t>
            </a:r>
            <a:r>
              <a:rPr lang="vi-VN" sz="1600" spc="-30" dirty="0">
                <a:cs typeface="Arial"/>
              </a:rPr>
              <a:t>và </a:t>
            </a:r>
            <a:r>
              <a:rPr lang="vi-VN" sz="1600" spc="-15" dirty="0">
                <a:cs typeface="Arial"/>
              </a:rPr>
              <a:t>nhận </a:t>
            </a:r>
            <a:r>
              <a:rPr lang="vi-VN" sz="1600" spc="5" dirty="0">
                <a:cs typeface="Arial"/>
              </a:rPr>
              <a:t>xét </a:t>
            </a:r>
            <a:r>
              <a:rPr lang="vi-VN" sz="1600" spc="-20" dirty="0">
                <a:cs typeface="Arial"/>
              </a:rPr>
              <a:t>từ  </a:t>
            </a:r>
            <a:r>
              <a:rPr lang="vi-VN" sz="1600" spc="-30" dirty="0">
                <a:cs typeface="Arial"/>
              </a:rPr>
              <a:t>người </a:t>
            </a:r>
            <a:r>
              <a:rPr lang="vi-VN" sz="1600" spc="-10" dirty="0">
                <a:cs typeface="Arial"/>
              </a:rPr>
              <a:t>mua </a:t>
            </a:r>
            <a:r>
              <a:rPr lang="vi-VN" sz="1600" spc="-5" dirty="0">
                <a:cs typeface="Arial"/>
              </a:rPr>
              <a:t>khác </a:t>
            </a:r>
            <a:r>
              <a:rPr lang="vi-VN" sz="1600" spc="15" dirty="0">
                <a:cs typeface="Arial"/>
              </a:rPr>
              <a:t>trên </a:t>
            </a:r>
            <a:r>
              <a:rPr lang="vi-VN" sz="1600" spc="5" dirty="0">
                <a:cs typeface="Arial"/>
              </a:rPr>
              <a:t>các </a:t>
            </a:r>
            <a:r>
              <a:rPr lang="vi-VN" sz="1600" spc="15" dirty="0">
                <a:cs typeface="Arial"/>
              </a:rPr>
              <a:t>trang  </a:t>
            </a:r>
            <a:r>
              <a:rPr lang="vi-VN" sz="1600" spc="10" dirty="0">
                <a:cs typeface="Arial"/>
              </a:rPr>
              <a:t>web </a:t>
            </a:r>
            <a:r>
              <a:rPr lang="vi-VN" sz="1600" spc="5" dirty="0">
                <a:cs typeface="Arial"/>
              </a:rPr>
              <a:t>đáng </a:t>
            </a:r>
            <a:r>
              <a:rPr lang="vi-VN" sz="1600" dirty="0">
                <a:cs typeface="Arial"/>
              </a:rPr>
              <a:t>tin</a:t>
            </a:r>
            <a:r>
              <a:rPr lang="vi-VN" sz="1600" spc="-15" dirty="0">
                <a:cs typeface="Arial"/>
              </a:rPr>
              <a:t> </a:t>
            </a:r>
            <a:r>
              <a:rPr lang="vi-VN" sz="1600" spc="5" dirty="0" smtClean="0">
                <a:cs typeface="Arial"/>
              </a:rPr>
              <a:t>cậy</a:t>
            </a:r>
            <a:endParaRPr lang="en-US" sz="1600" spc="5" dirty="0" smtClean="0">
              <a:cs typeface="Arial"/>
            </a:endParaRPr>
          </a:p>
          <a:p>
            <a:pPr marL="12700" marR="5080" algn="just">
              <a:spcBef>
                <a:spcPts val="5"/>
              </a:spcBef>
            </a:pPr>
            <a:endParaRPr lang="vi-VN" sz="1600" dirty="0">
              <a:cs typeface="Arial"/>
            </a:endParaRPr>
          </a:p>
          <a:p>
            <a:pPr marL="12700" marR="5080" algn="just">
              <a:lnSpc>
                <a:spcPct val="100000"/>
              </a:lnSpc>
              <a:spcBef>
                <a:spcPts val="5"/>
              </a:spcBef>
            </a:pPr>
            <a:r>
              <a:rPr sz="1600" spc="-10" dirty="0" err="1" smtClean="0">
                <a:latin typeface="Arial"/>
                <a:cs typeface="Arial"/>
              </a:rPr>
              <a:t>Kiểm</a:t>
            </a:r>
            <a:r>
              <a:rPr sz="1600" spc="-10" dirty="0" smtClean="0">
                <a:latin typeface="Arial"/>
                <a:cs typeface="Arial"/>
              </a:rPr>
              <a:t> </a:t>
            </a:r>
            <a:r>
              <a:rPr sz="1600" spc="10" dirty="0">
                <a:latin typeface="Arial"/>
                <a:cs typeface="Arial"/>
              </a:rPr>
              <a:t>tra </a:t>
            </a:r>
            <a:r>
              <a:rPr sz="1600" spc="20" dirty="0">
                <a:latin typeface="Arial"/>
                <a:cs typeface="Arial"/>
              </a:rPr>
              <a:t>thông </a:t>
            </a:r>
            <a:r>
              <a:rPr sz="1600" spc="10" dirty="0">
                <a:latin typeface="Arial"/>
                <a:cs typeface="Arial"/>
              </a:rPr>
              <a:t>tin </a:t>
            </a:r>
            <a:r>
              <a:rPr sz="1600" spc="-35" dirty="0">
                <a:latin typeface="Arial"/>
                <a:cs typeface="Arial"/>
              </a:rPr>
              <a:t>sản </a:t>
            </a:r>
            <a:r>
              <a:rPr sz="1600" spc="-5" dirty="0">
                <a:latin typeface="Arial"/>
                <a:cs typeface="Arial"/>
              </a:rPr>
              <a:t>phẩm: </a:t>
            </a:r>
            <a:r>
              <a:rPr sz="1600" spc="-25" dirty="0">
                <a:latin typeface="Arial"/>
                <a:cs typeface="Arial"/>
              </a:rPr>
              <a:t>Đảm </a:t>
            </a:r>
            <a:r>
              <a:rPr sz="1600" dirty="0">
                <a:latin typeface="Arial"/>
                <a:cs typeface="Arial"/>
              </a:rPr>
              <a:t>bảo </a:t>
            </a:r>
            <a:r>
              <a:rPr sz="1600" spc="-10" dirty="0">
                <a:latin typeface="Arial"/>
                <a:cs typeface="Arial"/>
              </a:rPr>
              <a:t>bạn </a:t>
            </a:r>
            <a:r>
              <a:rPr sz="1600" spc="15" dirty="0">
                <a:latin typeface="Arial"/>
                <a:cs typeface="Arial"/>
              </a:rPr>
              <a:t>có </a:t>
            </a:r>
            <a:r>
              <a:rPr sz="1600" dirty="0">
                <a:latin typeface="Arial"/>
                <a:cs typeface="Arial"/>
              </a:rPr>
              <a:t>đủ </a:t>
            </a:r>
            <a:r>
              <a:rPr sz="1600" spc="20" dirty="0">
                <a:latin typeface="Arial"/>
                <a:cs typeface="Arial"/>
              </a:rPr>
              <a:t>thông  </a:t>
            </a:r>
            <a:r>
              <a:rPr sz="1600" spc="10" dirty="0">
                <a:latin typeface="Arial"/>
                <a:cs typeface="Arial"/>
              </a:rPr>
              <a:t>tin </a:t>
            </a:r>
            <a:r>
              <a:rPr sz="1600" dirty="0">
                <a:latin typeface="Arial"/>
                <a:cs typeface="Arial"/>
              </a:rPr>
              <a:t>chi </a:t>
            </a:r>
            <a:r>
              <a:rPr sz="1600" spc="25" dirty="0">
                <a:latin typeface="Arial"/>
                <a:cs typeface="Arial"/>
              </a:rPr>
              <a:t>tiết </a:t>
            </a:r>
            <a:r>
              <a:rPr sz="1600" spc="-15" dirty="0">
                <a:latin typeface="Arial"/>
                <a:cs typeface="Arial"/>
              </a:rPr>
              <a:t>về </a:t>
            </a:r>
            <a:r>
              <a:rPr sz="1600" spc="-35" dirty="0">
                <a:latin typeface="Arial"/>
                <a:cs typeface="Arial"/>
              </a:rPr>
              <a:t>sản </a:t>
            </a:r>
            <a:r>
              <a:rPr sz="1600" spc="-5" dirty="0">
                <a:latin typeface="Arial"/>
                <a:cs typeface="Arial"/>
              </a:rPr>
              <a:t>phẩm, </a:t>
            </a:r>
            <a:r>
              <a:rPr sz="1600" spc="-30" dirty="0">
                <a:latin typeface="Arial"/>
                <a:cs typeface="Arial"/>
              </a:rPr>
              <a:t>hình ảnh </a:t>
            </a:r>
            <a:r>
              <a:rPr sz="1600" spc="15" dirty="0">
                <a:latin typeface="Arial"/>
                <a:cs typeface="Arial"/>
              </a:rPr>
              <a:t>chất </a:t>
            </a:r>
            <a:r>
              <a:rPr sz="1600" spc="-35" dirty="0">
                <a:latin typeface="Arial"/>
                <a:cs typeface="Arial"/>
              </a:rPr>
              <a:t>lượng </a:t>
            </a:r>
            <a:r>
              <a:rPr sz="1600" spc="-30" dirty="0">
                <a:latin typeface="Arial"/>
                <a:cs typeface="Arial"/>
              </a:rPr>
              <a:t>và </a:t>
            </a:r>
            <a:r>
              <a:rPr sz="1600" spc="15" dirty="0">
                <a:latin typeface="Arial"/>
                <a:cs typeface="Arial"/>
              </a:rPr>
              <a:t>mô </a:t>
            </a:r>
            <a:r>
              <a:rPr sz="1600" dirty="0">
                <a:latin typeface="Arial"/>
                <a:cs typeface="Arial"/>
              </a:rPr>
              <a:t>tả  </a:t>
            </a:r>
            <a:r>
              <a:rPr sz="1600" spc="-15" dirty="0">
                <a:latin typeface="Arial"/>
                <a:cs typeface="Arial"/>
              </a:rPr>
              <a:t>chính</a:t>
            </a:r>
            <a:r>
              <a:rPr sz="1600" spc="-10" dirty="0">
                <a:latin typeface="Arial"/>
                <a:cs typeface="Arial"/>
              </a:rPr>
              <a:t> </a:t>
            </a:r>
            <a:r>
              <a:rPr sz="1600" spc="-15" dirty="0">
                <a:latin typeface="Arial"/>
                <a:cs typeface="Arial"/>
              </a:rPr>
              <a:t>xác. </a:t>
            </a:r>
            <a:endParaRPr sz="1600" dirty="0">
              <a:latin typeface="Arial"/>
              <a:cs typeface="Arial"/>
            </a:endParaRPr>
          </a:p>
          <a:p>
            <a:pPr>
              <a:lnSpc>
                <a:spcPct val="100000"/>
              </a:lnSpc>
              <a:spcBef>
                <a:spcPts val="50"/>
              </a:spcBef>
            </a:pPr>
            <a:endParaRPr sz="1600" dirty="0">
              <a:latin typeface="Arial"/>
              <a:cs typeface="Arial"/>
            </a:endParaRPr>
          </a:p>
          <a:p>
            <a:pPr marL="12700" marR="5080">
              <a:lnSpc>
                <a:spcPct val="100000"/>
              </a:lnSpc>
            </a:pPr>
            <a:r>
              <a:rPr sz="1600" spc="-50" dirty="0">
                <a:latin typeface="Arial"/>
                <a:cs typeface="Arial"/>
              </a:rPr>
              <a:t>Tìm </a:t>
            </a:r>
            <a:r>
              <a:rPr sz="1600" spc="-15" dirty="0">
                <a:latin typeface="Arial"/>
                <a:cs typeface="Arial"/>
              </a:rPr>
              <a:t>hiểu </a:t>
            </a:r>
            <a:r>
              <a:rPr sz="1600" spc="-25" dirty="0">
                <a:latin typeface="Arial"/>
                <a:cs typeface="Arial"/>
              </a:rPr>
              <a:t>ý </a:t>
            </a:r>
            <a:r>
              <a:rPr sz="1600" spc="-10" dirty="0">
                <a:latin typeface="Arial"/>
                <a:cs typeface="Arial"/>
              </a:rPr>
              <a:t>kiến </a:t>
            </a:r>
            <a:r>
              <a:rPr sz="1600" spc="-30" dirty="0">
                <a:latin typeface="Arial"/>
                <a:cs typeface="Arial"/>
              </a:rPr>
              <a:t>và </a:t>
            </a:r>
            <a:r>
              <a:rPr sz="1600" spc="-5" dirty="0">
                <a:latin typeface="Arial"/>
                <a:cs typeface="Arial"/>
              </a:rPr>
              <a:t>đánh </a:t>
            </a:r>
            <a:r>
              <a:rPr sz="1600" spc="-10" dirty="0">
                <a:latin typeface="Arial"/>
                <a:cs typeface="Arial"/>
              </a:rPr>
              <a:t>giá </a:t>
            </a:r>
            <a:r>
              <a:rPr sz="1600" spc="-20" dirty="0">
                <a:latin typeface="Arial"/>
                <a:cs typeface="Arial"/>
              </a:rPr>
              <a:t>từ </a:t>
            </a:r>
            <a:r>
              <a:rPr sz="1600" spc="-30" dirty="0">
                <a:latin typeface="Arial"/>
                <a:cs typeface="Arial"/>
              </a:rPr>
              <a:t>người </a:t>
            </a:r>
            <a:r>
              <a:rPr sz="1600" spc="-10" dirty="0">
                <a:latin typeface="Arial"/>
                <a:cs typeface="Arial"/>
              </a:rPr>
              <a:t>mua </a:t>
            </a:r>
            <a:r>
              <a:rPr sz="1600" spc="-5" dirty="0">
                <a:latin typeface="Arial"/>
                <a:cs typeface="Arial"/>
              </a:rPr>
              <a:t>khác </a:t>
            </a:r>
            <a:r>
              <a:rPr sz="1600" spc="-15" dirty="0">
                <a:latin typeface="Arial"/>
                <a:cs typeface="Arial"/>
              </a:rPr>
              <a:t>về </a:t>
            </a:r>
            <a:r>
              <a:rPr sz="1600" spc="-30" dirty="0">
                <a:latin typeface="Arial"/>
                <a:cs typeface="Arial"/>
              </a:rPr>
              <a:t>người  </a:t>
            </a:r>
            <a:r>
              <a:rPr sz="1600" spc="-5" dirty="0">
                <a:latin typeface="Arial"/>
                <a:cs typeface="Arial"/>
              </a:rPr>
              <a:t>bán và sản phẩm để có cái nhìn tổng</a:t>
            </a:r>
            <a:r>
              <a:rPr sz="1600" spc="5" dirty="0">
                <a:latin typeface="Arial"/>
                <a:cs typeface="Arial"/>
              </a:rPr>
              <a:t> </a:t>
            </a:r>
            <a:r>
              <a:rPr sz="1600" spc="-5" dirty="0">
                <a:latin typeface="Arial"/>
                <a:cs typeface="Arial"/>
              </a:rPr>
              <a:t>quan.</a:t>
            </a:r>
            <a:endParaRPr sz="1600" dirty="0">
              <a:latin typeface="Arial"/>
              <a:cs typeface="Arial"/>
            </a:endParaRPr>
          </a:p>
          <a:p>
            <a:pPr>
              <a:lnSpc>
                <a:spcPct val="100000"/>
              </a:lnSpc>
              <a:spcBef>
                <a:spcPts val="35"/>
              </a:spcBef>
            </a:pPr>
            <a:endParaRPr sz="1600" dirty="0">
              <a:latin typeface="Arial"/>
              <a:cs typeface="Arial"/>
            </a:endParaRPr>
          </a:p>
          <a:p>
            <a:pPr marL="12700">
              <a:lnSpc>
                <a:spcPct val="100000"/>
              </a:lnSpc>
            </a:pPr>
            <a:r>
              <a:rPr sz="1600" spc="-10" dirty="0">
                <a:latin typeface="Arial"/>
                <a:cs typeface="Arial"/>
              </a:rPr>
              <a:t>Tất cả ý kiến</a:t>
            </a:r>
            <a:r>
              <a:rPr sz="1600" spc="5" dirty="0">
                <a:latin typeface="Arial"/>
                <a:cs typeface="Arial"/>
              </a:rPr>
              <a:t> </a:t>
            </a:r>
            <a:r>
              <a:rPr sz="1600" spc="-10" dirty="0">
                <a:latin typeface="Arial"/>
                <a:cs typeface="Arial"/>
              </a:rPr>
              <a:t>trên</a:t>
            </a:r>
            <a:endParaRPr sz="1600" dirty="0">
              <a:latin typeface="Arial"/>
              <a:cs typeface="Arial"/>
            </a:endParaRPr>
          </a:p>
        </p:txBody>
      </p:sp>
      <p:sp>
        <p:nvSpPr>
          <p:cNvPr id="20" name="object 20"/>
          <p:cNvSpPr txBox="1"/>
          <p:nvPr/>
        </p:nvSpPr>
        <p:spPr>
          <a:xfrm>
            <a:off x="3600246" y="1270307"/>
            <a:ext cx="1041400" cy="359410"/>
          </a:xfrm>
          <a:prstGeom prst="rect">
            <a:avLst/>
          </a:prstGeom>
        </p:spPr>
        <p:txBody>
          <a:bodyPr vert="horz" wrap="square" lIns="0" tIns="43180" rIns="0" bIns="0" rtlCol="0">
            <a:spAutoFit/>
          </a:bodyPr>
          <a:lstStyle/>
          <a:p>
            <a:pPr marL="281305" marR="50165" indent="-194945">
              <a:lnSpc>
                <a:spcPts val="1190"/>
              </a:lnSpc>
              <a:spcBef>
                <a:spcPts val="340"/>
              </a:spcBef>
            </a:pPr>
            <a:r>
              <a:rPr sz="1200" b="1" spc="-10" dirty="0">
                <a:solidFill>
                  <a:srgbClr val="FFFFFF"/>
                </a:solidFill>
                <a:latin typeface="Arial"/>
                <a:cs typeface="Arial"/>
              </a:rPr>
              <a:t>Cho </a:t>
            </a:r>
            <a:r>
              <a:rPr sz="1200" b="1" spc="-25" dirty="0">
                <a:solidFill>
                  <a:srgbClr val="FFFFFF"/>
                </a:solidFill>
                <a:latin typeface="Arial"/>
                <a:cs typeface="Arial"/>
              </a:rPr>
              <a:t>vào giỏ  </a:t>
            </a:r>
            <a:r>
              <a:rPr sz="1200" b="1" spc="-5" dirty="0">
                <a:solidFill>
                  <a:srgbClr val="FFFFFF"/>
                </a:solidFill>
                <a:latin typeface="Arial"/>
                <a:cs typeface="Arial"/>
              </a:rPr>
              <a:t>ngay</a:t>
            </a:r>
            <a:r>
              <a:rPr sz="1200" b="1" spc="-70" dirty="0">
                <a:solidFill>
                  <a:srgbClr val="FFFFFF"/>
                </a:solidFill>
                <a:latin typeface="Arial"/>
                <a:cs typeface="Arial"/>
              </a:rPr>
              <a:t> </a:t>
            </a:r>
            <a:r>
              <a:rPr sz="1200" b="1" spc="-100" dirty="0">
                <a:solidFill>
                  <a:srgbClr val="FFFFFF"/>
                </a:solidFill>
                <a:latin typeface="Arial"/>
                <a:cs typeface="Arial"/>
              </a:rPr>
              <a:t>?</a:t>
            </a:r>
            <a:endParaRPr sz="1200" dirty="0">
              <a:latin typeface="Arial"/>
              <a:cs typeface="Arial"/>
            </a:endParaRPr>
          </a:p>
        </p:txBody>
      </p:sp>
      <p:sp>
        <p:nvSpPr>
          <p:cNvPr id="21" name="object 21"/>
          <p:cNvSpPr txBox="1"/>
          <p:nvPr/>
        </p:nvSpPr>
        <p:spPr>
          <a:xfrm>
            <a:off x="3600246" y="1707180"/>
            <a:ext cx="1041400" cy="135255"/>
          </a:xfrm>
          <a:prstGeom prst="rect">
            <a:avLst/>
          </a:prstGeom>
        </p:spPr>
        <p:txBody>
          <a:bodyPr vert="horz" wrap="square" lIns="0" tIns="14604" rIns="0" bIns="0" rtlCol="0">
            <a:spAutoFit/>
          </a:bodyPr>
          <a:lstStyle/>
          <a:p>
            <a:pPr marL="100330">
              <a:lnSpc>
                <a:spcPct val="100000"/>
              </a:lnSpc>
              <a:spcBef>
                <a:spcPts val="114"/>
              </a:spcBef>
              <a:tabLst>
                <a:tab pos="727710" algn="l"/>
              </a:tabLst>
            </a:pPr>
            <a:r>
              <a:rPr sz="700" spc="10" dirty="0">
                <a:solidFill>
                  <a:srgbClr val="FFFFFF"/>
                </a:solidFill>
                <a:latin typeface="Arial"/>
                <a:cs typeface="Arial"/>
              </a:rPr>
              <a:t>Đồng</a:t>
            </a:r>
            <a:r>
              <a:rPr sz="700" spc="5" dirty="0">
                <a:solidFill>
                  <a:srgbClr val="FFFFFF"/>
                </a:solidFill>
                <a:latin typeface="Arial"/>
                <a:cs typeface="Arial"/>
              </a:rPr>
              <a:t> </a:t>
            </a:r>
            <a:r>
              <a:rPr sz="700" spc="10" dirty="0">
                <a:solidFill>
                  <a:srgbClr val="FFFFFF"/>
                </a:solidFill>
                <a:latin typeface="Arial"/>
                <a:cs typeface="Arial"/>
              </a:rPr>
              <a:t>ý	</a:t>
            </a:r>
            <a:r>
              <a:rPr sz="700" spc="5" dirty="0">
                <a:solidFill>
                  <a:srgbClr val="FFFFFF"/>
                </a:solidFill>
                <a:latin typeface="Arial"/>
                <a:cs typeface="Arial"/>
              </a:rPr>
              <a:t>Hủy</a:t>
            </a:r>
            <a:endParaRPr sz="700">
              <a:latin typeface="Arial"/>
              <a:cs typeface="Arial"/>
            </a:endParaRPr>
          </a:p>
        </p:txBody>
      </p:sp>
      <p:sp>
        <p:nvSpPr>
          <p:cNvPr id="33" name="object 33"/>
          <p:cNvSpPr/>
          <p:nvPr/>
        </p:nvSpPr>
        <p:spPr>
          <a:xfrm>
            <a:off x="210673" y="1450012"/>
            <a:ext cx="146926" cy="146938"/>
          </a:xfrm>
          <a:prstGeom prst="rect">
            <a:avLst/>
          </a:prstGeom>
          <a:blipFill>
            <a:blip r:embed="rId2" cstate="print"/>
            <a:stretch>
              <a:fillRect/>
            </a:stretch>
          </a:blipFill>
        </p:spPr>
        <p:txBody>
          <a:bodyPr wrap="square" lIns="0" tIns="0" rIns="0" bIns="0" rtlCol="0"/>
          <a:lstStyle/>
          <a:p>
            <a:endParaRPr/>
          </a:p>
        </p:txBody>
      </p:sp>
      <p:sp>
        <p:nvSpPr>
          <p:cNvPr id="34" name="object 34"/>
          <p:cNvSpPr/>
          <p:nvPr/>
        </p:nvSpPr>
        <p:spPr>
          <a:xfrm>
            <a:off x="249373" y="2638425"/>
            <a:ext cx="146938" cy="146938"/>
          </a:xfrm>
          <a:prstGeom prst="rect">
            <a:avLst/>
          </a:prstGeom>
          <a:blipFill>
            <a:blip r:embed="rId3" cstate="print"/>
            <a:stretch>
              <a:fillRect/>
            </a:stretch>
          </a:blipFill>
        </p:spPr>
        <p:txBody>
          <a:bodyPr wrap="square" lIns="0" tIns="0" rIns="0" bIns="0" rtlCol="0"/>
          <a:lstStyle/>
          <a:p>
            <a:endParaRPr/>
          </a:p>
        </p:txBody>
      </p:sp>
      <p:sp>
        <p:nvSpPr>
          <p:cNvPr id="35" name="object 35"/>
          <p:cNvSpPr/>
          <p:nvPr/>
        </p:nvSpPr>
        <p:spPr>
          <a:xfrm>
            <a:off x="315169" y="3705225"/>
            <a:ext cx="146938" cy="146938"/>
          </a:xfrm>
          <a:prstGeom prst="rect">
            <a:avLst/>
          </a:prstGeom>
          <a:blipFill>
            <a:blip r:embed="rId3" cstate="print"/>
            <a:stretch>
              <a:fillRect/>
            </a:stretch>
          </a:blipFill>
        </p:spPr>
        <p:txBody>
          <a:bodyPr wrap="square" lIns="0" tIns="0" rIns="0" bIns="0" rtlCol="0"/>
          <a:lstStyle/>
          <a:p>
            <a:endParaRPr/>
          </a:p>
        </p:txBody>
      </p:sp>
      <p:sp>
        <p:nvSpPr>
          <p:cNvPr id="36" name="object 35"/>
          <p:cNvSpPr/>
          <p:nvPr/>
        </p:nvSpPr>
        <p:spPr>
          <a:xfrm>
            <a:off x="308386" y="4543425"/>
            <a:ext cx="146938" cy="14693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60715" y="7193143"/>
            <a:ext cx="186055" cy="208279"/>
          </a:xfrm>
          <a:prstGeom prst="rect">
            <a:avLst/>
          </a:prstGeom>
        </p:spPr>
        <p:txBody>
          <a:bodyPr vert="horz" wrap="square" lIns="0" tIns="12700" rIns="0" bIns="0" rtlCol="0">
            <a:spAutoFit/>
          </a:bodyPr>
          <a:lstStyle/>
          <a:p>
            <a:pPr marL="12700">
              <a:lnSpc>
                <a:spcPct val="100000"/>
              </a:lnSpc>
              <a:spcBef>
                <a:spcPts val="100"/>
              </a:spcBef>
            </a:pPr>
            <a:r>
              <a:rPr sz="1200" spc="-45" dirty="0">
                <a:solidFill>
                  <a:srgbClr val="386FDE"/>
                </a:solidFill>
                <a:latin typeface="Arial"/>
                <a:cs typeface="Arial"/>
              </a:rPr>
              <a:t>27</a:t>
            </a:r>
            <a:endParaRPr sz="1200">
              <a:latin typeface="Arial"/>
              <a:cs typeface="Arial"/>
            </a:endParaRPr>
          </a:p>
        </p:txBody>
      </p:sp>
      <p:grpSp>
        <p:nvGrpSpPr>
          <p:cNvPr id="3" name="object 3"/>
          <p:cNvGrpSpPr/>
          <p:nvPr/>
        </p:nvGrpSpPr>
        <p:grpSpPr>
          <a:xfrm>
            <a:off x="509190" y="169290"/>
            <a:ext cx="4235423" cy="2230665"/>
            <a:chOff x="604164" y="1068387"/>
            <a:chExt cx="4235423" cy="2230665"/>
          </a:xfrm>
        </p:grpSpPr>
        <p:sp>
          <p:nvSpPr>
            <p:cNvPr id="4" name="object 4"/>
            <p:cNvSpPr/>
            <p:nvPr/>
          </p:nvSpPr>
          <p:spPr>
            <a:xfrm>
              <a:off x="862685" y="1356588"/>
              <a:ext cx="3449954" cy="1942464"/>
            </a:xfrm>
            <a:custGeom>
              <a:avLst/>
              <a:gdLst/>
              <a:ahLst/>
              <a:cxnLst/>
              <a:rect l="l" t="t" r="r" b="b"/>
              <a:pathLst>
                <a:path w="3449954" h="1942464">
                  <a:moveTo>
                    <a:pt x="3382924" y="1942350"/>
                  </a:moveTo>
                  <a:lnTo>
                    <a:pt x="66509" y="1942350"/>
                  </a:lnTo>
                  <a:lnTo>
                    <a:pt x="40622" y="1937123"/>
                  </a:lnTo>
                  <a:lnTo>
                    <a:pt x="19481" y="1922870"/>
                  </a:lnTo>
                  <a:lnTo>
                    <a:pt x="5227" y="1901733"/>
                  </a:lnTo>
                  <a:lnTo>
                    <a:pt x="0" y="1875853"/>
                  </a:lnTo>
                  <a:lnTo>
                    <a:pt x="0" y="0"/>
                  </a:lnTo>
                  <a:lnTo>
                    <a:pt x="3449434" y="0"/>
                  </a:lnTo>
                  <a:lnTo>
                    <a:pt x="3449434" y="1875853"/>
                  </a:lnTo>
                  <a:lnTo>
                    <a:pt x="3444207" y="1901733"/>
                  </a:lnTo>
                  <a:lnTo>
                    <a:pt x="3429952" y="1922870"/>
                  </a:lnTo>
                  <a:lnTo>
                    <a:pt x="3408811" y="1937123"/>
                  </a:lnTo>
                  <a:lnTo>
                    <a:pt x="3382924" y="1942350"/>
                  </a:lnTo>
                  <a:close/>
                </a:path>
              </a:pathLst>
            </a:custGeom>
            <a:ln w="6350">
              <a:solidFill>
                <a:srgbClr val="1F2023"/>
              </a:solidFill>
            </a:ln>
          </p:spPr>
          <p:txBody>
            <a:bodyPr wrap="square" lIns="0" tIns="0" rIns="0" bIns="0" rtlCol="0"/>
            <a:lstStyle/>
            <a:p>
              <a:endParaRPr/>
            </a:p>
          </p:txBody>
        </p:sp>
        <p:sp>
          <p:nvSpPr>
            <p:cNvPr id="5" name="object 5"/>
            <p:cNvSpPr/>
            <p:nvPr/>
          </p:nvSpPr>
          <p:spPr>
            <a:xfrm>
              <a:off x="862698" y="1068387"/>
              <a:ext cx="3449954" cy="318770"/>
            </a:xfrm>
            <a:custGeom>
              <a:avLst/>
              <a:gdLst/>
              <a:ahLst/>
              <a:cxnLst/>
              <a:rect l="l" t="t" r="r" b="b"/>
              <a:pathLst>
                <a:path w="3449954" h="318769">
                  <a:moveTo>
                    <a:pt x="3373932" y="0"/>
                  </a:moveTo>
                  <a:lnTo>
                    <a:pt x="75476" y="0"/>
                  </a:lnTo>
                  <a:lnTo>
                    <a:pt x="46098" y="5931"/>
                  </a:lnTo>
                  <a:lnTo>
                    <a:pt x="22107" y="22109"/>
                  </a:lnTo>
                  <a:lnTo>
                    <a:pt x="5931" y="46103"/>
                  </a:lnTo>
                  <a:lnTo>
                    <a:pt x="0" y="75488"/>
                  </a:lnTo>
                  <a:lnTo>
                    <a:pt x="0" y="318541"/>
                  </a:lnTo>
                  <a:lnTo>
                    <a:pt x="3449421" y="318541"/>
                  </a:lnTo>
                  <a:lnTo>
                    <a:pt x="3449421" y="75488"/>
                  </a:lnTo>
                  <a:lnTo>
                    <a:pt x="3443489" y="46103"/>
                  </a:lnTo>
                  <a:lnTo>
                    <a:pt x="3427312" y="22109"/>
                  </a:lnTo>
                  <a:lnTo>
                    <a:pt x="3403317" y="5931"/>
                  </a:lnTo>
                  <a:lnTo>
                    <a:pt x="3373932" y="0"/>
                  </a:lnTo>
                  <a:close/>
                </a:path>
              </a:pathLst>
            </a:custGeom>
            <a:solidFill>
              <a:srgbClr val="5F6267"/>
            </a:solidFill>
          </p:spPr>
          <p:txBody>
            <a:bodyPr wrap="square" lIns="0" tIns="0" rIns="0" bIns="0" rtlCol="0"/>
            <a:lstStyle/>
            <a:p>
              <a:endParaRPr/>
            </a:p>
          </p:txBody>
        </p:sp>
        <p:sp>
          <p:nvSpPr>
            <p:cNvPr id="6" name="object 6"/>
            <p:cNvSpPr/>
            <p:nvPr/>
          </p:nvSpPr>
          <p:spPr>
            <a:xfrm>
              <a:off x="862698" y="1068387"/>
              <a:ext cx="3449954" cy="318770"/>
            </a:xfrm>
            <a:custGeom>
              <a:avLst/>
              <a:gdLst/>
              <a:ahLst/>
              <a:cxnLst/>
              <a:rect l="l" t="t" r="r" b="b"/>
              <a:pathLst>
                <a:path w="3449954" h="318769">
                  <a:moveTo>
                    <a:pt x="3449421" y="318541"/>
                  </a:moveTo>
                  <a:lnTo>
                    <a:pt x="0" y="318541"/>
                  </a:lnTo>
                  <a:lnTo>
                    <a:pt x="0" y="75488"/>
                  </a:lnTo>
                  <a:lnTo>
                    <a:pt x="5931" y="46103"/>
                  </a:lnTo>
                  <a:lnTo>
                    <a:pt x="22107" y="22109"/>
                  </a:lnTo>
                  <a:lnTo>
                    <a:pt x="46098" y="5931"/>
                  </a:lnTo>
                  <a:lnTo>
                    <a:pt x="75476" y="0"/>
                  </a:lnTo>
                  <a:lnTo>
                    <a:pt x="3373932" y="0"/>
                  </a:lnTo>
                  <a:lnTo>
                    <a:pt x="3403317" y="5931"/>
                  </a:lnTo>
                  <a:lnTo>
                    <a:pt x="3427312" y="22109"/>
                  </a:lnTo>
                  <a:lnTo>
                    <a:pt x="3443489" y="46103"/>
                  </a:lnTo>
                  <a:lnTo>
                    <a:pt x="3449421" y="75488"/>
                  </a:lnTo>
                  <a:lnTo>
                    <a:pt x="3449421" y="318541"/>
                  </a:lnTo>
                  <a:close/>
                </a:path>
              </a:pathLst>
            </a:custGeom>
            <a:ln w="6350">
              <a:solidFill>
                <a:srgbClr val="5F6267"/>
              </a:solidFill>
            </a:ln>
          </p:spPr>
          <p:txBody>
            <a:bodyPr wrap="square" lIns="0" tIns="0" rIns="0" bIns="0" rtlCol="0"/>
            <a:lstStyle/>
            <a:p>
              <a:endParaRPr/>
            </a:p>
          </p:txBody>
        </p:sp>
        <p:sp>
          <p:nvSpPr>
            <p:cNvPr id="7" name="object 7"/>
            <p:cNvSpPr/>
            <p:nvPr/>
          </p:nvSpPr>
          <p:spPr>
            <a:xfrm>
              <a:off x="4028821" y="1192009"/>
              <a:ext cx="85661" cy="85648"/>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842118" y="1192009"/>
              <a:ext cx="85648" cy="8564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662680" y="1192009"/>
              <a:ext cx="85661" cy="85648"/>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541246" y="2261552"/>
              <a:ext cx="2092325" cy="718820"/>
            </a:xfrm>
            <a:custGeom>
              <a:avLst/>
              <a:gdLst/>
              <a:ahLst/>
              <a:cxnLst/>
              <a:rect l="l" t="t" r="r" b="b"/>
              <a:pathLst>
                <a:path w="2092325" h="718819">
                  <a:moveTo>
                    <a:pt x="2087581" y="710514"/>
                  </a:moveTo>
                  <a:lnTo>
                    <a:pt x="152298" y="710514"/>
                  </a:lnTo>
                  <a:lnTo>
                    <a:pt x="227433" y="711463"/>
                  </a:lnTo>
                  <a:lnTo>
                    <a:pt x="298150" y="714201"/>
                  </a:lnTo>
                  <a:lnTo>
                    <a:pt x="363270" y="718561"/>
                  </a:lnTo>
                  <a:lnTo>
                    <a:pt x="365863" y="718819"/>
                  </a:lnTo>
                  <a:lnTo>
                    <a:pt x="2071255" y="718819"/>
                  </a:lnTo>
                  <a:lnTo>
                    <a:pt x="2079448" y="717163"/>
                  </a:lnTo>
                  <a:lnTo>
                    <a:pt x="2086141" y="712649"/>
                  </a:lnTo>
                  <a:lnTo>
                    <a:pt x="2087581" y="710514"/>
                  </a:lnTo>
                  <a:close/>
                </a:path>
                <a:path w="2092325" h="718819">
                  <a:moveTo>
                    <a:pt x="2092312" y="0"/>
                  </a:moveTo>
                  <a:lnTo>
                    <a:pt x="0" y="0"/>
                  </a:lnTo>
                  <a:lnTo>
                    <a:pt x="0" y="697763"/>
                  </a:lnTo>
                  <a:lnTo>
                    <a:pt x="1654" y="705955"/>
                  </a:lnTo>
                  <a:lnTo>
                    <a:pt x="6167" y="712649"/>
                  </a:lnTo>
                  <a:lnTo>
                    <a:pt x="8460" y="714195"/>
                  </a:lnTo>
                  <a:lnTo>
                    <a:pt x="28013" y="713150"/>
                  </a:lnTo>
                  <a:lnTo>
                    <a:pt x="68045" y="711685"/>
                  </a:lnTo>
                  <a:lnTo>
                    <a:pt x="109541" y="710807"/>
                  </a:lnTo>
                  <a:lnTo>
                    <a:pt x="2087581" y="710514"/>
                  </a:lnTo>
                  <a:lnTo>
                    <a:pt x="2090656" y="705955"/>
                  </a:lnTo>
                  <a:lnTo>
                    <a:pt x="2092312" y="697763"/>
                  </a:lnTo>
                  <a:lnTo>
                    <a:pt x="2092312" y="0"/>
                  </a:lnTo>
                  <a:close/>
                </a:path>
              </a:pathLst>
            </a:custGeom>
            <a:solidFill>
              <a:srgbClr val="B4B1AA"/>
            </a:solidFill>
          </p:spPr>
          <p:txBody>
            <a:bodyPr wrap="square" lIns="0" tIns="0" rIns="0" bIns="0" rtlCol="0"/>
            <a:lstStyle/>
            <a:p>
              <a:endParaRPr/>
            </a:p>
          </p:txBody>
        </p:sp>
        <p:sp>
          <p:nvSpPr>
            <p:cNvPr id="11" name="object 11"/>
            <p:cNvSpPr/>
            <p:nvPr/>
          </p:nvSpPr>
          <p:spPr>
            <a:xfrm>
              <a:off x="604164" y="1316647"/>
              <a:ext cx="3035744" cy="1670075"/>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3819143" y="2374150"/>
              <a:ext cx="1020444" cy="636905"/>
            </a:xfrm>
            <a:custGeom>
              <a:avLst/>
              <a:gdLst/>
              <a:ahLst/>
              <a:cxnLst/>
              <a:rect l="l" t="t" r="r" b="b"/>
              <a:pathLst>
                <a:path w="1020445" h="636905">
                  <a:moveTo>
                    <a:pt x="999032" y="0"/>
                  </a:moveTo>
                  <a:lnTo>
                    <a:pt x="21005" y="0"/>
                  </a:lnTo>
                  <a:lnTo>
                    <a:pt x="12826" y="1651"/>
                  </a:lnTo>
                  <a:lnTo>
                    <a:pt x="6149" y="6154"/>
                  </a:lnTo>
                  <a:lnTo>
                    <a:pt x="1649" y="12831"/>
                  </a:lnTo>
                  <a:lnTo>
                    <a:pt x="0" y="21005"/>
                  </a:lnTo>
                  <a:lnTo>
                    <a:pt x="0" y="615416"/>
                  </a:lnTo>
                  <a:lnTo>
                    <a:pt x="1649" y="623590"/>
                  </a:lnTo>
                  <a:lnTo>
                    <a:pt x="6149" y="630267"/>
                  </a:lnTo>
                  <a:lnTo>
                    <a:pt x="12826" y="634770"/>
                  </a:lnTo>
                  <a:lnTo>
                    <a:pt x="21005" y="636422"/>
                  </a:lnTo>
                  <a:lnTo>
                    <a:pt x="999032" y="636422"/>
                  </a:lnTo>
                  <a:lnTo>
                    <a:pt x="1007206" y="634770"/>
                  </a:lnTo>
                  <a:lnTo>
                    <a:pt x="1013883" y="630267"/>
                  </a:lnTo>
                  <a:lnTo>
                    <a:pt x="1018387" y="623590"/>
                  </a:lnTo>
                  <a:lnTo>
                    <a:pt x="1020038" y="615416"/>
                  </a:lnTo>
                  <a:lnTo>
                    <a:pt x="1020038" y="21005"/>
                  </a:lnTo>
                  <a:lnTo>
                    <a:pt x="1018387" y="12831"/>
                  </a:lnTo>
                  <a:lnTo>
                    <a:pt x="1013883" y="6154"/>
                  </a:lnTo>
                  <a:lnTo>
                    <a:pt x="1007206" y="1651"/>
                  </a:lnTo>
                  <a:lnTo>
                    <a:pt x="999032" y="0"/>
                  </a:lnTo>
                  <a:close/>
                </a:path>
              </a:pathLst>
            </a:custGeom>
            <a:solidFill>
              <a:srgbClr val="FBE8E6"/>
            </a:solidFill>
          </p:spPr>
          <p:txBody>
            <a:bodyPr wrap="square" lIns="0" tIns="0" rIns="0" bIns="0" rtlCol="0"/>
            <a:lstStyle/>
            <a:p>
              <a:endParaRPr/>
            </a:p>
          </p:txBody>
        </p:sp>
        <p:sp>
          <p:nvSpPr>
            <p:cNvPr id="13" name="object 13"/>
            <p:cNvSpPr/>
            <p:nvPr/>
          </p:nvSpPr>
          <p:spPr>
            <a:xfrm>
              <a:off x="3819143" y="2374150"/>
              <a:ext cx="1020444" cy="636905"/>
            </a:xfrm>
            <a:custGeom>
              <a:avLst/>
              <a:gdLst/>
              <a:ahLst/>
              <a:cxnLst/>
              <a:rect l="l" t="t" r="r" b="b"/>
              <a:pathLst>
                <a:path w="1020445" h="636905">
                  <a:moveTo>
                    <a:pt x="999032" y="636422"/>
                  </a:moveTo>
                  <a:lnTo>
                    <a:pt x="21005" y="636422"/>
                  </a:lnTo>
                  <a:lnTo>
                    <a:pt x="12826" y="634770"/>
                  </a:lnTo>
                  <a:lnTo>
                    <a:pt x="6149" y="630267"/>
                  </a:lnTo>
                  <a:lnTo>
                    <a:pt x="1649" y="623590"/>
                  </a:lnTo>
                  <a:lnTo>
                    <a:pt x="0" y="615416"/>
                  </a:lnTo>
                  <a:lnTo>
                    <a:pt x="0" y="21005"/>
                  </a:lnTo>
                  <a:lnTo>
                    <a:pt x="1649" y="12831"/>
                  </a:lnTo>
                  <a:lnTo>
                    <a:pt x="6149" y="6154"/>
                  </a:lnTo>
                  <a:lnTo>
                    <a:pt x="12826" y="1651"/>
                  </a:lnTo>
                  <a:lnTo>
                    <a:pt x="21005" y="0"/>
                  </a:lnTo>
                  <a:lnTo>
                    <a:pt x="999032" y="0"/>
                  </a:lnTo>
                  <a:lnTo>
                    <a:pt x="1007206" y="1651"/>
                  </a:lnTo>
                  <a:lnTo>
                    <a:pt x="1013883" y="6154"/>
                  </a:lnTo>
                  <a:lnTo>
                    <a:pt x="1018387" y="12831"/>
                  </a:lnTo>
                  <a:lnTo>
                    <a:pt x="1020038" y="21005"/>
                  </a:lnTo>
                  <a:lnTo>
                    <a:pt x="1020038" y="615416"/>
                  </a:lnTo>
                  <a:lnTo>
                    <a:pt x="1018387" y="623590"/>
                  </a:lnTo>
                  <a:lnTo>
                    <a:pt x="1013883" y="630267"/>
                  </a:lnTo>
                  <a:lnTo>
                    <a:pt x="1007206" y="634770"/>
                  </a:lnTo>
                  <a:lnTo>
                    <a:pt x="999032" y="636422"/>
                  </a:lnTo>
                  <a:close/>
                </a:path>
              </a:pathLst>
            </a:custGeom>
            <a:ln w="12700">
              <a:solidFill>
                <a:srgbClr val="C5211F"/>
              </a:solidFill>
            </a:ln>
          </p:spPr>
          <p:txBody>
            <a:bodyPr wrap="square" lIns="0" tIns="0" rIns="0" bIns="0" rtlCol="0"/>
            <a:lstStyle/>
            <a:p>
              <a:endParaRPr/>
            </a:p>
          </p:txBody>
        </p:sp>
        <p:sp>
          <p:nvSpPr>
            <p:cNvPr id="14" name="object 14"/>
            <p:cNvSpPr/>
            <p:nvPr/>
          </p:nvSpPr>
          <p:spPr>
            <a:xfrm>
              <a:off x="3911333" y="2620276"/>
              <a:ext cx="300469" cy="172326"/>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4262361" y="2657767"/>
              <a:ext cx="408914" cy="136766"/>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4744656" y="2623604"/>
              <a:ext cx="31750" cy="130175"/>
            </a:xfrm>
            <a:custGeom>
              <a:avLst/>
              <a:gdLst/>
              <a:ahLst/>
              <a:cxnLst/>
              <a:rect l="l" t="t" r="r" b="b"/>
              <a:pathLst>
                <a:path w="31750" h="130175">
                  <a:moveTo>
                    <a:pt x="27812" y="0"/>
                  </a:moveTo>
                  <a:lnTo>
                    <a:pt x="3695" y="0"/>
                  </a:lnTo>
                  <a:lnTo>
                    <a:pt x="3695" y="37147"/>
                  </a:lnTo>
                  <a:lnTo>
                    <a:pt x="5803" y="84670"/>
                  </a:lnTo>
                  <a:lnTo>
                    <a:pt x="25692" y="84670"/>
                  </a:lnTo>
                  <a:lnTo>
                    <a:pt x="27812" y="37147"/>
                  </a:lnTo>
                  <a:lnTo>
                    <a:pt x="27812" y="0"/>
                  </a:lnTo>
                  <a:close/>
                </a:path>
                <a:path w="31750" h="130175">
                  <a:moveTo>
                    <a:pt x="20002" y="98933"/>
                  </a:moveTo>
                  <a:lnTo>
                    <a:pt x="11328" y="98933"/>
                  </a:lnTo>
                  <a:lnTo>
                    <a:pt x="7632" y="100457"/>
                  </a:lnTo>
                  <a:lnTo>
                    <a:pt x="1523" y="106565"/>
                  </a:lnTo>
                  <a:lnTo>
                    <a:pt x="0" y="110197"/>
                  </a:lnTo>
                  <a:lnTo>
                    <a:pt x="0" y="118770"/>
                  </a:lnTo>
                  <a:lnTo>
                    <a:pt x="1523" y="122466"/>
                  </a:lnTo>
                  <a:lnTo>
                    <a:pt x="7632" y="128562"/>
                  </a:lnTo>
                  <a:lnTo>
                    <a:pt x="11328" y="130086"/>
                  </a:lnTo>
                  <a:lnTo>
                    <a:pt x="20002" y="130086"/>
                  </a:lnTo>
                  <a:lnTo>
                    <a:pt x="23698" y="128562"/>
                  </a:lnTo>
                  <a:lnTo>
                    <a:pt x="29921" y="122339"/>
                  </a:lnTo>
                  <a:lnTo>
                    <a:pt x="31454" y="118770"/>
                  </a:lnTo>
                  <a:lnTo>
                    <a:pt x="31453" y="110197"/>
                  </a:lnTo>
                  <a:lnTo>
                    <a:pt x="29921" y="106680"/>
                  </a:lnTo>
                  <a:lnTo>
                    <a:pt x="23698" y="100457"/>
                  </a:lnTo>
                  <a:lnTo>
                    <a:pt x="20002" y="98933"/>
                  </a:lnTo>
                  <a:close/>
                </a:path>
              </a:pathLst>
            </a:custGeom>
            <a:solidFill>
              <a:srgbClr val="C5211F"/>
            </a:solidFill>
          </p:spPr>
          <p:txBody>
            <a:bodyPr wrap="square" lIns="0" tIns="0" rIns="0" bIns="0" rtlCol="0"/>
            <a:lstStyle/>
            <a:p>
              <a:endParaRPr/>
            </a:p>
          </p:txBody>
        </p:sp>
      </p:grpSp>
      <p:sp>
        <p:nvSpPr>
          <p:cNvPr id="18" name="object 18"/>
          <p:cNvSpPr txBox="1"/>
          <p:nvPr/>
        </p:nvSpPr>
        <p:spPr>
          <a:xfrm>
            <a:off x="446770" y="2638425"/>
            <a:ext cx="4658630" cy="4365298"/>
          </a:xfrm>
          <a:prstGeom prst="rect">
            <a:avLst/>
          </a:prstGeom>
        </p:spPr>
        <p:txBody>
          <a:bodyPr vert="horz" wrap="square" lIns="0" tIns="12700" rIns="0" bIns="0" rtlCol="0">
            <a:spAutoFit/>
          </a:bodyPr>
          <a:lstStyle/>
          <a:p>
            <a:pPr marL="12700" marR="43180" algn="just">
              <a:lnSpc>
                <a:spcPct val="100000"/>
              </a:lnSpc>
              <a:spcBef>
                <a:spcPts val="100"/>
              </a:spcBef>
            </a:pPr>
            <a:r>
              <a:rPr sz="1600" b="1" spc="5" dirty="0">
                <a:solidFill>
                  <a:srgbClr val="1F2023"/>
                </a:solidFill>
                <a:latin typeface="Arial"/>
                <a:cs typeface="Arial"/>
              </a:rPr>
              <a:t>3. </a:t>
            </a:r>
            <a:r>
              <a:rPr sz="1600" b="1" spc="30" dirty="0">
                <a:solidFill>
                  <a:srgbClr val="1F2023"/>
                </a:solidFill>
                <a:latin typeface="Arial"/>
                <a:cs typeface="Arial"/>
              </a:rPr>
              <a:t>Một </a:t>
            </a:r>
            <a:r>
              <a:rPr sz="1600" b="1" spc="-25" dirty="0">
                <a:solidFill>
                  <a:srgbClr val="1F2023"/>
                </a:solidFill>
                <a:latin typeface="Arial"/>
                <a:cs typeface="Arial"/>
              </a:rPr>
              <a:t>khu </a:t>
            </a:r>
            <a:r>
              <a:rPr sz="1600" b="1" spc="-20" dirty="0">
                <a:solidFill>
                  <a:srgbClr val="1F2023"/>
                </a:solidFill>
                <a:latin typeface="Arial"/>
                <a:cs typeface="Arial"/>
              </a:rPr>
              <a:t>du lịch </a:t>
            </a:r>
            <a:r>
              <a:rPr sz="1600" b="1" spc="-30" dirty="0">
                <a:solidFill>
                  <a:srgbClr val="1F2023"/>
                </a:solidFill>
                <a:latin typeface="Arial"/>
                <a:cs typeface="Arial"/>
              </a:rPr>
              <a:t>suối </a:t>
            </a:r>
            <a:r>
              <a:rPr sz="1600" b="1" spc="-10" dirty="0">
                <a:solidFill>
                  <a:srgbClr val="1F2023"/>
                </a:solidFill>
                <a:latin typeface="Arial"/>
                <a:cs typeface="Arial"/>
              </a:rPr>
              <a:t>khoáng </a:t>
            </a:r>
            <a:r>
              <a:rPr sz="1600" b="1" spc="-15" dirty="0">
                <a:solidFill>
                  <a:srgbClr val="1F2023"/>
                </a:solidFill>
                <a:latin typeface="Arial"/>
                <a:cs typeface="Arial"/>
              </a:rPr>
              <a:t>nóng </a:t>
            </a:r>
            <a:r>
              <a:rPr sz="1600" b="1" spc="-10" dirty="0">
                <a:solidFill>
                  <a:srgbClr val="1F2023"/>
                </a:solidFill>
                <a:latin typeface="Arial"/>
                <a:cs typeface="Arial"/>
              </a:rPr>
              <a:t>đang quảng </a:t>
            </a:r>
            <a:r>
              <a:rPr sz="1600" b="1" spc="-15" dirty="0">
                <a:solidFill>
                  <a:srgbClr val="1F2023"/>
                </a:solidFill>
                <a:latin typeface="Arial"/>
                <a:cs typeface="Arial"/>
              </a:rPr>
              <a:t>cáo  </a:t>
            </a:r>
            <a:r>
              <a:rPr sz="1600" b="1" spc="-20" dirty="0">
                <a:solidFill>
                  <a:srgbClr val="1F2023"/>
                </a:solidFill>
                <a:latin typeface="Arial"/>
                <a:cs typeface="Arial"/>
              </a:rPr>
              <a:t>giá </a:t>
            </a:r>
            <a:r>
              <a:rPr sz="1600" b="1" spc="-5" dirty="0">
                <a:solidFill>
                  <a:srgbClr val="1F2023"/>
                </a:solidFill>
                <a:latin typeface="Arial"/>
                <a:cs typeface="Arial"/>
              </a:rPr>
              <a:t>vé </a:t>
            </a:r>
            <a:r>
              <a:rPr sz="1600" b="1" spc="-70" dirty="0">
                <a:solidFill>
                  <a:srgbClr val="1F2023"/>
                </a:solidFill>
                <a:latin typeface="Arial"/>
                <a:cs typeface="Arial"/>
              </a:rPr>
              <a:t>ưu </a:t>
            </a:r>
            <a:r>
              <a:rPr sz="1600" b="1" spc="-10" dirty="0">
                <a:solidFill>
                  <a:srgbClr val="1F2023"/>
                </a:solidFill>
                <a:latin typeface="Arial"/>
                <a:cs typeface="Arial"/>
              </a:rPr>
              <a:t>đãi </a:t>
            </a:r>
            <a:r>
              <a:rPr sz="1600" b="1" spc="25" dirty="0">
                <a:solidFill>
                  <a:srgbClr val="1F2023"/>
                </a:solidFill>
                <a:latin typeface="Arial"/>
                <a:cs typeface="Arial"/>
              </a:rPr>
              <a:t>rất </a:t>
            </a:r>
            <a:r>
              <a:rPr sz="1600" b="1" spc="10" dirty="0">
                <a:solidFill>
                  <a:srgbClr val="1F2023"/>
                </a:solidFill>
                <a:latin typeface="Arial"/>
                <a:cs typeface="Arial"/>
              </a:rPr>
              <a:t>rẻ </a:t>
            </a:r>
            <a:r>
              <a:rPr sz="1600" b="1" spc="-15" dirty="0">
                <a:solidFill>
                  <a:srgbClr val="1F2023"/>
                </a:solidFill>
                <a:latin typeface="Arial"/>
                <a:cs typeface="Arial"/>
              </a:rPr>
              <a:t>và </a:t>
            </a:r>
            <a:r>
              <a:rPr sz="1600" b="1" spc="-10" dirty="0">
                <a:solidFill>
                  <a:srgbClr val="1F2023"/>
                </a:solidFill>
                <a:latin typeface="Arial"/>
                <a:cs typeface="Arial"/>
              </a:rPr>
              <a:t>đang </a:t>
            </a:r>
            <a:r>
              <a:rPr sz="1600" b="1" spc="20" dirty="0">
                <a:solidFill>
                  <a:srgbClr val="1F2023"/>
                </a:solidFill>
                <a:latin typeface="Arial"/>
                <a:cs typeface="Arial"/>
              </a:rPr>
              <a:t>hết </a:t>
            </a:r>
            <a:r>
              <a:rPr sz="1600" b="1" spc="-20" dirty="0">
                <a:solidFill>
                  <a:srgbClr val="1F2023"/>
                </a:solidFill>
                <a:latin typeface="Arial"/>
                <a:cs typeface="Arial"/>
              </a:rPr>
              <a:t>chỗ </a:t>
            </a:r>
            <a:r>
              <a:rPr sz="1600" b="1" spc="25" dirty="0">
                <a:solidFill>
                  <a:srgbClr val="1F2023"/>
                </a:solidFill>
                <a:latin typeface="Arial"/>
                <a:cs typeface="Arial"/>
              </a:rPr>
              <a:t>rất </a:t>
            </a:r>
            <a:r>
              <a:rPr sz="1600" b="1" spc="-15" dirty="0">
                <a:solidFill>
                  <a:srgbClr val="1F2023"/>
                </a:solidFill>
                <a:latin typeface="Arial"/>
                <a:cs typeface="Arial"/>
              </a:rPr>
              <a:t>nhanh, </a:t>
            </a:r>
            <a:r>
              <a:rPr sz="1600" b="1" spc="-15" dirty="0" err="1">
                <a:solidFill>
                  <a:srgbClr val="1F2023"/>
                </a:solidFill>
                <a:latin typeface="Arial"/>
                <a:cs typeface="Arial"/>
              </a:rPr>
              <a:t>đúng</a:t>
            </a:r>
            <a:r>
              <a:rPr sz="1600" b="1" spc="-15" dirty="0">
                <a:solidFill>
                  <a:srgbClr val="1F2023"/>
                </a:solidFill>
                <a:latin typeface="Arial"/>
                <a:cs typeface="Arial"/>
              </a:rPr>
              <a:t> </a:t>
            </a:r>
            <a:r>
              <a:rPr sz="1600" b="1" spc="-20" dirty="0" err="1" smtClean="0">
                <a:solidFill>
                  <a:srgbClr val="1F2023"/>
                </a:solidFill>
                <a:latin typeface="Arial"/>
                <a:cs typeface="Arial"/>
              </a:rPr>
              <a:t>lúc</a:t>
            </a:r>
            <a:r>
              <a:rPr sz="1600" b="1" spc="-20" dirty="0" smtClean="0">
                <a:solidFill>
                  <a:srgbClr val="1F2023"/>
                </a:solidFill>
                <a:latin typeface="Arial"/>
                <a:cs typeface="Arial"/>
              </a:rPr>
              <a:t> </a:t>
            </a:r>
            <a:r>
              <a:rPr sz="1600" b="1" spc="-15" dirty="0">
                <a:solidFill>
                  <a:srgbClr val="1F2023"/>
                </a:solidFill>
                <a:latin typeface="Arial"/>
                <a:cs typeface="Arial"/>
              </a:rPr>
              <a:t>bạn </a:t>
            </a:r>
            <a:r>
              <a:rPr sz="1600" b="1" spc="-20" dirty="0">
                <a:solidFill>
                  <a:srgbClr val="1F2023"/>
                </a:solidFill>
                <a:latin typeface="Arial"/>
                <a:cs typeface="Arial"/>
              </a:rPr>
              <a:t>muốn </a:t>
            </a:r>
            <a:r>
              <a:rPr sz="1600" b="1" spc="-10" dirty="0">
                <a:solidFill>
                  <a:srgbClr val="1F2023"/>
                </a:solidFill>
                <a:latin typeface="Arial"/>
                <a:cs typeface="Arial"/>
              </a:rPr>
              <a:t>rủ </a:t>
            </a:r>
            <a:r>
              <a:rPr sz="1600" b="1" spc="-15" dirty="0">
                <a:solidFill>
                  <a:srgbClr val="1F2023"/>
                </a:solidFill>
                <a:latin typeface="Arial"/>
                <a:cs typeface="Arial"/>
              </a:rPr>
              <a:t>bạn </a:t>
            </a:r>
            <a:r>
              <a:rPr sz="1600" b="1" dirty="0">
                <a:solidFill>
                  <a:srgbClr val="1F2023"/>
                </a:solidFill>
                <a:latin typeface="Arial"/>
                <a:cs typeface="Arial"/>
              </a:rPr>
              <a:t>bè </a:t>
            </a:r>
            <a:r>
              <a:rPr sz="1600" b="1" spc="-20" dirty="0">
                <a:solidFill>
                  <a:srgbClr val="1F2023"/>
                </a:solidFill>
                <a:latin typeface="Arial"/>
                <a:cs typeface="Arial"/>
              </a:rPr>
              <a:t>của mình </a:t>
            </a:r>
            <a:r>
              <a:rPr sz="1600" b="1" spc="-15" dirty="0">
                <a:solidFill>
                  <a:srgbClr val="1F2023"/>
                </a:solidFill>
                <a:latin typeface="Arial"/>
                <a:cs typeface="Arial"/>
              </a:rPr>
              <a:t>đi </a:t>
            </a:r>
            <a:r>
              <a:rPr sz="1600" b="1" spc="-35" dirty="0">
                <a:solidFill>
                  <a:srgbClr val="1F2023"/>
                </a:solidFill>
                <a:latin typeface="Arial"/>
                <a:cs typeface="Arial"/>
              </a:rPr>
              <a:t>chơi. </a:t>
            </a:r>
            <a:r>
              <a:rPr sz="1600" b="1" spc="-50" dirty="0">
                <a:solidFill>
                  <a:srgbClr val="1F2023"/>
                </a:solidFill>
                <a:latin typeface="Arial"/>
                <a:cs typeface="Arial"/>
              </a:rPr>
              <a:t>Bạn </a:t>
            </a:r>
            <a:r>
              <a:rPr sz="1600" b="1" spc="-35" dirty="0">
                <a:solidFill>
                  <a:srgbClr val="1F2023"/>
                </a:solidFill>
                <a:latin typeface="Arial"/>
                <a:cs typeface="Arial"/>
              </a:rPr>
              <a:t>sẽ </a:t>
            </a:r>
            <a:r>
              <a:rPr sz="1600" b="1" spc="-15" dirty="0">
                <a:solidFill>
                  <a:srgbClr val="1F2023"/>
                </a:solidFill>
                <a:latin typeface="Arial"/>
                <a:cs typeface="Arial"/>
              </a:rPr>
              <a:t>làm  gì </a:t>
            </a:r>
            <a:r>
              <a:rPr sz="1600" b="1" spc="-20" dirty="0">
                <a:solidFill>
                  <a:srgbClr val="1F2023"/>
                </a:solidFill>
                <a:latin typeface="Arial"/>
                <a:cs typeface="Arial"/>
              </a:rPr>
              <a:t>để đặt dịch vụ được an</a:t>
            </a:r>
            <a:r>
              <a:rPr sz="1600" b="1" spc="35" dirty="0">
                <a:solidFill>
                  <a:srgbClr val="1F2023"/>
                </a:solidFill>
                <a:latin typeface="Arial"/>
                <a:cs typeface="Arial"/>
              </a:rPr>
              <a:t> </a:t>
            </a:r>
            <a:r>
              <a:rPr sz="1600" b="1" spc="-20" dirty="0">
                <a:solidFill>
                  <a:srgbClr val="1F2023"/>
                </a:solidFill>
                <a:latin typeface="Arial"/>
                <a:cs typeface="Arial"/>
              </a:rPr>
              <a:t>toàn?</a:t>
            </a:r>
            <a:endParaRPr sz="1600" dirty="0">
              <a:latin typeface="Arial"/>
              <a:cs typeface="Arial"/>
            </a:endParaRPr>
          </a:p>
          <a:p>
            <a:pPr marL="297815" marR="43815">
              <a:lnSpc>
                <a:spcPct val="100000"/>
              </a:lnSpc>
              <a:spcBef>
                <a:spcPts val="1275"/>
              </a:spcBef>
            </a:pPr>
            <a:r>
              <a:rPr sz="1600" dirty="0" err="1" smtClean="0">
                <a:latin typeface="Arial"/>
                <a:cs typeface="Arial"/>
              </a:rPr>
              <a:t>Cung</a:t>
            </a:r>
            <a:r>
              <a:rPr sz="1600" dirty="0" smtClean="0">
                <a:latin typeface="Arial"/>
                <a:cs typeface="Arial"/>
              </a:rPr>
              <a:t> </a:t>
            </a:r>
            <a:r>
              <a:rPr sz="1600" spc="5" dirty="0">
                <a:latin typeface="Arial"/>
                <a:cs typeface="Arial"/>
              </a:rPr>
              <a:t>cấp </a:t>
            </a:r>
            <a:r>
              <a:rPr sz="1600" spc="20" dirty="0">
                <a:latin typeface="Arial"/>
                <a:cs typeface="Arial"/>
              </a:rPr>
              <a:t>thông </a:t>
            </a:r>
            <a:r>
              <a:rPr sz="1600" spc="10" dirty="0">
                <a:latin typeface="Arial"/>
                <a:cs typeface="Arial"/>
              </a:rPr>
              <a:t>tin </a:t>
            </a:r>
            <a:r>
              <a:rPr sz="1600" spc="-15" dirty="0">
                <a:latin typeface="Arial"/>
                <a:cs typeface="Arial"/>
              </a:rPr>
              <a:t>cá nhân </a:t>
            </a:r>
            <a:r>
              <a:rPr sz="1600" spc="-30" dirty="0">
                <a:latin typeface="Arial"/>
                <a:cs typeface="Arial"/>
              </a:rPr>
              <a:t>và </a:t>
            </a:r>
            <a:r>
              <a:rPr sz="1600" spc="20" dirty="0">
                <a:latin typeface="Arial"/>
                <a:cs typeface="Arial"/>
              </a:rPr>
              <a:t>thông </a:t>
            </a:r>
            <a:r>
              <a:rPr sz="1600" spc="10" dirty="0">
                <a:latin typeface="Arial"/>
                <a:cs typeface="Arial"/>
              </a:rPr>
              <a:t>tin </a:t>
            </a:r>
            <a:r>
              <a:rPr sz="1600" dirty="0">
                <a:latin typeface="Arial"/>
                <a:cs typeface="Arial"/>
              </a:rPr>
              <a:t>thanh </a:t>
            </a:r>
            <a:r>
              <a:rPr sz="1600" spc="10" dirty="0">
                <a:latin typeface="Arial"/>
                <a:cs typeface="Arial"/>
              </a:rPr>
              <a:t>toán  </a:t>
            </a:r>
            <a:r>
              <a:rPr sz="1600" dirty="0">
                <a:latin typeface="Arial"/>
                <a:cs typeface="Arial"/>
              </a:rPr>
              <a:t>của bạn để đảm bảo đặt phòng ngay lập</a:t>
            </a:r>
            <a:r>
              <a:rPr sz="1600" spc="20" dirty="0">
                <a:latin typeface="Arial"/>
                <a:cs typeface="Arial"/>
              </a:rPr>
              <a:t> </a:t>
            </a:r>
            <a:r>
              <a:rPr sz="1600" dirty="0">
                <a:latin typeface="Arial"/>
                <a:cs typeface="Arial"/>
              </a:rPr>
              <a:t>tức.</a:t>
            </a:r>
          </a:p>
          <a:p>
            <a:pPr>
              <a:lnSpc>
                <a:spcPct val="100000"/>
              </a:lnSpc>
              <a:spcBef>
                <a:spcPts val="15"/>
              </a:spcBef>
            </a:pPr>
            <a:endParaRPr sz="1600" dirty="0">
              <a:latin typeface="Arial"/>
              <a:cs typeface="Arial"/>
            </a:endParaRPr>
          </a:p>
          <a:p>
            <a:pPr marL="297815" marR="40640" algn="just">
              <a:lnSpc>
                <a:spcPct val="100000"/>
              </a:lnSpc>
            </a:pPr>
            <a:r>
              <a:rPr sz="1600" spc="-5" dirty="0">
                <a:latin typeface="Arial"/>
                <a:cs typeface="Arial"/>
              </a:rPr>
              <a:t>Nghiên cứu thông tin về khu du lịch qua nhiều kênh  khác </a:t>
            </a:r>
            <a:r>
              <a:rPr sz="1600" spc="-15" dirty="0">
                <a:latin typeface="Arial"/>
                <a:cs typeface="Arial"/>
              </a:rPr>
              <a:t>nhau </a:t>
            </a:r>
            <a:r>
              <a:rPr sz="1600" spc="-30" dirty="0">
                <a:latin typeface="Arial"/>
                <a:cs typeface="Arial"/>
              </a:rPr>
              <a:t>và </a:t>
            </a:r>
            <a:r>
              <a:rPr sz="1600" spc="25" dirty="0">
                <a:latin typeface="Arial"/>
                <a:cs typeface="Arial"/>
              </a:rPr>
              <a:t>đọc </a:t>
            </a:r>
            <a:r>
              <a:rPr sz="1600" spc="5" dirty="0">
                <a:latin typeface="Arial"/>
                <a:cs typeface="Arial"/>
              </a:rPr>
              <a:t>các </a:t>
            </a:r>
            <a:r>
              <a:rPr sz="1600" spc="-15" dirty="0">
                <a:latin typeface="Arial"/>
                <a:cs typeface="Arial"/>
              </a:rPr>
              <a:t>nhận </a:t>
            </a:r>
            <a:r>
              <a:rPr sz="1600" spc="5" dirty="0">
                <a:latin typeface="Arial"/>
                <a:cs typeface="Arial"/>
              </a:rPr>
              <a:t>xét </a:t>
            </a:r>
            <a:r>
              <a:rPr sz="1600" spc="-15" dirty="0">
                <a:latin typeface="Arial"/>
                <a:cs typeface="Arial"/>
              </a:rPr>
              <a:t>về khu </a:t>
            </a:r>
            <a:r>
              <a:rPr sz="1600" dirty="0">
                <a:latin typeface="Arial"/>
                <a:cs typeface="Arial"/>
              </a:rPr>
              <a:t>nghỉ </a:t>
            </a:r>
            <a:r>
              <a:rPr sz="1600" spc="-20" dirty="0">
                <a:latin typeface="Arial"/>
                <a:cs typeface="Arial"/>
              </a:rPr>
              <a:t>dưỡng  </a:t>
            </a:r>
            <a:r>
              <a:rPr sz="1600" spc="-5" dirty="0">
                <a:latin typeface="Arial"/>
                <a:cs typeface="Arial"/>
              </a:rPr>
              <a:t>từ các </a:t>
            </a:r>
            <a:r>
              <a:rPr sz="1600" dirty="0">
                <a:latin typeface="Arial"/>
                <a:cs typeface="Arial"/>
              </a:rPr>
              <a:t>nguồn đáng </a:t>
            </a:r>
            <a:r>
              <a:rPr sz="1600" spc="-5" dirty="0">
                <a:latin typeface="Arial"/>
                <a:cs typeface="Arial"/>
              </a:rPr>
              <a:t>tin cậy trước khi đặt dịch</a:t>
            </a:r>
            <a:r>
              <a:rPr sz="1600" spc="20" dirty="0">
                <a:latin typeface="Arial"/>
                <a:cs typeface="Arial"/>
              </a:rPr>
              <a:t> </a:t>
            </a:r>
            <a:r>
              <a:rPr sz="1600" spc="-5" dirty="0">
                <a:latin typeface="Arial"/>
                <a:cs typeface="Arial"/>
              </a:rPr>
              <a:t>vụ.</a:t>
            </a:r>
            <a:endParaRPr sz="1600" dirty="0">
              <a:latin typeface="Arial"/>
              <a:cs typeface="Arial"/>
            </a:endParaRPr>
          </a:p>
          <a:p>
            <a:pPr>
              <a:lnSpc>
                <a:spcPct val="100000"/>
              </a:lnSpc>
              <a:spcBef>
                <a:spcPts val="35"/>
              </a:spcBef>
            </a:pPr>
            <a:endParaRPr sz="1600" dirty="0">
              <a:latin typeface="Arial"/>
              <a:cs typeface="Arial"/>
            </a:endParaRPr>
          </a:p>
          <a:p>
            <a:pPr marL="297815" marR="5080" algn="just">
              <a:lnSpc>
                <a:spcPct val="100000"/>
              </a:lnSpc>
              <a:spcBef>
                <a:spcPts val="5"/>
              </a:spcBef>
            </a:pPr>
            <a:r>
              <a:rPr sz="1600" spc="10" dirty="0">
                <a:latin typeface="Arial"/>
                <a:cs typeface="Arial"/>
              </a:rPr>
              <a:t>Gọi </a:t>
            </a:r>
            <a:r>
              <a:rPr sz="1600" dirty="0">
                <a:latin typeface="Arial"/>
                <a:cs typeface="Arial"/>
              </a:rPr>
              <a:t>điện </a:t>
            </a:r>
            <a:r>
              <a:rPr sz="1600" spc="5" dirty="0">
                <a:latin typeface="Arial"/>
                <a:cs typeface="Arial"/>
              </a:rPr>
              <a:t>thoại </a:t>
            </a:r>
            <a:r>
              <a:rPr sz="1600" spc="15" dirty="0">
                <a:latin typeface="Arial"/>
                <a:cs typeface="Arial"/>
              </a:rPr>
              <a:t>theo </a:t>
            </a:r>
            <a:r>
              <a:rPr sz="1600" spc="20" dirty="0">
                <a:latin typeface="Arial"/>
                <a:cs typeface="Arial"/>
              </a:rPr>
              <a:t>thông </a:t>
            </a:r>
            <a:r>
              <a:rPr sz="1600" spc="10" dirty="0">
                <a:latin typeface="Arial"/>
                <a:cs typeface="Arial"/>
              </a:rPr>
              <a:t>tin </a:t>
            </a:r>
            <a:r>
              <a:rPr sz="1600" spc="15" dirty="0">
                <a:latin typeface="Arial"/>
                <a:cs typeface="Arial"/>
              </a:rPr>
              <a:t>trên </a:t>
            </a:r>
            <a:r>
              <a:rPr sz="1600" dirty="0">
                <a:latin typeface="Arial"/>
                <a:cs typeface="Arial"/>
              </a:rPr>
              <a:t>quảng cáo để  </a:t>
            </a:r>
            <a:r>
              <a:rPr sz="1600" spc="-25" dirty="0">
                <a:latin typeface="Arial"/>
                <a:cs typeface="Arial"/>
              </a:rPr>
              <a:t>được </a:t>
            </a:r>
            <a:r>
              <a:rPr sz="1600" spc="-20" dirty="0">
                <a:latin typeface="Arial"/>
                <a:cs typeface="Arial"/>
              </a:rPr>
              <a:t>tư vấn </a:t>
            </a:r>
            <a:r>
              <a:rPr sz="1600" spc="10" dirty="0">
                <a:latin typeface="Arial"/>
                <a:cs typeface="Arial"/>
              </a:rPr>
              <a:t>dịch </a:t>
            </a:r>
            <a:r>
              <a:rPr sz="1600" spc="-25" dirty="0">
                <a:latin typeface="Arial"/>
                <a:cs typeface="Arial"/>
              </a:rPr>
              <a:t>vụ, </a:t>
            </a:r>
            <a:r>
              <a:rPr sz="1600" spc="15" dirty="0">
                <a:latin typeface="Arial"/>
                <a:cs typeface="Arial"/>
              </a:rPr>
              <a:t>có </a:t>
            </a:r>
            <a:r>
              <a:rPr sz="1600" spc="10" dirty="0">
                <a:latin typeface="Arial"/>
                <a:cs typeface="Arial"/>
              </a:rPr>
              <a:t>thể cung </a:t>
            </a:r>
            <a:r>
              <a:rPr sz="1600" spc="5" dirty="0">
                <a:latin typeface="Arial"/>
                <a:cs typeface="Arial"/>
              </a:rPr>
              <a:t>cấp </a:t>
            </a:r>
            <a:r>
              <a:rPr sz="1600" spc="20" dirty="0">
                <a:latin typeface="Arial"/>
                <a:cs typeface="Arial"/>
              </a:rPr>
              <a:t>thông </a:t>
            </a:r>
            <a:r>
              <a:rPr sz="1600" spc="10" dirty="0">
                <a:latin typeface="Arial"/>
                <a:cs typeface="Arial"/>
              </a:rPr>
              <a:t>tin </a:t>
            </a:r>
            <a:r>
              <a:rPr sz="1600" spc="-15" dirty="0">
                <a:latin typeface="Arial"/>
                <a:cs typeface="Arial"/>
              </a:rPr>
              <a:t>cá  </a:t>
            </a:r>
            <a:r>
              <a:rPr sz="1600" spc="-5" dirty="0">
                <a:latin typeface="Arial"/>
                <a:cs typeface="Arial"/>
              </a:rPr>
              <a:t>nhân nếu cảm thấy tin</a:t>
            </a:r>
            <a:r>
              <a:rPr sz="1600" spc="15" dirty="0">
                <a:latin typeface="Arial"/>
                <a:cs typeface="Arial"/>
              </a:rPr>
              <a:t> </a:t>
            </a:r>
            <a:r>
              <a:rPr sz="1600" spc="-5" dirty="0">
                <a:latin typeface="Arial"/>
                <a:cs typeface="Arial"/>
              </a:rPr>
              <a:t>tưởng.</a:t>
            </a:r>
            <a:endParaRPr sz="1600" dirty="0">
              <a:latin typeface="Arial"/>
              <a:cs typeface="Arial"/>
            </a:endParaRPr>
          </a:p>
        </p:txBody>
      </p:sp>
      <p:sp>
        <p:nvSpPr>
          <p:cNvPr id="19" name="object 19"/>
          <p:cNvSpPr/>
          <p:nvPr/>
        </p:nvSpPr>
        <p:spPr>
          <a:xfrm>
            <a:off x="435721" y="4088956"/>
            <a:ext cx="146938" cy="146938"/>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824702" y="5063655"/>
            <a:ext cx="146938" cy="146938"/>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446770" y="5063655"/>
            <a:ext cx="146938" cy="146939"/>
          </a:xfrm>
          <a:prstGeom prst="rect">
            <a:avLst/>
          </a:prstGeom>
          <a:blipFill>
            <a:blip r:embed="rId8" cstate="print"/>
            <a:stretch>
              <a:fillRect/>
            </a:stretch>
          </a:blipFill>
        </p:spPr>
        <p:txBody>
          <a:bodyPr wrap="square" lIns="0" tIns="0" rIns="0" bIns="0" rtlCol="0"/>
          <a:lstStyle/>
          <a:p>
            <a:endParaRPr/>
          </a:p>
        </p:txBody>
      </p:sp>
      <p:sp>
        <p:nvSpPr>
          <p:cNvPr id="22" name="object 21"/>
          <p:cNvSpPr/>
          <p:nvPr/>
        </p:nvSpPr>
        <p:spPr>
          <a:xfrm>
            <a:off x="509190" y="6296025"/>
            <a:ext cx="146938" cy="146939"/>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56162" y="7193143"/>
            <a:ext cx="189865" cy="208279"/>
          </a:xfrm>
          <a:prstGeom prst="rect">
            <a:avLst/>
          </a:prstGeom>
        </p:spPr>
        <p:txBody>
          <a:bodyPr vert="horz" wrap="square" lIns="0" tIns="12700" rIns="0" bIns="0" rtlCol="0">
            <a:spAutoFit/>
          </a:bodyPr>
          <a:lstStyle/>
          <a:p>
            <a:pPr marL="12700">
              <a:lnSpc>
                <a:spcPct val="100000"/>
              </a:lnSpc>
              <a:spcBef>
                <a:spcPts val="100"/>
              </a:spcBef>
            </a:pPr>
            <a:r>
              <a:rPr sz="1200" spc="-30" dirty="0">
                <a:solidFill>
                  <a:srgbClr val="386FDE"/>
                </a:solidFill>
                <a:latin typeface="Arial"/>
                <a:cs typeface="Arial"/>
              </a:rPr>
              <a:t>28</a:t>
            </a:r>
            <a:endParaRPr sz="1200">
              <a:latin typeface="Arial"/>
              <a:cs typeface="Arial"/>
            </a:endParaRPr>
          </a:p>
        </p:txBody>
      </p:sp>
      <p:grpSp>
        <p:nvGrpSpPr>
          <p:cNvPr id="3" name="object 3"/>
          <p:cNvGrpSpPr/>
          <p:nvPr/>
        </p:nvGrpSpPr>
        <p:grpSpPr>
          <a:xfrm>
            <a:off x="6629400" y="581025"/>
            <a:ext cx="4363085" cy="2900680"/>
            <a:chOff x="476796" y="1038783"/>
            <a:chExt cx="4363085" cy="2900680"/>
          </a:xfrm>
        </p:grpSpPr>
        <p:sp>
          <p:nvSpPr>
            <p:cNvPr id="4" name="object 4"/>
            <p:cNvSpPr/>
            <p:nvPr/>
          </p:nvSpPr>
          <p:spPr>
            <a:xfrm>
              <a:off x="476796" y="1038783"/>
              <a:ext cx="4362818" cy="2900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95274" y="3345408"/>
              <a:ext cx="146938" cy="146938"/>
            </a:xfrm>
            <a:prstGeom prst="rect">
              <a:avLst/>
            </a:prstGeom>
            <a:blipFill>
              <a:blip r:embed="rId3" cstate="print"/>
              <a:stretch>
                <a:fillRect/>
              </a:stretch>
            </a:blipFill>
          </p:spPr>
          <p:txBody>
            <a:bodyPr wrap="square" lIns="0" tIns="0" rIns="0" bIns="0" rtlCol="0"/>
            <a:lstStyle/>
            <a:p>
              <a:endParaRPr/>
            </a:p>
          </p:txBody>
        </p:sp>
      </p:grpSp>
      <p:sp>
        <p:nvSpPr>
          <p:cNvPr id="6" name="object 6"/>
          <p:cNvSpPr/>
          <p:nvPr/>
        </p:nvSpPr>
        <p:spPr>
          <a:xfrm>
            <a:off x="220753" y="3407956"/>
            <a:ext cx="146938" cy="14693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20753" y="2621580"/>
            <a:ext cx="146938" cy="146938"/>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188024" y="555316"/>
            <a:ext cx="4958003" cy="4211409"/>
          </a:xfrm>
          <a:prstGeom prst="rect">
            <a:avLst/>
          </a:prstGeom>
        </p:spPr>
        <p:txBody>
          <a:bodyPr vert="horz" wrap="square" lIns="0" tIns="12700" rIns="0" bIns="0" rtlCol="0">
            <a:spAutoFit/>
          </a:bodyPr>
          <a:lstStyle/>
          <a:p>
            <a:pPr marL="21590" algn="just"/>
            <a:r>
              <a:rPr lang="vi-VN" sz="1600" b="1" spc="-15" dirty="0" smtClean="0">
                <a:solidFill>
                  <a:srgbClr val="1F2023"/>
                </a:solidFill>
                <a:latin typeface="Arial" pitchFamily="34" charset="0"/>
                <a:cs typeface="Arial" pitchFamily="34" charset="0"/>
              </a:rPr>
              <a:t>4</a:t>
            </a:r>
            <a:r>
              <a:rPr lang="vi-VN" sz="1600" b="1" spc="-15" dirty="0">
                <a:solidFill>
                  <a:srgbClr val="1F2023"/>
                </a:solidFill>
                <a:latin typeface="Arial" pitchFamily="34" charset="0"/>
                <a:cs typeface="Arial" pitchFamily="34" charset="0"/>
              </a:rPr>
              <a:t>. </a:t>
            </a:r>
            <a:r>
              <a:rPr lang="vi-VN" sz="1600" b="1" spc="-20" dirty="0">
                <a:solidFill>
                  <a:srgbClr val="1F2023"/>
                </a:solidFill>
                <a:latin typeface="Arial" pitchFamily="34" charset="0"/>
                <a:cs typeface="Arial" pitchFamily="34" charset="0"/>
              </a:rPr>
              <a:t>Bạn nhận được </a:t>
            </a:r>
            <a:r>
              <a:rPr lang="vi-VN" sz="1600" b="1" spc="-15" dirty="0">
                <a:solidFill>
                  <a:srgbClr val="1F2023"/>
                </a:solidFill>
                <a:latin typeface="Arial" pitchFamily="34" charset="0"/>
                <a:cs typeface="Arial" pitchFamily="34" charset="0"/>
              </a:rPr>
              <a:t>email thông  báo </a:t>
            </a:r>
            <a:r>
              <a:rPr lang="vi-VN" sz="1600" b="1" spc="-10" dirty="0">
                <a:solidFill>
                  <a:srgbClr val="1F2023"/>
                </a:solidFill>
                <a:latin typeface="Arial" pitchFamily="34" charset="0"/>
                <a:cs typeface="Arial" pitchFamily="34" charset="0"/>
              </a:rPr>
              <a:t>trúng </a:t>
            </a:r>
            <a:r>
              <a:rPr lang="vi-VN" sz="1600" b="1" spc="-15" dirty="0">
                <a:solidFill>
                  <a:srgbClr val="1F2023"/>
                </a:solidFill>
                <a:latin typeface="Arial" pitchFamily="34" charset="0"/>
                <a:cs typeface="Arial" pitchFamily="34" charset="0"/>
              </a:rPr>
              <a:t>một </a:t>
            </a:r>
            <a:r>
              <a:rPr lang="vi-VN" sz="1600" b="1" spc="-10" dirty="0">
                <a:solidFill>
                  <a:srgbClr val="1F2023"/>
                </a:solidFill>
                <a:latin typeface="Arial" pitchFamily="34" charset="0"/>
                <a:cs typeface="Arial" pitchFamily="34" charset="0"/>
              </a:rPr>
              <a:t>giải </a:t>
            </a:r>
            <a:r>
              <a:rPr lang="vi-VN" sz="1600" b="1" spc="-15" dirty="0">
                <a:solidFill>
                  <a:srgbClr val="1F2023"/>
                </a:solidFill>
                <a:latin typeface="Arial" pitchFamily="34" charset="0"/>
                <a:cs typeface="Arial" pitchFamily="34" charset="0"/>
              </a:rPr>
              <a:t>thưởng </a:t>
            </a:r>
            <a:r>
              <a:rPr lang="vi-VN" sz="1600" b="1" spc="-10" dirty="0">
                <a:solidFill>
                  <a:srgbClr val="1F2023"/>
                </a:solidFill>
                <a:latin typeface="Arial" pitchFamily="34" charset="0"/>
                <a:cs typeface="Arial" pitchFamily="34" charset="0"/>
              </a:rPr>
              <a:t>lớn  </a:t>
            </a:r>
            <a:r>
              <a:rPr lang="vi-VN" sz="1600" b="1" spc="25" dirty="0">
                <a:solidFill>
                  <a:srgbClr val="1F2023"/>
                </a:solidFill>
                <a:latin typeface="Arial" pitchFamily="34" charset="0"/>
                <a:cs typeface="Arial" pitchFamily="34" charset="0"/>
              </a:rPr>
              <a:t>trị </a:t>
            </a:r>
            <a:r>
              <a:rPr lang="vi-VN" sz="1600" b="1" spc="40" dirty="0">
                <a:solidFill>
                  <a:srgbClr val="1F2023"/>
                </a:solidFill>
                <a:latin typeface="Arial" pitchFamily="34" charset="0"/>
                <a:cs typeface="Arial" pitchFamily="34" charset="0"/>
              </a:rPr>
              <a:t>giá 50,000,000 </a:t>
            </a:r>
            <a:r>
              <a:rPr lang="vi-VN" sz="1600" b="1" spc="50" dirty="0">
                <a:solidFill>
                  <a:srgbClr val="1F2023"/>
                </a:solidFill>
                <a:latin typeface="Arial" pitchFamily="34" charset="0"/>
                <a:cs typeface="Arial" pitchFamily="34" charset="0"/>
              </a:rPr>
              <a:t>VND. Để  </a:t>
            </a:r>
            <a:r>
              <a:rPr lang="vi-VN" sz="1600" b="1" spc="-20" dirty="0">
                <a:solidFill>
                  <a:srgbClr val="1F2023"/>
                </a:solidFill>
                <a:latin typeface="Arial" pitchFamily="34" charset="0"/>
                <a:cs typeface="Arial" pitchFamily="34" charset="0"/>
              </a:rPr>
              <a:t>nhận </a:t>
            </a:r>
            <a:r>
              <a:rPr lang="vi-VN" sz="1600" b="1" spc="-15" dirty="0">
                <a:solidFill>
                  <a:srgbClr val="1F2023"/>
                </a:solidFill>
                <a:latin typeface="Arial" pitchFamily="34" charset="0"/>
                <a:cs typeface="Arial" pitchFamily="34" charset="0"/>
              </a:rPr>
              <a:t>giải </a:t>
            </a:r>
            <a:r>
              <a:rPr lang="vi-VN" sz="1600" b="1" spc="-20" dirty="0">
                <a:solidFill>
                  <a:srgbClr val="1F2023"/>
                </a:solidFill>
                <a:latin typeface="Arial" pitchFamily="34" charset="0"/>
                <a:cs typeface="Arial" pitchFamily="34" charset="0"/>
              </a:rPr>
              <a:t>thưởng bạn cần  </a:t>
            </a:r>
            <a:r>
              <a:rPr lang="vi-VN" sz="1600" b="1" spc="-5" dirty="0">
                <a:solidFill>
                  <a:srgbClr val="1F2023"/>
                </a:solidFill>
                <a:latin typeface="Arial" pitchFamily="34" charset="0"/>
                <a:cs typeface="Arial" pitchFamily="34" charset="0"/>
              </a:rPr>
              <a:t>thanh toán chi phí vận chuyển  </a:t>
            </a:r>
            <a:r>
              <a:rPr lang="vi-VN" sz="1600" b="1" spc="10" dirty="0">
                <a:solidFill>
                  <a:srgbClr val="1F2023"/>
                </a:solidFill>
                <a:latin typeface="Arial" pitchFamily="34" charset="0"/>
                <a:cs typeface="Arial" pitchFamily="34" charset="0"/>
              </a:rPr>
              <a:t>là </a:t>
            </a:r>
            <a:r>
              <a:rPr lang="vi-VN" sz="1600" b="1" spc="15" dirty="0">
                <a:solidFill>
                  <a:srgbClr val="1F2023"/>
                </a:solidFill>
                <a:latin typeface="Arial" pitchFamily="34" charset="0"/>
                <a:cs typeface="Arial" pitchFamily="34" charset="0"/>
              </a:rPr>
              <a:t>500,000 </a:t>
            </a:r>
            <a:r>
              <a:rPr lang="vi-VN" sz="1600" b="1" spc="20" dirty="0">
                <a:solidFill>
                  <a:srgbClr val="1F2023"/>
                </a:solidFill>
                <a:latin typeface="Arial" pitchFamily="34" charset="0"/>
                <a:cs typeface="Arial" pitchFamily="34" charset="0"/>
              </a:rPr>
              <a:t>VND </a:t>
            </a:r>
            <a:r>
              <a:rPr lang="vi-VN" sz="1600" b="1" spc="15" dirty="0">
                <a:solidFill>
                  <a:srgbClr val="1F2023"/>
                </a:solidFill>
                <a:latin typeface="Arial" pitchFamily="34" charset="0"/>
                <a:cs typeface="Arial" pitchFamily="34" charset="0"/>
              </a:rPr>
              <a:t>theo </a:t>
            </a:r>
            <a:r>
              <a:rPr lang="vi-VN" sz="1600" b="1" spc="20" dirty="0">
                <a:solidFill>
                  <a:srgbClr val="1F2023"/>
                </a:solidFill>
                <a:latin typeface="Arial" pitchFamily="34" charset="0"/>
                <a:cs typeface="Arial" pitchFamily="34" charset="0"/>
              </a:rPr>
              <a:t>đường  </a:t>
            </a:r>
            <a:r>
              <a:rPr lang="vi-VN" sz="1600" b="1" spc="-10" dirty="0">
                <a:solidFill>
                  <a:srgbClr val="1F2023"/>
                </a:solidFill>
                <a:latin typeface="Arial" pitchFamily="34" charset="0"/>
                <a:cs typeface="Arial" pitchFamily="34" charset="0"/>
              </a:rPr>
              <a:t>dẫn </a:t>
            </a:r>
            <a:r>
              <a:rPr lang="vi-VN" sz="1600" b="1" spc="-5" dirty="0">
                <a:solidFill>
                  <a:srgbClr val="1F2023"/>
                </a:solidFill>
                <a:latin typeface="Arial" pitchFamily="34" charset="0"/>
                <a:cs typeface="Arial" pitchFamily="34" charset="0"/>
              </a:rPr>
              <a:t>gửi </a:t>
            </a:r>
            <a:r>
              <a:rPr lang="vi-VN" sz="1600" b="1" spc="-10" dirty="0">
                <a:solidFill>
                  <a:srgbClr val="1F2023"/>
                </a:solidFill>
                <a:latin typeface="Arial" pitchFamily="34" charset="0"/>
                <a:cs typeface="Arial" pitchFamily="34" charset="0"/>
              </a:rPr>
              <a:t>kèm, nếu </a:t>
            </a:r>
            <a:r>
              <a:rPr lang="vi-VN" sz="1600" b="1" spc="-5" dirty="0">
                <a:solidFill>
                  <a:srgbClr val="1F2023"/>
                </a:solidFill>
                <a:latin typeface="Arial" pitchFamily="34" charset="0"/>
                <a:cs typeface="Arial" pitchFamily="34" charset="0"/>
              </a:rPr>
              <a:t>thanh toán  </a:t>
            </a:r>
            <a:r>
              <a:rPr lang="vi-VN" sz="1600" b="1" spc="-20" dirty="0">
                <a:solidFill>
                  <a:srgbClr val="1F2023"/>
                </a:solidFill>
                <a:latin typeface="Arial" pitchFamily="34" charset="0"/>
                <a:cs typeface="Arial" pitchFamily="34" charset="0"/>
              </a:rPr>
              <a:t>sau </a:t>
            </a:r>
            <a:r>
              <a:rPr lang="vi-VN" sz="1600" b="1" spc="-15" dirty="0">
                <a:solidFill>
                  <a:srgbClr val="1F2023"/>
                </a:solidFill>
                <a:latin typeface="Arial" pitchFamily="34" charset="0"/>
                <a:cs typeface="Arial" pitchFamily="34" charset="0"/>
              </a:rPr>
              <a:t>thời </a:t>
            </a:r>
            <a:r>
              <a:rPr lang="vi-VN" sz="1600" b="1" spc="-20" dirty="0">
                <a:solidFill>
                  <a:srgbClr val="1F2023"/>
                </a:solidFill>
                <a:latin typeface="Arial" pitchFamily="34" charset="0"/>
                <a:cs typeface="Arial" pitchFamily="34" charset="0"/>
              </a:rPr>
              <a:t>hạn </a:t>
            </a:r>
            <a:r>
              <a:rPr lang="vi-VN" sz="1600" b="1" spc="-15" dirty="0">
                <a:solidFill>
                  <a:srgbClr val="1F2023"/>
                </a:solidFill>
                <a:latin typeface="Arial" pitchFamily="34" charset="0"/>
                <a:cs typeface="Arial" pitchFamily="34" charset="0"/>
              </a:rPr>
              <a:t>trao </a:t>
            </a:r>
            <a:r>
              <a:rPr lang="vi-VN" sz="1600" b="1" spc="-20" dirty="0">
                <a:solidFill>
                  <a:srgbClr val="1F2023"/>
                </a:solidFill>
                <a:latin typeface="Arial" pitchFamily="34" charset="0"/>
                <a:cs typeface="Arial" pitchFamily="34" charset="0"/>
              </a:rPr>
              <a:t>thưởng sẽ  không </a:t>
            </a:r>
            <a:r>
              <a:rPr lang="vi-VN" sz="1600" b="1" spc="-25" dirty="0">
                <a:solidFill>
                  <a:srgbClr val="1F2023"/>
                </a:solidFill>
                <a:latin typeface="Arial" pitchFamily="34" charset="0"/>
                <a:cs typeface="Arial" pitchFamily="34" charset="0"/>
              </a:rPr>
              <a:t>được </a:t>
            </a:r>
            <a:r>
              <a:rPr lang="vi-VN" sz="1600" b="1" spc="-20" dirty="0">
                <a:solidFill>
                  <a:srgbClr val="1F2023"/>
                </a:solidFill>
                <a:latin typeface="Arial" pitchFamily="34" charset="0"/>
                <a:cs typeface="Arial" pitchFamily="34" charset="0"/>
              </a:rPr>
              <a:t>nhận</a:t>
            </a:r>
            <a:r>
              <a:rPr lang="vi-VN" sz="1600" b="1" spc="5" dirty="0">
                <a:solidFill>
                  <a:srgbClr val="1F2023"/>
                </a:solidFill>
                <a:latin typeface="Arial" pitchFamily="34" charset="0"/>
                <a:cs typeface="Arial" pitchFamily="34" charset="0"/>
              </a:rPr>
              <a:t> </a:t>
            </a:r>
            <a:r>
              <a:rPr lang="vi-VN" sz="1600" b="1" spc="-15" dirty="0">
                <a:solidFill>
                  <a:srgbClr val="1F2023"/>
                </a:solidFill>
                <a:latin typeface="Arial" pitchFamily="34" charset="0"/>
                <a:cs typeface="Arial" pitchFamily="34" charset="0"/>
              </a:rPr>
              <a:t>giải</a:t>
            </a:r>
            <a:r>
              <a:rPr lang="vi-VN" sz="1600" b="1" spc="-15" dirty="0" smtClean="0">
                <a:solidFill>
                  <a:srgbClr val="1F2023"/>
                </a:solidFill>
                <a:latin typeface="Arial" pitchFamily="34" charset="0"/>
                <a:cs typeface="Arial" pitchFamily="34" charset="0"/>
              </a:rPr>
              <a:t>.</a:t>
            </a:r>
            <a:endParaRPr lang="en-US" sz="1600" b="1" spc="-15" dirty="0" smtClean="0">
              <a:solidFill>
                <a:srgbClr val="1F2023"/>
              </a:solidFill>
              <a:latin typeface="Arial" pitchFamily="34" charset="0"/>
              <a:cs typeface="Arial" pitchFamily="34" charset="0"/>
            </a:endParaRPr>
          </a:p>
          <a:p>
            <a:pPr marL="21590" algn="just"/>
            <a:endParaRPr lang="vi-VN" sz="1600" dirty="0">
              <a:latin typeface="Arial" pitchFamily="34" charset="0"/>
              <a:cs typeface="Arial" pitchFamily="34" charset="0"/>
            </a:endParaRPr>
          </a:p>
          <a:p>
            <a:pPr marL="21590"/>
            <a:r>
              <a:rPr sz="1600" b="1" i="1" spc="-50" dirty="0" err="1" smtClean="0">
                <a:solidFill>
                  <a:srgbClr val="1F2023"/>
                </a:solidFill>
                <a:latin typeface="Arial"/>
                <a:cs typeface="Arial"/>
              </a:rPr>
              <a:t>Bạn</a:t>
            </a:r>
            <a:r>
              <a:rPr sz="1600" b="1" i="1" spc="-25" dirty="0" smtClean="0">
                <a:solidFill>
                  <a:srgbClr val="1F2023"/>
                </a:solidFill>
                <a:latin typeface="Arial"/>
                <a:cs typeface="Arial"/>
              </a:rPr>
              <a:t> </a:t>
            </a:r>
            <a:r>
              <a:rPr sz="1600" b="1" i="1" spc="-40" dirty="0" err="1" smtClean="0">
                <a:solidFill>
                  <a:srgbClr val="1F2023"/>
                </a:solidFill>
                <a:latin typeface="Arial"/>
                <a:cs typeface="Arial"/>
              </a:rPr>
              <a:t>sẽ</a:t>
            </a:r>
            <a:r>
              <a:rPr sz="1600" b="1" i="1" spc="-40" dirty="0" smtClean="0">
                <a:solidFill>
                  <a:srgbClr val="1F2023"/>
                </a:solidFill>
                <a:latin typeface="Arial"/>
                <a:cs typeface="Arial"/>
              </a:rPr>
              <a:t>:</a:t>
            </a:r>
            <a:endParaRPr lang="en-US" sz="1600" b="1" i="1" spc="-40" dirty="0" smtClean="0">
              <a:solidFill>
                <a:srgbClr val="1F2023"/>
              </a:solidFill>
              <a:latin typeface="Arial"/>
              <a:cs typeface="Arial"/>
            </a:endParaRPr>
          </a:p>
          <a:p>
            <a:pPr marL="21590"/>
            <a:r>
              <a:rPr lang="en-US" sz="1600" b="1" i="1" spc="-40" dirty="0">
                <a:solidFill>
                  <a:srgbClr val="1F2023"/>
                </a:solidFill>
                <a:latin typeface="Arial"/>
                <a:cs typeface="Arial"/>
              </a:rPr>
              <a:t> </a:t>
            </a:r>
            <a:r>
              <a:rPr lang="en-US" sz="1600" b="1" i="1" spc="-40" dirty="0" smtClean="0">
                <a:solidFill>
                  <a:srgbClr val="1F2023"/>
                </a:solidFill>
                <a:latin typeface="Arial"/>
                <a:cs typeface="Arial"/>
              </a:rPr>
              <a:t>   </a:t>
            </a:r>
            <a:r>
              <a:rPr lang="vi-VN" sz="1600" spc="-5" dirty="0" smtClean="0">
                <a:cs typeface="Arial"/>
              </a:rPr>
              <a:t>Chuyển </a:t>
            </a:r>
            <a:r>
              <a:rPr lang="vi-VN" sz="1600" spc="5" dirty="0">
                <a:cs typeface="Arial"/>
              </a:rPr>
              <a:t>tiền  </a:t>
            </a:r>
            <a:r>
              <a:rPr lang="vi-VN" sz="1600" spc="-5" dirty="0">
                <a:cs typeface="Arial"/>
              </a:rPr>
              <a:t>ngay  </a:t>
            </a:r>
            <a:r>
              <a:rPr lang="vi-VN" sz="1600" dirty="0">
                <a:cs typeface="Arial"/>
              </a:rPr>
              <a:t>để </a:t>
            </a:r>
            <a:r>
              <a:rPr lang="vi-VN" sz="1600" spc="-15" dirty="0">
                <a:cs typeface="Arial"/>
              </a:rPr>
              <a:t>nhận </a:t>
            </a:r>
            <a:r>
              <a:rPr lang="vi-VN" sz="1600" spc="-10" dirty="0">
                <a:cs typeface="Arial"/>
              </a:rPr>
              <a:t>phần  </a:t>
            </a:r>
            <a:r>
              <a:rPr lang="vi-VN" sz="1600" spc="-20" dirty="0">
                <a:cs typeface="Arial"/>
              </a:rPr>
              <a:t>thưởng, </a:t>
            </a:r>
            <a:r>
              <a:rPr lang="vi-VN" sz="1600" dirty="0">
                <a:cs typeface="Arial"/>
              </a:rPr>
              <a:t>dù </a:t>
            </a:r>
            <a:r>
              <a:rPr lang="vi-VN" sz="1600" spc="-25" dirty="0">
                <a:cs typeface="Arial"/>
              </a:rPr>
              <a:t>sao </a:t>
            </a:r>
            <a:r>
              <a:rPr lang="vi-VN" sz="1600" spc="5" dirty="0">
                <a:cs typeface="Arial"/>
              </a:rPr>
              <a:t>tiền  </a:t>
            </a:r>
            <a:r>
              <a:rPr lang="vi-VN" sz="1600" spc="-20" dirty="0">
                <a:cs typeface="Arial"/>
              </a:rPr>
              <a:t>vận </a:t>
            </a:r>
            <a:r>
              <a:rPr lang="vi-VN" sz="1600" spc="5" dirty="0">
                <a:cs typeface="Arial"/>
              </a:rPr>
              <a:t>chuyển </a:t>
            </a:r>
            <a:r>
              <a:rPr lang="vi-VN" sz="1600" spc="10" dirty="0">
                <a:cs typeface="Arial"/>
              </a:rPr>
              <a:t>cũng  </a:t>
            </a:r>
            <a:r>
              <a:rPr lang="vi-VN" sz="1600" dirty="0">
                <a:cs typeface="Arial"/>
              </a:rPr>
              <a:t>không</a:t>
            </a:r>
            <a:r>
              <a:rPr lang="vi-VN" sz="1600" spc="-5" dirty="0">
                <a:cs typeface="Arial"/>
              </a:rPr>
              <a:t> </a:t>
            </a:r>
            <a:r>
              <a:rPr lang="vi-VN" sz="1600" dirty="0">
                <a:cs typeface="Arial"/>
              </a:rPr>
              <a:t>cao. </a:t>
            </a:r>
          </a:p>
          <a:p>
            <a:pPr marL="21590">
              <a:lnSpc>
                <a:spcPct val="100000"/>
              </a:lnSpc>
            </a:pPr>
            <a:endParaRPr sz="1600" dirty="0">
              <a:latin typeface="Arial"/>
              <a:cs typeface="Arial"/>
            </a:endParaRPr>
          </a:p>
          <a:p>
            <a:pPr marL="334010" marR="5080" algn="just">
              <a:lnSpc>
                <a:spcPct val="100000"/>
              </a:lnSpc>
            </a:pPr>
            <a:r>
              <a:rPr sz="1600" spc="-10" dirty="0" err="1" smtClean="0">
                <a:latin typeface="Arial"/>
                <a:cs typeface="Arial"/>
              </a:rPr>
              <a:t>Kiểm</a:t>
            </a:r>
            <a:r>
              <a:rPr sz="1600" spc="-10" dirty="0" smtClean="0">
                <a:latin typeface="Arial"/>
                <a:cs typeface="Arial"/>
              </a:rPr>
              <a:t> </a:t>
            </a:r>
            <a:r>
              <a:rPr sz="1600" spc="10" dirty="0">
                <a:latin typeface="Arial"/>
                <a:cs typeface="Arial"/>
              </a:rPr>
              <a:t>tra nguồn </a:t>
            </a:r>
            <a:r>
              <a:rPr sz="1600" spc="20" dirty="0">
                <a:latin typeface="Arial"/>
                <a:cs typeface="Arial"/>
              </a:rPr>
              <a:t>thông </a:t>
            </a:r>
            <a:r>
              <a:rPr sz="1600" spc="10" dirty="0">
                <a:latin typeface="Arial"/>
                <a:cs typeface="Arial"/>
              </a:rPr>
              <a:t>tin </a:t>
            </a:r>
            <a:r>
              <a:rPr sz="1600" spc="-25" dirty="0">
                <a:latin typeface="Arial"/>
                <a:cs typeface="Arial"/>
              </a:rPr>
              <a:t>gửi </a:t>
            </a:r>
            <a:r>
              <a:rPr sz="1600" spc="-15" dirty="0">
                <a:latin typeface="Arial"/>
                <a:cs typeface="Arial"/>
              </a:rPr>
              <a:t>email, liên </a:t>
            </a:r>
            <a:r>
              <a:rPr sz="1600" spc="-25" dirty="0">
                <a:latin typeface="Arial"/>
                <a:cs typeface="Arial"/>
              </a:rPr>
              <a:t>hệ </a:t>
            </a:r>
            <a:r>
              <a:rPr sz="1600" spc="-30" dirty="0">
                <a:latin typeface="Arial"/>
                <a:cs typeface="Arial"/>
              </a:rPr>
              <a:t>lại </a:t>
            </a:r>
            <a:r>
              <a:rPr sz="1600" spc="15" dirty="0">
                <a:latin typeface="Arial"/>
                <a:cs typeface="Arial"/>
              </a:rPr>
              <a:t>theo  </a:t>
            </a:r>
            <a:r>
              <a:rPr sz="1600" spc="5" dirty="0">
                <a:latin typeface="Arial"/>
                <a:cs typeface="Arial"/>
              </a:rPr>
              <a:t>các </a:t>
            </a:r>
            <a:r>
              <a:rPr sz="1600" spc="-10" dirty="0">
                <a:latin typeface="Arial"/>
                <a:cs typeface="Arial"/>
              </a:rPr>
              <a:t>kênh </a:t>
            </a:r>
            <a:r>
              <a:rPr sz="1600" spc="-15" dirty="0">
                <a:latin typeface="Arial"/>
                <a:cs typeface="Arial"/>
              </a:rPr>
              <a:t>liên </a:t>
            </a:r>
            <a:r>
              <a:rPr sz="1600" spc="-25" dirty="0">
                <a:latin typeface="Arial"/>
                <a:cs typeface="Arial"/>
              </a:rPr>
              <a:t>hệ </a:t>
            </a:r>
            <a:r>
              <a:rPr sz="1600" spc="-10" dirty="0">
                <a:latin typeface="Arial"/>
                <a:cs typeface="Arial"/>
              </a:rPr>
              <a:t>chính </a:t>
            </a:r>
            <a:r>
              <a:rPr sz="1600" dirty="0">
                <a:latin typeface="Arial"/>
                <a:cs typeface="Arial"/>
              </a:rPr>
              <a:t>thức </a:t>
            </a:r>
            <a:r>
              <a:rPr sz="1600" spc="-15" dirty="0">
                <a:latin typeface="Arial"/>
                <a:cs typeface="Arial"/>
              </a:rPr>
              <a:t>nếu đã </a:t>
            </a:r>
            <a:r>
              <a:rPr sz="1600" spc="-5" dirty="0">
                <a:latin typeface="Arial"/>
                <a:cs typeface="Arial"/>
              </a:rPr>
              <a:t>từng </a:t>
            </a:r>
            <a:r>
              <a:rPr sz="1600" spc="10" dirty="0">
                <a:latin typeface="Arial"/>
                <a:cs typeface="Arial"/>
              </a:rPr>
              <a:t>tham </a:t>
            </a:r>
            <a:r>
              <a:rPr sz="1600" spc="-10" dirty="0">
                <a:latin typeface="Arial"/>
                <a:cs typeface="Arial"/>
              </a:rPr>
              <a:t>gia </a:t>
            </a:r>
            <a:r>
              <a:rPr sz="1600" spc="-35" dirty="0">
                <a:latin typeface="Arial"/>
                <a:cs typeface="Arial"/>
              </a:rPr>
              <a:t>dự  </a:t>
            </a:r>
            <a:r>
              <a:rPr sz="1600" spc="-20" dirty="0">
                <a:latin typeface="Arial"/>
                <a:cs typeface="Arial"/>
              </a:rPr>
              <a:t>thưởng. </a:t>
            </a:r>
            <a:endParaRPr sz="1600" dirty="0">
              <a:latin typeface="Arial"/>
              <a:cs typeface="Arial"/>
            </a:endParaRPr>
          </a:p>
          <a:p>
            <a:pPr>
              <a:lnSpc>
                <a:spcPct val="100000"/>
              </a:lnSpc>
              <a:spcBef>
                <a:spcPts val="50"/>
              </a:spcBef>
            </a:pPr>
            <a:endParaRPr sz="1600" dirty="0">
              <a:latin typeface="Arial"/>
              <a:cs typeface="Arial"/>
            </a:endParaRPr>
          </a:p>
          <a:p>
            <a:pPr marL="334010" marR="5080">
              <a:lnSpc>
                <a:spcPct val="100000"/>
              </a:lnSpc>
            </a:pPr>
            <a:r>
              <a:rPr sz="1600" spc="-15" dirty="0">
                <a:latin typeface="Arial"/>
                <a:cs typeface="Arial"/>
              </a:rPr>
              <a:t>Đem </a:t>
            </a:r>
            <a:r>
              <a:rPr sz="1600" dirty="0">
                <a:latin typeface="Arial"/>
                <a:cs typeface="Arial"/>
              </a:rPr>
              <a:t>đi </a:t>
            </a:r>
            <a:r>
              <a:rPr sz="1600" spc="-5" dirty="0">
                <a:latin typeface="Arial"/>
                <a:cs typeface="Arial"/>
              </a:rPr>
              <a:t>hỏi </a:t>
            </a:r>
            <a:r>
              <a:rPr sz="1600" spc="-10" dirty="0">
                <a:latin typeface="Arial"/>
                <a:cs typeface="Arial"/>
              </a:rPr>
              <a:t>bạn </a:t>
            </a:r>
            <a:r>
              <a:rPr sz="1600" spc="-15" dirty="0">
                <a:latin typeface="Arial"/>
                <a:cs typeface="Arial"/>
              </a:rPr>
              <a:t>bè, nếu </a:t>
            </a:r>
            <a:r>
              <a:rPr sz="1600" spc="-5" dirty="0">
                <a:latin typeface="Arial"/>
                <a:cs typeface="Arial"/>
              </a:rPr>
              <a:t>nhiều </a:t>
            </a:r>
            <a:r>
              <a:rPr sz="1600" spc="-30" dirty="0">
                <a:latin typeface="Arial"/>
                <a:cs typeface="Arial"/>
              </a:rPr>
              <a:t>người </a:t>
            </a:r>
            <a:r>
              <a:rPr sz="1600" spc="-5" dirty="0" err="1">
                <a:latin typeface="Arial"/>
                <a:cs typeface="Arial"/>
              </a:rPr>
              <a:t>khuyên</a:t>
            </a:r>
            <a:r>
              <a:rPr sz="1600" spc="-5" dirty="0">
                <a:latin typeface="Arial"/>
                <a:cs typeface="Arial"/>
              </a:rPr>
              <a:t> </a:t>
            </a:r>
            <a:r>
              <a:rPr sz="1600" spc="5" dirty="0" err="1" smtClean="0">
                <a:latin typeface="Arial"/>
                <a:cs typeface="Arial"/>
              </a:rPr>
              <a:t>chuyển</a:t>
            </a:r>
            <a:r>
              <a:rPr lang="en-US" sz="1600" spc="5" dirty="0">
                <a:latin typeface="Arial"/>
                <a:cs typeface="Arial"/>
              </a:rPr>
              <a:t> </a:t>
            </a:r>
            <a:r>
              <a:rPr lang="en-US" sz="1600" spc="5" dirty="0" err="1">
                <a:latin typeface="Arial"/>
                <a:cs typeface="Arial"/>
              </a:rPr>
              <a:t>t</a:t>
            </a:r>
            <a:r>
              <a:rPr sz="1600" spc="-10" dirty="0" err="1" smtClean="0">
                <a:latin typeface="Arial"/>
                <a:cs typeface="Arial"/>
              </a:rPr>
              <a:t>hì</a:t>
            </a:r>
            <a:r>
              <a:rPr sz="1600" spc="-10" dirty="0" smtClean="0">
                <a:latin typeface="Arial"/>
                <a:cs typeface="Arial"/>
              </a:rPr>
              <a:t> </a:t>
            </a:r>
            <a:r>
              <a:rPr sz="1600" spc="-10" dirty="0">
                <a:latin typeface="Arial"/>
                <a:cs typeface="Arial"/>
              </a:rPr>
              <a:t>chuyển. </a:t>
            </a:r>
            <a:endParaRPr sz="1600" dirty="0">
              <a:latin typeface="Arial"/>
              <a:cs typeface="Arial"/>
            </a:endParaRPr>
          </a:p>
        </p:txBody>
      </p:sp>
      <p:sp>
        <p:nvSpPr>
          <p:cNvPr id="9" name="object 35"/>
          <p:cNvSpPr/>
          <p:nvPr/>
        </p:nvSpPr>
        <p:spPr>
          <a:xfrm>
            <a:off x="248045" y="4314825"/>
            <a:ext cx="146938" cy="14693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3415" y="7211052"/>
            <a:ext cx="165100" cy="194310"/>
          </a:xfrm>
          <a:prstGeom prst="rect">
            <a:avLst/>
          </a:prstGeom>
        </p:spPr>
        <p:txBody>
          <a:bodyPr vert="horz" wrap="square" lIns="0" tIns="0" rIns="0" bIns="0" rtlCol="0">
            <a:spAutoFit/>
          </a:bodyPr>
          <a:lstStyle/>
          <a:p>
            <a:pPr>
              <a:lnSpc>
                <a:spcPts val="1400"/>
              </a:lnSpc>
            </a:pPr>
            <a:r>
              <a:rPr sz="1200" spc="-25" dirty="0">
                <a:solidFill>
                  <a:srgbClr val="386FDE"/>
                </a:solidFill>
                <a:latin typeface="Arial"/>
                <a:cs typeface="Arial"/>
              </a:rPr>
              <a:t>29</a:t>
            </a:r>
            <a:endParaRPr sz="1200">
              <a:latin typeface="Arial"/>
              <a:cs typeface="Arial"/>
            </a:endParaRPr>
          </a:p>
        </p:txBody>
      </p:sp>
      <p:sp>
        <p:nvSpPr>
          <p:cNvPr id="3" name="object 3"/>
          <p:cNvSpPr/>
          <p:nvPr/>
        </p:nvSpPr>
        <p:spPr>
          <a:xfrm>
            <a:off x="0" y="9855"/>
            <a:ext cx="5318760" cy="7550150"/>
          </a:xfrm>
          <a:custGeom>
            <a:avLst/>
            <a:gdLst/>
            <a:ahLst/>
            <a:cxnLst/>
            <a:rect l="l" t="t" r="r" b="b"/>
            <a:pathLst>
              <a:path w="5318760" h="7550150">
                <a:moveTo>
                  <a:pt x="5318658" y="0"/>
                </a:moveTo>
                <a:lnTo>
                  <a:pt x="0" y="0"/>
                </a:lnTo>
                <a:lnTo>
                  <a:pt x="0" y="7550150"/>
                </a:lnTo>
                <a:lnTo>
                  <a:pt x="5318658" y="7550150"/>
                </a:lnTo>
                <a:lnTo>
                  <a:pt x="5318658" y="0"/>
                </a:lnTo>
                <a:close/>
              </a:path>
            </a:pathLst>
          </a:custGeom>
          <a:solidFill>
            <a:srgbClr val="1B73E6"/>
          </a:solidFill>
        </p:spPr>
        <p:txBody>
          <a:bodyPr wrap="square" lIns="0" tIns="0" rIns="0" bIns="0" rtlCol="0"/>
          <a:lstStyle/>
          <a:p>
            <a:endParaRPr/>
          </a:p>
        </p:txBody>
      </p:sp>
      <p:sp>
        <p:nvSpPr>
          <p:cNvPr id="4" name="object 4"/>
          <p:cNvSpPr/>
          <p:nvPr/>
        </p:nvSpPr>
        <p:spPr>
          <a:xfrm>
            <a:off x="2150148" y="6017064"/>
            <a:ext cx="2982595" cy="647065"/>
          </a:xfrm>
          <a:custGeom>
            <a:avLst/>
            <a:gdLst/>
            <a:ahLst/>
            <a:cxnLst/>
            <a:rect l="l" t="t" r="r" b="b"/>
            <a:pathLst>
              <a:path w="2982595" h="647065">
                <a:moveTo>
                  <a:pt x="2659087" y="0"/>
                </a:moveTo>
                <a:lnTo>
                  <a:pt x="323418" y="0"/>
                </a:lnTo>
                <a:lnTo>
                  <a:pt x="275793" y="3523"/>
                </a:lnTo>
                <a:lnTo>
                  <a:pt x="230281" y="13753"/>
                </a:lnTo>
                <a:lnTo>
                  <a:pt x="187394" y="30180"/>
                </a:lnTo>
                <a:lnTo>
                  <a:pt x="147641" y="52292"/>
                </a:lnTo>
                <a:lnTo>
                  <a:pt x="111533" y="79581"/>
                </a:lnTo>
                <a:lnTo>
                  <a:pt x="79580" y="111535"/>
                </a:lnTo>
                <a:lnTo>
                  <a:pt x="52292" y="147644"/>
                </a:lnTo>
                <a:lnTo>
                  <a:pt x="30179" y="187399"/>
                </a:lnTo>
                <a:lnTo>
                  <a:pt x="13753" y="230288"/>
                </a:lnTo>
                <a:lnTo>
                  <a:pt x="3523" y="275802"/>
                </a:lnTo>
                <a:lnTo>
                  <a:pt x="0" y="323430"/>
                </a:lnTo>
                <a:lnTo>
                  <a:pt x="3523" y="371059"/>
                </a:lnTo>
                <a:lnTo>
                  <a:pt x="13753" y="416572"/>
                </a:lnTo>
                <a:lnTo>
                  <a:pt x="30179" y="459462"/>
                </a:lnTo>
                <a:lnTo>
                  <a:pt x="52292" y="499216"/>
                </a:lnTo>
                <a:lnTo>
                  <a:pt x="79580" y="535326"/>
                </a:lnTo>
                <a:lnTo>
                  <a:pt x="111533" y="567280"/>
                </a:lnTo>
                <a:lnTo>
                  <a:pt x="147641" y="594569"/>
                </a:lnTo>
                <a:lnTo>
                  <a:pt x="187394" y="616681"/>
                </a:lnTo>
                <a:lnTo>
                  <a:pt x="230281" y="633108"/>
                </a:lnTo>
                <a:lnTo>
                  <a:pt x="275793" y="643338"/>
                </a:lnTo>
                <a:lnTo>
                  <a:pt x="323418" y="646861"/>
                </a:lnTo>
                <a:lnTo>
                  <a:pt x="2659087" y="646861"/>
                </a:lnTo>
                <a:lnTo>
                  <a:pt x="2706716" y="643338"/>
                </a:lnTo>
                <a:lnTo>
                  <a:pt x="2752229" y="633108"/>
                </a:lnTo>
                <a:lnTo>
                  <a:pt x="2795119" y="616681"/>
                </a:lnTo>
                <a:lnTo>
                  <a:pt x="2834873" y="594569"/>
                </a:lnTo>
                <a:lnTo>
                  <a:pt x="2870983" y="567280"/>
                </a:lnTo>
                <a:lnTo>
                  <a:pt x="2902937" y="535326"/>
                </a:lnTo>
                <a:lnTo>
                  <a:pt x="2930226" y="499216"/>
                </a:lnTo>
                <a:lnTo>
                  <a:pt x="2952338" y="459462"/>
                </a:lnTo>
                <a:lnTo>
                  <a:pt x="2968765" y="416572"/>
                </a:lnTo>
                <a:lnTo>
                  <a:pt x="2978995" y="371059"/>
                </a:lnTo>
                <a:lnTo>
                  <a:pt x="2982518" y="323430"/>
                </a:lnTo>
                <a:lnTo>
                  <a:pt x="2978995" y="275802"/>
                </a:lnTo>
                <a:lnTo>
                  <a:pt x="2968765" y="230288"/>
                </a:lnTo>
                <a:lnTo>
                  <a:pt x="2952338" y="187399"/>
                </a:lnTo>
                <a:lnTo>
                  <a:pt x="2930226" y="147644"/>
                </a:lnTo>
                <a:lnTo>
                  <a:pt x="2902937" y="111535"/>
                </a:lnTo>
                <a:lnTo>
                  <a:pt x="2870983" y="79581"/>
                </a:lnTo>
                <a:lnTo>
                  <a:pt x="2834873" y="52292"/>
                </a:lnTo>
                <a:lnTo>
                  <a:pt x="2795119" y="30180"/>
                </a:lnTo>
                <a:lnTo>
                  <a:pt x="2752229" y="13753"/>
                </a:lnTo>
                <a:lnTo>
                  <a:pt x="2706716" y="3523"/>
                </a:lnTo>
                <a:lnTo>
                  <a:pt x="2659087" y="0"/>
                </a:lnTo>
                <a:close/>
              </a:path>
            </a:pathLst>
          </a:custGeom>
          <a:solidFill>
            <a:srgbClr val="E6EDFB"/>
          </a:solidFill>
        </p:spPr>
        <p:txBody>
          <a:bodyPr wrap="square" lIns="0" tIns="0" rIns="0" bIns="0" rtlCol="0"/>
          <a:lstStyle/>
          <a:p>
            <a:endParaRPr/>
          </a:p>
        </p:txBody>
      </p:sp>
      <p:sp>
        <p:nvSpPr>
          <p:cNvPr id="5" name="object 5"/>
          <p:cNvSpPr txBox="1"/>
          <p:nvPr/>
        </p:nvSpPr>
        <p:spPr>
          <a:xfrm>
            <a:off x="2229675" y="5303865"/>
            <a:ext cx="2312035" cy="1889125"/>
          </a:xfrm>
          <a:prstGeom prst="rect">
            <a:avLst/>
          </a:prstGeom>
        </p:spPr>
        <p:txBody>
          <a:bodyPr vert="horz" wrap="square" lIns="0" tIns="48260" rIns="0" bIns="0" rtlCol="0">
            <a:spAutoFit/>
          </a:bodyPr>
          <a:lstStyle/>
          <a:p>
            <a:pPr marL="12700" marR="5080">
              <a:lnSpc>
                <a:spcPct val="109500"/>
              </a:lnSpc>
              <a:spcBef>
                <a:spcPts val="380"/>
              </a:spcBef>
            </a:pPr>
            <a:r>
              <a:rPr sz="3650" spc="-25" dirty="0">
                <a:solidFill>
                  <a:srgbClr val="E6EDFB"/>
                </a:solidFill>
                <a:latin typeface="Arial"/>
                <a:cs typeface="Arial"/>
              </a:rPr>
              <a:t>Nguồn  </a:t>
            </a:r>
            <a:r>
              <a:rPr sz="3650" b="1" spc="-15" dirty="0">
                <a:solidFill>
                  <a:srgbClr val="175AB9"/>
                </a:solidFill>
                <a:latin typeface="Arial"/>
                <a:cs typeface="Arial"/>
              </a:rPr>
              <a:t>tham </a:t>
            </a:r>
            <a:r>
              <a:rPr sz="3650" b="1" spc="-85" dirty="0">
                <a:solidFill>
                  <a:srgbClr val="175AB9"/>
                </a:solidFill>
                <a:latin typeface="Arial"/>
                <a:cs typeface="Arial"/>
              </a:rPr>
              <a:t>khảo  </a:t>
            </a:r>
            <a:r>
              <a:rPr sz="3650" spc="-145" dirty="0">
                <a:solidFill>
                  <a:srgbClr val="E6EDFB"/>
                </a:solidFill>
                <a:latin typeface="Arial"/>
                <a:cs typeface="Arial"/>
              </a:rPr>
              <a:t>hữu</a:t>
            </a:r>
            <a:r>
              <a:rPr sz="3650" spc="-275" dirty="0">
                <a:solidFill>
                  <a:srgbClr val="E6EDFB"/>
                </a:solidFill>
                <a:latin typeface="Arial"/>
                <a:cs typeface="Arial"/>
              </a:rPr>
              <a:t> </a:t>
            </a:r>
            <a:r>
              <a:rPr sz="3650" spc="-75" dirty="0">
                <a:solidFill>
                  <a:srgbClr val="E6EDFB"/>
                </a:solidFill>
                <a:latin typeface="Arial"/>
                <a:cs typeface="Arial"/>
              </a:rPr>
              <a:t>ích</a:t>
            </a:r>
            <a:endParaRPr sz="3650">
              <a:latin typeface="Arial"/>
              <a:cs typeface="Arial"/>
            </a:endParaRPr>
          </a:p>
        </p:txBody>
      </p:sp>
      <p:sp>
        <p:nvSpPr>
          <p:cNvPr id="6" name="object 6"/>
          <p:cNvSpPr txBox="1"/>
          <p:nvPr/>
        </p:nvSpPr>
        <p:spPr>
          <a:xfrm>
            <a:off x="242515" y="5519821"/>
            <a:ext cx="1882775" cy="1852295"/>
          </a:xfrm>
          <a:prstGeom prst="rect">
            <a:avLst/>
          </a:prstGeom>
        </p:spPr>
        <p:txBody>
          <a:bodyPr vert="horz" wrap="square" lIns="0" tIns="17145" rIns="0" bIns="0" rtlCol="0">
            <a:spAutoFit/>
          </a:bodyPr>
          <a:lstStyle/>
          <a:p>
            <a:pPr marL="12700">
              <a:lnSpc>
                <a:spcPct val="100000"/>
              </a:lnSpc>
              <a:spcBef>
                <a:spcPts val="135"/>
              </a:spcBef>
            </a:pPr>
            <a:r>
              <a:rPr sz="11950" b="1" spc="-150" dirty="0">
                <a:solidFill>
                  <a:srgbClr val="E6EDFB"/>
                </a:solidFill>
                <a:latin typeface="Arial"/>
                <a:cs typeface="Arial"/>
              </a:rPr>
              <a:t>IV.</a:t>
            </a:r>
            <a:endParaRPr sz="11950">
              <a:latin typeface="Arial"/>
              <a:cs typeface="Arial"/>
            </a:endParaRPr>
          </a:p>
        </p:txBody>
      </p:sp>
      <p:sp>
        <p:nvSpPr>
          <p:cNvPr id="7" name="object 7"/>
          <p:cNvSpPr/>
          <p:nvPr/>
        </p:nvSpPr>
        <p:spPr>
          <a:xfrm>
            <a:off x="4659757" y="6223464"/>
            <a:ext cx="378460" cy="274955"/>
          </a:xfrm>
          <a:custGeom>
            <a:avLst/>
            <a:gdLst/>
            <a:ahLst/>
            <a:cxnLst/>
            <a:rect l="l" t="t" r="r" b="b"/>
            <a:pathLst>
              <a:path w="378460" h="274954">
                <a:moveTo>
                  <a:pt x="288645" y="240957"/>
                </a:moveTo>
                <a:lnTo>
                  <a:pt x="89344" y="240957"/>
                </a:lnTo>
                <a:lnTo>
                  <a:pt x="102899" y="241519"/>
                </a:lnTo>
                <a:lnTo>
                  <a:pt x="116092" y="243155"/>
                </a:lnTo>
                <a:lnTo>
                  <a:pt x="154833" y="254624"/>
                </a:lnTo>
                <a:lnTo>
                  <a:pt x="189852" y="274891"/>
                </a:lnTo>
                <a:lnTo>
                  <a:pt x="200999" y="267374"/>
                </a:lnTo>
                <a:lnTo>
                  <a:pt x="236689" y="249974"/>
                </a:lnTo>
                <a:lnTo>
                  <a:pt x="275257" y="241519"/>
                </a:lnTo>
                <a:lnTo>
                  <a:pt x="288645" y="240957"/>
                </a:lnTo>
                <a:close/>
              </a:path>
              <a:path w="378460" h="274954">
                <a:moveTo>
                  <a:pt x="377977" y="240957"/>
                </a:moveTo>
                <a:lnTo>
                  <a:pt x="288645" y="240957"/>
                </a:lnTo>
                <a:lnTo>
                  <a:pt x="296574" y="241197"/>
                </a:lnTo>
                <a:lnTo>
                  <a:pt x="304201" y="241874"/>
                </a:lnTo>
                <a:lnTo>
                  <a:pt x="341882" y="251411"/>
                </a:lnTo>
                <a:lnTo>
                  <a:pt x="355511" y="258267"/>
                </a:lnTo>
                <a:lnTo>
                  <a:pt x="361886" y="258203"/>
                </a:lnTo>
                <a:lnTo>
                  <a:pt x="374777" y="249847"/>
                </a:lnTo>
                <a:lnTo>
                  <a:pt x="377977" y="243789"/>
                </a:lnTo>
                <a:lnTo>
                  <a:pt x="377977" y="240957"/>
                </a:lnTo>
                <a:close/>
              </a:path>
              <a:path w="378460" h="274954">
                <a:moveTo>
                  <a:pt x="89344" y="0"/>
                </a:moveTo>
                <a:lnTo>
                  <a:pt x="49467" y="4104"/>
                </a:lnTo>
                <a:lnTo>
                  <a:pt x="12052" y="16751"/>
                </a:lnTo>
                <a:lnTo>
                  <a:pt x="0" y="32638"/>
                </a:lnTo>
                <a:lnTo>
                  <a:pt x="0" y="243230"/>
                </a:lnTo>
                <a:lnTo>
                  <a:pt x="3073" y="248983"/>
                </a:lnTo>
                <a:lnTo>
                  <a:pt x="15379" y="256984"/>
                </a:lnTo>
                <a:lnTo>
                  <a:pt x="21742" y="257428"/>
                </a:lnTo>
                <a:lnTo>
                  <a:pt x="28371" y="254279"/>
                </a:lnTo>
                <a:lnTo>
                  <a:pt x="35892" y="251595"/>
                </a:lnTo>
                <a:lnTo>
                  <a:pt x="73810" y="241919"/>
                </a:lnTo>
                <a:lnTo>
                  <a:pt x="89344" y="240957"/>
                </a:lnTo>
                <a:lnTo>
                  <a:pt x="377977" y="240957"/>
                </a:lnTo>
                <a:lnTo>
                  <a:pt x="377977" y="236232"/>
                </a:lnTo>
                <a:lnTo>
                  <a:pt x="202742" y="236232"/>
                </a:lnTo>
                <a:lnTo>
                  <a:pt x="202742" y="52831"/>
                </a:lnTo>
                <a:lnTo>
                  <a:pt x="243751" y="32829"/>
                </a:lnTo>
                <a:lnTo>
                  <a:pt x="255226" y="29629"/>
                </a:lnTo>
                <a:lnTo>
                  <a:pt x="189852" y="29629"/>
                </a:lnTo>
                <a:lnTo>
                  <a:pt x="154553" y="11433"/>
                </a:lnTo>
                <a:lnTo>
                  <a:pt x="116035" y="1822"/>
                </a:lnTo>
                <a:lnTo>
                  <a:pt x="102784" y="455"/>
                </a:lnTo>
                <a:lnTo>
                  <a:pt x="89344" y="0"/>
                </a:lnTo>
                <a:close/>
              </a:path>
              <a:path w="378460" h="274954">
                <a:moveTo>
                  <a:pt x="288645" y="214744"/>
                </a:moveTo>
                <a:lnTo>
                  <a:pt x="244830" y="220103"/>
                </a:lnTo>
                <a:lnTo>
                  <a:pt x="202742" y="236232"/>
                </a:lnTo>
                <a:lnTo>
                  <a:pt x="377977" y="236232"/>
                </a:lnTo>
                <a:lnTo>
                  <a:pt x="377977" y="224193"/>
                </a:lnTo>
                <a:lnTo>
                  <a:pt x="352221" y="224193"/>
                </a:lnTo>
                <a:lnTo>
                  <a:pt x="345685" y="222155"/>
                </a:lnTo>
                <a:lnTo>
                  <a:pt x="305249" y="215395"/>
                </a:lnTo>
                <a:lnTo>
                  <a:pt x="296882" y="214907"/>
                </a:lnTo>
                <a:lnTo>
                  <a:pt x="288645" y="214744"/>
                </a:lnTo>
                <a:close/>
              </a:path>
              <a:path w="378460" h="274954">
                <a:moveTo>
                  <a:pt x="375177" y="25768"/>
                </a:moveTo>
                <a:lnTo>
                  <a:pt x="288645" y="25768"/>
                </a:lnTo>
                <a:lnTo>
                  <a:pt x="296868" y="25984"/>
                </a:lnTo>
                <a:lnTo>
                  <a:pt x="305061" y="26628"/>
                </a:lnTo>
                <a:lnTo>
                  <a:pt x="344819" y="36521"/>
                </a:lnTo>
                <a:lnTo>
                  <a:pt x="352221" y="39928"/>
                </a:lnTo>
                <a:lnTo>
                  <a:pt x="352221" y="224193"/>
                </a:lnTo>
                <a:lnTo>
                  <a:pt x="377977" y="224193"/>
                </a:lnTo>
                <a:lnTo>
                  <a:pt x="377977" y="32638"/>
                </a:lnTo>
                <a:lnTo>
                  <a:pt x="376936" y="28689"/>
                </a:lnTo>
                <a:lnTo>
                  <a:pt x="375177" y="25768"/>
                </a:lnTo>
                <a:close/>
              </a:path>
              <a:path w="378460" h="274954">
                <a:moveTo>
                  <a:pt x="290944" y="158915"/>
                </a:moveTo>
                <a:lnTo>
                  <a:pt x="283489" y="158915"/>
                </a:lnTo>
                <a:lnTo>
                  <a:pt x="275427" y="159096"/>
                </a:lnTo>
                <a:lnTo>
                  <a:pt x="237702" y="165431"/>
                </a:lnTo>
                <a:lnTo>
                  <a:pt x="223367" y="170510"/>
                </a:lnTo>
                <a:lnTo>
                  <a:pt x="223367" y="191541"/>
                </a:lnTo>
                <a:lnTo>
                  <a:pt x="230325" y="187922"/>
                </a:lnTo>
                <a:lnTo>
                  <a:pt x="237443" y="184781"/>
                </a:lnTo>
                <a:lnTo>
                  <a:pt x="275416" y="176327"/>
                </a:lnTo>
                <a:lnTo>
                  <a:pt x="283489" y="176085"/>
                </a:lnTo>
                <a:lnTo>
                  <a:pt x="326453" y="176085"/>
                </a:lnTo>
                <a:lnTo>
                  <a:pt x="326453" y="164934"/>
                </a:lnTo>
                <a:lnTo>
                  <a:pt x="319582" y="163207"/>
                </a:lnTo>
                <a:lnTo>
                  <a:pt x="312559" y="161785"/>
                </a:lnTo>
                <a:lnTo>
                  <a:pt x="298246" y="159486"/>
                </a:lnTo>
                <a:lnTo>
                  <a:pt x="290944" y="158915"/>
                </a:lnTo>
                <a:close/>
              </a:path>
              <a:path w="378460" h="274954">
                <a:moveTo>
                  <a:pt x="326453" y="176085"/>
                </a:moveTo>
                <a:lnTo>
                  <a:pt x="291236" y="176085"/>
                </a:lnTo>
                <a:lnTo>
                  <a:pt x="298615" y="176720"/>
                </a:lnTo>
                <a:lnTo>
                  <a:pt x="312635" y="179311"/>
                </a:lnTo>
                <a:lnTo>
                  <a:pt x="319582" y="181254"/>
                </a:lnTo>
                <a:lnTo>
                  <a:pt x="326453" y="183832"/>
                </a:lnTo>
                <a:lnTo>
                  <a:pt x="326453" y="176085"/>
                </a:lnTo>
                <a:close/>
              </a:path>
              <a:path w="378460" h="274954">
                <a:moveTo>
                  <a:pt x="290944" y="111645"/>
                </a:moveTo>
                <a:lnTo>
                  <a:pt x="283489" y="111645"/>
                </a:lnTo>
                <a:lnTo>
                  <a:pt x="275427" y="111836"/>
                </a:lnTo>
                <a:lnTo>
                  <a:pt x="237702" y="118429"/>
                </a:lnTo>
                <a:lnTo>
                  <a:pt x="223367" y="123710"/>
                </a:lnTo>
                <a:lnTo>
                  <a:pt x="223367" y="144322"/>
                </a:lnTo>
                <a:lnTo>
                  <a:pt x="230325" y="140867"/>
                </a:lnTo>
                <a:lnTo>
                  <a:pt x="237443" y="137815"/>
                </a:lnTo>
                <a:lnTo>
                  <a:pt x="275416" y="129107"/>
                </a:lnTo>
                <a:lnTo>
                  <a:pt x="283489" y="128854"/>
                </a:lnTo>
                <a:lnTo>
                  <a:pt x="326453" y="128854"/>
                </a:lnTo>
                <a:lnTo>
                  <a:pt x="326453" y="117678"/>
                </a:lnTo>
                <a:lnTo>
                  <a:pt x="319582" y="115950"/>
                </a:lnTo>
                <a:lnTo>
                  <a:pt x="312559" y="114528"/>
                </a:lnTo>
                <a:lnTo>
                  <a:pt x="298246" y="112229"/>
                </a:lnTo>
                <a:lnTo>
                  <a:pt x="290944" y="111645"/>
                </a:lnTo>
                <a:close/>
              </a:path>
              <a:path w="378460" h="274954">
                <a:moveTo>
                  <a:pt x="326453" y="128854"/>
                </a:moveTo>
                <a:lnTo>
                  <a:pt x="291236" y="128854"/>
                </a:lnTo>
                <a:lnTo>
                  <a:pt x="298615" y="129501"/>
                </a:lnTo>
                <a:lnTo>
                  <a:pt x="312635" y="132079"/>
                </a:lnTo>
                <a:lnTo>
                  <a:pt x="319582" y="133997"/>
                </a:lnTo>
                <a:lnTo>
                  <a:pt x="326453" y="136563"/>
                </a:lnTo>
                <a:lnTo>
                  <a:pt x="326453" y="128854"/>
                </a:lnTo>
                <a:close/>
              </a:path>
              <a:path w="378460" h="274954">
                <a:moveTo>
                  <a:pt x="290944" y="64427"/>
                </a:moveTo>
                <a:lnTo>
                  <a:pt x="283489" y="64427"/>
                </a:lnTo>
                <a:lnTo>
                  <a:pt x="275427" y="64615"/>
                </a:lnTo>
                <a:lnTo>
                  <a:pt x="237702" y="71185"/>
                </a:lnTo>
                <a:lnTo>
                  <a:pt x="223367" y="76441"/>
                </a:lnTo>
                <a:lnTo>
                  <a:pt x="223367" y="97066"/>
                </a:lnTo>
                <a:lnTo>
                  <a:pt x="230325" y="93609"/>
                </a:lnTo>
                <a:lnTo>
                  <a:pt x="237443" y="90555"/>
                </a:lnTo>
                <a:lnTo>
                  <a:pt x="275416" y="81843"/>
                </a:lnTo>
                <a:lnTo>
                  <a:pt x="283489" y="81584"/>
                </a:lnTo>
                <a:lnTo>
                  <a:pt x="326453" y="81584"/>
                </a:lnTo>
                <a:lnTo>
                  <a:pt x="326453" y="70421"/>
                </a:lnTo>
                <a:lnTo>
                  <a:pt x="319582" y="68732"/>
                </a:lnTo>
                <a:lnTo>
                  <a:pt x="312559" y="67271"/>
                </a:lnTo>
                <a:lnTo>
                  <a:pt x="305400" y="66114"/>
                </a:lnTo>
                <a:lnTo>
                  <a:pt x="298246" y="64998"/>
                </a:lnTo>
                <a:lnTo>
                  <a:pt x="290944" y="64427"/>
                </a:lnTo>
                <a:close/>
              </a:path>
              <a:path w="378460" h="274954">
                <a:moveTo>
                  <a:pt x="326453" y="81584"/>
                </a:moveTo>
                <a:lnTo>
                  <a:pt x="291236" y="81584"/>
                </a:lnTo>
                <a:lnTo>
                  <a:pt x="298615" y="82245"/>
                </a:lnTo>
                <a:lnTo>
                  <a:pt x="312635" y="84810"/>
                </a:lnTo>
                <a:lnTo>
                  <a:pt x="319582" y="86740"/>
                </a:lnTo>
                <a:lnTo>
                  <a:pt x="326453" y="89344"/>
                </a:lnTo>
                <a:lnTo>
                  <a:pt x="326453" y="81584"/>
                </a:lnTo>
                <a:close/>
              </a:path>
              <a:path w="378460" h="274954">
                <a:moveTo>
                  <a:pt x="288645" y="0"/>
                </a:moveTo>
                <a:lnTo>
                  <a:pt x="249551" y="4104"/>
                </a:lnTo>
                <a:lnTo>
                  <a:pt x="212571" y="16532"/>
                </a:lnTo>
                <a:lnTo>
                  <a:pt x="189852" y="29629"/>
                </a:lnTo>
                <a:lnTo>
                  <a:pt x="255226" y="29629"/>
                </a:lnTo>
                <a:lnTo>
                  <a:pt x="265836" y="27527"/>
                </a:lnTo>
                <a:lnTo>
                  <a:pt x="277151" y="26207"/>
                </a:lnTo>
                <a:lnTo>
                  <a:pt x="288645" y="25768"/>
                </a:lnTo>
                <a:lnTo>
                  <a:pt x="375177" y="25768"/>
                </a:lnTo>
                <a:lnTo>
                  <a:pt x="372630" y="21539"/>
                </a:lnTo>
                <a:lnTo>
                  <a:pt x="328155" y="4076"/>
                </a:lnTo>
                <a:lnTo>
                  <a:pt x="298669" y="253"/>
                </a:lnTo>
                <a:lnTo>
                  <a:pt x="288645" y="0"/>
                </a:lnTo>
                <a:close/>
              </a:path>
            </a:pathLst>
          </a:custGeom>
          <a:solidFill>
            <a:srgbClr val="1A66CF"/>
          </a:solidFill>
        </p:spPr>
        <p:txBody>
          <a:bodyPr wrap="square" lIns="0" tIns="0" rIns="0" bIns="0" rtlCol="0"/>
          <a:lstStyle/>
          <a:p>
            <a:endParaRPr/>
          </a:p>
        </p:txBody>
      </p:sp>
      <p:sp>
        <p:nvSpPr>
          <p:cNvPr id="8" name="object 8"/>
          <p:cNvSpPr/>
          <p:nvPr/>
        </p:nvSpPr>
        <p:spPr>
          <a:xfrm>
            <a:off x="2682303" y="3358845"/>
            <a:ext cx="2636520" cy="2120900"/>
          </a:xfrm>
          <a:custGeom>
            <a:avLst/>
            <a:gdLst/>
            <a:ahLst/>
            <a:cxnLst/>
            <a:rect l="l" t="t" r="r" b="b"/>
            <a:pathLst>
              <a:path w="2636520" h="2120900">
                <a:moveTo>
                  <a:pt x="2026751" y="1879600"/>
                </a:moveTo>
                <a:lnTo>
                  <a:pt x="897570" y="1879600"/>
                </a:lnTo>
                <a:lnTo>
                  <a:pt x="1099438" y="1930400"/>
                </a:lnTo>
                <a:lnTo>
                  <a:pt x="1148758" y="1955800"/>
                </a:lnTo>
                <a:lnTo>
                  <a:pt x="1197150" y="1968500"/>
                </a:lnTo>
                <a:lnTo>
                  <a:pt x="1244613" y="1993900"/>
                </a:lnTo>
                <a:lnTo>
                  <a:pt x="1291145" y="2019300"/>
                </a:lnTo>
                <a:lnTo>
                  <a:pt x="1336743" y="2044700"/>
                </a:lnTo>
                <a:lnTo>
                  <a:pt x="1381406" y="2070100"/>
                </a:lnTo>
                <a:lnTo>
                  <a:pt x="1425131" y="2095500"/>
                </a:lnTo>
                <a:lnTo>
                  <a:pt x="1467899" y="2120900"/>
                </a:lnTo>
                <a:lnTo>
                  <a:pt x="1554116" y="2070100"/>
                </a:lnTo>
                <a:lnTo>
                  <a:pt x="1643176" y="2019300"/>
                </a:lnTo>
                <a:lnTo>
                  <a:pt x="1735132" y="1968500"/>
                </a:lnTo>
                <a:lnTo>
                  <a:pt x="1782206" y="1955800"/>
                </a:lnTo>
                <a:lnTo>
                  <a:pt x="1830019" y="1930400"/>
                </a:lnTo>
                <a:lnTo>
                  <a:pt x="2026751" y="1879600"/>
                </a:lnTo>
                <a:close/>
              </a:path>
              <a:path w="2636520" h="2120900">
                <a:moveTo>
                  <a:pt x="897134" y="12700"/>
                </a:moveTo>
                <a:lnTo>
                  <a:pt x="484521" y="12700"/>
                </a:lnTo>
                <a:lnTo>
                  <a:pt x="187350" y="88900"/>
                </a:lnTo>
                <a:lnTo>
                  <a:pt x="139920" y="114300"/>
                </a:lnTo>
                <a:lnTo>
                  <a:pt x="93128" y="127000"/>
                </a:lnTo>
                <a:lnTo>
                  <a:pt x="71275" y="139700"/>
                </a:lnTo>
                <a:lnTo>
                  <a:pt x="52377" y="165100"/>
                </a:lnTo>
                <a:lnTo>
                  <a:pt x="36418" y="177800"/>
                </a:lnTo>
                <a:lnTo>
                  <a:pt x="13206" y="215900"/>
                </a:lnTo>
                <a:lnTo>
                  <a:pt x="1479" y="266700"/>
                </a:lnTo>
                <a:lnTo>
                  <a:pt x="0" y="292100"/>
                </a:lnTo>
                <a:lnTo>
                  <a:pt x="0" y="1828800"/>
                </a:lnTo>
                <a:lnTo>
                  <a:pt x="4455" y="1866900"/>
                </a:lnTo>
                <a:lnTo>
                  <a:pt x="17822" y="1905000"/>
                </a:lnTo>
                <a:lnTo>
                  <a:pt x="71297" y="1955800"/>
                </a:lnTo>
                <a:lnTo>
                  <a:pt x="107271" y="1981200"/>
                </a:lnTo>
                <a:lnTo>
                  <a:pt x="181257" y="1981200"/>
                </a:lnTo>
                <a:lnTo>
                  <a:pt x="219303" y="1968500"/>
                </a:lnTo>
                <a:lnTo>
                  <a:pt x="265818" y="1955800"/>
                </a:lnTo>
                <a:lnTo>
                  <a:pt x="312390" y="1930400"/>
                </a:lnTo>
                <a:lnTo>
                  <a:pt x="499528" y="1879600"/>
                </a:lnTo>
                <a:lnTo>
                  <a:pt x="546853" y="1879600"/>
                </a:lnTo>
                <a:lnTo>
                  <a:pt x="594503" y="1866900"/>
                </a:lnTo>
                <a:lnTo>
                  <a:pt x="2636354" y="1866900"/>
                </a:lnTo>
                <a:lnTo>
                  <a:pt x="2636354" y="1828800"/>
                </a:lnTo>
                <a:lnTo>
                  <a:pt x="1567624" y="1828800"/>
                </a:lnTo>
                <a:lnTo>
                  <a:pt x="1567624" y="406400"/>
                </a:lnTo>
                <a:lnTo>
                  <a:pt x="1654547" y="355600"/>
                </a:lnTo>
                <a:lnTo>
                  <a:pt x="1744409" y="304800"/>
                </a:lnTo>
                <a:lnTo>
                  <a:pt x="1790441" y="292100"/>
                </a:lnTo>
                <a:lnTo>
                  <a:pt x="1837207" y="266700"/>
                </a:lnTo>
                <a:lnTo>
                  <a:pt x="1981538" y="228600"/>
                </a:lnTo>
                <a:lnTo>
                  <a:pt x="1467916" y="228600"/>
                </a:lnTo>
                <a:lnTo>
                  <a:pt x="1424407" y="203200"/>
                </a:lnTo>
                <a:lnTo>
                  <a:pt x="1380103" y="177800"/>
                </a:lnTo>
                <a:lnTo>
                  <a:pt x="1289118" y="127000"/>
                </a:lnTo>
                <a:lnTo>
                  <a:pt x="1242440" y="114300"/>
                </a:lnTo>
                <a:lnTo>
                  <a:pt x="1194977" y="88900"/>
                </a:lnTo>
                <a:lnTo>
                  <a:pt x="897134" y="12700"/>
                </a:lnTo>
                <a:close/>
              </a:path>
              <a:path w="2636520" h="2120900">
                <a:moveTo>
                  <a:pt x="2636354" y="1866900"/>
                </a:moveTo>
                <a:lnTo>
                  <a:pt x="2328157" y="1866900"/>
                </a:lnTo>
                <a:lnTo>
                  <a:pt x="2375835" y="1879600"/>
                </a:lnTo>
                <a:lnTo>
                  <a:pt x="2423171" y="1879600"/>
                </a:lnTo>
                <a:lnTo>
                  <a:pt x="2609104" y="1930400"/>
                </a:lnTo>
                <a:lnTo>
                  <a:pt x="2636354" y="1943100"/>
                </a:lnTo>
                <a:lnTo>
                  <a:pt x="2636354" y="1866900"/>
                </a:lnTo>
                <a:close/>
              </a:path>
              <a:path w="2636520" h="2120900">
                <a:moveTo>
                  <a:pt x="2128238" y="1866900"/>
                </a:moveTo>
                <a:lnTo>
                  <a:pt x="794788" y="1866900"/>
                </a:lnTo>
                <a:lnTo>
                  <a:pt x="846333" y="1879600"/>
                </a:lnTo>
                <a:lnTo>
                  <a:pt x="2077240" y="1879600"/>
                </a:lnTo>
                <a:lnTo>
                  <a:pt x="2128238" y="1866900"/>
                </a:lnTo>
                <a:close/>
              </a:path>
              <a:path w="2636520" h="2120900">
                <a:moveTo>
                  <a:pt x="2386299" y="1663700"/>
                </a:moveTo>
                <a:lnTo>
                  <a:pt x="2081744" y="1663700"/>
                </a:lnTo>
                <a:lnTo>
                  <a:pt x="1985748" y="1689100"/>
                </a:lnTo>
                <a:lnTo>
                  <a:pt x="1938969" y="1689100"/>
                </a:lnTo>
                <a:lnTo>
                  <a:pt x="1801395" y="1727200"/>
                </a:lnTo>
                <a:lnTo>
                  <a:pt x="1755188" y="1752600"/>
                </a:lnTo>
                <a:lnTo>
                  <a:pt x="1661961" y="1778000"/>
                </a:lnTo>
                <a:lnTo>
                  <a:pt x="1567624" y="1828800"/>
                </a:lnTo>
                <a:lnTo>
                  <a:pt x="2636354" y="1828800"/>
                </a:lnTo>
                <a:lnTo>
                  <a:pt x="2636354" y="1714500"/>
                </a:lnTo>
                <a:lnTo>
                  <a:pt x="2594053" y="1701800"/>
                </a:lnTo>
                <a:lnTo>
                  <a:pt x="2544851" y="1689100"/>
                </a:lnTo>
                <a:lnTo>
                  <a:pt x="2492590" y="1676400"/>
                </a:lnTo>
                <a:lnTo>
                  <a:pt x="2439119" y="1676400"/>
                </a:lnTo>
                <a:lnTo>
                  <a:pt x="2386299" y="1663700"/>
                </a:lnTo>
                <a:close/>
              </a:path>
              <a:path w="2636520" h="2120900">
                <a:moveTo>
                  <a:pt x="2402648" y="1244600"/>
                </a:moveTo>
                <a:lnTo>
                  <a:pt x="1997448" y="1244600"/>
                </a:lnTo>
                <a:lnTo>
                  <a:pt x="1951164" y="1257300"/>
                </a:lnTo>
                <a:lnTo>
                  <a:pt x="1905561" y="1257300"/>
                </a:lnTo>
                <a:lnTo>
                  <a:pt x="1815502" y="1282700"/>
                </a:lnTo>
                <a:lnTo>
                  <a:pt x="1771064" y="1308100"/>
                </a:lnTo>
                <a:lnTo>
                  <a:pt x="1727034" y="1320800"/>
                </a:lnTo>
                <a:lnTo>
                  <a:pt x="1727034" y="1485900"/>
                </a:lnTo>
                <a:lnTo>
                  <a:pt x="1769973" y="1460500"/>
                </a:lnTo>
                <a:lnTo>
                  <a:pt x="1813702" y="1435100"/>
                </a:lnTo>
                <a:lnTo>
                  <a:pt x="1996510" y="1384300"/>
                </a:lnTo>
                <a:lnTo>
                  <a:pt x="2044181" y="1371600"/>
                </a:lnTo>
                <a:lnTo>
                  <a:pt x="2092640" y="1371600"/>
                </a:lnTo>
                <a:lnTo>
                  <a:pt x="2141890" y="1358900"/>
                </a:lnTo>
                <a:lnTo>
                  <a:pt x="2524086" y="1358900"/>
                </a:lnTo>
                <a:lnTo>
                  <a:pt x="2524086" y="1282700"/>
                </a:lnTo>
                <a:lnTo>
                  <a:pt x="2402648" y="1244600"/>
                </a:lnTo>
                <a:close/>
              </a:path>
              <a:path w="2636520" h="2120900">
                <a:moveTo>
                  <a:pt x="2524086" y="1358900"/>
                </a:moveTo>
                <a:lnTo>
                  <a:pt x="2236309" y="1358900"/>
                </a:lnTo>
                <a:lnTo>
                  <a:pt x="2279605" y="1371600"/>
                </a:lnTo>
                <a:lnTo>
                  <a:pt x="2321815" y="1371600"/>
                </a:lnTo>
                <a:lnTo>
                  <a:pt x="2362936" y="1384300"/>
                </a:lnTo>
                <a:lnTo>
                  <a:pt x="2403548" y="1384300"/>
                </a:lnTo>
                <a:lnTo>
                  <a:pt x="2524086" y="1422400"/>
                </a:lnTo>
                <a:lnTo>
                  <a:pt x="2524086" y="1358900"/>
                </a:lnTo>
                <a:close/>
              </a:path>
              <a:path w="2636520" h="2120900">
                <a:moveTo>
                  <a:pt x="2319614" y="1231900"/>
                </a:moveTo>
                <a:lnTo>
                  <a:pt x="2092852" y="1231900"/>
                </a:lnTo>
                <a:lnTo>
                  <a:pt x="2044683" y="1244600"/>
                </a:lnTo>
                <a:lnTo>
                  <a:pt x="2361387" y="1244600"/>
                </a:lnTo>
                <a:lnTo>
                  <a:pt x="2319614" y="1231900"/>
                </a:lnTo>
                <a:close/>
              </a:path>
              <a:path w="2636520" h="2120900">
                <a:moveTo>
                  <a:pt x="2361387" y="876300"/>
                </a:moveTo>
                <a:lnTo>
                  <a:pt x="1997448" y="876300"/>
                </a:lnTo>
                <a:lnTo>
                  <a:pt x="1727034" y="952500"/>
                </a:lnTo>
                <a:lnTo>
                  <a:pt x="1727034" y="1117600"/>
                </a:lnTo>
                <a:lnTo>
                  <a:pt x="1769973" y="1092200"/>
                </a:lnTo>
                <a:lnTo>
                  <a:pt x="1813702" y="1079500"/>
                </a:lnTo>
                <a:lnTo>
                  <a:pt x="1858222" y="1054100"/>
                </a:lnTo>
                <a:lnTo>
                  <a:pt x="2044181" y="1003300"/>
                </a:lnTo>
                <a:lnTo>
                  <a:pt x="2524086" y="1003300"/>
                </a:lnTo>
                <a:lnTo>
                  <a:pt x="2524086" y="914400"/>
                </a:lnTo>
                <a:lnTo>
                  <a:pt x="2443532" y="889000"/>
                </a:lnTo>
                <a:lnTo>
                  <a:pt x="2402648" y="889000"/>
                </a:lnTo>
                <a:lnTo>
                  <a:pt x="2361387" y="876300"/>
                </a:lnTo>
                <a:close/>
              </a:path>
              <a:path w="2636520" h="2120900">
                <a:moveTo>
                  <a:pt x="2524086" y="1003300"/>
                </a:moveTo>
                <a:lnTo>
                  <a:pt x="2321815" y="1003300"/>
                </a:lnTo>
                <a:lnTo>
                  <a:pt x="2362936" y="1016000"/>
                </a:lnTo>
                <a:lnTo>
                  <a:pt x="2403548" y="1016000"/>
                </a:lnTo>
                <a:lnTo>
                  <a:pt x="2524086" y="1054100"/>
                </a:lnTo>
                <a:lnTo>
                  <a:pt x="2524086" y="1003300"/>
                </a:lnTo>
                <a:close/>
              </a:path>
              <a:path w="2636520" h="2120900">
                <a:moveTo>
                  <a:pt x="2277459" y="863600"/>
                </a:moveTo>
                <a:lnTo>
                  <a:pt x="2092852" y="863600"/>
                </a:lnTo>
                <a:lnTo>
                  <a:pt x="2044683" y="876300"/>
                </a:lnTo>
                <a:lnTo>
                  <a:pt x="2319614" y="876300"/>
                </a:lnTo>
                <a:lnTo>
                  <a:pt x="2277459" y="863600"/>
                </a:lnTo>
                <a:close/>
              </a:path>
              <a:path w="2636520" h="2120900">
                <a:moveTo>
                  <a:pt x="2361387" y="508000"/>
                </a:moveTo>
                <a:lnTo>
                  <a:pt x="2044683" y="508000"/>
                </a:lnTo>
                <a:lnTo>
                  <a:pt x="1997448" y="520700"/>
                </a:lnTo>
                <a:lnTo>
                  <a:pt x="1951164" y="520700"/>
                </a:lnTo>
                <a:lnTo>
                  <a:pt x="1771064" y="571500"/>
                </a:lnTo>
                <a:lnTo>
                  <a:pt x="1727034" y="596900"/>
                </a:lnTo>
                <a:lnTo>
                  <a:pt x="1727034" y="749300"/>
                </a:lnTo>
                <a:lnTo>
                  <a:pt x="1769973" y="736600"/>
                </a:lnTo>
                <a:lnTo>
                  <a:pt x="1813702" y="711200"/>
                </a:lnTo>
                <a:lnTo>
                  <a:pt x="1858222" y="698500"/>
                </a:lnTo>
                <a:lnTo>
                  <a:pt x="1903531" y="673100"/>
                </a:lnTo>
                <a:lnTo>
                  <a:pt x="1996510" y="647700"/>
                </a:lnTo>
                <a:lnTo>
                  <a:pt x="2044181" y="647700"/>
                </a:lnTo>
                <a:lnTo>
                  <a:pt x="2092640" y="635000"/>
                </a:lnTo>
                <a:lnTo>
                  <a:pt x="2524086" y="635000"/>
                </a:lnTo>
                <a:lnTo>
                  <a:pt x="2524086" y="546100"/>
                </a:lnTo>
                <a:lnTo>
                  <a:pt x="2484018" y="533400"/>
                </a:lnTo>
                <a:lnTo>
                  <a:pt x="2443532" y="533400"/>
                </a:lnTo>
                <a:lnTo>
                  <a:pt x="2361387" y="508000"/>
                </a:lnTo>
                <a:close/>
              </a:path>
              <a:path w="2636520" h="2120900">
                <a:moveTo>
                  <a:pt x="2524086" y="635000"/>
                </a:moveTo>
                <a:lnTo>
                  <a:pt x="2321815" y="635000"/>
                </a:lnTo>
                <a:lnTo>
                  <a:pt x="2403548" y="660400"/>
                </a:lnTo>
                <a:lnTo>
                  <a:pt x="2443944" y="660400"/>
                </a:lnTo>
                <a:lnTo>
                  <a:pt x="2484124" y="673100"/>
                </a:lnTo>
                <a:lnTo>
                  <a:pt x="2524086" y="698500"/>
                </a:lnTo>
                <a:lnTo>
                  <a:pt x="2524086" y="635000"/>
                </a:lnTo>
                <a:close/>
              </a:path>
              <a:path w="2636520" h="2120900">
                <a:moveTo>
                  <a:pt x="2234903" y="495300"/>
                </a:moveTo>
                <a:lnTo>
                  <a:pt x="2141940" y="495300"/>
                </a:lnTo>
                <a:lnTo>
                  <a:pt x="2092852" y="508000"/>
                </a:lnTo>
                <a:lnTo>
                  <a:pt x="2277459" y="508000"/>
                </a:lnTo>
                <a:lnTo>
                  <a:pt x="2234903" y="495300"/>
                </a:lnTo>
                <a:close/>
              </a:path>
              <a:path w="2636520" h="2120900">
                <a:moveTo>
                  <a:pt x="2636354" y="203200"/>
                </a:moveTo>
                <a:lnTo>
                  <a:pt x="2333407" y="203200"/>
                </a:lnTo>
                <a:lnTo>
                  <a:pt x="2384014" y="215900"/>
                </a:lnTo>
                <a:lnTo>
                  <a:pt x="2434491" y="215900"/>
                </a:lnTo>
                <a:lnTo>
                  <a:pt x="2630992" y="266700"/>
                </a:lnTo>
                <a:lnTo>
                  <a:pt x="2636354" y="266700"/>
                </a:lnTo>
                <a:lnTo>
                  <a:pt x="2636354" y="203200"/>
                </a:lnTo>
                <a:close/>
              </a:path>
              <a:path w="2636520" h="2120900">
                <a:moveTo>
                  <a:pt x="2436727" y="12700"/>
                </a:moveTo>
                <a:lnTo>
                  <a:pt x="2028816" y="12700"/>
                </a:lnTo>
                <a:lnTo>
                  <a:pt x="1736026" y="88900"/>
                </a:lnTo>
                <a:lnTo>
                  <a:pt x="1689419" y="114300"/>
                </a:lnTo>
                <a:lnTo>
                  <a:pt x="1643584" y="127000"/>
                </a:lnTo>
                <a:lnTo>
                  <a:pt x="1554221" y="177800"/>
                </a:lnTo>
                <a:lnTo>
                  <a:pt x="1510687" y="203200"/>
                </a:lnTo>
                <a:lnTo>
                  <a:pt x="1467916" y="228600"/>
                </a:lnTo>
                <a:lnTo>
                  <a:pt x="1981538" y="228600"/>
                </a:lnTo>
                <a:lnTo>
                  <a:pt x="2030656" y="215900"/>
                </a:lnTo>
                <a:lnTo>
                  <a:pt x="2080238" y="215900"/>
                </a:lnTo>
                <a:lnTo>
                  <a:pt x="2130280" y="203200"/>
                </a:lnTo>
                <a:lnTo>
                  <a:pt x="2636354" y="203200"/>
                </a:lnTo>
                <a:lnTo>
                  <a:pt x="2636354" y="63500"/>
                </a:lnTo>
                <a:lnTo>
                  <a:pt x="2635823" y="63500"/>
                </a:lnTo>
                <a:lnTo>
                  <a:pt x="2436727" y="12700"/>
                </a:lnTo>
                <a:close/>
              </a:path>
              <a:path w="2636520" h="2120900">
                <a:moveTo>
                  <a:pt x="794678" y="0"/>
                </a:moveTo>
                <a:lnTo>
                  <a:pt x="587023" y="0"/>
                </a:lnTo>
                <a:lnTo>
                  <a:pt x="535611" y="12700"/>
                </a:lnTo>
                <a:lnTo>
                  <a:pt x="846087" y="12700"/>
                </a:lnTo>
                <a:lnTo>
                  <a:pt x="794678" y="0"/>
                </a:lnTo>
                <a:close/>
              </a:path>
              <a:path w="2636520" h="2120900">
                <a:moveTo>
                  <a:pt x="2334941" y="0"/>
                </a:moveTo>
                <a:lnTo>
                  <a:pt x="2129557" y="0"/>
                </a:lnTo>
                <a:lnTo>
                  <a:pt x="2079008" y="12700"/>
                </a:lnTo>
                <a:lnTo>
                  <a:pt x="2386004" y="12700"/>
                </a:lnTo>
                <a:lnTo>
                  <a:pt x="2334941" y="0"/>
                </a:lnTo>
                <a:close/>
              </a:path>
            </a:pathLst>
          </a:custGeom>
          <a:solidFill>
            <a:srgbClr val="E6EDFB">
              <a:alpha val="16998"/>
            </a:srgbClr>
          </a:solid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463366"/>
            <a:ext cx="5328285" cy="826135"/>
            <a:chOff x="0" y="3463366"/>
            <a:chExt cx="5328285" cy="826135"/>
          </a:xfrm>
        </p:grpSpPr>
        <p:sp>
          <p:nvSpPr>
            <p:cNvPr id="3" name="object 3"/>
            <p:cNvSpPr/>
            <p:nvPr/>
          </p:nvSpPr>
          <p:spPr>
            <a:xfrm>
              <a:off x="0" y="3463366"/>
              <a:ext cx="5328005" cy="82600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3513162"/>
              <a:ext cx="5328285" cy="726440"/>
            </a:xfrm>
            <a:custGeom>
              <a:avLst/>
              <a:gdLst/>
              <a:ahLst/>
              <a:cxnLst/>
              <a:rect l="l" t="t" r="r" b="b"/>
              <a:pathLst>
                <a:path w="5328285" h="726439">
                  <a:moveTo>
                    <a:pt x="5327992" y="0"/>
                  </a:moveTo>
                  <a:lnTo>
                    <a:pt x="0" y="0"/>
                  </a:lnTo>
                  <a:lnTo>
                    <a:pt x="0" y="725843"/>
                  </a:lnTo>
                  <a:lnTo>
                    <a:pt x="5327992" y="725843"/>
                  </a:lnTo>
                  <a:lnTo>
                    <a:pt x="5327992" y="0"/>
                  </a:lnTo>
                  <a:close/>
                </a:path>
              </a:pathLst>
            </a:custGeom>
            <a:solidFill>
              <a:srgbClr val="E8EAEC"/>
            </a:solidFill>
          </p:spPr>
          <p:txBody>
            <a:bodyPr wrap="square" lIns="0" tIns="0" rIns="0" bIns="0" rtlCol="0"/>
            <a:lstStyle/>
            <a:p>
              <a:endParaRPr/>
            </a:p>
          </p:txBody>
        </p:sp>
      </p:grpSp>
      <p:sp>
        <p:nvSpPr>
          <p:cNvPr id="5" name="object 5"/>
          <p:cNvSpPr/>
          <p:nvPr/>
        </p:nvSpPr>
        <p:spPr>
          <a:xfrm>
            <a:off x="0" y="12"/>
            <a:ext cx="1426210" cy="1410335"/>
          </a:xfrm>
          <a:custGeom>
            <a:avLst/>
            <a:gdLst/>
            <a:ahLst/>
            <a:cxnLst/>
            <a:rect l="l" t="t" r="r" b="b"/>
            <a:pathLst>
              <a:path w="1426210" h="1410335">
                <a:moveTo>
                  <a:pt x="1158024" y="0"/>
                </a:moveTo>
                <a:lnTo>
                  <a:pt x="0" y="0"/>
                </a:lnTo>
                <a:lnTo>
                  <a:pt x="0" y="1409827"/>
                </a:lnTo>
                <a:lnTo>
                  <a:pt x="1425943" y="1409827"/>
                </a:lnTo>
                <a:lnTo>
                  <a:pt x="1158024" y="0"/>
                </a:lnTo>
                <a:close/>
              </a:path>
            </a:pathLst>
          </a:custGeom>
          <a:solidFill>
            <a:srgbClr val="E6EDFF"/>
          </a:solidFill>
        </p:spPr>
        <p:txBody>
          <a:bodyPr wrap="square" lIns="0" tIns="0" rIns="0" bIns="0" rtlCol="0"/>
          <a:lstStyle/>
          <a:p>
            <a:endParaRPr/>
          </a:p>
        </p:txBody>
      </p:sp>
      <p:sp>
        <p:nvSpPr>
          <p:cNvPr id="6" name="object 6"/>
          <p:cNvSpPr/>
          <p:nvPr/>
        </p:nvSpPr>
        <p:spPr>
          <a:xfrm>
            <a:off x="1650733" y="672909"/>
            <a:ext cx="2572385" cy="331470"/>
          </a:xfrm>
          <a:custGeom>
            <a:avLst/>
            <a:gdLst/>
            <a:ahLst/>
            <a:cxnLst/>
            <a:rect l="l" t="t" r="r" b="b"/>
            <a:pathLst>
              <a:path w="2572385" h="331469">
                <a:moveTo>
                  <a:pt x="2419705" y="0"/>
                </a:moveTo>
                <a:lnTo>
                  <a:pt x="152400" y="0"/>
                </a:lnTo>
                <a:lnTo>
                  <a:pt x="104231" y="8172"/>
                </a:lnTo>
                <a:lnTo>
                  <a:pt x="62396" y="30928"/>
                </a:lnTo>
                <a:lnTo>
                  <a:pt x="29405" y="65628"/>
                </a:lnTo>
                <a:lnTo>
                  <a:pt x="7769" y="109632"/>
                </a:lnTo>
                <a:lnTo>
                  <a:pt x="0" y="160299"/>
                </a:lnTo>
                <a:lnTo>
                  <a:pt x="0" y="170751"/>
                </a:lnTo>
                <a:lnTo>
                  <a:pt x="7769" y="221423"/>
                </a:lnTo>
                <a:lnTo>
                  <a:pt x="29405" y="265428"/>
                </a:lnTo>
                <a:lnTo>
                  <a:pt x="62396" y="300126"/>
                </a:lnTo>
                <a:lnTo>
                  <a:pt x="104231" y="322880"/>
                </a:lnTo>
                <a:lnTo>
                  <a:pt x="152400" y="331050"/>
                </a:lnTo>
                <a:lnTo>
                  <a:pt x="2419705" y="331050"/>
                </a:lnTo>
                <a:lnTo>
                  <a:pt x="2467873" y="322880"/>
                </a:lnTo>
                <a:lnTo>
                  <a:pt x="2509708" y="300126"/>
                </a:lnTo>
                <a:lnTo>
                  <a:pt x="2542699" y="265428"/>
                </a:lnTo>
                <a:lnTo>
                  <a:pt x="2564335" y="221423"/>
                </a:lnTo>
                <a:lnTo>
                  <a:pt x="2572105" y="170751"/>
                </a:lnTo>
                <a:lnTo>
                  <a:pt x="2572105" y="160299"/>
                </a:lnTo>
                <a:lnTo>
                  <a:pt x="2564335" y="109632"/>
                </a:lnTo>
                <a:lnTo>
                  <a:pt x="2542699" y="65628"/>
                </a:lnTo>
                <a:lnTo>
                  <a:pt x="2509708" y="30928"/>
                </a:lnTo>
                <a:lnTo>
                  <a:pt x="2467873" y="8172"/>
                </a:lnTo>
                <a:lnTo>
                  <a:pt x="2419705" y="0"/>
                </a:lnTo>
                <a:close/>
              </a:path>
            </a:pathLst>
          </a:custGeom>
          <a:solidFill>
            <a:srgbClr val="E6EDFF"/>
          </a:solidFill>
        </p:spPr>
        <p:txBody>
          <a:bodyPr wrap="square" lIns="0" tIns="0" rIns="0" bIns="0" rtlCol="0"/>
          <a:lstStyle/>
          <a:p>
            <a:endParaRPr/>
          </a:p>
        </p:txBody>
      </p:sp>
      <p:sp>
        <p:nvSpPr>
          <p:cNvPr id="7" name="object 7"/>
          <p:cNvSpPr txBox="1">
            <a:spLocks noGrp="1"/>
          </p:cNvSpPr>
          <p:nvPr>
            <p:ph type="title"/>
          </p:nvPr>
        </p:nvSpPr>
        <p:spPr>
          <a:xfrm>
            <a:off x="334869" y="75674"/>
            <a:ext cx="3605529" cy="1226820"/>
          </a:xfrm>
          <a:prstGeom prst="rect">
            <a:avLst/>
          </a:prstGeom>
        </p:spPr>
        <p:txBody>
          <a:bodyPr vert="horz" wrap="square" lIns="0" tIns="4445" rIns="0" bIns="0" rtlCol="0">
            <a:spAutoFit/>
          </a:bodyPr>
          <a:lstStyle/>
          <a:p>
            <a:pPr>
              <a:lnSpc>
                <a:spcPct val="100000"/>
              </a:lnSpc>
              <a:spcBef>
                <a:spcPts val="35"/>
              </a:spcBef>
            </a:pPr>
            <a:endParaRPr sz="2000">
              <a:latin typeface="Times New Roman"/>
              <a:cs typeface="Times New Roman"/>
            </a:endParaRPr>
          </a:p>
          <a:p>
            <a:pPr marL="1415415" marR="30480" indent="-1377950">
              <a:lnSpc>
                <a:spcPct val="72100"/>
              </a:lnSpc>
            </a:pPr>
            <a:r>
              <a:rPr sz="9975" spc="697" baseline="-20467" dirty="0">
                <a:solidFill>
                  <a:srgbClr val="175AB9"/>
                </a:solidFill>
              </a:rPr>
              <a:t>IV.</a:t>
            </a:r>
            <a:r>
              <a:rPr sz="9975" spc="-937" baseline="-20467" dirty="0">
                <a:solidFill>
                  <a:srgbClr val="175AB9"/>
                </a:solidFill>
              </a:rPr>
              <a:t> </a:t>
            </a:r>
            <a:r>
              <a:rPr sz="2000" spc="-15" dirty="0">
                <a:solidFill>
                  <a:srgbClr val="1A66CF"/>
                </a:solidFill>
              </a:rPr>
              <a:t>Nguồn </a:t>
            </a:r>
            <a:r>
              <a:rPr sz="2000" spc="30" dirty="0">
                <a:solidFill>
                  <a:srgbClr val="1A66CF"/>
                </a:solidFill>
              </a:rPr>
              <a:t>tham </a:t>
            </a:r>
            <a:r>
              <a:rPr sz="2000" spc="-10" dirty="0">
                <a:solidFill>
                  <a:srgbClr val="1A66CF"/>
                </a:solidFill>
              </a:rPr>
              <a:t>khảo </a:t>
            </a:r>
            <a:r>
              <a:rPr sz="2000" spc="-10" dirty="0"/>
              <a:t> </a:t>
            </a:r>
            <a:r>
              <a:rPr sz="2000" spc="-80" dirty="0"/>
              <a:t>hữu</a:t>
            </a:r>
            <a:r>
              <a:rPr sz="2000" spc="-40" dirty="0"/>
              <a:t> </a:t>
            </a:r>
            <a:r>
              <a:rPr sz="2000" spc="-10" dirty="0"/>
              <a:t>ích</a:t>
            </a:r>
            <a:endParaRPr sz="2000"/>
          </a:p>
        </p:txBody>
      </p:sp>
      <p:sp>
        <p:nvSpPr>
          <p:cNvPr id="8" name="object 8"/>
          <p:cNvSpPr/>
          <p:nvPr/>
        </p:nvSpPr>
        <p:spPr>
          <a:xfrm>
            <a:off x="3945890" y="798537"/>
            <a:ext cx="192087" cy="139700"/>
          </a:xfrm>
          <a:prstGeom prst="rect">
            <a:avLst/>
          </a:prstGeom>
          <a:blipFill>
            <a:blip r:embed="rId3" cstate="print"/>
            <a:stretch>
              <a:fillRect/>
            </a:stretch>
          </a:blipFill>
        </p:spPr>
        <p:txBody>
          <a:bodyPr wrap="square" lIns="0" tIns="0" rIns="0" bIns="0" rtlCol="0"/>
          <a:lstStyle/>
          <a:p>
            <a:endParaRPr/>
          </a:p>
        </p:txBody>
      </p:sp>
      <p:grpSp>
        <p:nvGrpSpPr>
          <p:cNvPr id="9" name="object 9"/>
          <p:cNvGrpSpPr/>
          <p:nvPr/>
        </p:nvGrpSpPr>
        <p:grpSpPr>
          <a:xfrm>
            <a:off x="4614303" y="386334"/>
            <a:ext cx="346075" cy="349250"/>
            <a:chOff x="4614303" y="386334"/>
            <a:chExt cx="346075" cy="349250"/>
          </a:xfrm>
        </p:grpSpPr>
        <p:sp>
          <p:nvSpPr>
            <p:cNvPr id="10" name="object 10"/>
            <p:cNvSpPr/>
            <p:nvPr/>
          </p:nvSpPr>
          <p:spPr>
            <a:xfrm>
              <a:off x="4614303" y="386334"/>
              <a:ext cx="345478" cy="163487"/>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614303" y="571627"/>
              <a:ext cx="345478" cy="163487"/>
            </a:xfrm>
            <a:prstGeom prst="rect">
              <a:avLst/>
            </a:prstGeom>
            <a:blipFill>
              <a:blip r:embed="rId5" cstate="print"/>
              <a:stretch>
                <a:fillRect/>
              </a:stretch>
            </a:blipFill>
          </p:spPr>
          <p:txBody>
            <a:bodyPr wrap="square" lIns="0" tIns="0" rIns="0" bIns="0" rtlCol="0"/>
            <a:lstStyle/>
            <a:p>
              <a:endParaRPr/>
            </a:p>
          </p:txBody>
        </p:sp>
      </p:grpSp>
      <p:sp>
        <p:nvSpPr>
          <p:cNvPr id="12" name="object 12"/>
          <p:cNvSpPr txBox="1"/>
          <p:nvPr/>
        </p:nvSpPr>
        <p:spPr>
          <a:xfrm>
            <a:off x="531638" y="1772107"/>
            <a:ext cx="2056130" cy="208279"/>
          </a:xfrm>
          <a:prstGeom prst="rect">
            <a:avLst/>
          </a:prstGeom>
        </p:spPr>
        <p:txBody>
          <a:bodyPr vert="horz" wrap="square" lIns="0" tIns="12700" rIns="0" bIns="0" rtlCol="0">
            <a:spAutoFit/>
          </a:bodyPr>
          <a:lstStyle/>
          <a:p>
            <a:pPr marL="12700">
              <a:lnSpc>
                <a:spcPct val="100000"/>
              </a:lnSpc>
              <a:spcBef>
                <a:spcPts val="100"/>
              </a:spcBef>
            </a:pPr>
            <a:r>
              <a:rPr sz="1200" b="1" spc="-70" dirty="0">
                <a:solidFill>
                  <a:srgbClr val="1A66CF"/>
                </a:solidFill>
                <a:latin typeface="Arial"/>
                <a:cs typeface="Arial"/>
              </a:rPr>
              <a:t>1. </a:t>
            </a:r>
            <a:r>
              <a:rPr sz="1200" b="1" spc="-30" dirty="0">
                <a:solidFill>
                  <a:srgbClr val="1A66CF"/>
                </a:solidFill>
                <a:latin typeface="Arial"/>
                <a:cs typeface="Arial"/>
              </a:rPr>
              <a:t>Trung </a:t>
            </a:r>
            <a:r>
              <a:rPr sz="1200" b="1" spc="15" dirty="0">
                <a:solidFill>
                  <a:srgbClr val="1A66CF"/>
                </a:solidFill>
                <a:latin typeface="Arial"/>
                <a:cs typeface="Arial"/>
              </a:rPr>
              <a:t>tâm </a:t>
            </a:r>
            <a:r>
              <a:rPr sz="1200" b="1" spc="-20" dirty="0">
                <a:solidFill>
                  <a:srgbClr val="1A66CF"/>
                </a:solidFill>
                <a:latin typeface="Arial"/>
                <a:cs typeface="Arial"/>
              </a:rPr>
              <a:t>an </a:t>
            </a:r>
            <a:r>
              <a:rPr sz="1200" b="1" spc="15" dirty="0">
                <a:solidFill>
                  <a:srgbClr val="1A66CF"/>
                </a:solidFill>
                <a:latin typeface="Arial"/>
                <a:cs typeface="Arial"/>
              </a:rPr>
              <a:t>toàn</a:t>
            </a:r>
            <a:r>
              <a:rPr sz="1200" b="1" spc="-160" dirty="0">
                <a:solidFill>
                  <a:srgbClr val="1A66CF"/>
                </a:solidFill>
                <a:latin typeface="Arial"/>
                <a:cs typeface="Arial"/>
              </a:rPr>
              <a:t> </a:t>
            </a:r>
            <a:r>
              <a:rPr sz="1200" b="1" spc="10" dirty="0">
                <a:solidFill>
                  <a:srgbClr val="1A66CF"/>
                </a:solidFill>
                <a:latin typeface="Arial"/>
                <a:cs typeface="Arial"/>
              </a:rPr>
              <a:t>Google</a:t>
            </a:r>
            <a:endParaRPr sz="1200">
              <a:latin typeface="Arial"/>
              <a:cs typeface="Arial"/>
            </a:endParaRPr>
          </a:p>
        </p:txBody>
      </p:sp>
      <p:grpSp>
        <p:nvGrpSpPr>
          <p:cNvPr id="13" name="object 13"/>
          <p:cNvGrpSpPr/>
          <p:nvPr/>
        </p:nvGrpSpPr>
        <p:grpSpPr>
          <a:xfrm>
            <a:off x="2166950" y="2241308"/>
            <a:ext cx="688975" cy="854075"/>
            <a:chOff x="2166950" y="2241308"/>
            <a:chExt cx="688975" cy="854075"/>
          </a:xfrm>
        </p:grpSpPr>
        <p:sp>
          <p:nvSpPr>
            <p:cNvPr id="14" name="object 14"/>
            <p:cNvSpPr/>
            <p:nvPr/>
          </p:nvSpPr>
          <p:spPr>
            <a:xfrm>
              <a:off x="2166950" y="2241308"/>
              <a:ext cx="344805" cy="854075"/>
            </a:xfrm>
            <a:custGeom>
              <a:avLst/>
              <a:gdLst/>
              <a:ahLst/>
              <a:cxnLst/>
              <a:rect l="l" t="t" r="r" b="b"/>
              <a:pathLst>
                <a:path w="344805" h="854075">
                  <a:moveTo>
                    <a:pt x="344195" y="0"/>
                  </a:moveTo>
                  <a:lnTo>
                    <a:pt x="336803" y="0"/>
                  </a:lnTo>
                  <a:lnTo>
                    <a:pt x="329183" y="1612"/>
                  </a:lnTo>
                  <a:lnTo>
                    <a:pt x="42036" y="108572"/>
                  </a:lnTo>
                  <a:lnTo>
                    <a:pt x="12014" y="132829"/>
                  </a:lnTo>
                  <a:lnTo>
                    <a:pt x="0" y="170014"/>
                  </a:lnTo>
                  <a:lnTo>
                    <a:pt x="0" y="380923"/>
                  </a:lnTo>
                  <a:lnTo>
                    <a:pt x="2424" y="432206"/>
                  </a:lnTo>
                  <a:lnTo>
                    <a:pt x="9693" y="482103"/>
                  </a:lnTo>
                  <a:lnTo>
                    <a:pt x="21801" y="530615"/>
                  </a:lnTo>
                  <a:lnTo>
                    <a:pt x="38739" y="577740"/>
                  </a:lnTo>
                  <a:lnTo>
                    <a:pt x="60502" y="623479"/>
                  </a:lnTo>
                  <a:lnTo>
                    <a:pt x="87083" y="667829"/>
                  </a:lnTo>
                  <a:lnTo>
                    <a:pt x="117828" y="709242"/>
                  </a:lnTo>
                  <a:lnTo>
                    <a:pt x="152069" y="746162"/>
                  </a:lnTo>
                  <a:lnTo>
                    <a:pt x="189799" y="778603"/>
                  </a:lnTo>
                  <a:lnTo>
                    <a:pt x="231013" y="806577"/>
                  </a:lnTo>
                  <a:lnTo>
                    <a:pt x="275703" y="830096"/>
                  </a:lnTo>
                  <a:lnTo>
                    <a:pt x="327101" y="850557"/>
                  </a:lnTo>
                  <a:lnTo>
                    <a:pt x="340728" y="853566"/>
                  </a:lnTo>
                  <a:lnTo>
                    <a:pt x="344195" y="853566"/>
                  </a:lnTo>
                  <a:close/>
                </a:path>
              </a:pathLst>
            </a:custGeom>
            <a:solidFill>
              <a:srgbClr val="1658BA"/>
            </a:solidFill>
          </p:spPr>
          <p:txBody>
            <a:bodyPr wrap="square" lIns="0" tIns="0" rIns="0" bIns="0" rtlCol="0"/>
            <a:lstStyle/>
            <a:p>
              <a:endParaRPr/>
            </a:p>
          </p:txBody>
        </p:sp>
        <p:sp>
          <p:nvSpPr>
            <p:cNvPr id="15" name="object 15"/>
            <p:cNvSpPr/>
            <p:nvPr/>
          </p:nvSpPr>
          <p:spPr>
            <a:xfrm>
              <a:off x="2511107" y="2241321"/>
              <a:ext cx="344805" cy="854075"/>
            </a:xfrm>
            <a:custGeom>
              <a:avLst/>
              <a:gdLst/>
              <a:ahLst/>
              <a:cxnLst/>
              <a:rect l="l" t="t" r="r" b="b"/>
              <a:pathLst>
                <a:path w="344805" h="854075">
                  <a:moveTo>
                    <a:pt x="0" y="0"/>
                  </a:moveTo>
                  <a:lnTo>
                    <a:pt x="0" y="853566"/>
                  </a:lnTo>
                  <a:lnTo>
                    <a:pt x="3467" y="853566"/>
                  </a:lnTo>
                  <a:lnTo>
                    <a:pt x="68476" y="830080"/>
                  </a:lnTo>
                  <a:lnTo>
                    <a:pt x="113131" y="806527"/>
                  </a:lnTo>
                  <a:lnTo>
                    <a:pt x="154309" y="778519"/>
                  </a:lnTo>
                  <a:lnTo>
                    <a:pt x="192024" y="746064"/>
                  </a:lnTo>
                  <a:lnTo>
                    <a:pt x="226287" y="709169"/>
                  </a:lnTo>
                  <a:lnTo>
                    <a:pt x="257111" y="667842"/>
                  </a:lnTo>
                  <a:lnTo>
                    <a:pt x="283776" y="623578"/>
                  </a:lnTo>
                  <a:lnTo>
                    <a:pt x="305562" y="577894"/>
                  </a:lnTo>
                  <a:lnTo>
                    <a:pt x="322484" y="530788"/>
                  </a:lnTo>
                  <a:lnTo>
                    <a:pt x="334555" y="482259"/>
                  </a:lnTo>
                  <a:lnTo>
                    <a:pt x="341787" y="432305"/>
                  </a:lnTo>
                  <a:lnTo>
                    <a:pt x="344195" y="380923"/>
                  </a:lnTo>
                  <a:lnTo>
                    <a:pt x="344195" y="170243"/>
                  </a:lnTo>
                  <a:lnTo>
                    <a:pt x="332422" y="133045"/>
                  </a:lnTo>
                  <a:lnTo>
                    <a:pt x="302387" y="108788"/>
                  </a:lnTo>
                  <a:lnTo>
                    <a:pt x="15481" y="1612"/>
                  </a:lnTo>
                  <a:lnTo>
                    <a:pt x="0" y="0"/>
                  </a:lnTo>
                  <a:close/>
                </a:path>
              </a:pathLst>
            </a:custGeom>
            <a:solidFill>
              <a:srgbClr val="1A66CF"/>
            </a:solidFill>
          </p:spPr>
          <p:txBody>
            <a:bodyPr wrap="square" lIns="0" tIns="0" rIns="0" bIns="0" rtlCol="0"/>
            <a:lstStyle/>
            <a:p>
              <a:endParaRPr/>
            </a:p>
          </p:txBody>
        </p:sp>
        <p:sp>
          <p:nvSpPr>
            <p:cNvPr id="16" name="object 16"/>
            <p:cNvSpPr/>
            <p:nvPr/>
          </p:nvSpPr>
          <p:spPr>
            <a:xfrm>
              <a:off x="2318219" y="2427732"/>
              <a:ext cx="193675" cy="401955"/>
            </a:xfrm>
            <a:custGeom>
              <a:avLst/>
              <a:gdLst/>
              <a:ahLst/>
              <a:cxnLst/>
              <a:rect l="l" t="t" r="r" b="b"/>
              <a:pathLst>
                <a:path w="193675" h="401955">
                  <a:moveTo>
                    <a:pt x="193116" y="0"/>
                  </a:moveTo>
                  <a:lnTo>
                    <a:pt x="129520" y="11748"/>
                  </a:lnTo>
                  <a:lnTo>
                    <a:pt x="84199" y="36469"/>
                  </a:lnTo>
                  <a:lnTo>
                    <a:pt x="57068" y="60973"/>
                  </a:lnTo>
                  <a:lnTo>
                    <a:pt x="48044" y="72072"/>
                  </a:lnTo>
                  <a:lnTo>
                    <a:pt x="22083" y="101575"/>
                  </a:lnTo>
                  <a:lnTo>
                    <a:pt x="8424" y="124452"/>
                  </a:lnTo>
                  <a:lnTo>
                    <a:pt x="2565" y="152441"/>
                  </a:lnTo>
                  <a:lnTo>
                    <a:pt x="0" y="197281"/>
                  </a:lnTo>
                  <a:lnTo>
                    <a:pt x="5527" y="249621"/>
                  </a:lnTo>
                  <a:lnTo>
                    <a:pt x="20845" y="290437"/>
                  </a:lnTo>
                  <a:lnTo>
                    <a:pt x="36770" y="316959"/>
                  </a:lnTo>
                  <a:lnTo>
                    <a:pt x="44119" y="326415"/>
                  </a:lnTo>
                  <a:lnTo>
                    <a:pt x="73869" y="366428"/>
                  </a:lnTo>
                  <a:lnTo>
                    <a:pt x="99329" y="387586"/>
                  </a:lnTo>
                  <a:lnTo>
                    <a:pt x="134491" y="396925"/>
                  </a:lnTo>
                  <a:lnTo>
                    <a:pt x="193344" y="401485"/>
                  </a:lnTo>
                  <a:lnTo>
                    <a:pt x="193344" y="321094"/>
                  </a:lnTo>
                  <a:lnTo>
                    <a:pt x="168529" y="315352"/>
                  </a:lnTo>
                  <a:lnTo>
                    <a:pt x="132189" y="297678"/>
                  </a:lnTo>
                  <a:lnTo>
                    <a:pt x="98881" y="261683"/>
                  </a:lnTo>
                  <a:lnTo>
                    <a:pt x="83159" y="200977"/>
                  </a:lnTo>
                  <a:lnTo>
                    <a:pt x="81498" y="141779"/>
                  </a:lnTo>
                  <a:lnTo>
                    <a:pt x="92398" y="109437"/>
                  </a:lnTo>
                  <a:lnTo>
                    <a:pt x="126168" y="92605"/>
                  </a:lnTo>
                  <a:lnTo>
                    <a:pt x="193116" y="79933"/>
                  </a:lnTo>
                  <a:lnTo>
                    <a:pt x="193116" y="0"/>
                  </a:lnTo>
                  <a:close/>
                </a:path>
              </a:pathLst>
            </a:custGeom>
            <a:solidFill>
              <a:srgbClr val="CFE0F9"/>
            </a:solidFill>
          </p:spPr>
          <p:txBody>
            <a:bodyPr wrap="square" lIns="0" tIns="0" rIns="0" bIns="0" rtlCol="0"/>
            <a:lstStyle/>
            <a:p>
              <a:endParaRPr/>
            </a:p>
          </p:txBody>
        </p:sp>
        <p:sp>
          <p:nvSpPr>
            <p:cNvPr id="17" name="object 17"/>
            <p:cNvSpPr/>
            <p:nvPr/>
          </p:nvSpPr>
          <p:spPr>
            <a:xfrm>
              <a:off x="2511336" y="2589898"/>
              <a:ext cx="207676" cy="239090"/>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2511107" y="2427884"/>
              <a:ext cx="142074" cy="110642"/>
            </a:xfrm>
            <a:prstGeom prst="rect">
              <a:avLst/>
            </a:prstGeom>
            <a:blipFill>
              <a:blip r:embed="rId7" cstate="print"/>
              <a:stretch>
                <a:fillRect/>
              </a:stretch>
            </a:blipFill>
          </p:spPr>
          <p:txBody>
            <a:bodyPr wrap="square" lIns="0" tIns="0" rIns="0" bIns="0" rtlCol="0"/>
            <a:lstStyle/>
            <a:p>
              <a:endParaRPr/>
            </a:p>
          </p:txBody>
        </p:sp>
      </p:grpSp>
      <p:sp>
        <p:nvSpPr>
          <p:cNvPr id="19" name="object 19"/>
          <p:cNvSpPr txBox="1"/>
          <p:nvPr/>
        </p:nvSpPr>
        <p:spPr>
          <a:xfrm>
            <a:off x="513147" y="3127806"/>
            <a:ext cx="4276090" cy="2184400"/>
          </a:xfrm>
          <a:prstGeom prst="rect">
            <a:avLst/>
          </a:prstGeom>
        </p:spPr>
        <p:txBody>
          <a:bodyPr vert="horz" wrap="square" lIns="0" tIns="12700" rIns="0" bIns="0" rtlCol="0">
            <a:spAutoFit/>
          </a:bodyPr>
          <a:lstStyle/>
          <a:p>
            <a:pPr marL="1038225">
              <a:lnSpc>
                <a:spcPct val="100000"/>
              </a:lnSpc>
              <a:spcBef>
                <a:spcPts val="100"/>
              </a:spcBef>
            </a:pPr>
            <a:r>
              <a:rPr sz="1200" b="1" spc="-30" dirty="0">
                <a:solidFill>
                  <a:srgbClr val="1A66CF"/>
                </a:solidFill>
                <a:latin typeface="Arial"/>
                <a:cs typeface="Arial"/>
              </a:rPr>
              <a:t>Trung </a:t>
            </a:r>
            <a:r>
              <a:rPr sz="1200" b="1" spc="15" dirty="0">
                <a:solidFill>
                  <a:srgbClr val="1A66CF"/>
                </a:solidFill>
                <a:latin typeface="Arial"/>
                <a:cs typeface="Arial"/>
              </a:rPr>
              <a:t>tâm </a:t>
            </a:r>
            <a:r>
              <a:rPr sz="1200" b="1" spc="-20" dirty="0">
                <a:solidFill>
                  <a:srgbClr val="1A66CF"/>
                </a:solidFill>
                <a:latin typeface="Arial"/>
                <a:cs typeface="Arial"/>
              </a:rPr>
              <a:t>an </a:t>
            </a:r>
            <a:r>
              <a:rPr sz="1200" b="1" spc="15" dirty="0">
                <a:solidFill>
                  <a:srgbClr val="1A66CF"/>
                </a:solidFill>
                <a:latin typeface="Arial"/>
                <a:cs typeface="Arial"/>
              </a:rPr>
              <a:t>toàn</a:t>
            </a:r>
            <a:r>
              <a:rPr sz="1200" b="1" spc="-85" dirty="0">
                <a:solidFill>
                  <a:srgbClr val="1A66CF"/>
                </a:solidFill>
                <a:latin typeface="Arial"/>
                <a:cs typeface="Arial"/>
              </a:rPr>
              <a:t> </a:t>
            </a:r>
            <a:r>
              <a:rPr sz="1200" b="1" spc="10" dirty="0">
                <a:solidFill>
                  <a:srgbClr val="1A66CF"/>
                </a:solidFill>
                <a:latin typeface="Arial"/>
                <a:cs typeface="Arial"/>
              </a:rPr>
              <a:t>Google</a:t>
            </a:r>
            <a:endParaRPr sz="1200">
              <a:latin typeface="Arial"/>
              <a:cs typeface="Arial"/>
            </a:endParaRPr>
          </a:p>
          <a:p>
            <a:pPr>
              <a:lnSpc>
                <a:spcPct val="100000"/>
              </a:lnSpc>
              <a:spcBef>
                <a:spcPts val="55"/>
              </a:spcBef>
            </a:pPr>
            <a:endParaRPr sz="1750">
              <a:latin typeface="Arial"/>
              <a:cs typeface="Arial"/>
            </a:endParaRPr>
          </a:p>
          <a:p>
            <a:pPr marL="12700" marR="5080" algn="just">
              <a:lnSpc>
                <a:spcPct val="100000"/>
              </a:lnSpc>
            </a:pPr>
            <a:r>
              <a:rPr sz="1200" spc="10" dirty="0">
                <a:latin typeface="Arial"/>
                <a:cs typeface="Arial"/>
              </a:rPr>
              <a:t>Là một trung tâm an toàn trực tuyến cung cấp thông </a:t>
            </a:r>
            <a:r>
              <a:rPr sz="1200" spc="5" dirty="0">
                <a:latin typeface="Arial"/>
                <a:cs typeface="Arial"/>
              </a:rPr>
              <a:t>tin </a:t>
            </a:r>
            <a:r>
              <a:rPr sz="1200" spc="10" dirty="0">
                <a:latin typeface="Arial"/>
                <a:cs typeface="Arial"/>
              </a:rPr>
              <a:t>và </a:t>
            </a:r>
            <a:r>
              <a:rPr sz="1200" spc="5" dirty="0">
                <a:latin typeface="Arial"/>
                <a:cs typeface="Arial"/>
              </a:rPr>
              <a:t>tài  nguyên </a:t>
            </a:r>
            <a:r>
              <a:rPr sz="1200" spc="15" dirty="0">
                <a:latin typeface="Arial"/>
                <a:cs typeface="Arial"/>
              </a:rPr>
              <a:t>cho </a:t>
            </a:r>
            <a:r>
              <a:rPr sz="1200" spc="-30" dirty="0">
                <a:latin typeface="Arial"/>
                <a:cs typeface="Arial"/>
              </a:rPr>
              <a:t>người </a:t>
            </a:r>
            <a:r>
              <a:rPr sz="1200" spc="10" dirty="0">
                <a:latin typeface="Arial"/>
                <a:cs typeface="Arial"/>
              </a:rPr>
              <a:t>dùng </a:t>
            </a:r>
            <a:r>
              <a:rPr sz="1200" spc="15" dirty="0">
                <a:latin typeface="Arial"/>
                <a:cs typeface="Arial"/>
              </a:rPr>
              <a:t>Internet </a:t>
            </a:r>
            <a:r>
              <a:rPr sz="1200" dirty="0">
                <a:latin typeface="Arial"/>
                <a:cs typeface="Arial"/>
              </a:rPr>
              <a:t>để </a:t>
            </a:r>
            <a:r>
              <a:rPr sz="1200" spc="10" dirty="0">
                <a:latin typeface="Arial"/>
                <a:cs typeface="Arial"/>
              </a:rPr>
              <a:t>giúp </a:t>
            </a:r>
            <a:r>
              <a:rPr sz="1200" spc="-5" dirty="0">
                <a:latin typeface="Arial"/>
                <a:cs typeface="Arial"/>
              </a:rPr>
              <a:t>họ </a:t>
            </a:r>
            <a:r>
              <a:rPr sz="1200" dirty="0">
                <a:latin typeface="Arial"/>
                <a:cs typeface="Arial"/>
              </a:rPr>
              <a:t>bảo </a:t>
            </a:r>
            <a:r>
              <a:rPr sz="1200" spc="-15" dirty="0">
                <a:latin typeface="Arial"/>
                <a:cs typeface="Arial"/>
              </a:rPr>
              <a:t>vệ </a:t>
            </a:r>
            <a:r>
              <a:rPr sz="1200" spc="20" dirty="0">
                <a:latin typeface="Arial"/>
                <a:cs typeface="Arial"/>
              </a:rPr>
              <a:t>thông </a:t>
            </a:r>
            <a:r>
              <a:rPr sz="1200" spc="10" dirty="0">
                <a:latin typeface="Arial"/>
                <a:cs typeface="Arial"/>
              </a:rPr>
              <a:t>tin  </a:t>
            </a:r>
            <a:r>
              <a:rPr sz="1200" dirty="0">
                <a:latin typeface="Arial"/>
                <a:cs typeface="Arial"/>
              </a:rPr>
              <a:t>cá nhân, tài khoản và thiết bị khỏi các mối đe dọa trực</a:t>
            </a:r>
            <a:r>
              <a:rPr sz="1200" spc="65" dirty="0">
                <a:latin typeface="Arial"/>
                <a:cs typeface="Arial"/>
              </a:rPr>
              <a:t> </a:t>
            </a:r>
            <a:r>
              <a:rPr sz="1200" dirty="0">
                <a:latin typeface="Arial"/>
                <a:cs typeface="Arial"/>
              </a:rPr>
              <a:t>tuyến. </a:t>
            </a:r>
            <a:endParaRPr sz="1200">
              <a:latin typeface="Arial"/>
              <a:cs typeface="Arial"/>
            </a:endParaRPr>
          </a:p>
          <a:p>
            <a:pPr>
              <a:lnSpc>
                <a:spcPct val="100000"/>
              </a:lnSpc>
              <a:spcBef>
                <a:spcPts val="15"/>
              </a:spcBef>
            </a:pPr>
            <a:endParaRPr sz="2000">
              <a:latin typeface="Arial"/>
              <a:cs typeface="Arial"/>
            </a:endParaRPr>
          </a:p>
          <a:p>
            <a:pPr marL="12700" marR="5715">
              <a:lnSpc>
                <a:spcPct val="100000"/>
              </a:lnSpc>
            </a:pPr>
            <a:r>
              <a:rPr sz="1200" spc="-15" dirty="0">
                <a:latin typeface="Arial"/>
                <a:cs typeface="Arial"/>
              </a:rPr>
              <a:t>Trung </a:t>
            </a:r>
            <a:r>
              <a:rPr sz="1200" spc="10" dirty="0">
                <a:latin typeface="Arial"/>
                <a:cs typeface="Arial"/>
              </a:rPr>
              <a:t>tâm </a:t>
            </a:r>
            <a:r>
              <a:rPr sz="1200" spc="-40" dirty="0">
                <a:latin typeface="Arial"/>
                <a:cs typeface="Arial"/>
              </a:rPr>
              <a:t>an </a:t>
            </a:r>
            <a:r>
              <a:rPr sz="1200" spc="10" dirty="0">
                <a:latin typeface="Arial"/>
                <a:cs typeface="Arial"/>
              </a:rPr>
              <a:t>toàn </a:t>
            </a:r>
            <a:r>
              <a:rPr sz="1200" spc="-20" dirty="0">
                <a:latin typeface="Arial"/>
                <a:cs typeface="Arial"/>
              </a:rPr>
              <a:t>này </a:t>
            </a:r>
            <a:r>
              <a:rPr sz="1200" spc="10" dirty="0">
                <a:latin typeface="Arial"/>
                <a:cs typeface="Arial"/>
              </a:rPr>
              <a:t>cung </a:t>
            </a:r>
            <a:r>
              <a:rPr sz="1200" spc="5" dirty="0">
                <a:latin typeface="Arial"/>
                <a:cs typeface="Arial"/>
              </a:rPr>
              <a:t>cấp </a:t>
            </a:r>
            <a:r>
              <a:rPr sz="1200" spc="40" dirty="0">
                <a:latin typeface="Arial"/>
                <a:cs typeface="Arial"/>
              </a:rPr>
              <a:t>một </a:t>
            </a:r>
            <a:r>
              <a:rPr sz="1200" spc="-20" dirty="0">
                <a:latin typeface="Arial"/>
                <a:cs typeface="Arial"/>
              </a:rPr>
              <a:t>số </a:t>
            </a:r>
            <a:r>
              <a:rPr sz="1200" spc="-35" dirty="0">
                <a:latin typeface="Arial"/>
                <a:cs typeface="Arial"/>
              </a:rPr>
              <a:t>lượng </a:t>
            </a:r>
            <a:r>
              <a:rPr sz="1200" spc="-40" dirty="0">
                <a:latin typeface="Arial"/>
                <a:cs typeface="Arial"/>
              </a:rPr>
              <a:t>lớn </a:t>
            </a:r>
            <a:r>
              <a:rPr sz="1200" spc="5" dirty="0">
                <a:latin typeface="Arial"/>
                <a:cs typeface="Arial"/>
              </a:rPr>
              <a:t>các </a:t>
            </a:r>
            <a:r>
              <a:rPr sz="1200" dirty="0">
                <a:latin typeface="Arial"/>
                <a:cs typeface="Arial"/>
              </a:rPr>
              <a:t>tài </a:t>
            </a:r>
            <a:r>
              <a:rPr sz="1200" spc="-15" dirty="0">
                <a:latin typeface="Arial"/>
                <a:cs typeface="Arial"/>
              </a:rPr>
              <a:t>liệu  </a:t>
            </a:r>
            <a:r>
              <a:rPr sz="1200" spc="-5" dirty="0">
                <a:latin typeface="Arial"/>
                <a:cs typeface="Arial"/>
              </a:rPr>
              <a:t>và tài nguyên miễn phí</a:t>
            </a:r>
            <a:r>
              <a:rPr sz="1200" dirty="0">
                <a:latin typeface="Arial"/>
                <a:cs typeface="Arial"/>
              </a:rPr>
              <a:t> </a:t>
            </a:r>
            <a:r>
              <a:rPr sz="1200" spc="-5" dirty="0">
                <a:latin typeface="Arial"/>
                <a:cs typeface="Arial"/>
              </a:rPr>
              <a:t>về:</a:t>
            </a:r>
            <a:endParaRPr sz="1200">
              <a:latin typeface="Arial"/>
              <a:cs typeface="Arial"/>
            </a:endParaRPr>
          </a:p>
          <a:p>
            <a:pPr marL="273050" marR="43815">
              <a:lnSpc>
                <a:spcPct val="100000"/>
              </a:lnSpc>
              <a:spcBef>
                <a:spcPts val="1095"/>
              </a:spcBef>
            </a:pPr>
            <a:r>
              <a:rPr sz="1200" spc="-40" dirty="0">
                <a:latin typeface="Arial"/>
                <a:cs typeface="Arial"/>
              </a:rPr>
              <a:t>Bảo </a:t>
            </a:r>
            <a:r>
              <a:rPr sz="1200" spc="15" dirty="0">
                <a:latin typeface="Arial"/>
                <a:cs typeface="Arial"/>
              </a:rPr>
              <a:t>mật </a:t>
            </a:r>
            <a:r>
              <a:rPr sz="1200" spc="-30" dirty="0">
                <a:latin typeface="Arial"/>
                <a:cs typeface="Arial"/>
              </a:rPr>
              <a:t>và </a:t>
            </a:r>
            <a:r>
              <a:rPr sz="1200" spc="5" dirty="0">
                <a:latin typeface="Arial"/>
                <a:cs typeface="Arial"/>
              </a:rPr>
              <a:t>quyền </a:t>
            </a:r>
            <a:r>
              <a:rPr sz="1200" spc="10" dirty="0">
                <a:latin typeface="Arial"/>
                <a:cs typeface="Arial"/>
              </a:rPr>
              <a:t>riêng </a:t>
            </a:r>
            <a:r>
              <a:rPr sz="1200" spc="-30" dirty="0">
                <a:latin typeface="Arial"/>
                <a:cs typeface="Arial"/>
              </a:rPr>
              <a:t>tư: Biện </a:t>
            </a:r>
            <a:r>
              <a:rPr sz="1200" dirty="0">
                <a:latin typeface="Arial"/>
                <a:cs typeface="Arial"/>
              </a:rPr>
              <a:t>pháp bảo </a:t>
            </a:r>
            <a:r>
              <a:rPr sz="1200" spc="15" dirty="0">
                <a:latin typeface="Arial"/>
                <a:cs typeface="Arial"/>
              </a:rPr>
              <a:t>mật </a:t>
            </a:r>
            <a:r>
              <a:rPr sz="1200" spc="5" dirty="0">
                <a:latin typeface="Arial"/>
                <a:cs typeface="Arial"/>
              </a:rPr>
              <a:t>tích </a:t>
            </a:r>
            <a:r>
              <a:rPr sz="1200" spc="-35" dirty="0">
                <a:latin typeface="Arial"/>
                <a:cs typeface="Arial"/>
              </a:rPr>
              <a:t>hợp,  </a:t>
            </a:r>
            <a:r>
              <a:rPr sz="1200" spc="-10" dirty="0">
                <a:latin typeface="Arial"/>
                <a:cs typeface="Arial"/>
              </a:rPr>
              <a:t>chế độ kiểm soát quyền riêng tư, cách thức </a:t>
            </a:r>
            <a:r>
              <a:rPr sz="1200" spc="-15" dirty="0">
                <a:latin typeface="Arial"/>
                <a:cs typeface="Arial"/>
              </a:rPr>
              <a:t>xử </a:t>
            </a:r>
            <a:r>
              <a:rPr sz="1200" spc="-10" dirty="0">
                <a:latin typeface="Arial"/>
                <a:cs typeface="Arial"/>
              </a:rPr>
              <a:t>lý </a:t>
            </a:r>
            <a:r>
              <a:rPr sz="1200" spc="-15" dirty="0">
                <a:latin typeface="Arial"/>
                <a:cs typeface="Arial"/>
              </a:rPr>
              <a:t>dữ</a:t>
            </a:r>
            <a:r>
              <a:rPr sz="1200" spc="25" dirty="0">
                <a:latin typeface="Arial"/>
                <a:cs typeface="Arial"/>
              </a:rPr>
              <a:t> </a:t>
            </a:r>
            <a:r>
              <a:rPr sz="1200" spc="-10" dirty="0">
                <a:latin typeface="Arial"/>
                <a:cs typeface="Arial"/>
              </a:rPr>
              <a:t>liệu…</a:t>
            </a:r>
            <a:endParaRPr sz="1200">
              <a:latin typeface="Arial"/>
              <a:cs typeface="Arial"/>
            </a:endParaRPr>
          </a:p>
        </p:txBody>
      </p:sp>
      <p:grpSp>
        <p:nvGrpSpPr>
          <p:cNvPr id="20" name="object 20"/>
          <p:cNvGrpSpPr/>
          <p:nvPr/>
        </p:nvGrpSpPr>
        <p:grpSpPr>
          <a:xfrm>
            <a:off x="5279011" y="2835478"/>
            <a:ext cx="49530" cy="457200"/>
            <a:chOff x="5279011" y="2835478"/>
            <a:chExt cx="49530" cy="457200"/>
          </a:xfrm>
        </p:grpSpPr>
        <p:sp>
          <p:nvSpPr>
            <p:cNvPr id="21" name="object 21"/>
            <p:cNvSpPr/>
            <p:nvPr/>
          </p:nvSpPr>
          <p:spPr>
            <a:xfrm>
              <a:off x="5279011" y="2835478"/>
              <a:ext cx="48993" cy="457199"/>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5327992" y="2882480"/>
              <a:ext cx="635" cy="363220"/>
            </a:xfrm>
            <a:custGeom>
              <a:avLst/>
              <a:gdLst/>
              <a:ahLst/>
              <a:cxnLst/>
              <a:rect l="l" t="t" r="r" b="b"/>
              <a:pathLst>
                <a:path w="635" h="363219">
                  <a:moveTo>
                    <a:pt x="0" y="362915"/>
                  </a:moveTo>
                  <a:lnTo>
                    <a:pt x="12" y="0"/>
                  </a:lnTo>
                  <a:lnTo>
                    <a:pt x="0" y="362915"/>
                  </a:lnTo>
                  <a:close/>
                </a:path>
              </a:pathLst>
            </a:custGeom>
            <a:solidFill>
              <a:srgbClr val="E8EAEC"/>
            </a:solidFill>
          </p:spPr>
          <p:txBody>
            <a:bodyPr wrap="square" lIns="0" tIns="0" rIns="0" bIns="0" rtlCol="0"/>
            <a:lstStyle/>
            <a:p>
              <a:endParaRPr/>
            </a:p>
          </p:txBody>
        </p:sp>
      </p:grpSp>
      <p:sp>
        <p:nvSpPr>
          <p:cNvPr id="23" name="object 23"/>
          <p:cNvSpPr txBox="1"/>
          <p:nvPr/>
        </p:nvSpPr>
        <p:spPr>
          <a:xfrm>
            <a:off x="513147" y="5400776"/>
            <a:ext cx="2877185" cy="1462405"/>
          </a:xfrm>
          <a:prstGeom prst="rect">
            <a:avLst/>
          </a:prstGeom>
        </p:spPr>
        <p:txBody>
          <a:bodyPr vert="horz" wrap="square" lIns="0" tIns="12700" rIns="0" bIns="0" rtlCol="0">
            <a:spAutoFit/>
          </a:bodyPr>
          <a:lstStyle/>
          <a:p>
            <a:pPr marL="273050" marR="5080" algn="just">
              <a:lnSpc>
                <a:spcPct val="100000"/>
              </a:lnSpc>
              <a:spcBef>
                <a:spcPts val="100"/>
              </a:spcBef>
            </a:pPr>
            <a:r>
              <a:rPr sz="1200" spc="-20" dirty="0">
                <a:latin typeface="Arial"/>
                <a:cs typeface="Arial"/>
              </a:rPr>
              <a:t>An </a:t>
            </a:r>
            <a:r>
              <a:rPr sz="1200" spc="10" dirty="0">
                <a:latin typeface="Arial"/>
                <a:cs typeface="Arial"/>
              </a:rPr>
              <a:t>toàn </a:t>
            </a:r>
            <a:r>
              <a:rPr sz="1200" spc="15" dirty="0">
                <a:latin typeface="Arial"/>
                <a:cs typeface="Arial"/>
              </a:rPr>
              <a:t>cho </a:t>
            </a:r>
            <a:r>
              <a:rPr sz="1200" spc="-10" dirty="0">
                <a:latin typeface="Arial"/>
                <a:cs typeface="Arial"/>
              </a:rPr>
              <a:t>gia </a:t>
            </a:r>
            <a:r>
              <a:rPr sz="1200" spc="-20" dirty="0">
                <a:latin typeface="Arial"/>
                <a:cs typeface="Arial"/>
              </a:rPr>
              <a:t>đình: </a:t>
            </a:r>
            <a:r>
              <a:rPr sz="1200" dirty="0">
                <a:latin typeface="Arial"/>
                <a:cs typeface="Arial"/>
              </a:rPr>
              <a:t>Quyền kiểm  </a:t>
            </a:r>
            <a:r>
              <a:rPr sz="1200" spc="5" dirty="0">
                <a:latin typeface="Arial"/>
                <a:cs typeface="Arial"/>
              </a:rPr>
              <a:t>soát </a:t>
            </a:r>
            <a:r>
              <a:rPr sz="1200" spc="-10" dirty="0">
                <a:latin typeface="Arial"/>
                <a:cs typeface="Arial"/>
              </a:rPr>
              <a:t>của cha </a:t>
            </a:r>
            <a:r>
              <a:rPr sz="1200" spc="-15" dirty="0">
                <a:latin typeface="Arial"/>
                <a:cs typeface="Arial"/>
              </a:rPr>
              <a:t>mẹ, </a:t>
            </a:r>
            <a:r>
              <a:rPr sz="1200" spc="10" dirty="0">
                <a:latin typeface="Arial"/>
                <a:cs typeface="Arial"/>
              </a:rPr>
              <a:t>trải nghiệm </a:t>
            </a:r>
            <a:r>
              <a:rPr sz="1200" dirty="0">
                <a:latin typeface="Arial"/>
                <a:cs typeface="Arial"/>
              </a:rPr>
              <a:t>phù </a:t>
            </a:r>
            <a:r>
              <a:rPr sz="1200" spc="-25" dirty="0">
                <a:latin typeface="Arial"/>
                <a:cs typeface="Arial"/>
              </a:rPr>
              <a:t>hợp  </a:t>
            </a:r>
            <a:r>
              <a:rPr sz="1200" spc="-20" dirty="0">
                <a:latin typeface="Arial"/>
                <a:cs typeface="Arial"/>
              </a:rPr>
              <a:t>với gia</a:t>
            </a:r>
            <a:r>
              <a:rPr sz="1200" spc="-10" dirty="0">
                <a:latin typeface="Arial"/>
                <a:cs typeface="Arial"/>
              </a:rPr>
              <a:t> </a:t>
            </a:r>
            <a:r>
              <a:rPr sz="1200" spc="-20" dirty="0">
                <a:latin typeface="Arial"/>
                <a:cs typeface="Arial"/>
              </a:rPr>
              <a:t>đình. </a:t>
            </a:r>
            <a:endParaRPr sz="1200">
              <a:latin typeface="Arial"/>
              <a:cs typeface="Arial"/>
            </a:endParaRPr>
          </a:p>
          <a:p>
            <a:pPr marL="12700" marR="9525" algn="just">
              <a:lnSpc>
                <a:spcPct val="100000"/>
              </a:lnSpc>
              <a:spcBef>
                <a:spcPts val="1230"/>
              </a:spcBef>
            </a:pPr>
            <a:r>
              <a:rPr sz="1200" spc="-30" dirty="0">
                <a:latin typeface="Arial"/>
                <a:cs typeface="Arial"/>
              </a:rPr>
              <a:t>Trung </a:t>
            </a:r>
            <a:r>
              <a:rPr sz="1200" spc="-5" dirty="0">
                <a:latin typeface="Arial"/>
                <a:cs typeface="Arial"/>
              </a:rPr>
              <a:t>tâm </a:t>
            </a:r>
            <a:r>
              <a:rPr sz="1200" spc="-35" dirty="0">
                <a:latin typeface="Arial"/>
                <a:cs typeface="Arial"/>
              </a:rPr>
              <a:t>an </a:t>
            </a:r>
            <a:r>
              <a:rPr sz="1200" spc="10" dirty="0">
                <a:latin typeface="Arial"/>
                <a:cs typeface="Arial"/>
              </a:rPr>
              <a:t>toàn </a:t>
            </a:r>
            <a:r>
              <a:rPr sz="1200" spc="5" dirty="0">
                <a:latin typeface="Arial"/>
                <a:cs typeface="Arial"/>
              </a:rPr>
              <a:t>Google </a:t>
            </a:r>
            <a:r>
              <a:rPr sz="1200" spc="-10" dirty="0">
                <a:latin typeface="Arial"/>
                <a:cs typeface="Arial"/>
              </a:rPr>
              <a:t>giúp </a:t>
            </a:r>
            <a:r>
              <a:rPr sz="1200" spc="-45" dirty="0">
                <a:latin typeface="Arial"/>
                <a:cs typeface="Arial"/>
              </a:rPr>
              <a:t>người  </a:t>
            </a:r>
            <a:r>
              <a:rPr sz="1200" spc="-10" dirty="0">
                <a:latin typeface="Arial"/>
                <a:cs typeface="Arial"/>
              </a:rPr>
              <a:t>dùng </a:t>
            </a:r>
            <a:r>
              <a:rPr sz="1200" spc="-5" dirty="0">
                <a:latin typeface="Arial"/>
                <a:cs typeface="Arial"/>
              </a:rPr>
              <a:t>tăng </a:t>
            </a:r>
            <a:r>
              <a:rPr sz="1200" spc="-40" dirty="0">
                <a:latin typeface="Arial"/>
                <a:cs typeface="Arial"/>
              </a:rPr>
              <a:t>cường </a:t>
            </a:r>
            <a:r>
              <a:rPr sz="1200" spc="-25" dirty="0">
                <a:latin typeface="Arial"/>
                <a:cs typeface="Arial"/>
              </a:rPr>
              <a:t>kiến </a:t>
            </a:r>
            <a:r>
              <a:rPr sz="1200" spc="-15" dirty="0">
                <a:latin typeface="Arial"/>
                <a:cs typeface="Arial"/>
              </a:rPr>
              <a:t>thức </a:t>
            </a:r>
            <a:r>
              <a:rPr sz="1200" spc="-10" dirty="0">
                <a:latin typeface="Arial"/>
                <a:cs typeface="Arial"/>
              </a:rPr>
              <a:t>về </a:t>
            </a:r>
            <a:r>
              <a:rPr sz="1200" spc="-55" dirty="0">
                <a:latin typeface="Arial"/>
                <a:cs typeface="Arial"/>
              </a:rPr>
              <a:t>an </a:t>
            </a:r>
            <a:r>
              <a:rPr sz="1200" spc="-5" dirty="0">
                <a:latin typeface="Arial"/>
                <a:cs typeface="Arial"/>
              </a:rPr>
              <a:t>toàn trực  </a:t>
            </a:r>
            <a:r>
              <a:rPr sz="1200" dirty="0">
                <a:latin typeface="Arial"/>
                <a:cs typeface="Arial"/>
              </a:rPr>
              <a:t>tuyến </a:t>
            </a:r>
            <a:r>
              <a:rPr sz="1200" spc="-50" dirty="0">
                <a:latin typeface="Arial"/>
                <a:cs typeface="Arial"/>
              </a:rPr>
              <a:t>và </a:t>
            </a:r>
            <a:r>
              <a:rPr sz="1200" spc="-20" dirty="0">
                <a:latin typeface="Arial"/>
                <a:cs typeface="Arial"/>
              </a:rPr>
              <a:t>giảm </a:t>
            </a:r>
            <a:r>
              <a:rPr sz="1200" spc="5" dirty="0">
                <a:latin typeface="Arial"/>
                <a:cs typeface="Arial"/>
              </a:rPr>
              <a:t>thiểu </a:t>
            </a:r>
            <a:r>
              <a:rPr sz="1200" spc="-15" dirty="0">
                <a:latin typeface="Arial"/>
                <a:cs typeface="Arial"/>
              </a:rPr>
              <a:t>các </a:t>
            </a:r>
            <a:r>
              <a:rPr sz="1200" spc="-10" dirty="0">
                <a:latin typeface="Arial"/>
                <a:cs typeface="Arial"/>
              </a:rPr>
              <a:t>mối đe </a:t>
            </a:r>
            <a:r>
              <a:rPr sz="1200" spc="-15" dirty="0">
                <a:latin typeface="Arial"/>
                <a:cs typeface="Arial"/>
              </a:rPr>
              <a:t>dọa </a:t>
            </a:r>
            <a:r>
              <a:rPr sz="1200" spc="5" dirty="0">
                <a:latin typeface="Arial"/>
                <a:cs typeface="Arial"/>
              </a:rPr>
              <a:t>tiềm  </a:t>
            </a:r>
            <a:r>
              <a:rPr sz="1200" spc="-50" dirty="0">
                <a:latin typeface="Arial"/>
                <a:cs typeface="Arial"/>
              </a:rPr>
              <a:t>ẩn. </a:t>
            </a:r>
            <a:endParaRPr sz="1200">
              <a:latin typeface="Arial"/>
              <a:cs typeface="Arial"/>
            </a:endParaRPr>
          </a:p>
        </p:txBody>
      </p:sp>
      <p:sp>
        <p:nvSpPr>
          <p:cNvPr id="24" name="object 24"/>
          <p:cNvSpPr/>
          <p:nvPr/>
        </p:nvSpPr>
        <p:spPr>
          <a:xfrm>
            <a:off x="544351" y="4989182"/>
            <a:ext cx="104800" cy="104813"/>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544351" y="5456669"/>
            <a:ext cx="104800" cy="104813"/>
          </a:xfrm>
          <a:prstGeom prst="rect">
            <a:avLst/>
          </a:prstGeom>
          <a:blipFill>
            <a:blip r:embed="rId10" cstate="print"/>
            <a:stretch>
              <a:fillRect/>
            </a:stretch>
          </a:blipFill>
        </p:spPr>
        <p:txBody>
          <a:bodyPr wrap="square" lIns="0" tIns="0" rIns="0" bIns="0" rtlCol="0"/>
          <a:lstStyle/>
          <a:p>
            <a:endParaRPr/>
          </a:p>
        </p:txBody>
      </p:sp>
      <p:grpSp>
        <p:nvGrpSpPr>
          <p:cNvPr id="26" name="object 26"/>
          <p:cNvGrpSpPr/>
          <p:nvPr/>
        </p:nvGrpSpPr>
        <p:grpSpPr>
          <a:xfrm>
            <a:off x="3582428" y="5889955"/>
            <a:ext cx="977265" cy="976630"/>
            <a:chOff x="3582428" y="5889955"/>
            <a:chExt cx="977265" cy="976630"/>
          </a:xfrm>
        </p:grpSpPr>
        <p:sp>
          <p:nvSpPr>
            <p:cNvPr id="27" name="object 27"/>
            <p:cNvSpPr/>
            <p:nvPr/>
          </p:nvSpPr>
          <p:spPr>
            <a:xfrm>
              <a:off x="3601478" y="5910021"/>
              <a:ext cx="353060" cy="367030"/>
            </a:xfrm>
            <a:custGeom>
              <a:avLst/>
              <a:gdLst/>
              <a:ahLst/>
              <a:cxnLst/>
              <a:rect l="l" t="t" r="r" b="b"/>
              <a:pathLst>
                <a:path w="353060" h="367029">
                  <a:moveTo>
                    <a:pt x="0" y="367017"/>
                  </a:moveTo>
                  <a:lnTo>
                    <a:pt x="0" y="158559"/>
                  </a:lnTo>
                  <a:lnTo>
                    <a:pt x="8119" y="108585"/>
                  </a:lnTo>
                  <a:lnTo>
                    <a:pt x="30699" y="65076"/>
                  </a:lnTo>
                  <a:lnTo>
                    <a:pt x="65076" y="30699"/>
                  </a:lnTo>
                  <a:lnTo>
                    <a:pt x="108585" y="8119"/>
                  </a:lnTo>
                  <a:lnTo>
                    <a:pt x="158559" y="0"/>
                  </a:lnTo>
                  <a:lnTo>
                    <a:pt x="352653" y="0"/>
                  </a:lnTo>
                </a:path>
              </a:pathLst>
            </a:custGeom>
            <a:ln w="38100">
              <a:solidFill>
                <a:srgbClr val="C2201F"/>
              </a:solidFill>
            </a:ln>
          </p:spPr>
          <p:txBody>
            <a:bodyPr wrap="square" lIns="0" tIns="0" rIns="0" bIns="0" rtlCol="0"/>
            <a:lstStyle/>
            <a:p>
              <a:endParaRPr/>
            </a:p>
          </p:txBody>
        </p:sp>
        <p:sp>
          <p:nvSpPr>
            <p:cNvPr id="28" name="object 28"/>
            <p:cNvSpPr/>
            <p:nvPr/>
          </p:nvSpPr>
          <p:spPr>
            <a:xfrm>
              <a:off x="3691039" y="6207137"/>
              <a:ext cx="52069" cy="181610"/>
            </a:xfrm>
            <a:custGeom>
              <a:avLst/>
              <a:gdLst/>
              <a:ahLst/>
              <a:cxnLst/>
              <a:rect l="l" t="t" r="r" b="b"/>
              <a:pathLst>
                <a:path w="52070" h="181610">
                  <a:moveTo>
                    <a:pt x="51841" y="103644"/>
                  </a:moveTo>
                  <a:lnTo>
                    <a:pt x="25920" y="103644"/>
                  </a:lnTo>
                  <a:lnTo>
                    <a:pt x="25920" y="129565"/>
                  </a:lnTo>
                  <a:lnTo>
                    <a:pt x="0" y="129565"/>
                  </a:lnTo>
                  <a:lnTo>
                    <a:pt x="0" y="155473"/>
                  </a:lnTo>
                  <a:lnTo>
                    <a:pt x="0" y="181394"/>
                  </a:lnTo>
                  <a:lnTo>
                    <a:pt x="25920" y="181394"/>
                  </a:lnTo>
                  <a:lnTo>
                    <a:pt x="25920" y="155486"/>
                  </a:lnTo>
                  <a:lnTo>
                    <a:pt x="51841" y="155486"/>
                  </a:lnTo>
                  <a:lnTo>
                    <a:pt x="51841" y="129565"/>
                  </a:lnTo>
                  <a:lnTo>
                    <a:pt x="51841" y="103644"/>
                  </a:lnTo>
                  <a:close/>
                </a:path>
                <a:path w="52070" h="181610">
                  <a:moveTo>
                    <a:pt x="51841" y="0"/>
                  </a:moveTo>
                  <a:lnTo>
                    <a:pt x="25920" y="0"/>
                  </a:lnTo>
                  <a:lnTo>
                    <a:pt x="0" y="0"/>
                  </a:lnTo>
                  <a:lnTo>
                    <a:pt x="0" y="25908"/>
                  </a:lnTo>
                  <a:lnTo>
                    <a:pt x="0" y="51816"/>
                  </a:lnTo>
                  <a:lnTo>
                    <a:pt x="0" y="77736"/>
                  </a:lnTo>
                  <a:lnTo>
                    <a:pt x="25920" y="77736"/>
                  </a:lnTo>
                  <a:lnTo>
                    <a:pt x="25920" y="51816"/>
                  </a:lnTo>
                  <a:lnTo>
                    <a:pt x="51841" y="51816"/>
                  </a:lnTo>
                  <a:lnTo>
                    <a:pt x="51841" y="25908"/>
                  </a:lnTo>
                  <a:lnTo>
                    <a:pt x="51841" y="0"/>
                  </a:lnTo>
                  <a:close/>
                </a:path>
              </a:pathLst>
            </a:custGeom>
            <a:solidFill>
              <a:srgbClr val="000000"/>
            </a:solidFill>
          </p:spPr>
          <p:txBody>
            <a:bodyPr wrap="square" lIns="0" tIns="0" rIns="0" bIns="0" rtlCol="0"/>
            <a:lstStyle/>
            <a:p>
              <a:endParaRPr/>
            </a:p>
          </p:txBody>
        </p:sp>
        <p:sp>
          <p:nvSpPr>
            <p:cNvPr id="29" name="object 29"/>
            <p:cNvSpPr/>
            <p:nvPr/>
          </p:nvSpPr>
          <p:spPr>
            <a:xfrm>
              <a:off x="3601478" y="6478943"/>
              <a:ext cx="353060" cy="367030"/>
            </a:xfrm>
            <a:custGeom>
              <a:avLst/>
              <a:gdLst/>
              <a:ahLst/>
              <a:cxnLst/>
              <a:rect l="l" t="t" r="r" b="b"/>
              <a:pathLst>
                <a:path w="353060" h="367029">
                  <a:moveTo>
                    <a:pt x="0" y="0"/>
                  </a:moveTo>
                  <a:lnTo>
                    <a:pt x="0" y="208457"/>
                  </a:lnTo>
                  <a:lnTo>
                    <a:pt x="8119" y="258432"/>
                  </a:lnTo>
                  <a:lnTo>
                    <a:pt x="30699" y="301940"/>
                  </a:lnTo>
                  <a:lnTo>
                    <a:pt x="65076" y="336317"/>
                  </a:lnTo>
                  <a:lnTo>
                    <a:pt x="108585" y="358898"/>
                  </a:lnTo>
                  <a:lnTo>
                    <a:pt x="158559" y="367017"/>
                  </a:lnTo>
                  <a:lnTo>
                    <a:pt x="352653" y="367017"/>
                  </a:lnTo>
                </a:path>
              </a:pathLst>
            </a:custGeom>
            <a:ln w="38100">
              <a:solidFill>
                <a:srgbClr val="175AB9"/>
              </a:solidFill>
            </a:ln>
          </p:spPr>
          <p:txBody>
            <a:bodyPr wrap="square" lIns="0" tIns="0" rIns="0" bIns="0" rtlCol="0"/>
            <a:lstStyle/>
            <a:p>
              <a:endParaRPr/>
            </a:p>
          </p:txBody>
        </p:sp>
        <p:sp>
          <p:nvSpPr>
            <p:cNvPr id="30" name="object 30"/>
            <p:cNvSpPr/>
            <p:nvPr/>
          </p:nvSpPr>
          <p:spPr>
            <a:xfrm>
              <a:off x="3691039" y="5999810"/>
              <a:ext cx="259715" cy="751840"/>
            </a:xfrm>
            <a:custGeom>
              <a:avLst/>
              <a:gdLst/>
              <a:ahLst/>
              <a:cxnLst/>
              <a:rect l="l" t="t" r="r" b="b"/>
              <a:pathLst>
                <a:path w="259714" h="751840">
                  <a:moveTo>
                    <a:pt x="103670" y="259143"/>
                  </a:moveTo>
                  <a:lnTo>
                    <a:pt x="77749" y="259143"/>
                  </a:lnTo>
                  <a:lnTo>
                    <a:pt x="51828" y="259143"/>
                  </a:lnTo>
                  <a:lnTo>
                    <a:pt x="51828" y="285064"/>
                  </a:lnTo>
                  <a:lnTo>
                    <a:pt x="77749" y="285064"/>
                  </a:lnTo>
                  <a:lnTo>
                    <a:pt x="77749" y="310984"/>
                  </a:lnTo>
                  <a:lnTo>
                    <a:pt x="103670" y="310984"/>
                  </a:lnTo>
                  <a:lnTo>
                    <a:pt x="103670" y="285064"/>
                  </a:lnTo>
                  <a:lnTo>
                    <a:pt x="103670" y="259143"/>
                  </a:lnTo>
                  <a:close/>
                </a:path>
                <a:path w="259714" h="751840">
                  <a:moveTo>
                    <a:pt x="129578" y="207327"/>
                  </a:moveTo>
                  <a:lnTo>
                    <a:pt x="103670" y="207327"/>
                  </a:lnTo>
                  <a:lnTo>
                    <a:pt x="77749" y="207327"/>
                  </a:lnTo>
                  <a:lnTo>
                    <a:pt x="51828" y="207327"/>
                  </a:lnTo>
                  <a:lnTo>
                    <a:pt x="51828" y="233235"/>
                  </a:lnTo>
                  <a:lnTo>
                    <a:pt x="77749" y="233235"/>
                  </a:lnTo>
                  <a:lnTo>
                    <a:pt x="103657" y="233235"/>
                  </a:lnTo>
                  <a:lnTo>
                    <a:pt x="129578" y="233235"/>
                  </a:lnTo>
                  <a:lnTo>
                    <a:pt x="129578" y="207327"/>
                  </a:lnTo>
                  <a:close/>
                </a:path>
                <a:path w="259714" h="751840">
                  <a:moveTo>
                    <a:pt x="181406" y="362800"/>
                  </a:moveTo>
                  <a:lnTo>
                    <a:pt x="155486" y="362800"/>
                  </a:lnTo>
                  <a:lnTo>
                    <a:pt x="155486" y="388721"/>
                  </a:lnTo>
                  <a:lnTo>
                    <a:pt x="181406" y="388721"/>
                  </a:lnTo>
                  <a:lnTo>
                    <a:pt x="181406" y="362800"/>
                  </a:lnTo>
                  <a:close/>
                </a:path>
                <a:path w="259714" h="751840">
                  <a:moveTo>
                    <a:pt x="233235" y="621931"/>
                  </a:moveTo>
                  <a:lnTo>
                    <a:pt x="207314" y="621931"/>
                  </a:lnTo>
                  <a:lnTo>
                    <a:pt x="207314" y="647852"/>
                  </a:lnTo>
                  <a:lnTo>
                    <a:pt x="207314" y="673760"/>
                  </a:lnTo>
                  <a:lnTo>
                    <a:pt x="207314" y="699681"/>
                  </a:lnTo>
                  <a:lnTo>
                    <a:pt x="207314" y="725589"/>
                  </a:lnTo>
                  <a:lnTo>
                    <a:pt x="207314" y="751497"/>
                  </a:lnTo>
                  <a:lnTo>
                    <a:pt x="233235" y="751497"/>
                  </a:lnTo>
                  <a:lnTo>
                    <a:pt x="233235" y="647852"/>
                  </a:lnTo>
                  <a:lnTo>
                    <a:pt x="233235" y="621931"/>
                  </a:lnTo>
                  <a:close/>
                </a:path>
                <a:path w="259714" h="751840">
                  <a:moveTo>
                    <a:pt x="233235" y="570103"/>
                  </a:moveTo>
                  <a:lnTo>
                    <a:pt x="207314" y="570103"/>
                  </a:lnTo>
                  <a:lnTo>
                    <a:pt x="207314" y="596023"/>
                  </a:lnTo>
                  <a:lnTo>
                    <a:pt x="233235" y="596023"/>
                  </a:lnTo>
                  <a:lnTo>
                    <a:pt x="233235" y="570103"/>
                  </a:lnTo>
                  <a:close/>
                </a:path>
                <a:path w="259714" h="751840">
                  <a:moveTo>
                    <a:pt x="233235" y="233235"/>
                  </a:moveTo>
                  <a:lnTo>
                    <a:pt x="207314" y="233235"/>
                  </a:lnTo>
                  <a:lnTo>
                    <a:pt x="207314" y="207327"/>
                  </a:lnTo>
                  <a:lnTo>
                    <a:pt x="181406" y="207327"/>
                  </a:lnTo>
                  <a:lnTo>
                    <a:pt x="155486" y="207327"/>
                  </a:lnTo>
                  <a:lnTo>
                    <a:pt x="155486" y="233235"/>
                  </a:lnTo>
                  <a:lnTo>
                    <a:pt x="181406" y="233235"/>
                  </a:lnTo>
                  <a:lnTo>
                    <a:pt x="181406" y="259143"/>
                  </a:lnTo>
                  <a:lnTo>
                    <a:pt x="155486" y="259143"/>
                  </a:lnTo>
                  <a:lnTo>
                    <a:pt x="129578" y="259143"/>
                  </a:lnTo>
                  <a:lnTo>
                    <a:pt x="129578" y="285064"/>
                  </a:lnTo>
                  <a:lnTo>
                    <a:pt x="129578" y="310984"/>
                  </a:lnTo>
                  <a:lnTo>
                    <a:pt x="155486" y="310984"/>
                  </a:lnTo>
                  <a:lnTo>
                    <a:pt x="155486" y="336892"/>
                  </a:lnTo>
                  <a:lnTo>
                    <a:pt x="181406" y="336892"/>
                  </a:lnTo>
                  <a:lnTo>
                    <a:pt x="207314" y="336892"/>
                  </a:lnTo>
                  <a:lnTo>
                    <a:pt x="207314" y="310972"/>
                  </a:lnTo>
                  <a:lnTo>
                    <a:pt x="181406" y="310972"/>
                  </a:lnTo>
                  <a:lnTo>
                    <a:pt x="155486" y="310972"/>
                  </a:lnTo>
                  <a:lnTo>
                    <a:pt x="155486" y="285064"/>
                  </a:lnTo>
                  <a:lnTo>
                    <a:pt x="181406" y="285064"/>
                  </a:lnTo>
                  <a:lnTo>
                    <a:pt x="207314" y="285064"/>
                  </a:lnTo>
                  <a:lnTo>
                    <a:pt x="233235" y="285064"/>
                  </a:lnTo>
                  <a:lnTo>
                    <a:pt x="233235" y="259143"/>
                  </a:lnTo>
                  <a:lnTo>
                    <a:pt x="233235" y="233235"/>
                  </a:lnTo>
                  <a:close/>
                </a:path>
                <a:path w="259714" h="751840">
                  <a:moveTo>
                    <a:pt x="259156" y="440537"/>
                  </a:moveTo>
                  <a:lnTo>
                    <a:pt x="233235" y="440537"/>
                  </a:lnTo>
                  <a:lnTo>
                    <a:pt x="233235" y="466458"/>
                  </a:lnTo>
                  <a:lnTo>
                    <a:pt x="207314" y="466458"/>
                  </a:lnTo>
                  <a:lnTo>
                    <a:pt x="207314" y="440550"/>
                  </a:lnTo>
                  <a:lnTo>
                    <a:pt x="233235" y="440550"/>
                  </a:lnTo>
                  <a:lnTo>
                    <a:pt x="233235" y="414629"/>
                  </a:lnTo>
                  <a:lnTo>
                    <a:pt x="207314" y="414629"/>
                  </a:lnTo>
                  <a:lnTo>
                    <a:pt x="181406" y="414629"/>
                  </a:lnTo>
                  <a:lnTo>
                    <a:pt x="155486" y="414629"/>
                  </a:lnTo>
                  <a:lnTo>
                    <a:pt x="155486" y="388721"/>
                  </a:lnTo>
                  <a:lnTo>
                    <a:pt x="129578" y="388721"/>
                  </a:lnTo>
                  <a:lnTo>
                    <a:pt x="129578" y="414629"/>
                  </a:lnTo>
                  <a:lnTo>
                    <a:pt x="129578" y="440537"/>
                  </a:lnTo>
                  <a:lnTo>
                    <a:pt x="129578" y="466458"/>
                  </a:lnTo>
                  <a:lnTo>
                    <a:pt x="155486" y="466458"/>
                  </a:lnTo>
                  <a:lnTo>
                    <a:pt x="155486" y="440550"/>
                  </a:lnTo>
                  <a:lnTo>
                    <a:pt x="181406" y="440550"/>
                  </a:lnTo>
                  <a:lnTo>
                    <a:pt x="181406" y="466458"/>
                  </a:lnTo>
                  <a:lnTo>
                    <a:pt x="181406" y="492379"/>
                  </a:lnTo>
                  <a:lnTo>
                    <a:pt x="181406" y="518287"/>
                  </a:lnTo>
                  <a:lnTo>
                    <a:pt x="155486" y="518287"/>
                  </a:lnTo>
                  <a:lnTo>
                    <a:pt x="155486" y="492379"/>
                  </a:lnTo>
                  <a:lnTo>
                    <a:pt x="181406" y="492379"/>
                  </a:lnTo>
                  <a:lnTo>
                    <a:pt x="181406" y="466458"/>
                  </a:lnTo>
                  <a:lnTo>
                    <a:pt x="155486" y="466458"/>
                  </a:lnTo>
                  <a:lnTo>
                    <a:pt x="155486" y="492366"/>
                  </a:lnTo>
                  <a:lnTo>
                    <a:pt x="129578" y="492366"/>
                  </a:lnTo>
                  <a:lnTo>
                    <a:pt x="103670" y="492366"/>
                  </a:lnTo>
                  <a:lnTo>
                    <a:pt x="103670" y="466458"/>
                  </a:lnTo>
                  <a:lnTo>
                    <a:pt x="77749" y="466458"/>
                  </a:lnTo>
                  <a:lnTo>
                    <a:pt x="77749" y="492366"/>
                  </a:lnTo>
                  <a:lnTo>
                    <a:pt x="51841" y="492366"/>
                  </a:lnTo>
                  <a:lnTo>
                    <a:pt x="51841" y="466458"/>
                  </a:lnTo>
                  <a:lnTo>
                    <a:pt x="51841" y="440550"/>
                  </a:lnTo>
                  <a:lnTo>
                    <a:pt x="77749" y="440550"/>
                  </a:lnTo>
                  <a:lnTo>
                    <a:pt x="103670" y="440550"/>
                  </a:lnTo>
                  <a:lnTo>
                    <a:pt x="103670" y="414629"/>
                  </a:lnTo>
                  <a:lnTo>
                    <a:pt x="77749" y="414629"/>
                  </a:lnTo>
                  <a:lnTo>
                    <a:pt x="77749" y="388721"/>
                  </a:lnTo>
                  <a:lnTo>
                    <a:pt x="77749" y="362813"/>
                  </a:lnTo>
                  <a:lnTo>
                    <a:pt x="103657" y="362813"/>
                  </a:lnTo>
                  <a:lnTo>
                    <a:pt x="129578" y="362813"/>
                  </a:lnTo>
                  <a:lnTo>
                    <a:pt x="129578" y="336892"/>
                  </a:lnTo>
                  <a:lnTo>
                    <a:pt x="103670" y="336892"/>
                  </a:lnTo>
                  <a:lnTo>
                    <a:pt x="77749" y="336892"/>
                  </a:lnTo>
                  <a:lnTo>
                    <a:pt x="77749" y="362800"/>
                  </a:lnTo>
                  <a:lnTo>
                    <a:pt x="51828" y="362800"/>
                  </a:lnTo>
                  <a:lnTo>
                    <a:pt x="51828" y="388721"/>
                  </a:lnTo>
                  <a:lnTo>
                    <a:pt x="51828" y="414629"/>
                  </a:lnTo>
                  <a:lnTo>
                    <a:pt x="25920" y="414629"/>
                  </a:lnTo>
                  <a:lnTo>
                    <a:pt x="25920" y="440537"/>
                  </a:lnTo>
                  <a:lnTo>
                    <a:pt x="0" y="440537"/>
                  </a:lnTo>
                  <a:lnTo>
                    <a:pt x="0" y="466458"/>
                  </a:lnTo>
                  <a:lnTo>
                    <a:pt x="0" y="492379"/>
                  </a:lnTo>
                  <a:lnTo>
                    <a:pt x="25920" y="492379"/>
                  </a:lnTo>
                  <a:lnTo>
                    <a:pt x="51828" y="492379"/>
                  </a:lnTo>
                  <a:lnTo>
                    <a:pt x="51828" y="518287"/>
                  </a:lnTo>
                  <a:lnTo>
                    <a:pt x="77749" y="518287"/>
                  </a:lnTo>
                  <a:lnTo>
                    <a:pt x="77749" y="492379"/>
                  </a:lnTo>
                  <a:lnTo>
                    <a:pt x="103657" y="492379"/>
                  </a:lnTo>
                  <a:lnTo>
                    <a:pt x="103657" y="518287"/>
                  </a:lnTo>
                  <a:lnTo>
                    <a:pt x="103657" y="544195"/>
                  </a:lnTo>
                  <a:lnTo>
                    <a:pt x="233235" y="544195"/>
                  </a:lnTo>
                  <a:lnTo>
                    <a:pt x="233235" y="518287"/>
                  </a:lnTo>
                  <a:lnTo>
                    <a:pt x="207314" y="518287"/>
                  </a:lnTo>
                  <a:lnTo>
                    <a:pt x="207314" y="492379"/>
                  </a:lnTo>
                  <a:lnTo>
                    <a:pt x="233235" y="492379"/>
                  </a:lnTo>
                  <a:lnTo>
                    <a:pt x="233235" y="518287"/>
                  </a:lnTo>
                  <a:lnTo>
                    <a:pt x="259156" y="518287"/>
                  </a:lnTo>
                  <a:lnTo>
                    <a:pt x="259156" y="492379"/>
                  </a:lnTo>
                  <a:lnTo>
                    <a:pt x="259156" y="466458"/>
                  </a:lnTo>
                  <a:lnTo>
                    <a:pt x="259156" y="440537"/>
                  </a:lnTo>
                  <a:close/>
                </a:path>
                <a:path w="259714" h="751840">
                  <a:moveTo>
                    <a:pt x="259156" y="310972"/>
                  </a:moveTo>
                  <a:lnTo>
                    <a:pt x="233235" y="310972"/>
                  </a:lnTo>
                  <a:lnTo>
                    <a:pt x="233235" y="336892"/>
                  </a:lnTo>
                  <a:lnTo>
                    <a:pt x="233235" y="362813"/>
                  </a:lnTo>
                  <a:lnTo>
                    <a:pt x="259156" y="362813"/>
                  </a:lnTo>
                  <a:lnTo>
                    <a:pt x="259156" y="336892"/>
                  </a:lnTo>
                  <a:lnTo>
                    <a:pt x="259156" y="310972"/>
                  </a:lnTo>
                  <a:close/>
                </a:path>
                <a:path w="259714" h="751840">
                  <a:moveTo>
                    <a:pt x="259156" y="181406"/>
                  </a:moveTo>
                  <a:lnTo>
                    <a:pt x="233235" y="181406"/>
                  </a:lnTo>
                  <a:lnTo>
                    <a:pt x="233235" y="155498"/>
                  </a:lnTo>
                  <a:lnTo>
                    <a:pt x="207314" y="155498"/>
                  </a:lnTo>
                  <a:lnTo>
                    <a:pt x="207314" y="181406"/>
                  </a:lnTo>
                  <a:lnTo>
                    <a:pt x="207314" y="207327"/>
                  </a:lnTo>
                  <a:lnTo>
                    <a:pt x="233235" y="207327"/>
                  </a:lnTo>
                  <a:lnTo>
                    <a:pt x="259156" y="207327"/>
                  </a:lnTo>
                  <a:lnTo>
                    <a:pt x="259156" y="181406"/>
                  </a:lnTo>
                  <a:close/>
                </a:path>
                <a:path w="259714" h="751840">
                  <a:moveTo>
                    <a:pt x="259156" y="77749"/>
                  </a:moveTo>
                  <a:lnTo>
                    <a:pt x="233235" y="77749"/>
                  </a:lnTo>
                  <a:lnTo>
                    <a:pt x="233235" y="103670"/>
                  </a:lnTo>
                  <a:lnTo>
                    <a:pt x="207314" y="103670"/>
                  </a:lnTo>
                  <a:lnTo>
                    <a:pt x="207314" y="129590"/>
                  </a:lnTo>
                  <a:lnTo>
                    <a:pt x="233235" y="129590"/>
                  </a:lnTo>
                  <a:lnTo>
                    <a:pt x="233235" y="155498"/>
                  </a:lnTo>
                  <a:lnTo>
                    <a:pt x="259156" y="155498"/>
                  </a:lnTo>
                  <a:lnTo>
                    <a:pt x="259156" y="129590"/>
                  </a:lnTo>
                  <a:lnTo>
                    <a:pt x="259156" y="103670"/>
                  </a:lnTo>
                  <a:lnTo>
                    <a:pt x="259156" y="77749"/>
                  </a:lnTo>
                  <a:close/>
                </a:path>
                <a:path w="259714" h="751840">
                  <a:moveTo>
                    <a:pt x="259156" y="0"/>
                  </a:moveTo>
                  <a:lnTo>
                    <a:pt x="233235" y="0"/>
                  </a:lnTo>
                  <a:lnTo>
                    <a:pt x="233235" y="25920"/>
                  </a:lnTo>
                  <a:lnTo>
                    <a:pt x="207314" y="25920"/>
                  </a:lnTo>
                  <a:lnTo>
                    <a:pt x="207314" y="51828"/>
                  </a:lnTo>
                  <a:lnTo>
                    <a:pt x="207314" y="77736"/>
                  </a:lnTo>
                  <a:lnTo>
                    <a:pt x="233235" y="77736"/>
                  </a:lnTo>
                  <a:lnTo>
                    <a:pt x="233235" y="51841"/>
                  </a:lnTo>
                  <a:lnTo>
                    <a:pt x="259156" y="51841"/>
                  </a:lnTo>
                  <a:lnTo>
                    <a:pt x="259156" y="25920"/>
                  </a:lnTo>
                  <a:lnTo>
                    <a:pt x="259156" y="0"/>
                  </a:lnTo>
                  <a:close/>
                </a:path>
              </a:pathLst>
            </a:custGeom>
            <a:solidFill>
              <a:srgbClr val="000000"/>
            </a:solidFill>
          </p:spPr>
          <p:txBody>
            <a:bodyPr wrap="square" lIns="0" tIns="0" rIns="0" bIns="0" rtlCol="0"/>
            <a:lstStyle/>
            <a:p>
              <a:endParaRPr/>
            </a:p>
          </p:txBody>
        </p:sp>
        <p:sp>
          <p:nvSpPr>
            <p:cNvPr id="31" name="object 31"/>
            <p:cNvSpPr/>
            <p:nvPr/>
          </p:nvSpPr>
          <p:spPr>
            <a:xfrm>
              <a:off x="3924274" y="5999810"/>
              <a:ext cx="155575" cy="751840"/>
            </a:xfrm>
            <a:custGeom>
              <a:avLst/>
              <a:gdLst/>
              <a:ahLst/>
              <a:cxnLst/>
              <a:rect l="l" t="t" r="r" b="b"/>
              <a:pathLst>
                <a:path w="155575" h="751840">
                  <a:moveTo>
                    <a:pt x="51828" y="336892"/>
                  </a:moveTo>
                  <a:lnTo>
                    <a:pt x="25908" y="336892"/>
                  </a:lnTo>
                  <a:lnTo>
                    <a:pt x="25908" y="362813"/>
                  </a:lnTo>
                  <a:lnTo>
                    <a:pt x="51828" y="362813"/>
                  </a:lnTo>
                  <a:lnTo>
                    <a:pt x="51828" y="336892"/>
                  </a:lnTo>
                  <a:close/>
                </a:path>
                <a:path w="155575" h="751840">
                  <a:moveTo>
                    <a:pt x="51828" y="25920"/>
                  </a:moveTo>
                  <a:lnTo>
                    <a:pt x="25908" y="25920"/>
                  </a:lnTo>
                  <a:lnTo>
                    <a:pt x="25908" y="51841"/>
                  </a:lnTo>
                  <a:lnTo>
                    <a:pt x="51828" y="51841"/>
                  </a:lnTo>
                  <a:lnTo>
                    <a:pt x="51828" y="25920"/>
                  </a:lnTo>
                  <a:close/>
                </a:path>
                <a:path w="155575" h="751840">
                  <a:moveTo>
                    <a:pt x="77736" y="129578"/>
                  </a:moveTo>
                  <a:lnTo>
                    <a:pt x="51828" y="129578"/>
                  </a:lnTo>
                  <a:lnTo>
                    <a:pt x="51828" y="103670"/>
                  </a:lnTo>
                  <a:lnTo>
                    <a:pt x="25908" y="103670"/>
                  </a:lnTo>
                  <a:lnTo>
                    <a:pt x="25908" y="129578"/>
                  </a:lnTo>
                  <a:lnTo>
                    <a:pt x="25908" y="155498"/>
                  </a:lnTo>
                  <a:lnTo>
                    <a:pt x="25908" y="181419"/>
                  </a:lnTo>
                  <a:lnTo>
                    <a:pt x="51828" y="181419"/>
                  </a:lnTo>
                  <a:lnTo>
                    <a:pt x="51828" y="155498"/>
                  </a:lnTo>
                  <a:lnTo>
                    <a:pt x="77736" y="155498"/>
                  </a:lnTo>
                  <a:lnTo>
                    <a:pt x="77736" y="129578"/>
                  </a:lnTo>
                  <a:close/>
                </a:path>
                <a:path w="155575" h="751840">
                  <a:moveTo>
                    <a:pt x="77736" y="77749"/>
                  </a:moveTo>
                  <a:lnTo>
                    <a:pt x="51828" y="77749"/>
                  </a:lnTo>
                  <a:lnTo>
                    <a:pt x="51828" y="103670"/>
                  </a:lnTo>
                  <a:lnTo>
                    <a:pt x="77736" y="103670"/>
                  </a:lnTo>
                  <a:lnTo>
                    <a:pt x="77736" y="77749"/>
                  </a:lnTo>
                  <a:close/>
                </a:path>
                <a:path w="155575" h="751840">
                  <a:moveTo>
                    <a:pt x="129565" y="699681"/>
                  </a:moveTo>
                  <a:lnTo>
                    <a:pt x="103644" y="699681"/>
                  </a:lnTo>
                  <a:lnTo>
                    <a:pt x="103644" y="725589"/>
                  </a:lnTo>
                  <a:lnTo>
                    <a:pt x="103644" y="751497"/>
                  </a:lnTo>
                  <a:lnTo>
                    <a:pt x="129565" y="751497"/>
                  </a:lnTo>
                  <a:lnTo>
                    <a:pt x="129565" y="725589"/>
                  </a:lnTo>
                  <a:lnTo>
                    <a:pt x="129565" y="699681"/>
                  </a:lnTo>
                  <a:close/>
                </a:path>
                <a:path w="155575" h="751840">
                  <a:moveTo>
                    <a:pt x="129565" y="518287"/>
                  </a:moveTo>
                  <a:lnTo>
                    <a:pt x="103657" y="518287"/>
                  </a:lnTo>
                  <a:lnTo>
                    <a:pt x="77736" y="518287"/>
                  </a:lnTo>
                  <a:lnTo>
                    <a:pt x="77736" y="544195"/>
                  </a:lnTo>
                  <a:lnTo>
                    <a:pt x="103644" y="544195"/>
                  </a:lnTo>
                  <a:lnTo>
                    <a:pt x="103644" y="570103"/>
                  </a:lnTo>
                  <a:lnTo>
                    <a:pt x="77736" y="570103"/>
                  </a:lnTo>
                  <a:lnTo>
                    <a:pt x="77736" y="544195"/>
                  </a:lnTo>
                  <a:lnTo>
                    <a:pt x="51828" y="544195"/>
                  </a:lnTo>
                  <a:lnTo>
                    <a:pt x="51828" y="570103"/>
                  </a:lnTo>
                  <a:lnTo>
                    <a:pt x="51828" y="596023"/>
                  </a:lnTo>
                  <a:lnTo>
                    <a:pt x="25908" y="596023"/>
                  </a:lnTo>
                  <a:lnTo>
                    <a:pt x="25908" y="621931"/>
                  </a:lnTo>
                  <a:lnTo>
                    <a:pt x="25908" y="647852"/>
                  </a:lnTo>
                  <a:lnTo>
                    <a:pt x="25908" y="673760"/>
                  </a:lnTo>
                  <a:lnTo>
                    <a:pt x="0" y="673760"/>
                  </a:lnTo>
                  <a:lnTo>
                    <a:pt x="0" y="699681"/>
                  </a:lnTo>
                  <a:lnTo>
                    <a:pt x="25908" y="699681"/>
                  </a:lnTo>
                  <a:lnTo>
                    <a:pt x="25908" y="725589"/>
                  </a:lnTo>
                  <a:lnTo>
                    <a:pt x="0" y="725589"/>
                  </a:lnTo>
                  <a:lnTo>
                    <a:pt x="0" y="751497"/>
                  </a:lnTo>
                  <a:lnTo>
                    <a:pt x="25908" y="751497"/>
                  </a:lnTo>
                  <a:lnTo>
                    <a:pt x="51828" y="751497"/>
                  </a:lnTo>
                  <a:lnTo>
                    <a:pt x="51828" y="725589"/>
                  </a:lnTo>
                  <a:lnTo>
                    <a:pt x="77736" y="725589"/>
                  </a:lnTo>
                  <a:lnTo>
                    <a:pt x="77736" y="699681"/>
                  </a:lnTo>
                  <a:lnTo>
                    <a:pt x="51828" y="699681"/>
                  </a:lnTo>
                  <a:lnTo>
                    <a:pt x="25920" y="699681"/>
                  </a:lnTo>
                  <a:lnTo>
                    <a:pt x="25920" y="673773"/>
                  </a:lnTo>
                  <a:lnTo>
                    <a:pt x="51828" y="673773"/>
                  </a:lnTo>
                  <a:lnTo>
                    <a:pt x="77736" y="673773"/>
                  </a:lnTo>
                  <a:lnTo>
                    <a:pt x="103657" y="673773"/>
                  </a:lnTo>
                  <a:lnTo>
                    <a:pt x="103657" y="647852"/>
                  </a:lnTo>
                  <a:lnTo>
                    <a:pt x="77736" y="647852"/>
                  </a:lnTo>
                  <a:lnTo>
                    <a:pt x="77736" y="621944"/>
                  </a:lnTo>
                  <a:lnTo>
                    <a:pt x="103644" y="621944"/>
                  </a:lnTo>
                  <a:lnTo>
                    <a:pt x="129565" y="621944"/>
                  </a:lnTo>
                  <a:lnTo>
                    <a:pt x="129565" y="596023"/>
                  </a:lnTo>
                  <a:lnTo>
                    <a:pt x="129565" y="570103"/>
                  </a:lnTo>
                  <a:lnTo>
                    <a:pt x="129565" y="544195"/>
                  </a:lnTo>
                  <a:lnTo>
                    <a:pt x="129565" y="518287"/>
                  </a:lnTo>
                  <a:close/>
                </a:path>
                <a:path w="155575" h="751840">
                  <a:moveTo>
                    <a:pt x="155486" y="129578"/>
                  </a:moveTo>
                  <a:lnTo>
                    <a:pt x="129565" y="129578"/>
                  </a:lnTo>
                  <a:lnTo>
                    <a:pt x="129565" y="155498"/>
                  </a:lnTo>
                  <a:lnTo>
                    <a:pt x="129565" y="181406"/>
                  </a:lnTo>
                  <a:lnTo>
                    <a:pt x="103657" y="181406"/>
                  </a:lnTo>
                  <a:lnTo>
                    <a:pt x="103657" y="155498"/>
                  </a:lnTo>
                  <a:lnTo>
                    <a:pt x="77736" y="155498"/>
                  </a:lnTo>
                  <a:lnTo>
                    <a:pt x="77736" y="181406"/>
                  </a:lnTo>
                  <a:lnTo>
                    <a:pt x="77736" y="207327"/>
                  </a:lnTo>
                  <a:lnTo>
                    <a:pt x="51828" y="207327"/>
                  </a:lnTo>
                  <a:lnTo>
                    <a:pt x="25908" y="207327"/>
                  </a:lnTo>
                  <a:lnTo>
                    <a:pt x="25908" y="233235"/>
                  </a:lnTo>
                  <a:lnTo>
                    <a:pt x="51828" y="233235"/>
                  </a:lnTo>
                  <a:lnTo>
                    <a:pt x="51828" y="259143"/>
                  </a:lnTo>
                  <a:lnTo>
                    <a:pt x="51828" y="285064"/>
                  </a:lnTo>
                  <a:lnTo>
                    <a:pt x="51828" y="310972"/>
                  </a:lnTo>
                  <a:lnTo>
                    <a:pt x="51828" y="336892"/>
                  </a:lnTo>
                  <a:lnTo>
                    <a:pt x="77736" y="336892"/>
                  </a:lnTo>
                  <a:lnTo>
                    <a:pt x="77736" y="310984"/>
                  </a:lnTo>
                  <a:lnTo>
                    <a:pt x="77736" y="285064"/>
                  </a:lnTo>
                  <a:lnTo>
                    <a:pt x="103644" y="285064"/>
                  </a:lnTo>
                  <a:lnTo>
                    <a:pt x="103644" y="310972"/>
                  </a:lnTo>
                  <a:lnTo>
                    <a:pt x="103644" y="336892"/>
                  </a:lnTo>
                  <a:lnTo>
                    <a:pt x="103644" y="362800"/>
                  </a:lnTo>
                  <a:lnTo>
                    <a:pt x="77736" y="362800"/>
                  </a:lnTo>
                  <a:lnTo>
                    <a:pt x="77736" y="388721"/>
                  </a:lnTo>
                  <a:lnTo>
                    <a:pt x="77736" y="414629"/>
                  </a:lnTo>
                  <a:lnTo>
                    <a:pt x="103644" y="414629"/>
                  </a:lnTo>
                  <a:lnTo>
                    <a:pt x="103644" y="440537"/>
                  </a:lnTo>
                  <a:lnTo>
                    <a:pt x="77736" y="440537"/>
                  </a:lnTo>
                  <a:lnTo>
                    <a:pt x="77736" y="414629"/>
                  </a:lnTo>
                  <a:lnTo>
                    <a:pt x="51828" y="414629"/>
                  </a:lnTo>
                  <a:lnTo>
                    <a:pt x="51828" y="388721"/>
                  </a:lnTo>
                  <a:lnTo>
                    <a:pt x="25908" y="388721"/>
                  </a:lnTo>
                  <a:lnTo>
                    <a:pt x="25908" y="414629"/>
                  </a:lnTo>
                  <a:lnTo>
                    <a:pt x="25908" y="440550"/>
                  </a:lnTo>
                  <a:lnTo>
                    <a:pt x="51828" y="440550"/>
                  </a:lnTo>
                  <a:lnTo>
                    <a:pt x="51828" y="466458"/>
                  </a:lnTo>
                  <a:lnTo>
                    <a:pt x="25908" y="466458"/>
                  </a:lnTo>
                  <a:lnTo>
                    <a:pt x="25908" y="492366"/>
                  </a:lnTo>
                  <a:lnTo>
                    <a:pt x="0" y="492366"/>
                  </a:lnTo>
                  <a:lnTo>
                    <a:pt x="0" y="518287"/>
                  </a:lnTo>
                  <a:lnTo>
                    <a:pt x="25920" y="518287"/>
                  </a:lnTo>
                  <a:lnTo>
                    <a:pt x="25920" y="492379"/>
                  </a:lnTo>
                  <a:lnTo>
                    <a:pt x="51828" y="492379"/>
                  </a:lnTo>
                  <a:lnTo>
                    <a:pt x="77736" y="492379"/>
                  </a:lnTo>
                  <a:lnTo>
                    <a:pt x="77736" y="466458"/>
                  </a:lnTo>
                  <a:lnTo>
                    <a:pt x="103644" y="466458"/>
                  </a:lnTo>
                  <a:lnTo>
                    <a:pt x="103644" y="492379"/>
                  </a:lnTo>
                  <a:lnTo>
                    <a:pt x="129565" y="492379"/>
                  </a:lnTo>
                  <a:lnTo>
                    <a:pt x="129565" y="466458"/>
                  </a:lnTo>
                  <a:lnTo>
                    <a:pt x="103657" y="466458"/>
                  </a:lnTo>
                  <a:lnTo>
                    <a:pt x="103657" y="440550"/>
                  </a:lnTo>
                  <a:lnTo>
                    <a:pt x="129565" y="440550"/>
                  </a:lnTo>
                  <a:lnTo>
                    <a:pt x="129565" y="414629"/>
                  </a:lnTo>
                  <a:lnTo>
                    <a:pt x="129565" y="388721"/>
                  </a:lnTo>
                  <a:lnTo>
                    <a:pt x="129565" y="362813"/>
                  </a:lnTo>
                  <a:lnTo>
                    <a:pt x="129565" y="336892"/>
                  </a:lnTo>
                  <a:lnTo>
                    <a:pt x="129565" y="310984"/>
                  </a:lnTo>
                  <a:lnTo>
                    <a:pt x="155486" y="310984"/>
                  </a:lnTo>
                  <a:lnTo>
                    <a:pt x="155486" y="285064"/>
                  </a:lnTo>
                  <a:lnTo>
                    <a:pt x="155486" y="259143"/>
                  </a:lnTo>
                  <a:lnTo>
                    <a:pt x="129565" y="259143"/>
                  </a:lnTo>
                  <a:lnTo>
                    <a:pt x="129565" y="285064"/>
                  </a:lnTo>
                  <a:lnTo>
                    <a:pt x="103657" y="285064"/>
                  </a:lnTo>
                  <a:lnTo>
                    <a:pt x="103657" y="259143"/>
                  </a:lnTo>
                  <a:lnTo>
                    <a:pt x="77736" y="259143"/>
                  </a:lnTo>
                  <a:lnTo>
                    <a:pt x="77736" y="233235"/>
                  </a:lnTo>
                  <a:lnTo>
                    <a:pt x="103657" y="233235"/>
                  </a:lnTo>
                  <a:lnTo>
                    <a:pt x="103657" y="207327"/>
                  </a:lnTo>
                  <a:lnTo>
                    <a:pt x="129565" y="207327"/>
                  </a:lnTo>
                  <a:lnTo>
                    <a:pt x="155486" y="207327"/>
                  </a:lnTo>
                  <a:lnTo>
                    <a:pt x="155486" y="181419"/>
                  </a:lnTo>
                  <a:lnTo>
                    <a:pt x="155486" y="155498"/>
                  </a:lnTo>
                  <a:lnTo>
                    <a:pt x="155486" y="129578"/>
                  </a:lnTo>
                  <a:close/>
                </a:path>
                <a:path w="155575" h="751840">
                  <a:moveTo>
                    <a:pt x="155486" y="77749"/>
                  </a:moveTo>
                  <a:lnTo>
                    <a:pt x="129565" y="77749"/>
                  </a:lnTo>
                  <a:lnTo>
                    <a:pt x="103644" y="77749"/>
                  </a:lnTo>
                  <a:lnTo>
                    <a:pt x="103644" y="103670"/>
                  </a:lnTo>
                  <a:lnTo>
                    <a:pt x="129565" y="103670"/>
                  </a:lnTo>
                  <a:lnTo>
                    <a:pt x="155486" y="103670"/>
                  </a:lnTo>
                  <a:lnTo>
                    <a:pt x="155486" y="77749"/>
                  </a:lnTo>
                  <a:close/>
                </a:path>
                <a:path w="155575" h="751840">
                  <a:moveTo>
                    <a:pt x="155486" y="0"/>
                  </a:moveTo>
                  <a:lnTo>
                    <a:pt x="129565" y="0"/>
                  </a:lnTo>
                  <a:lnTo>
                    <a:pt x="103644" y="0"/>
                  </a:lnTo>
                  <a:lnTo>
                    <a:pt x="103644" y="25920"/>
                  </a:lnTo>
                  <a:lnTo>
                    <a:pt x="77736" y="25920"/>
                  </a:lnTo>
                  <a:lnTo>
                    <a:pt x="77736" y="51828"/>
                  </a:lnTo>
                  <a:lnTo>
                    <a:pt x="77736" y="77736"/>
                  </a:lnTo>
                  <a:lnTo>
                    <a:pt x="103644" y="77736"/>
                  </a:lnTo>
                  <a:lnTo>
                    <a:pt x="129565" y="77736"/>
                  </a:lnTo>
                  <a:lnTo>
                    <a:pt x="129565" y="51841"/>
                  </a:lnTo>
                  <a:lnTo>
                    <a:pt x="129565" y="25920"/>
                  </a:lnTo>
                  <a:lnTo>
                    <a:pt x="155486" y="25920"/>
                  </a:lnTo>
                  <a:lnTo>
                    <a:pt x="155486" y="0"/>
                  </a:lnTo>
                  <a:close/>
                </a:path>
              </a:pathLst>
            </a:custGeom>
            <a:solidFill>
              <a:srgbClr val="000000"/>
            </a:solidFill>
          </p:spPr>
          <p:txBody>
            <a:bodyPr wrap="square" lIns="0" tIns="0" rIns="0" bIns="0" rtlCol="0"/>
            <a:lstStyle/>
            <a:p>
              <a:endParaRPr/>
            </a:p>
          </p:txBody>
        </p:sp>
        <p:sp>
          <p:nvSpPr>
            <p:cNvPr id="32" name="object 32"/>
            <p:cNvSpPr/>
            <p:nvPr/>
          </p:nvSpPr>
          <p:spPr>
            <a:xfrm>
              <a:off x="4053840" y="5999810"/>
              <a:ext cx="52069" cy="751840"/>
            </a:xfrm>
            <a:custGeom>
              <a:avLst/>
              <a:gdLst/>
              <a:ahLst/>
              <a:cxnLst/>
              <a:rect l="l" t="t" r="r" b="b"/>
              <a:pathLst>
                <a:path w="52070" h="751840">
                  <a:moveTo>
                    <a:pt x="25920" y="725589"/>
                  </a:moveTo>
                  <a:lnTo>
                    <a:pt x="0" y="725589"/>
                  </a:lnTo>
                  <a:lnTo>
                    <a:pt x="0" y="751497"/>
                  </a:lnTo>
                  <a:lnTo>
                    <a:pt x="25920" y="751497"/>
                  </a:lnTo>
                  <a:lnTo>
                    <a:pt x="25920" y="725589"/>
                  </a:lnTo>
                  <a:close/>
                </a:path>
                <a:path w="52070" h="751840">
                  <a:moveTo>
                    <a:pt x="25920" y="673760"/>
                  </a:moveTo>
                  <a:lnTo>
                    <a:pt x="0" y="673760"/>
                  </a:lnTo>
                  <a:lnTo>
                    <a:pt x="0" y="699681"/>
                  </a:lnTo>
                  <a:lnTo>
                    <a:pt x="25920" y="699681"/>
                  </a:lnTo>
                  <a:lnTo>
                    <a:pt x="25920" y="673760"/>
                  </a:lnTo>
                  <a:close/>
                </a:path>
                <a:path w="52070" h="751840">
                  <a:moveTo>
                    <a:pt x="25920" y="414629"/>
                  </a:moveTo>
                  <a:lnTo>
                    <a:pt x="0" y="414629"/>
                  </a:lnTo>
                  <a:lnTo>
                    <a:pt x="0" y="440537"/>
                  </a:lnTo>
                  <a:lnTo>
                    <a:pt x="0" y="466458"/>
                  </a:lnTo>
                  <a:lnTo>
                    <a:pt x="25920" y="466458"/>
                  </a:lnTo>
                  <a:lnTo>
                    <a:pt x="25920" y="440550"/>
                  </a:lnTo>
                  <a:lnTo>
                    <a:pt x="25920" y="414629"/>
                  </a:lnTo>
                  <a:close/>
                </a:path>
                <a:path w="52070" h="751840">
                  <a:moveTo>
                    <a:pt x="51828" y="596023"/>
                  </a:moveTo>
                  <a:lnTo>
                    <a:pt x="25920" y="596023"/>
                  </a:lnTo>
                  <a:lnTo>
                    <a:pt x="0" y="596023"/>
                  </a:lnTo>
                  <a:lnTo>
                    <a:pt x="0" y="621944"/>
                  </a:lnTo>
                  <a:lnTo>
                    <a:pt x="25908" y="621944"/>
                  </a:lnTo>
                  <a:lnTo>
                    <a:pt x="51828" y="621944"/>
                  </a:lnTo>
                  <a:lnTo>
                    <a:pt x="51828" y="596023"/>
                  </a:lnTo>
                  <a:close/>
                </a:path>
                <a:path w="52070" h="751840">
                  <a:moveTo>
                    <a:pt x="51828" y="492366"/>
                  </a:moveTo>
                  <a:lnTo>
                    <a:pt x="25908" y="492366"/>
                  </a:lnTo>
                  <a:lnTo>
                    <a:pt x="25908" y="518287"/>
                  </a:lnTo>
                  <a:lnTo>
                    <a:pt x="25908" y="544195"/>
                  </a:lnTo>
                  <a:lnTo>
                    <a:pt x="25908" y="570103"/>
                  </a:lnTo>
                  <a:lnTo>
                    <a:pt x="51828" y="570103"/>
                  </a:lnTo>
                  <a:lnTo>
                    <a:pt x="51828" y="544195"/>
                  </a:lnTo>
                  <a:lnTo>
                    <a:pt x="51828" y="518287"/>
                  </a:lnTo>
                  <a:lnTo>
                    <a:pt x="51828" y="492366"/>
                  </a:lnTo>
                  <a:close/>
                </a:path>
                <a:path w="52070" h="751840">
                  <a:moveTo>
                    <a:pt x="51828" y="207327"/>
                  </a:moveTo>
                  <a:lnTo>
                    <a:pt x="25908" y="207327"/>
                  </a:lnTo>
                  <a:lnTo>
                    <a:pt x="25908" y="233235"/>
                  </a:lnTo>
                  <a:lnTo>
                    <a:pt x="25908" y="259143"/>
                  </a:lnTo>
                  <a:lnTo>
                    <a:pt x="25908" y="285064"/>
                  </a:lnTo>
                  <a:lnTo>
                    <a:pt x="0" y="285064"/>
                  </a:lnTo>
                  <a:lnTo>
                    <a:pt x="0" y="310972"/>
                  </a:lnTo>
                  <a:lnTo>
                    <a:pt x="0" y="388721"/>
                  </a:lnTo>
                  <a:lnTo>
                    <a:pt x="25920" y="388721"/>
                  </a:lnTo>
                  <a:lnTo>
                    <a:pt x="25920" y="362813"/>
                  </a:lnTo>
                  <a:lnTo>
                    <a:pt x="25920" y="336892"/>
                  </a:lnTo>
                  <a:lnTo>
                    <a:pt x="25920" y="310984"/>
                  </a:lnTo>
                  <a:lnTo>
                    <a:pt x="51828" y="310984"/>
                  </a:lnTo>
                  <a:lnTo>
                    <a:pt x="51828" y="285064"/>
                  </a:lnTo>
                  <a:lnTo>
                    <a:pt x="51828" y="259143"/>
                  </a:lnTo>
                  <a:lnTo>
                    <a:pt x="51828" y="233235"/>
                  </a:lnTo>
                  <a:lnTo>
                    <a:pt x="51828" y="207327"/>
                  </a:lnTo>
                  <a:close/>
                </a:path>
                <a:path w="52070" h="751840">
                  <a:moveTo>
                    <a:pt x="51828" y="103670"/>
                  </a:moveTo>
                  <a:lnTo>
                    <a:pt x="25908" y="103670"/>
                  </a:lnTo>
                  <a:lnTo>
                    <a:pt x="25908" y="129578"/>
                  </a:lnTo>
                  <a:lnTo>
                    <a:pt x="25908" y="155498"/>
                  </a:lnTo>
                  <a:lnTo>
                    <a:pt x="51828" y="155498"/>
                  </a:lnTo>
                  <a:lnTo>
                    <a:pt x="51828" y="129590"/>
                  </a:lnTo>
                  <a:lnTo>
                    <a:pt x="51828" y="103670"/>
                  </a:lnTo>
                  <a:close/>
                </a:path>
                <a:path w="52070" h="751840">
                  <a:moveTo>
                    <a:pt x="51828" y="0"/>
                  </a:moveTo>
                  <a:lnTo>
                    <a:pt x="25908" y="0"/>
                  </a:lnTo>
                  <a:lnTo>
                    <a:pt x="25908" y="25920"/>
                  </a:lnTo>
                  <a:lnTo>
                    <a:pt x="25908" y="51841"/>
                  </a:lnTo>
                  <a:lnTo>
                    <a:pt x="51828" y="51841"/>
                  </a:lnTo>
                  <a:lnTo>
                    <a:pt x="51828" y="25920"/>
                  </a:lnTo>
                  <a:lnTo>
                    <a:pt x="51828" y="0"/>
                  </a:lnTo>
                  <a:close/>
                </a:path>
              </a:pathLst>
            </a:custGeom>
            <a:solidFill>
              <a:srgbClr val="000000"/>
            </a:solidFill>
          </p:spPr>
          <p:txBody>
            <a:bodyPr wrap="square" lIns="0" tIns="0" rIns="0" bIns="0" rtlCol="0"/>
            <a:lstStyle/>
            <a:p>
              <a:endParaRPr/>
            </a:p>
          </p:txBody>
        </p:sp>
        <p:sp>
          <p:nvSpPr>
            <p:cNvPr id="33" name="object 33"/>
            <p:cNvSpPr/>
            <p:nvPr/>
          </p:nvSpPr>
          <p:spPr>
            <a:xfrm>
              <a:off x="4187545" y="5909005"/>
              <a:ext cx="353060" cy="367030"/>
            </a:xfrm>
            <a:custGeom>
              <a:avLst/>
              <a:gdLst/>
              <a:ahLst/>
              <a:cxnLst/>
              <a:rect l="l" t="t" r="r" b="b"/>
              <a:pathLst>
                <a:path w="353060" h="367029">
                  <a:moveTo>
                    <a:pt x="352653" y="367004"/>
                  </a:moveTo>
                  <a:lnTo>
                    <a:pt x="352653" y="158546"/>
                  </a:lnTo>
                  <a:lnTo>
                    <a:pt x="344535" y="108573"/>
                  </a:lnTo>
                  <a:lnTo>
                    <a:pt x="321957" y="65068"/>
                  </a:lnTo>
                  <a:lnTo>
                    <a:pt x="287582" y="30695"/>
                  </a:lnTo>
                  <a:lnTo>
                    <a:pt x="244073" y="8117"/>
                  </a:lnTo>
                  <a:lnTo>
                    <a:pt x="194094" y="0"/>
                  </a:lnTo>
                  <a:lnTo>
                    <a:pt x="0" y="0"/>
                  </a:lnTo>
                </a:path>
              </a:pathLst>
            </a:custGeom>
            <a:ln w="38100">
              <a:solidFill>
                <a:srgbClr val="F8A900"/>
              </a:solidFill>
            </a:ln>
          </p:spPr>
          <p:txBody>
            <a:bodyPr wrap="square" lIns="0" tIns="0" rIns="0" bIns="0" rtlCol="0"/>
            <a:lstStyle/>
            <a:p>
              <a:endParaRPr/>
            </a:p>
          </p:txBody>
        </p:sp>
        <p:sp>
          <p:nvSpPr>
            <p:cNvPr id="34" name="object 34"/>
            <p:cNvSpPr/>
            <p:nvPr/>
          </p:nvSpPr>
          <p:spPr>
            <a:xfrm>
              <a:off x="4105668" y="5999810"/>
              <a:ext cx="26034" cy="414655"/>
            </a:xfrm>
            <a:custGeom>
              <a:avLst/>
              <a:gdLst/>
              <a:ahLst/>
              <a:cxnLst/>
              <a:rect l="l" t="t" r="r" b="b"/>
              <a:pathLst>
                <a:path w="26035" h="414654">
                  <a:moveTo>
                    <a:pt x="25920" y="285064"/>
                  </a:moveTo>
                  <a:lnTo>
                    <a:pt x="0" y="285064"/>
                  </a:lnTo>
                  <a:lnTo>
                    <a:pt x="0" y="310972"/>
                  </a:lnTo>
                  <a:lnTo>
                    <a:pt x="0" y="310984"/>
                  </a:lnTo>
                  <a:lnTo>
                    <a:pt x="0" y="414629"/>
                  </a:lnTo>
                  <a:lnTo>
                    <a:pt x="25920" y="414629"/>
                  </a:lnTo>
                  <a:lnTo>
                    <a:pt x="25920" y="310972"/>
                  </a:lnTo>
                  <a:lnTo>
                    <a:pt x="25920" y="285064"/>
                  </a:lnTo>
                  <a:close/>
                </a:path>
                <a:path w="26035" h="414654">
                  <a:moveTo>
                    <a:pt x="25920" y="103670"/>
                  </a:moveTo>
                  <a:lnTo>
                    <a:pt x="0" y="103670"/>
                  </a:lnTo>
                  <a:lnTo>
                    <a:pt x="0" y="129578"/>
                  </a:lnTo>
                  <a:lnTo>
                    <a:pt x="0" y="129590"/>
                  </a:lnTo>
                  <a:lnTo>
                    <a:pt x="0" y="233235"/>
                  </a:lnTo>
                  <a:lnTo>
                    <a:pt x="25920" y="233235"/>
                  </a:lnTo>
                  <a:lnTo>
                    <a:pt x="25920" y="129578"/>
                  </a:lnTo>
                  <a:lnTo>
                    <a:pt x="25920" y="103670"/>
                  </a:lnTo>
                  <a:close/>
                </a:path>
                <a:path w="26035" h="414654">
                  <a:moveTo>
                    <a:pt x="25920" y="51828"/>
                  </a:moveTo>
                  <a:lnTo>
                    <a:pt x="0" y="51828"/>
                  </a:lnTo>
                  <a:lnTo>
                    <a:pt x="0" y="77736"/>
                  </a:lnTo>
                  <a:lnTo>
                    <a:pt x="25920" y="77736"/>
                  </a:lnTo>
                  <a:lnTo>
                    <a:pt x="25920" y="51828"/>
                  </a:lnTo>
                  <a:close/>
                </a:path>
                <a:path w="26035" h="414654">
                  <a:moveTo>
                    <a:pt x="25920" y="0"/>
                  </a:moveTo>
                  <a:lnTo>
                    <a:pt x="0" y="0"/>
                  </a:lnTo>
                  <a:lnTo>
                    <a:pt x="0" y="25920"/>
                  </a:lnTo>
                  <a:lnTo>
                    <a:pt x="25920" y="25920"/>
                  </a:lnTo>
                  <a:lnTo>
                    <a:pt x="25920" y="0"/>
                  </a:lnTo>
                  <a:close/>
                </a:path>
              </a:pathLst>
            </a:custGeom>
            <a:solidFill>
              <a:srgbClr val="000000"/>
            </a:solidFill>
          </p:spPr>
          <p:txBody>
            <a:bodyPr wrap="square" lIns="0" tIns="0" rIns="0" bIns="0" rtlCol="0"/>
            <a:lstStyle/>
            <a:p>
              <a:endParaRPr/>
            </a:p>
          </p:txBody>
        </p:sp>
        <p:sp>
          <p:nvSpPr>
            <p:cNvPr id="35" name="object 35"/>
            <p:cNvSpPr/>
            <p:nvPr/>
          </p:nvSpPr>
          <p:spPr>
            <a:xfrm>
              <a:off x="4187545" y="6479984"/>
              <a:ext cx="353060" cy="367030"/>
            </a:xfrm>
            <a:custGeom>
              <a:avLst/>
              <a:gdLst/>
              <a:ahLst/>
              <a:cxnLst/>
              <a:rect l="l" t="t" r="r" b="b"/>
              <a:pathLst>
                <a:path w="353060" h="367029">
                  <a:moveTo>
                    <a:pt x="352653" y="0"/>
                  </a:moveTo>
                  <a:lnTo>
                    <a:pt x="352653" y="208457"/>
                  </a:lnTo>
                  <a:lnTo>
                    <a:pt x="344535" y="258430"/>
                  </a:lnTo>
                  <a:lnTo>
                    <a:pt x="321957" y="301935"/>
                  </a:lnTo>
                  <a:lnTo>
                    <a:pt x="287582" y="336309"/>
                  </a:lnTo>
                  <a:lnTo>
                    <a:pt x="244073" y="358886"/>
                  </a:lnTo>
                  <a:lnTo>
                    <a:pt x="194094" y="367004"/>
                  </a:lnTo>
                  <a:lnTo>
                    <a:pt x="0" y="367004"/>
                  </a:lnTo>
                </a:path>
              </a:pathLst>
            </a:custGeom>
            <a:ln w="38100">
              <a:solidFill>
                <a:srgbClr val="168038"/>
              </a:solidFill>
            </a:ln>
          </p:spPr>
          <p:txBody>
            <a:bodyPr wrap="square" lIns="0" tIns="0" rIns="0" bIns="0" rtlCol="0"/>
            <a:lstStyle/>
            <a:p>
              <a:endParaRPr/>
            </a:p>
          </p:txBody>
        </p:sp>
        <p:sp>
          <p:nvSpPr>
            <p:cNvPr id="36" name="object 36"/>
            <p:cNvSpPr/>
            <p:nvPr/>
          </p:nvSpPr>
          <p:spPr>
            <a:xfrm>
              <a:off x="4105668" y="5999810"/>
              <a:ext cx="155575" cy="751840"/>
            </a:xfrm>
            <a:custGeom>
              <a:avLst/>
              <a:gdLst/>
              <a:ahLst/>
              <a:cxnLst/>
              <a:rect l="l" t="t" r="r" b="b"/>
              <a:pathLst>
                <a:path w="155575" h="751840">
                  <a:moveTo>
                    <a:pt x="25920" y="647852"/>
                  </a:moveTo>
                  <a:lnTo>
                    <a:pt x="0" y="647852"/>
                  </a:lnTo>
                  <a:lnTo>
                    <a:pt x="0" y="673773"/>
                  </a:lnTo>
                  <a:lnTo>
                    <a:pt x="25920" y="673773"/>
                  </a:lnTo>
                  <a:lnTo>
                    <a:pt x="25920" y="647852"/>
                  </a:lnTo>
                  <a:close/>
                </a:path>
                <a:path w="155575" h="751840">
                  <a:moveTo>
                    <a:pt x="77736" y="596023"/>
                  </a:moveTo>
                  <a:lnTo>
                    <a:pt x="51828" y="596023"/>
                  </a:lnTo>
                  <a:lnTo>
                    <a:pt x="51828" y="621944"/>
                  </a:lnTo>
                  <a:lnTo>
                    <a:pt x="77736" y="621944"/>
                  </a:lnTo>
                  <a:lnTo>
                    <a:pt x="77736" y="596023"/>
                  </a:lnTo>
                  <a:close/>
                </a:path>
                <a:path w="155575" h="751840">
                  <a:moveTo>
                    <a:pt x="77736" y="544195"/>
                  </a:moveTo>
                  <a:lnTo>
                    <a:pt x="51828" y="544195"/>
                  </a:lnTo>
                  <a:lnTo>
                    <a:pt x="51828" y="570103"/>
                  </a:lnTo>
                  <a:lnTo>
                    <a:pt x="77736" y="570103"/>
                  </a:lnTo>
                  <a:lnTo>
                    <a:pt x="77736" y="544195"/>
                  </a:lnTo>
                  <a:close/>
                </a:path>
                <a:path w="155575" h="751840">
                  <a:moveTo>
                    <a:pt x="77736" y="155498"/>
                  </a:moveTo>
                  <a:lnTo>
                    <a:pt x="51828" y="155498"/>
                  </a:lnTo>
                  <a:lnTo>
                    <a:pt x="51828" y="181406"/>
                  </a:lnTo>
                  <a:lnTo>
                    <a:pt x="25908" y="181406"/>
                  </a:lnTo>
                  <a:lnTo>
                    <a:pt x="25908" y="207327"/>
                  </a:lnTo>
                  <a:lnTo>
                    <a:pt x="25908" y="233235"/>
                  </a:lnTo>
                  <a:lnTo>
                    <a:pt x="25908" y="259143"/>
                  </a:lnTo>
                  <a:lnTo>
                    <a:pt x="25908" y="285064"/>
                  </a:lnTo>
                  <a:lnTo>
                    <a:pt x="51828" y="285064"/>
                  </a:lnTo>
                  <a:lnTo>
                    <a:pt x="51828" y="259143"/>
                  </a:lnTo>
                  <a:lnTo>
                    <a:pt x="77736" y="259143"/>
                  </a:lnTo>
                  <a:lnTo>
                    <a:pt x="77736" y="233235"/>
                  </a:lnTo>
                  <a:lnTo>
                    <a:pt x="77736" y="207327"/>
                  </a:lnTo>
                  <a:lnTo>
                    <a:pt x="77736" y="181419"/>
                  </a:lnTo>
                  <a:lnTo>
                    <a:pt x="77736" y="155498"/>
                  </a:lnTo>
                  <a:close/>
                </a:path>
                <a:path w="155575" h="751840">
                  <a:moveTo>
                    <a:pt x="77736" y="103670"/>
                  </a:moveTo>
                  <a:lnTo>
                    <a:pt x="51828" y="103670"/>
                  </a:lnTo>
                  <a:lnTo>
                    <a:pt x="25908" y="103670"/>
                  </a:lnTo>
                  <a:lnTo>
                    <a:pt x="25908" y="129578"/>
                  </a:lnTo>
                  <a:lnTo>
                    <a:pt x="25908" y="155498"/>
                  </a:lnTo>
                  <a:lnTo>
                    <a:pt x="51828" y="155498"/>
                  </a:lnTo>
                  <a:lnTo>
                    <a:pt x="51828" y="129590"/>
                  </a:lnTo>
                  <a:lnTo>
                    <a:pt x="77736" y="129590"/>
                  </a:lnTo>
                  <a:lnTo>
                    <a:pt x="77736" y="103670"/>
                  </a:lnTo>
                  <a:close/>
                </a:path>
                <a:path w="155575" h="751840">
                  <a:moveTo>
                    <a:pt x="77736" y="0"/>
                  </a:moveTo>
                  <a:lnTo>
                    <a:pt x="51828" y="0"/>
                  </a:lnTo>
                  <a:lnTo>
                    <a:pt x="51828" y="25920"/>
                  </a:lnTo>
                  <a:lnTo>
                    <a:pt x="77736" y="25920"/>
                  </a:lnTo>
                  <a:lnTo>
                    <a:pt x="77736" y="0"/>
                  </a:lnTo>
                  <a:close/>
                </a:path>
                <a:path w="155575" h="751840">
                  <a:moveTo>
                    <a:pt x="103657" y="699681"/>
                  </a:moveTo>
                  <a:lnTo>
                    <a:pt x="77736" y="699681"/>
                  </a:lnTo>
                  <a:lnTo>
                    <a:pt x="77736" y="673760"/>
                  </a:lnTo>
                  <a:lnTo>
                    <a:pt x="51828" y="673760"/>
                  </a:lnTo>
                  <a:lnTo>
                    <a:pt x="51828" y="699681"/>
                  </a:lnTo>
                  <a:lnTo>
                    <a:pt x="25920" y="699681"/>
                  </a:lnTo>
                  <a:lnTo>
                    <a:pt x="0" y="699681"/>
                  </a:lnTo>
                  <a:lnTo>
                    <a:pt x="0" y="725589"/>
                  </a:lnTo>
                  <a:lnTo>
                    <a:pt x="25908" y="725589"/>
                  </a:lnTo>
                  <a:lnTo>
                    <a:pt x="25908" y="751497"/>
                  </a:lnTo>
                  <a:lnTo>
                    <a:pt x="51828" y="751497"/>
                  </a:lnTo>
                  <a:lnTo>
                    <a:pt x="77736" y="751497"/>
                  </a:lnTo>
                  <a:lnTo>
                    <a:pt x="103657" y="751497"/>
                  </a:lnTo>
                  <a:lnTo>
                    <a:pt x="103657" y="725589"/>
                  </a:lnTo>
                  <a:lnTo>
                    <a:pt x="103657" y="699681"/>
                  </a:lnTo>
                  <a:close/>
                </a:path>
                <a:path w="155575" h="751840">
                  <a:moveTo>
                    <a:pt x="103657" y="259143"/>
                  </a:moveTo>
                  <a:lnTo>
                    <a:pt x="77736" y="259143"/>
                  </a:lnTo>
                  <a:lnTo>
                    <a:pt x="77736" y="285064"/>
                  </a:lnTo>
                  <a:lnTo>
                    <a:pt x="103657" y="285064"/>
                  </a:lnTo>
                  <a:lnTo>
                    <a:pt x="103657" y="259143"/>
                  </a:lnTo>
                  <a:close/>
                </a:path>
                <a:path w="155575" h="751840">
                  <a:moveTo>
                    <a:pt x="103657" y="77749"/>
                  </a:moveTo>
                  <a:lnTo>
                    <a:pt x="77736" y="77749"/>
                  </a:lnTo>
                  <a:lnTo>
                    <a:pt x="77736" y="103670"/>
                  </a:lnTo>
                  <a:lnTo>
                    <a:pt x="103657" y="103670"/>
                  </a:lnTo>
                  <a:lnTo>
                    <a:pt x="103657" y="77749"/>
                  </a:lnTo>
                  <a:close/>
                </a:path>
                <a:path w="155575" h="751840">
                  <a:moveTo>
                    <a:pt x="129565" y="129578"/>
                  </a:moveTo>
                  <a:lnTo>
                    <a:pt x="103644" y="129578"/>
                  </a:lnTo>
                  <a:lnTo>
                    <a:pt x="103644" y="155498"/>
                  </a:lnTo>
                  <a:lnTo>
                    <a:pt x="103644" y="181419"/>
                  </a:lnTo>
                  <a:lnTo>
                    <a:pt x="129565" y="181419"/>
                  </a:lnTo>
                  <a:lnTo>
                    <a:pt x="129565" y="155498"/>
                  </a:lnTo>
                  <a:lnTo>
                    <a:pt x="129565" y="129578"/>
                  </a:lnTo>
                  <a:close/>
                </a:path>
                <a:path w="155575" h="751840">
                  <a:moveTo>
                    <a:pt x="129565" y="0"/>
                  </a:moveTo>
                  <a:lnTo>
                    <a:pt x="103644" y="0"/>
                  </a:lnTo>
                  <a:lnTo>
                    <a:pt x="103644" y="25920"/>
                  </a:lnTo>
                  <a:lnTo>
                    <a:pt x="77736" y="25920"/>
                  </a:lnTo>
                  <a:lnTo>
                    <a:pt x="77736" y="51828"/>
                  </a:lnTo>
                  <a:lnTo>
                    <a:pt x="51828" y="51828"/>
                  </a:lnTo>
                  <a:lnTo>
                    <a:pt x="51828" y="77736"/>
                  </a:lnTo>
                  <a:lnTo>
                    <a:pt x="77736" y="77736"/>
                  </a:lnTo>
                  <a:lnTo>
                    <a:pt x="77736" y="51841"/>
                  </a:lnTo>
                  <a:lnTo>
                    <a:pt x="103657" y="51841"/>
                  </a:lnTo>
                  <a:lnTo>
                    <a:pt x="103657" y="25920"/>
                  </a:lnTo>
                  <a:lnTo>
                    <a:pt x="129565" y="25920"/>
                  </a:lnTo>
                  <a:lnTo>
                    <a:pt x="129565" y="0"/>
                  </a:lnTo>
                  <a:close/>
                </a:path>
                <a:path w="155575" h="751840">
                  <a:moveTo>
                    <a:pt x="155486" y="414629"/>
                  </a:moveTo>
                  <a:lnTo>
                    <a:pt x="129565" y="414629"/>
                  </a:lnTo>
                  <a:lnTo>
                    <a:pt x="103657" y="414629"/>
                  </a:lnTo>
                  <a:lnTo>
                    <a:pt x="103657" y="388721"/>
                  </a:lnTo>
                  <a:lnTo>
                    <a:pt x="77736" y="388721"/>
                  </a:lnTo>
                  <a:lnTo>
                    <a:pt x="77736" y="414629"/>
                  </a:lnTo>
                  <a:lnTo>
                    <a:pt x="103644" y="414629"/>
                  </a:lnTo>
                  <a:lnTo>
                    <a:pt x="103644" y="440537"/>
                  </a:lnTo>
                  <a:lnTo>
                    <a:pt x="77736" y="440537"/>
                  </a:lnTo>
                  <a:lnTo>
                    <a:pt x="51828" y="440537"/>
                  </a:lnTo>
                  <a:lnTo>
                    <a:pt x="25908" y="440537"/>
                  </a:lnTo>
                  <a:lnTo>
                    <a:pt x="25908" y="466458"/>
                  </a:lnTo>
                  <a:lnTo>
                    <a:pt x="51828" y="466458"/>
                  </a:lnTo>
                  <a:lnTo>
                    <a:pt x="51828" y="492366"/>
                  </a:lnTo>
                  <a:lnTo>
                    <a:pt x="25920" y="492366"/>
                  </a:lnTo>
                  <a:lnTo>
                    <a:pt x="0" y="492366"/>
                  </a:lnTo>
                  <a:lnTo>
                    <a:pt x="0" y="518287"/>
                  </a:lnTo>
                  <a:lnTo>
                    <a:pt x="25908" y="518287"/>
                  </a:lnTo>
                  <a:lnTo>
                    <a:pt x="25908" y="544195"/>
                  </a:lnTo>
                  <a:lnTo>
                    <a:pt x="0" y="544195"/>
                  </a:lnTo>
                  <a:lnTo>
                    <a:pt x="0" y="570103"/>
                  </a:lnTo>
                  <a:lnTo>
                    <a:pt x="0" y="596023"/>
                  </a:lnTo>
                  <a:lnTo>
                    <a:pt x="25920" y="596023"/>
                  </a:lnTo>
                  <a:lnTo>
                    <a:pt x="25920" y="570103"/>
                  </a:lnTo>
                  <a:lnTo>
                    <a:pt x="25920" y="544195"/>
                  </a:lnTo>
                  <a:lnTo>
                    <a:pt x="51828" y="544195"/>
                  </a:lnTo>
                  <a:lnTo>
                    <a:pt x="51828" y="518287"/>
                  </a:lnTo>
                  <a:lnTo>
                    <a:pt x="51828" y="492379"/>
                  </a:lnTo>
                  <a:lnTo>
                    <a:pt x="77736" y="492379"/>
                  </a:lnTo>
                  <a:lnTo>
                    <a:pt x="77736" y="466458"/>
                  </a:lnTo>
                  <a:lnTo>
                    <a:pt x="103644" y="466458"/>
                  </a:lnTo>
                  <a:lnTo>
                    <a:pt x="103644" y="492379"/>
                  </a:lnTo>
                  <a:lnTo>
                    <a:pt x="129565" y="492379"/>
                  </a:lnTo>
                  <a:lnTo>
                    <a:pt x="129565" y="518287"/>
                  </a:lnTo>
                  <a:lnTo>
                    <a:pt x="103657" y="518287"/>
                  </a:lnTo>
                  <a:lnTo>
                    <a:pt x="77736" y="518287"/>
                  </a:lnTo>
                  <a:lnTo>
                    <a:pt x="77736" y="544195"/>
                  </a:lnTo>
                  <a:lnTo>
                    <a:pt x="103644" y="544195"/>
                  </a:lnTo>
                  <a:lnTo>
                    <a:pt x="103644" y="570103"/>
                  </a:lnTo>
                  <a:lnTo>
                    <a:pt x="77736" y="570103"/>
                  </a:lnTo>
                  <a:lnTo>
                    <a:pt x="77736" y="596023"/>
                  </a:lnTo>
                  <a:lnTo>
                    <a:pt x="103644" y="596023"/>
                  </a:lnTo>
                  <a:lnTo>
                    <a:pt x="103644" y="621931"/>
                  </a:lnTo>
                  <a:lnTo>
                    <a:pt x="103644" y="647852"/>
                  </a:lnTo>
                  <a:lnTo>
                    <a:pt x="103644" y="673773"/>
                  </a:lnTo>
                  <a:lnTo>
                    <a:pt x="129565" y="673773"/>
                  </a:lnTo>
                  <a:lnTo>
                    <a:pt x="129565" y="647852"/>
                  </a:lnTo>
                  <a:lnTo>
                    <a:pt x="155486" y="647852"/>
                  </a:lnTo>
                  <a:lnTo>
                    <a:pt x="155486" y="621931"/>
                  </a:lnTo>
                  <a:lnTo>
                    <a:pt x="129565" y="621931"/>
                  </a:lnTo>
                  <a:lnTo>
                    <a:pt x="129565" y="596023"/>
                  </a:lnTo>
                  <a:lnTo>
                    <a:pt x="129565" y="570103"/>
                  </a:lnTo>
                  <a:lnTo>
                    <a:pt x="129565" y="544195"/>
                  </a:lnTo>
                  <a:lnTo>
                    <a:pt x="155486" y="544195"/>
                  </a:lnTo>
                  <a:lnTo>
                    <a:pt x="155486" y="518287"/>
                  </a:lnTo>
                  <a:lnTo>
                    <a:pt x="155486" y="492366"/>
                  </a:lnTo>
                  <a:lnTo>
                    <a:pt x="129565" y="492366"/>
                  </a:lnTo>
                  <a:lnTo>
                    <a:pt x="129565" y="466458"/>
                  </a:lnTo>
                  <a:lnTo>
                    <a:pt x="155486" y="466458"/>
                  </a:lnTo>
                  <a:lnTo>
                    <a:pt x="155486" y="440550"/>
                  </a:lnTo>
                  <a:lnTo>
                    <a:pt x="155486" y="414629"/>
                  </a:lnTo>
                  <a:close/>
                </a:path>
                <a:path w="155575" h="751840">
                  <a:moveTo>
                    <a:pt x="155486" y="336892"/>
                  </a:moveTo>
                  <a:lnTo>
                    <a:pt x="129565" y="336892"/>
                  </a:lnTo>
                  <a:lnTo>
                    <a:pt x="129565" y="362813"/>
                  </a:lnTo>
                  <a:lnTo>
                    <a:pt x="155486" y="362813"/>
                  </a:lnTo>
                  <a:lnTo>
                    <a:pt x="155486" y="336892"/>
                  </a:lnTo>
                  <a:close/>
                </a:path>
                <a:path w="155575" h="751840">
                  <a:moveTo>
                    <a:pt x="155486" y="207327"/>
                  </a:moveTo>
                  <a:lnTo>
                    <a:pt x="129565" y="207327"/>
                  </a:lnTo>
                  <a:lnTo>
                    <a:pt x="129565" y="233235"/>
                  </a:lnTo>
                  <a:lnTo>
                    <a:pt x="129565" y="259143"/>
                  </a:lnTo>
                  <a:lnTo>
                    <a:pt x="129565" y="285064"/>
                  </a:lnTo>
                  <a:lnTo>
                    <a:pt x="129565" y="310972"/>
                  </a:lnTo>
                  <a:lnTo>
                    <a:pt x="103657" y="310972"/>
                  </a:lnTo>
                  <a:lnTo>
                    <a:pt x="77736" y="310972"/>
                  </a:lnTo>
                  <a:lnTo>
                    <a:pt x="77736" y="285064"/>
                  </a:lnTo>
                  <a:lnTo>
                    <a:pt x="51828" y="285064"/>
                  </a:lnTo>
                  <a:lnTo>
                    <a:pt x="51828" y="310972"/>
                  </a:lnTo>
                  <a:lnTo>
                    <a:pt x="25908" y="310972"/>
                  </a:lnTo>
                  <a:lnTo>
                    <a:pt x="25908" y="414629"/>
                  </a:lnTo>
                  <a:lnTo>
                    <a:pt x="51828" y="414629"/>
                  </a:lnTo>
                  <a:lnTo>
                    <a:pt x="51828" y="388721"/>
                  </a:lnTo>
                  <a:lnTo>
                    <a:pt x="77736" y="388721"/>
                  </a:lnTo>
                  <a:lnTo>
                    <a:pt x="77736" y="362813"/>
                  </a:lnTo>
                  <a:lnTo>
                    <a:pt x="77736" y="336892"/>
                  </a:lnTo>
                  <a:lnTo>
                    <a:pt x="103644" y="336892"/>
                  </a:lnTo>
                  <a:lnTo>
                    <a:pt x="129565" y="336892"/>
                  </a:lnTo>
                  <a:lnTo>
                    <a:pt x="129565" y="310984"/>
                  </a:lnTo>
                  <a:lnTo>
                    <a:pt x="155486" y="310984"/>
                  </a:lnTo>
                  <a:lnTo>
                    <a:pt x="155486" y="285064"/>
                  </a:lnTo>
                  <a:lnTo>
                    <a:pt x="155486" y="259143"/>
                  </a:lnTo>
                  <a:lnTo>
                    <a:pt x="155486" y="233235"/>
                  </a:lnTo>
                  <a:lnTo>
                    <a:pt x="155486" y="207327"/>
                  </a:lnTo>
                  <a:close/>
                </a:path>
              </a:pathLst>
            </a:custGeom>
            <a:solidFill>
              <a:srgbClr val="000000"/>
            </a:solidFill>
          </p:spPr>
          <p:txBody>
            <a:bodyPr wrap="square" lIns="0" tIns="0" rIns="0" bIns="0" rtlCol="0"/>
            <a:lstStyle/>
            <a:p>
              <a:endParaRPr/>
            </a:p>
          </p:txBody>
        </p:sp>
        <p:sp>
          <p:nvSpPr>
            <p:cNvPr id="37" name="object 37"/>
            <p:cNvSpPr/>
            <p:nvPr/>
          </p:nvSpPr>
          <p:spPr>
            <a:xfrm>
              <a:off x="4235234" y="6207137"/>
              <a:ext cx="181610" cy="544195"/>
            </a:xfrm>
            <a:custGeom>
              <a:avLst/>
              <a:gdLst/>
              <a:ahLst/>
              <a:cxnLst/>
              <a:rect l="l" t="t" r="r" b="b"/>
              <a:pathLst>
                <a:path w="181610" h="544195">
                  <a:moveTo>
                    <a:pt x="51828" y="362775"/>
                  </a:moveTo>
                  <a:lnTo>
                    <a:pt x="25908" y="362775"/>
                  </a:lnTo>
                  <a:lnTo>
                    <a:pt x="25908" y="388696"/>
                  </a:lnTo>
                  <a:lnTo>
                    <a:pt x="51828" y="388696"/>
                  </a:lnTo>
                  <a:lnTo>
                    <a:pt x="51828" y="362775"/>
                  </a:lnTo>
                  <a:close/>
                </a:path>
                <a:path w="181610" h="544195">
                  <a:moveTo>
                    <a:pt x="51828" y="0"/>
                  </a:moveTo>
                  <a:lnTo>
                    <a:pt x="25908" y="0"/>
                  </a:lnTo>
                  <a:lnTo>
                    <a:pt x="25908" y="25908"/>
                  </a:lnTo>
                  <a:lnTo>
                    <a:pt x="25908" y="51816"/>
                  </a:lnTo>
                  <a:lnTo>
                    <a:pt x="51828" y="51816"/>
                  </a:lnTo>
                  <a:lnTo>
                    <a:pt x="51828" y="25908"/>
                  </a:lnTo>
                  <a:lnTo>
                    <a:pt x="51828" y="0"/>
                  </a:lnTo>
                  <a:close/>
                </a:path>
                <a:path w="181610" h="544195">
                  <a:moveTo>
                    <a:pt x="103644" y="492353"/>
                  </a:moveTo>
                  <a:lnTo>
                    <a:pt x="77736" y="492353"/>
                  </a:lnTo>
                  <a:lnTo>
                    <a:pt x="77736" y="518261"/>
                  </a:lnTo>
                  <a:lnTo>
                    <a:pt x="51828" y="518261"/>
                  </a:lnTo>
                  <a:lnTo>
                    <a:pt x="51828" y="492353"/>
                  </a:lnTo>
                  <a:lnTo>
                    <a:pt x="51828" y="466432"/>
                  </a:lnTo>
                  <a:lnTo>
                    <a:pt x="25908" y="466432"/>
                  </a:lnTo>
                  <a:lnTo>
                    <a:pt x="25908" y="492353"/>
                  </a:lnTo>
                  <a:lnTo>
                    <a:pt x="0" y="492353"/>
                  </a:lnTo>
                  <a:lnTo>
                    <a:pt x="0" y="518261"/>
                  </a:lnTo>
                  <a:lnTo>
                    <a:pt x="0" y="544169"/>
                  </a:lnTo>
                  <a:lnTo>
                    <a:pt x="25908" y="544169"/>
                  </a:lnTo>
                  <a:lnTo>
                    <a:pt x="51828" y="544169"/>
                  </a:lnTo>
                  <a:lnTo>
                    <a:pt x="77749" y="544169"/>
                  </a:lnTo>
                  <a:lnTo>
                    <a:pt x="77749" y="518261"/>
                  </a:lnTo>
                  <a:lnTo>
                    <a:pt x="103644" y="518261"/>
                  </a:lnTo>
                  <a:lnTo>
                    <a:pt x="103644" y="492353"/>
                  </a:lnTo>
                  <a:close/>
                </a:path>
                <a:path w="181610" h="544195">
                  <a:moveTo>
                    <a:pt x="103644" y="207302"/>
                  </a:moveTo>
                  <a:lnTo>
                    <a:pt x="77736" y="207302"/>
                  </a:lnTo>
                  <a:lnTo>
                    <a:pt x="77736" y="233210"/>
                  </a:lnTo>
                  <a:lnTo>
                    <a:pt x="51828" y="233210"/>
                  </a:lnTo>
                  <a:lnTo>
                    <a:pt x="51828" y="259130"/>
                  </a:lnTo>
                  <a:lnTo>
                    <a:pt x="25908" y="259130"/>
                  </a:lnTo>
                  <a:lnTo>
                    <a:pt x="25908" y="285038"/>
                  </a:lnTo>
                  <a:lnTo>
                    <a:pt x="25908" y="310959"/>
                  </a:lnTo>
                  <a:lnTo>
                    <a:pt x="25908" y="336867"/>
                  </a:lnTo>
                  <a:lnTo>
                    <a:pt x="51828" y="336867"/>
                  </a:lnTo>
                  <a:lnTo>
                    <a:pt x="77736" y="336867"/>
                  </a:lnTo>
                  <a:lnTo>
                    <a:pt x="77736" y="362775"/>
                  </a:lnTo>
                  <a:lnTo>
                    <a:pt x="77736" y="388696"/>
                  </a:lnTo>
                  <a:lnTo>
                    <a:pt x="77736" y="414604"/>
                  </a:lnTo>
                  <a:lnTo>
                    <a:pt x="51828" y="414604"/>
                  </a:lnTo>
                  <a:lnTo>
                    <a:pt x="25920" y="414604"/>
                  </a:lnTo>
                  <a:lnTo>
                    <a:pt x="0" y="414604"/>
                  </a:lnTo>
                  <a:lnTo>
                    <a:pt x="0" y="440524"/>
                  </a:lnTo>
                  <a:lnTo>
                    <a:pt x="25908" y="440524"/>
                  </a:lnTo>
                  <a:lnTo>
                    <a:pt x="51828" y="440524"/>
                  </a:lnTo>
                  <a:lnTo>
                    <a:pt x="77736" y="440524"/>
                  </a:lnTo>
                  <a:lnTo>
                    <a:pt x="77736" y="466445"/>
                  </a:lnTo>
                  <a:lnTo>
                    <a:pt x="103644" y="466445"/>
                  </a:lnTo>
                  <a:lnTo>
                    <a:pt x="103644" y="440524"/>
                  </a:lnTo>
                  <a:lnTo>
                    <a:pt x="103644" y="414616"/>
                  </a:lnTo>
                  <a:lnTo>
                    <a:pt x="103644" y="310959"/>
                  </a:lnTo>
                  <a:lnTo>
                    <a:pt x="77749" y="310959"/>
                  </a:lnTo>
                  <a:lnTo>
                    <a:pt x="51828" y="310959"/>
                  </a:lnTo>
                  <a:lnTo>
                    <a:pt x="51828" y="285051"/>
                  </a:lnTo>
                  <a:lnTo>
                    <a:pt x="77736" y="285051"/>
                  </a:lnTo>
                  <a:lnTo>
                    <a:pt x="103644" y="285051"/>
                  </a:lnTo>
                  <a:lnTo>
                    <a:pt x="103644" y="259130"/>
                  </a:lnTo>
                  <a:lnTo>
                    <a:pt x="77749" y="259130"/>
                  </a:lnTo>
                  <a:lnTo>
                    <a:pt x="77749" y="233222"/>
                  </a:lnTo>
                  <a:lnTo>
                    <a:pt x="103644" y="233222"/>
                  </a:lnTo>
                  <a:lnTo>
                    <a:pt x="103644" y="207302"/>
                  </a:lnTo>
                  <a:close/>
                </a:path>
                <a:path w="181610" h="544195">
                  <a:moveTo>
                    <a:pt x="103644" y="51816"/>
                  </a:moveTo>
                  <a:lnTo>
                    <a:pt x="77736" y="51816"/>
                  </a:lnTo>
                  <a:lnTo>
                    <a:pt x="77736" y="77736"/>
                  </a:lnTo>
                  <a:lnTo>
                    <a:pt x="51828" y="77736"/>
                  </a:lnTo>
                  <a:lnTo>
                    <a:pt x="51828" y="103644"/>
                  </a:lnTo>
                  <a:lnTo>
                    <a:pt x="51828" y="129565"/>
                  </a:lnTo>
                  <a:lnTo>
                    <a:pt x="25908" y="129565"/>
                  </a:lnTo>
                  <a:lnTo>
                    <a:pt x="25908" y="155473"/>
                  </a:lnTo>
                  <a:lnTo>
                    <a:pt x="25908" y="181394"/>
                  </a:lnTo>
                  <a:lnTo>
                    <a:pt x="51828" y="181394"/>
                  </a:lnTo>
                  <a:lnTo>
                    <a:pt x="51828" y="155486"/>
                  </a:lnTo>
                  <a:lnTo>
                    <a:pt x="77736" y="155486"/>
                  </a:lnTo>
                  <a:lnTo>
                    <a:pt x="77736" y="181394"/>
                  </a:lnTo>
                  <a:lnTo>
                    <a:pt x="103644" y="181394"/>
                  </a:lnTo>
                  <a:lnTo>
                    <a:pt x="103644" y="77736"/>
                  </a:lnTo>
                  <a:lnTo>
                    <a:pt x="103644" y="51816"/>
                  </a:lnTo>
                  <a:close/>
                </a:path>
                <a:path w="181610" h="544195">
                  <a:moveTo>
                    <a:pt x="103644" y="0"/>
                  </a:moveTo>
                  <a:lnTo>
                    <a:pt x="77736" y="0"/>
                  </a:lnTo>
                  <a:lnTo>
                    <a:pt x="77736" y="25908"/>
                  </a:lnTo>
                  <a:lnTo>
                    <a:pt x="103644" y="25908"/>
                  </a:lnTo>
                  <a:lnTo>
                    <a:pt x="103644" y="0"/>
                  </a:lnTo>
                  <a:close/>
                </a:path>
                <a:path w="181610" h="544195">
                  <a:moveTo>
                    <a:pt x="155486" y="518261"/>
                  </a:moveTo>
                  <a:lnTo>
                    <a:pt x="129565" y="518261"/>
                  </a:lnTo>
                  <a:lnTo>
                    <a:pt x="129565" y="544169"/>
                  </a:lnTo>
                  <a:lnTo>
                    <a:pt x="155486" y="544169"/>
                  </a:lnTo>
                  <a:lnTo>
                    <a:pt x="155486" y="518261"/>
                  </a:lnTo>
                  <a:close/>
                </a:path>
                <a:path w="181610" h="544195">
                  <a:moveTo>
                    <a:pt x="155486" y="388696"/>
                  </a:moveTo>
                  <a:lnTo>
                    <a:pt x="129565" y="388696"/>
                  </a:lnTo>
                  <a:lnTo>
                    <a:pt x="129565" y="414604"/>
                  </a:lnTo>
                  <a:lnTo>
                    <a:pt x="103657" y="414604"/>
                  </a:lnTo>
                  <a:lnTo>
                    <a:pt x="103657" y="440524"/>
                  </a:lnTo>
                  <a:lnTo>
                    <a:pt x="103657" y="466445"/>
                  </a:lnTo>
                  <a:lnTo>
                    <a:pt x="129565" y="466445"/>
                  </a:lnTo>
                  <a:lnTo>
                    <a:pt x="129565" y="492353"/>
                  </a:lnTo>
                  <a:lnTo>
                    <a:pt x="155486" y="492353"/>
                  </a:lnTo>
                  <a:lnTo>
                    <a:pt x="155486" y="466445"/>
                  </a:lnTo>
                  <a:lnTo>
                    <a:pt x="155486" y="440524"/>
                  </a:lnTo>
                  <a:lnTo>
                    <a:pt x="155486" y="414616"/>
                  </a:lnTo>
                  <a:lnTo>
                    <a:pt x="155486" y="388696"/>
                  </a:lnTo>
                  <a:close/>
                </a:path>
                <a:path w="181610" h="544195">
                  <a:moveTo>
                    <a:pt x="181406" y="103644"/>
                  </a:moveTo>
                  <a:lnTo>
                    <a:pt x="155486" y="103644"/>
                  </a:lnTo>
                  <a:lnTo>
                    <a:pt x="155486" y="129565"/>
                  </a:lnTo>
                  <a:lnTo>
                    <a:pt x="129578" y="129565"/>
                  </a:lnTo>
                  <a:lnTo>
                    <a:pt x="103657" y="129565"/>
                  </a:lnTo>
                  <a:lnTo>
                    <a:pt x="103657" y="155473"/>
                  </a:lnTo>
                  <a:lnTo>
                    <a:pt x="103657" y="181394"/>
                  </a:lnTo>
                  <a:lnTo>
                    <a:pt x="103657" y="207302"/>
                  </a:lnTo>
                  <a:lnTo>
                    <a:pt x="103657" y="233222"/>
                  </a:lnTo>
                  <a:lnTo>
                    <a:pt x="129565" y="233222"/>
                  </a:lnTo>
                  <a:lnTo>
                    <a:pt x="129565" y="259130"/>
                  </a:lnTo>
                  <a:lnTo>
                    <a:pt x="103657" y="259130"/>
                  </a:lnTo>
                  <a:lnTo>
                    <a:pt x="103657" y="285051"/>
                  </a:lnTo>
                  <a:lnTo>
                    <a:pt x="129565" y="285051"/>
                  </a:lnTo>
                  <a:lnTo>
                    <a:pt x="129565" y="310959"/>
                  </a:lnTo>
                  <a:lnTo>
                    <a:pt x="103657" y="310959"/>
                  </a:lnTo>
                  <a:lnTo>
                    <a:pt x="103657" y="336867"/>
                  </a:lnTo>
                  <a:lnTo>
                    <a:pt x="103657" y="362775"/>
                  </a:lnTo>
                  <a:lnTo>
                    <a:pt x="129578" y="362775"/>
                  </a:lnTo>
                  <a:lnTo>
                    <a:pt x="129578" y="336867"/>
                  </a:lnTo>
                  <a:lnTo>
                    <a:pt x="129578" y="310959"/>
                  </a:lnTo>
                  <a:lnTo>
                    <a:pt x="155486" y="310959"/>
                  </a:lnTo>
                  <a:lnTo>
                    <a:pt x="155486" y="285038"/>
                  </a:lnTo>
                  <a:lnTo>
                    <a:pt x="129578" y="285038"/>
                  </a:lnTo>
                  <a:lnTo>
                    <a:pt x="129578" y="259130"/>
                  </a:lnTo>
                  <a:lnTo>
                    <a:pt x="155486" y="259130"/>
                  </a:lnTo>
                  <a:lnTo>
                    <a:pt x="181406" y="259130"/>
                  </a:lnTo>
                  <a:lnTo>
                    <a:pt x="181406" y="233222"/>
                  </a:lnTo>
                  <a:lnTo>
                    <a:pt x="181406" y="207302"/>
                  </a:lnTo>
                  <a:lnTo>
                    <a:pt x="155486" y="207302"/>
                  </a:lnTo>
                  <a:lnTo>
                    <a:pt x="155486" y="181394"/>
                  </a:lnTo>
                  <a:lnTo>
                    <a:pt x="129578" y="181394"/>
                  </a:lnTo>
                  <a:lnTo>
                    <a:pt x="129578" y="155486"/>
                  </a:lnTo>
                  <a:lnTo>
                    <a:pt x="155486" y="155486"/>
                  </a:lnTo>
                  <a:lnTo>
                    <a:pt x="155486" y="181394"/>
                  </a:lnTo>
                  <a:lnTo>
                    <a:pt x="181406" y="181394"/>
                  </a:lnTo>
                  <a:lnTo>
                    <a:pt x="181406" y="155486"/>
                  </a:lnTo>
                  <a:lnTo>
                    <a:pt x="181406" y="129565"/>
                  </a:lnTo>
                  <a:lnTo>
                    <a:pt x="181406" y="103644"/>
                  </a:lnTo>
                  <a:close/>
                </a:path>
                <a:path w="181610" h="544195">
                  <a:moveTo>
                    <a:pt x="181406" y="0"/>
                  </a:moveTo>
                  <a:lnTo>
                    <a:pt x="155486" y="0"/>
                  </a:lnTo>
                  <a:lnTo>
                    <a:pt x="129565" y="0"/>
                  </a:lnTo>
                  <a:lnTo>
                    <a:pt x="129565" y="25908"/>
                  </a:lnTo>
                  <a:lnTo>
                    <a:pt x="103657" y="25908"/>
                  </a:lnTo>
                  <a:lnTo>
                    <a:pt x="103657" y="51816"/>
                  </a:lnTo>
                  <a:lnTo>
                    <a:pt x="103657" y="77736"/>
                  </a:lnTo>
                  <a:lnTo>
                    <a:pt x="103657" y="103657"/>
                  </a:lnTo>
                  <a:lnTo>
                    <a:pt x="129578" y="103657"/>
                  </a:lnTo>
                  <a:lnTo>
                    <a:pt x="129578" y="77736"/>
                  </a:lnTo>
                  <a:lnTo>
                    <a:pt x="155486" y="77736"/>
                  </a:lnTo>
                  <a:lnTo>
                    <a:pt x="181406" y="77736"/>
                  </a:lnTo>
                  <a:lnTo>
                    <a:pt x="181406" y="51816"/>
                  </a:lnTo>
                  <a:lnTo>
                    <a:pt x="181406" y="25908"/>
                  </a:lnTo>
                  <a:lnTo>
                    <a:pt x="181406" y="0"/>
                  </a:lnTo>
                  <a:close/>
                </a:path>
              </a:pathLst>
            </a:custGeom>
            <a:solidFill>
              <a:srgbClr val="000000"/>
            </a:solidFill>
          </p:spPr>
          <p:txBody>
            <a:bodyPr wrap="square" lIns="0" tIns="0" rIns="0" bIns="0" rtlCol="0"/>
            <a:lstStyle/>
            <a:p>
              <a:endParaRPr/>
            </a:p>
          </p:txBody>
        </p:sp>
        <p:sp>
          <p:nvSpPr>
            <p:cNvPr id="38" name="object 38"/>
            <p:cNvSpPr/>
            <p:nvPr/>
          </p:nvSpPr>
          <p:spPr>
            <a:xfrm>
              <a:off x="3691039" y="5999822"/>
              <a:ext cx="751840" cy="751840"/>
            </a:xfrm>
            <a:custGeom>
              <a:avLst/>
              <a:gdLst/>
              <a:ahLst/>
              <a:cxnLst/>
              <a:rect l="l" t="t" r="r" b="b"/>
              <a:pathLst>
                <a:path w="751839" h="751840">
                  <a:moveTo>
                    <a:pt x="129578" y="660793"/>
                  </a:moveTo>
                  <a:lnTo>
                    <a:pt x="126517" y="645668"/>
                  </a:lnTo>
                  <a:lnTo>
                    <a:pt x="118186" y="633310"/>
                  </a:lnTo>
                  <a:lnTo>
                    <a:pt x="105829" y="624979"/>
                  </a:lnTo>
                  <a:lnTo>
                    <a:pt x="90703" y="621919"/>
                  </a:lnTo>
                  <a:lnTo>
                    <a:pt x="75565" y="624979"/>
                  </a:lnTo>
                  <a:lnTo>
                    <a:pt x="63207" y="633310"/>
                  </a:lnTo>
                  <a:lnTo>
                    <a:pt x="54876" y="645668"/>
                  </a:lnTo>
                  <a:lnTo>
                    <a:pt x="51828" y="660793"/>
                  </a:lnTo>
                  <a:lnTo>
                    <a:pt x="54876" y="675932"/>
                  </a:lnTo>
                  <a:lnTo>
                    <a:pt x="63207" y="688289"/>
                  </a:lnTo>
                  <a:lnTo>
                    <a:pt x="75565" y="696620"/>
                  </a:lnTo>
                  <a:lnTo>
                    <a:pt x="90703" y="699681"/>
                  </a:lnTo>
                  <a:lnTo>
                    <a:pt x="105829" y="696620"/>
                  </a:lnTo>
                  <a:lnTo>
                    <a:pt x="118186" y="688289"/>
                  </a:lnTo>
                  <a:lnTo>
                    <a:pt x="126517" y="675932"/>
                  </a:lnTo>
                  <a:lnTo>
                    <a:pt x="129578" y="660793"/>
                  </a:lnTo>
                  <a:close/>
                </a:path>
                <a:path w="751839" h="751840">
                  <a:moveTo>
                    <a:pt x="129578" y="90690"/>
                  </a:moveTo>
                  <a:lnTo>
                    <a:pt x="126517" y="75565"/>
                  </a:lnTo>
                  <a:lnTo>
                    <a:pt x="118186" y="63207"/>
                  </a:lnTo>
                  <a:lnTo>
                    <a:pt x="105829" y="54876"/>
                  </a:lnTo>
                  <a:lnTo>
                    <a:pt x="90703" y="51816"/>
                  </a:lnTo>
                  <a:lnTo>
                    <a:pt x="75565" y="54876"/>
                  </a:lnTo>
                  <a:lnTo>
                    <a:pt x="63207" y="63207"/>
                  </a:lnTo>
                  <a:lnTo>
                    <a:pt x="54876" y="75565"/>
                  </a:lnTo>
                  <a:lnTo>
                    <a:pt x="51828" y="90690"/>
                  </a:lnTo>
                  <a:lnTo>
                    <a:pt x="54876" y="105829"/>
                  </a:lnTo>
                  <a:lnTo>
                    <a:pt x="63207" y="118173"/>
                  </a:lnTo>
                  <a:lnTo>
                    <a:pt x="75565" y="126504"/>
                  </a:lnTo>
                  <a:lnTo>
                    <a:pt x="90703" y="129552"/>
                  </a:lnTo>
                  <a:lnTo>
                    <a:pt x="105829" y="126504"/>
                  </a:lnTo>
                  <a:lnTo>
                    <a:pt x="118186" y="118173"/>
                  </a:lnTo>
                  <a:lnTo>
                    <a:pt x="126517" y="105829"/>
                  </a:lnTo>
                  <a:lnTo>
                    <a:pt x="129578" y="90690"/>
                  </a:lnTo>
                  <a:close/>
                </a:path>
                <a:path w="751839" h="751840">
                  <a:moveTo>
                    <a:pt x="181406" y="660539"/>
                  </a:moveTo>
                  <a:lnTo>
                    <a:pt x="174218" y="625246"/>
                  </a:lnTo>
                  <a:lnTo>
                    <a:pt x="155486" y="597560"/>
                  </a:lnTo>
                  <a:lnTo>
                    <a:pt x="155486" y="661060"/>
                  </a:lnTo>
                  <a:lnTo>
                    <a:pt x="150342" y="686269"/>
                  </a:lnTo>
                  <a:lnTo>
                    <a:pt x="136423" y="706831"/>
                  </a:lnTo>
                  <a:lnTo>
                    <a:pt x="115798" y="720674"/>
                  </a:lnTo>
                  <a:lnTo>
                    <a:pt x="90576" y="725703"/>
                  </a:lnTo>
                  <a:lnTo>
                    <a:pt x="65430" y="720598"/>
                  </a:lnTo>
                  <a:lnTo>
                    <a:pt x="44894" y="706742"/>
                  </a:lnTo>
                  <a:lnTo>
                    <a:pt x="31026" y="686206"/>
                  </a:lnTo>
                  <a:lnTo>
                    <a:pt x="25920" y="661060"/>
                  </a:lnTo>
                  <a:lnTo>
                    <a:pt x="25971" y="660539"/>
                  </a:lnTo>
                  <a:lnTo>
                    <a:pt x="31051" y="635596"/>
                  </a:lnTo>
                  <a:lnTo>
                    <a:pt x="44983" y="615035"/>
                  </a:lnTo>
                  <a:lnTo>
                    <a:pt x="65595" y="601192"/>
                  </a:lnTo>
                  <a:lnTo>
                    <a:pt x="90830" y="596138"/>
                  </a:lnTo>
                  <a:lnTo>
                    <a:pt x="116039" y="601281"/>
                  </a:lnTo>
                  <a:lnTo>
                    <a:pt x="136601" y="615213"/>
                  </a:lnTo>
                  <a:lnTo>
                    <a:pt x="150444" y="635825"/>
                  </a:lnTo>
                  <a:lnTo>
                    <a:pt x="155486" y="661060"/>
                  </a:lnTo>
                  <a:lnTo>
                    <a:pt x="155486" y="597560"/>
                  </a:lnTo>
                  <a:lnTo>
                    <a:pt x="154736" y="596442"/>
                  </a:lnTo>
                  <a:lnTo>
                    <a:pt x="154279" y="596138"/>
                  </a:lnTo>
                  <a:lnTo>
                    <a:pt x="125882" y="577049"/>
                  </a:lnTo>
                  <a:lnTo>
                    <a:pt x="55333" y="577126"/>
                  </a:lnTo>
                  <a:lnTo>
                    <a:pt x="7150" y="625309"/>
                  </a:lnTo>
                  <a:lnTo>
                    <a:pt x="0" y="660539"/>
                  </a:lnTo>
                  <a:lnTo>
                    <a:pt x="50" y="661060"/>
                  </a:lnTo>
                  <a:lnTo>
                    <a:pt x="7175" y="696087"/>
                  </a:lnTo>
                  <a:lnTo>
                    <a:pt x="26657" y="724890"/>
                  </a:lnTo>
                  <a:lnTo>
                    <a:pt x="55511" y="744296"/>
                  </a:lnTo>
                  <a:lnTo>
                    <a:pt x="90830" y="751370"/>
                  </a:lnTo>
                  <a:lnTo>
                    <a:pt x="126123" y="744194"/>
                  </a:lnTo>
                  <a:lnTo>
                    <a:pt x="153454" y="725703"/>
                  </a:lnTo>
                  <a:lnTo>
                    <a:pt x="154927" y="724712"/>
                  </a:lnTo>
                  <a:lnTo>
                    <a:pt x="174320" y="695858"/>
                  </a:lnTo>
                  <a:lnTo>
                    <a:pt x="181406" y="660539"/>
                  </a:lnTo>
                  <a:close/>
                </a:path>
                <a:path w="751839" h="751840">
                  <a:moveTo>
                    <a:pt x="181533" y="90576"/>
                  </a:moveTo>
                  <a:lnTo>
                    <a:pt x="174371" y="55346"/>
                  </a:lnTo>
                  <a:lnTo>
                    <a:pt x="155359" y="27152"/>
                  </a:lnTo>
                  <a:lnTo>
                    <a:pt x="155359" y="90830"/>
                  </a:lnTo>
                  <a:lnTo>
                    <a:pt x="150215" y="116039"/>
                  </a:lnTo>
                  <a:lnTo>
                    <a:pt x="136283" y="136601"/>
                  </a:lnTo>
                  <a:lnTo>
                    <a:pt x="115658" y="150444"/>
                  </a:lnTo>
                  <a:lnTo>
                    <a:pt x="90436" y="155486"/>
                  </a:lnTo>
                  <a:lnTo>
                    <a:pt x="65227" y="150355"/>
                  </a:lnTo>
                  <a:lnTo>
                    <a:pt x="44665" y="136423"/>
                  </a:lnTo>
                  <a:lnTo>
                    <a:pt x="30822" y="115811"/>
                  </a:lnTo>
                  <a:lnTo>
                    <a:pt x="25793" y="90576"/>
                  </a:lnTo>
                  <a:lnTo>
                    <a:pt x="30899" y="65430"/>
                  </a:lnTo>
                  <a:lnTo>
                    <a:pt x="44754" y="44894"/>
                  </a:lnTo>
                  <a:lnTo>
                    <a:pt x="65290" y="31038"/>
                  </a:lnTo>
                  <a:lnTo>
                    <a:pt x="90436" y="25920"/>
                  </a:lnTo>
                  <a:lnTo>
                    <a:pt x="90703" y="25920"/>
                  </a:lnTo>
                  <a:lnTo>
                    <a:pt x="115900" y="31064"/>
                  </a:lnTo>
                  <a:lnTo>
                    <a:pt x="136474" y="44983"/>
                  </a:lnTo>
                  <a:lnTo>
                    <a:pt x="150317" y="65608"/>
                  </a:lnTo>
                  <a:lnTo>
                    <a:pt x="155359" y="90830"/>
                  </a:lnTo>
                  <a:lnTo>
                    <a:pt x="155359" y="27152"/>
                  </a:lnTo>
                  <a:lnTo>
                    <a:pt x="154965" y="26568"/>
                  </a:lnTo>
                  <a:lnTo>
                    <a:pt x="154000" y="25920"/>
                  </a:lnTo>
                  <a:lnTo>
                    <a:pt x="126187" y="7162"/>
                  </a:lnTo>
                  <a:lnTo>
                    <a:pt x="90970" y="0"/>
                  </a:lnTo>
                  <a:lnTo>
                    <a:pt x="90703" y="0"/>
                  </a:lnTo>
                  <a:lnTo>
                    <a:pt x="55410" y="7188"/>
                  </a:lnTo>
                  <a:lnTo>
                    <a:pt x="26606" y="26670"/>
                  </a:lnTo>
                  <a:lnTo>
                    <a:pt x="7213" y="55524"/>
                  </a:lnTo>
                  <a:lnTo>
                    <a:pt x="139" y="90830"/>
                  </a:lnTo>
                  <a:lnTo>
                    <a:pt x="7315" y="126123"/>
                  </a:lnTo>
                  <a:lnTo>
                    <a:pt x="26784" y="154927"/>
                  </a:lnTo>
                  <a:lnTo>
                    <a:pt x="55651" y="174320"/>
                  </a:lnTo>
                  <a:lnTo>
                    <a:pt x="90970" y="181394"/>
                  </a:lnTo>
                  <a:lnTo>
                    <a:pt x="126250" y="174218"/>
                  </a:lnTo>
                  <a:lnTo>
                    <a:pt x="153949" y="155486"/>
                  </a:lnTo>
                  <a:lnTo>
                    <a:pt x="155054" y="154749"/>
                  </a:lnTo>
                  <a:lnTo>
                    <a:pt x="174447" y="125895"/>
                  </a:lnTo>
                  <a:lnTo>
                    <a:pt x="181533" y="90576"/>
                  </a:lnTo>
                  <a:close/>
                </a:path>
                <a:path w="751839" h="751840">
                  <a:moveTo>
                    <a:pt x="699681" y="90690"/>
                  </a:moveTo>
                  <a:lnTo>
                    <a:pt x="696620" y="75565"/>
                  </a:lnTo>
                  <a:lnTo>
                    <a:pt x="688289" y="63207"/>
                  </a:lnTo>
                  <a:lnTo>
                    <a:pt x="675932" y="54876"/>
                  </a:lnTo>
                  <a:lnTo>
                    <a:pt x="660806" y="51816"/>
                  </a:lnTo>
                  <a:lnTo>
                    <a:pt x="645668" y="54876"/>
                  </a:lnTo>
                  <a:lnTo>
                    <a:pt x="633323" y="63207"/>
                  </a:lnTo>
                  <a:lnTo>
                    <a:pt x="624992" y="75565"/>
                  </a:lnTo>
                  <a:lnTo>
                    <a:pt x="621944" y="90690"/>
                  </a:lnTo>
                  <a:lnTo>
                    <a:pt x="624992" y="105829"/>
                  </a:lnTo>
                  <a:lnTo>
                    <a:pt x="633323" y="118186"/>
                  </a:lnTo>
                  <a:lnTo>
                    <a:pt x="645668" y="126517"/>
                  </a:lnTo>
                  <a:lnTo>
                    <a:pt x="660806" y="129565"/>
                  </a:lnTo>
                  <a:lnTo>
                    <a:pt x="675932" y="126517"/>
                  </a:lnTo>
                  <a:lnTo>
                    <a:pt x="688289" y="118186"/>
                  </a:lnTo>
                  <a:lnTo>
                    <a:pt x="696620" y="105829"/>
                  </a:lnTo>
                  <a:lnTo>
                    <a:pt x="699681" y="90690"/>
                  </a:lnTo>
                  <a:close/>
                </a:path>
                <a:path w="751839" h="751840">
                  <a:moveTo>
                    <a:pt x="751509" y="492353"/>
                  </a:moveTo>
                  <a:lnTo>
                    <a:pt x="725589" y="492353"/>
                  </a:lnTo>
                  <a:lnTo>
                    <a:pt x="725589" y="518274"/>
                  </a:lnTo>
                  <a:lnTo>
                    <a:pt x="699681" y="518274"/>
                  </a:lnTo>
                  <a:lnTo>
                    <a:pt x="699681" y="544182"/>
                  </a:lnTo>
                  <a:lnTo>
                    <a:pt x="699681" y="570090"/>
                  </a:lnTo>
                  <a:lnTo>
                    <a:pt x="725589" y="570090"/>
                  </a:lnTo>
                  <a:lnTo>
                    <a:pt x="725589" y="596011"/>
                  </a:lnTo>
                  <a:lnTo>
                    <a:pt x="699681" y="596011"/>
                  </a:lnTo>
                  <a:lnTo>
                    <a:pt x="699681" y="621931"/>
                  </a:lnTo>
                  <a:lnTo>
                    <a:pt x="725589" y="621931"/>
                  </a:lnTo>
                  <a:lnTo>
                    <a:pt x="725589" y="647839"/>
                  </a:lnTo>
                  <a:lnTo>
                    <a:pt x="725589" y="673747"/>
                  </a:lnTo>
                  <a:lnTo>
                    <a:pt x="725589" y="699668"/>
                  </a:lnTo>
                  <a:lnTo>
                    <a:pt x="699681" y="699668"/>
                  </a:lnTo>
                  <a:lnTo>
                    <a:pt x="699681" y="725576"/>
                  </a:lnTo>
                  <a:lnTo>
                    <a:pt x="725589" y="725576"/>
                  </a:lnTo>
                  <a:lnTo>
                    <a:pt x="725589" y="751484"/>
                  </a:lnTo>
                  <a:lnTo>
                    <a:pt x="751509" y="751484"/>
                  </a:lnTo>
                  <a:lnTo>
                    <a:pt x="751509" y="725576"/>
                  </a:lnTo>
                  <a:lnTo>
                    <a:pt x="751509" y="699668"/>
                  </a:lnTo>
                  <a:lnTo>
                    <a:pt x="751509" y="673760"/>
                  </a:lnTo>
                  <a:lnTo>
                    <a:pt x="751509" y="647839"/>
                  </a:lnTo>
                  <a:lnTo>
                    <a:pt x="751509" y="621919"/>
                  </a:lnTo>
                  <a:lnTo>
                    <a:pt x="725601" y="621919"/>
                  </a:lnTo>
                  <a:lnTo>
                    <a:pt x="725601" y="596011"/>
                  </a:lnTo>
                  <a:lnTo>
                    <a:pt x="751509" y="596011"/>
                  </a:lnTo>
                  <a:lnTo>
                    <a:pt x="751509" y="570090"/>
                  </a:lnTo>
                  <a:lnTo>
                    <a:pt x="751509" y="544182"/>
                  </a:lnTo>
                  <a:lnTo>
                    <a:pt x="751509" y="518274"/>
                  </a:lnTo>
                  <a:lnTo>
                    <a:pt x="751509" y="492353"/>
                  </a:lnTo>
                  <a:close/>
                </a:path>
                <a:path w="751839" h="751840">
                  <a:moveTo>
                    <a:pt x="751509" y="388708"/>
                  </a:moveTo>
                  <a:lnTo>
                    <a:pt x="725589" y="388708"/>
                  </a:lnTo>
                  <a:lnTo>
                    <a:pt x="725589" y="414616"/>
                  </a:lnTo>
                  <a:lnTo>
                    <a:pt x="725589" y="440524"/>
                  </a:lnTo>
                  <a:lnTo>
                    <a:pt x="699681" y="440524"/>
                  </a:lnTo>
                  <a:lnTo>
                    <a:pt x="699681" y="466445"/>
                  </a:lnTo>
                  <a:lnTo>
                    <a:pt x="725589" y="466445"/>
                  </a:lnTo>
                  <a:lnTo>
                    <a:pt x="751509" y="466445"/>
                  </a:lnTo>
                  <a:lnTo>
                    <a:pt x="751509" y="440537"/>
                  </a:lnTo>
                  <a:lnTo>
                    <a:pt x="751509" y="414616"/>
                  </a:lnTo>
                  <a:lnTo>
                    <a:pt x="751509" y="388708"/>
                  </a:lnTo>
                  <a:close/>
                </a:path>
                <a:path w="751839" h="751840">
                  <a:moveTo>
                    <a:pt x="751509" y="285051"/>
                  </a:moveTo>
                  <a:lnTo>
                    <a:pt x="725589" y="285051"/>
                  </a:lnTo>
                  <a:lnTo>
                    <a:pt x="725589" y="310972"/>
                  </a:lnTo>
                  <a:lnTo>
                    <a:pt x="751509" y="310972"/>
                  </a:lnTo>
                  <a:lnTo>
                    <a:pt x="751509" y="285051"/>
                  </a:lnTo>
                  <a:close/>
                </a:path>
                <a:path w="751839" h="751840">
                  <a:moveTo>
                    <a:pt x="751509" y="233222"/>
                  </a:moveTo>
                  <a:lnTo>
                    <a:pt x="725589" y="233222"/>
                  </a:lnTo>
                  <a:lnTo>
                    <a:pt x="725589" y="259130"/>
                  </a:lnTo>
                  <a:lnTo>
                    <a:pt x="751509" y="259130"/>
                  </a:lnTo>
                  <a:lnTo>
                    <a:pt x="751509" y="233222"/>
                  </a:lnTo>
                  <a:close/>
                </a:path>
                <a:path w="751839" h="751840">
                  <a:moveTo>
                    <a:pt x="751509" y="90957"/>
                  </a:moveTo>
                  <a:lnTo>
                    <a:pt x="751446" y="90424"/>
                  </a:lnTo>
                  <a:lnTo>
                    <a:pt x="744321" y="55410"/>
                  </a:lnTo>
                  <a:lnTo>
                    <a:pt x="725589" y="27724"/>
                  </a:lnTo>
                  <a:lnTo>
                    <a:pt x="725589" y="90424"/>
                  </a:lnTo>
                  <a:lnTo>
                    <a:pt x="725525" y="90957"/>
                  </a:lnTo>
                  <a:lnTo>
                    <a:pt x="720445" y="115900"/>
                  </a:lnTo>
                  <a:lnTo>
                    <a:pt x="706513" y="136474"/>
                  </a:lnTo>
                  <a:lnTo>
                    <a:pt x="685901" y="150317"/>
                  </a:lnTo>
                  <a:lnTo>
                    <a:pt x="660679" y="155346"/>
                  </a:lnTo>
                  <a:lnTo>
                    <a:pt x="635457" y="150202"/>
                  </a:lnTo>
                  <a:lnTo>
                    <a:pt x="614895" y="136283"/>
                  </a:lnTo>
                  <a:lnTo>
                    <a:pt x="601052" y="115658"/>
                  </a:lnTo>
                  <a:lnTo>
                    <a:pt x="596023" y="90424"/>
                  </a:lnTo>
                  <a:lnTo>
                    <a:pt x="601154" y="65227"/>
                  </a:lnTo>
                  <a:lnTo>
                    <a:pt x="615086" y="44665"/>
                  </a:lnTo>
                  <a:lnTo>
                    <a:pt x="635698" y="30822"/>
                  </a:lnTo>
                  <a:lnTo>
                    <a:pt x="660933" y="25781"/>
                  </a:lnTo>
                  <a:lnTo>
                    <a:pt x="686066" y="30899"/>
                  </a:lnTo>
                  <a:lnTo>
                    <a:pt x="706615" y="44767"/>
                  </a:lnTo>
                  <a:lnTo>
                    <a:pt x="720471" y="65290"/>
                  </a:lnTo>
                  <a:lnTo>
                    <a:pt x="725589" y="90424"/>
                  </a:lnTo>
                  <a:lnTo>
                    <a:pt x="725589" y="27724"/>
                  </a:lnTo>
                  <a:lnTo>
                    <a:pt x="724839" y="26606"/>
                  </a:lnTo>
                  <a:lnTo>
                    <a:pt x="723633" y="25781"/>
                  </a:lnTo>
                  <a:lnTo>
                    <a:pt x="695985" y="7213"/>
                  </a:lnTo>
                  <a:lnTo>
                    <a:pt x="660679" y="127"/>
                  </a:lnTo>
                  <a:lnTo>
                    <a:pt x="625373" y="7302"/>
                  </a:lnTo>
                  <a:lnTo>
                    <a:pt x="596569" y="26784"/>
                  </a:lnTo>
                  <a:lnTo>
                    <a:pt x="577176" y="55638"/>
                  </a:lnTo>
                  <a:lnTo>
                    <a:pt x="570103" y="90957"/>
                  </a:lnTo>
                  <a:lnTo>
                    <a:pt x="577278" y="126250"/>
                  </a:lnTo>
                  <a:lnTo>
                    <a:pt x="596760" y="155054"/>
                  </a:lnTo>
                  <a:lnTo>
                    <a:pt x="625614" y="174447"/>
                  </a:lnTo>
                  <a:lnTo>
                    <a:pt x="660933" y="181521"/>
                  </a:lnTo>
                  <a:lnTo>
                    <a:pt x="696163" y="174371"/>
                  </a:lnTo>
                  <a:lnTo>
                    <a:pt x="724357" y="155346"/>
                  </a:lnTo>
                  <a:lnTo>
                    <a:pt x="724928" y="154965"/>
                  </a:lnTo>
                  <a:lnTo>
                    <a:pt x="744347" y="126187"/>
                  </a:lnTo>
                  <a:lnTo>
                    <a:pt x="751509" y="90957"/>
                  </a:lnTo>
                  <a:close/>
                </a:path>
              </a:pathLst>
            </a:custGeom>
            <a:solidFill>
              <a:srgbClr val="000000"/>
            </a:solidFill>
          </p:spPr>
          <p:txBody>
            <a:bodyPr wrap="square" lIns="0" tIns="0" rIns="0" bIns="0" rtlCol="0"/>
            <a:lstStyle/>
            <a:p>
              <a:endParaRPr/>
            </a:p>
          </p:txBody>
        </p:sp>
        <p:sp>
          <p:nvSpPr>
            <p:cNvPr id="39" name="object 39"/>
            <p:cNvSpPr/>
            <p:nvPr/>
          </p:nvSpPr>
          <p:spPr>
            <a:xfrm>
              <a:off x="3981284" y="6290052"/>
              <a:ext cx="171018" cy="171030"/>
            </a:xfrm>
            <a:prstGeom prst="rect">
              <a:avLst/>
            </a:prstGeom>
            <a:blipFill>
              <a:blip r:embed="rId11" cstate="print"/>
              <a:stretch>
                <a:fillRect/>
              </a:stretch>
            </a:blipFill>
          </p:spPr>
          <p:txBody>
            <a:bodyPr wrap="square" lIns="0" tIns="0" rIns="0" bIns="0" rtlCol="0"/>
            <a:lstStyle/>
            <a:p>
              <a:endParaRPr/>
            </a:p>
          </p:txBody>
        </p:sp>
      </p:grpSp>
      <p:sp>
        <p:nvSpPr>
          <p:cNvPr id="40" name="object 40"/>
          <p:cNvSpPr txBox="1"/>
          <p:nvPr/>
        </p:nvSpPr>
        <p:spPr>
          <a:xfrm>
            <a:off x="3604323" y="5467070"/>
            <a:ext cx="931544" cy="284480"/>
          </a:xfrm>
          <a:prstGeom prst="rect">
            <a:avLst/>
          </a:prstGeom>
          <a:solidFill>
            <a:srgbClr val="175AB9"/>
          </a:solidFill>
        </p:spPr>
        <p:txBody>
          <a:bodyPr vert="horz" wrap="square" lIns="0" tIns="34290" rIns="0" bIns="0" rtlCol="0">
            <a:spAutoFit/>
          </a:bodyPr>
          <a:lstStyle/>
          <a:p>
            <a:pPr marL="65405">
              <a:lnSpc>
                <a:spcPct val="100000"/>
              </a:lnSpc>
              <a:spcBef>
                <a:spcPts val="270"/>
              </a:spcBef>
            </a:pPr>
            <a:r>
              <a:rPr sz="1200" spc="-5" dirty="0">
                <a:solidFill>
                  <a:srgbClr val="FFFFFF"/>
                </a:solidFill>
                <a:latin typeface="Arial"/>
                <a:cs typeface="Arial"/>
              </a:rPr>
              <a:t>Truy cập</a:t>
            </a:r>
            <a:r>
              <a:rPr sz="1200" spc="-45" dirty="0">
                <a:solidFill>
                  <a:srgbClr val="FFFFFF"/>
                </a:solidFill>
                <a:latin typeface="Arial"/>
                <a:cs typeface="Arial"/>
              </a:rPr>
              <a:t> </a:t>
            </a:r>
            <a:r>
              <a:rPr sz="1200" spc="-5" dirty="0">
                <a:solidFill>
                  <a:srgbClr val="FFFFFF"/>
                </a:solidFill>
                <a:latin typeface="Arial"/>
                <a:cs typeface="Arial"/>
              </a:rPr>
              <a:t>tại</a:t>
            </a:r>
            <a:endParaRPr sz="1200">
              <a:latin typeface="Arial"/>
              <a:cs typeface="Arial"/>
            </a:endParaRPr>
          </a:p>
        </p:txBody>
      </p:sp>
      <p:sp>
        <p:nvSpPr>
          <p:cNvPr id="41" name="object 41"/>
          <p:cNvSpPr txBox="1"/>
          <p:nvPr/>
        </p:nvSpPr>
        <p:spPr>
          <a:xfrm>
            <a:off x="3279368" y="6930759"/>
            <a:ext cx="1542415"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Arial"/>
                <a:cs typeface="Arial"/>
              </a:rPr>
              <a:t>https://safety.google/intl/vi/</a:t>
            </a:r>
            <a:endParaRPr sz="1000">
              <a:latin typeface="Arial"/>
              <a:cs typeface="Arial"/>
            </a:endParaRPr>
          </a:p>
        </p:txBody>
      </p:sp>
      <p:sp>
        <p:nvSpPr>
          <p:cNvPr id="42" name="object 42"/>
          <p:cNvSpPr txBox="1"/>
          <p:nvPr/>
        </p:nvSpPr>
        <p:spPr>
          <a:xfrm>
            <a:off x="260715" y="7193157"/>
            <a:ext cx="165100" cy="208279"/>
          </a:xfrm>
          <a:prstGeom prst="rect">
            <a:avLst/>
          </a:prstGeom>
        </p:spPr>
        <p:txBody>
          <a:bodyPr vert="horz" wrap="square" lIns="0" tIns="12700" rIns="0" bIns="0" rtlCol="0">
            <a:spAutoFit/>
          </a:bodyPr>
          <a:lstStyle/>
          <a:p>
            <a:pPr marL="12700">
              <a:lnSpc>
                <a:spcPct val="100000"/>
              </a:lnSpc>
              <a:spcBef>
                <a:spcPts val="100"/>
              </a:spcBef>
            </a:pPr>
            <a:r>
              <a:rPr sz="1200" spc="-125" dirty="0">
                <a:solidFill>
                  <a:srgbClr val="386FDE"/>
                </a:solidFill>
                <a:latin typeface="Arial"/>
                <a:cs typeface="Arial"/>
              </a:rPr>
              <a:t>31</a:t>
            </a:r>
            <a:endParaRPr sz="12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80599" y="6227124"/>
            <a:ext cx="762329" cy="762329"/>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0" y="3466414"/>
            <a:ext cx="52069" cy="820419"/>
            <a:chOff x="0" y="3466414"/>
            <a:chExt cx="52069" cy="820419"/>
          </a:xfrm>
        </p:grpSpPr>
        <p:sp>
          <p:nvSpPr>
            <p:cNvPr id="4" name="object 4"/>
            <p:cNvSpPr/>
            <p:nvPr/>
          </p:nvSpPr>
          <p:spPr>
            <a:xfrm>
              <a:off x="0" y="3466414"/>
              <a:ext cx="51892" cy="81991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3513163"/>
              <a:ext cx="0" cy="726440"/>
            </a:xfrm>
            <a:custGeom>
              <a:avLst/>
              <a:gdLst/>
              <a:ahLst/>
              <a:cxnLst/>
              <a:rect l="l" t="t" r="r" b="b"/>
              <a:pathLst>
                <a:path h="726439">
                  <a:moveTo>
                    <a:pt x="0" y="0"/>
                  </a:moveTo>
                  <a:lnTo>
                    <a:pt x="0" y="725843"/>
                  </a:lnTo>
                </a:path>
              </a:pathLst>
            </a:custGeom>
            <a:solidFill>
              <a:srgbClr val="E8EAEC"/>
            </a:solidFill>
          </p:spPr>
          <p:txBody>
            <a:bodyPr wrap="square" lIns="0" tIns="0" rIns="0" bIns="0" rtlCol="0"/>
            <a:lstStyle/>
            <a:p>
              <a:endParaRPr/>
            </a:p>
          </p:txBody>
        </p:sp>
      </p:grpSp>
      <p:sp>
        <p:nvSpPr>
          <p:cNvPr id="6" name="object 6"/>
          <p:cNvSpPr txBox="1"/>
          <p:nvPr/>
        </p:nvSpPr>
        <p:spPr>
          <a:xfrm>
            <a:off x="497377" y="773138"/>
            <a:ext cx="410527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1A66D0"/>
                </a:solidFill>
                <a:latin typeface="Arial"/>
                <a:cs typeface="Arial"/>
              </a:rPr>
              <a:t>2.</a:t>
            </a:r>
            <a:r>
              <a:rPr sz="1200" b="1" spc="-125" dirty="0">
                <a:solidFill>
                  <a:srgbClr val="1A66D0"/>
                </a:solidFill>
                <a:latin typeface="Arial"/>
                <a:cs typeface="Arial"/>
              </a:rPr>
              <a:t> </a:t>
            </a:r>
            <a:r>
              <a:rPr sz="1200" b="1" spc="-20" dirty="0">
                <a:solidFill>
                  <a:srgbClr val="1A66D0"/>
                </a:solidFill>
                <a:latin typeface="Arial"/>
                <a:cs typeface="Arial"/>
              </a:rPr>
              <a:t>Trung</a:t>
            </a:r>
            <a:r>
              <a:rPr sz="1200" b="1" spc="-80" dirty="0">
                <a:solidFill>
                  <a:srgbClr val="1A66D0"/>
                </a:solidFill>
                <a:latin typeface="Arial"/>
                <a:cs typeface="Arial"/>
              </a:rPr>
              <a:t> </a:t>
            </a:r>
            <a:r>
              <a:rPr sz="1200" b="1" spc="35" dirty="0">
                <a:solidFill>
                  <a:srgbClr val="1A66D0"/>
                </a:solidFill>
                <a:latin typeface="Arial"/>
                <a:cs typeface="Arial"/>
              </a:rPr>
              <a:t>tâm</a:t>
            </a:r>
            <a:r>
              <a:rPr sz="1200" b="1" spc="-105" dirty="0">
                <a:solidFill>
                  <a:srgbClr val="1A66D0"/>
                </a:solidFill>
                <a:latin typeface="Arial"/>
                <a:cs typeface="Arial"/>
              </a:rPr>
              <a:t> </a:t>
            </a:r>
            <a:r>
              <a:rPr sz="1200" b="1" spc="15" dirty="0">
                <a:solidFill>
                  <a:srgbClr val="1A66D0"/>
                </a:solidFill>
                <a:latin typeface="Arial"/>
                <a:cs typeface="Arial"/>
              </a:rPr>
              <a:t>Giám</a:t>
            </a:r>
            <a:r>
              <a:rPr sz="1200" b="1" spc="-80" dirty="0">
                <a:solidFill>
                  <a:srgbClr val="1A66D0"/>
                </a:solidFill>
                <a:latin typeface="Arial"/>
                <a:cs typeface="Arial"/>
              </a:rPr>
              <a:t> </a:t>
            </a:r>
            <a:r>
              <a:rPr sz="1200" b="1" spc="10" dirty="0">
                <a:solidFill>
                  <a:srgbClr val="1A66D0"/>
                </a:solidFill>
                <a:latin typeface="Arial"/>
                <a:cs typeface="Arial"/>
              </a:rPr>
              <a:t>sát</a:t>
            </a:r>
            <a:r>
              <a:rPr sz="1200" b="1" spc="-80" dirty="0">
                <a:solidFill>
                  <a:srgbClr val="1A66D0"/>
                </a:solidFill>
                <a:latin typeface="Arial"/>
                <a:cs typeface="Arial"/>
              </a:rPr>
              <a:t> </a:t>
            </a:r>
            <a:r>
              <a:rPr sz="1200" b="1" spc="-10" dirty="0">
                <a:solidFill>
                  <a:srgbClr val="1A66D0"/>
                </a:solidFill>
                <a:latin typeface="Arial"/>
                <a:cs typeface="Arial"/>
              </a:rPr>
              <a:t>an</a:t>
            </a:r>
            <a:r>
              <a:rPr sz="1200" b="1" spc="-80" dirty="0">
                <a:solidFill>
                  <a:srgbClr val="1A66D0"/>
                </a:solidFill>
                <a:latin typeface="Arial"/>
                <a:cs typeface="Arial"/>
              </a:rPr>
              <a:t> </a:t>
            </a:r>
            <a:r>
              <a:rPr sz="1200" b="1" spc="15" dirty="0">
                <a:solidFill>
                  <a:srgbClr val="1A66D0"/>
                </a:solidFill>
                <a:latin typeface="Arial"/>
                <a:cs typeface="Arial"/>
              </a:rPr>
              <a:t>toàn</a:t>
            </a:r>
            <a:r>
              <a:rPr sz="1200" b="1" spc="-80" dirty="0">
                <a:solidFill>
                  <a:srgbClr val="1A66D0"/>
                </a:solidFill>
                <a:latin typeface="Arial"/>
                <a:cs typeface="Arial"/>
              </a:rPr>
              <a:t> </a:t>
            </a:r>
            <a:r>
              <a:rPr sz="1200" b="1" spc="-10" dirty="0">
                <a:solidFill>
                  <a:srgbClr val="1A66D0"/>
                </a:solidFill>
                <a:latin typeface="Arial"/>
                <a:cs typeface="Arial"/>
              </a:rPr>
              <a:t>không</a:t>
            </a:r>
            <a:r>
              <a:rPr sz="1200" b="1" spc="-80" dirty="0">
                <a:solidFill>
                  <a:srgbClr val="1A66D0"/>
                </a:solidFill>
                <a:latin typeface="Arial"/>
                <a:cs typeface="Arial"/>
              </a:rPr>
              <a:t> </a:t>
            </a:r>
            <a:r>
              <a:rPr sz="1200" b="1" spc="-5" dirty="0">
                <a:solidFill>
                  <a:srgbClr val="1A66D0"/>
                </a:solidFill>
                <a:latin typeface="Arial"/>
                <a:cs typeface="Arial"/>
              </a:rPr>
              <a:t>gian</a:t>
            </a:r>
            <a:r>
              <a:rPr sz="1200" b="1" spc="-80" dirty="0">
                <a:solidFill>
                  <a:srgbClr val="1A66D0"/>
                </a:solidFill>
                <a:latin typeface="Arial"/>
                <a:cs typeface="Arial"/>
              </a:rPr>
              <a:t> </a:t>
            </a:r>
            <a:r>
              <a:rPr sz="1200" b="1" dirty="0">
                <a:solidFill>
                  <a:srgbClr val="1A66D0"/>
                </a:solidFill>
                <a:latin typeface="Arial"/>
                <a:cs typeface="Arial"/>
              </a:rPr>
              <a:t>mạng</a:t>
            </a:r>
            <a:r>
              <a:rPr sz="1200" b="1" spc="-80" dirty="0">
                <a:solidFill>
                  <a:srgbClr val="1A66D0"/>
                </a:solidFill>
                <a:latin typeface="Arial"/>
                <a:cs typeface="Arial"/>
              </a:rPr>
              <a:t> </a:t>
            </a:r>
            <a:r>
              <a:rPr sz="1200" b="1" spc="5" dirty="0">
                <a:solidFill>
                  <a:srgbClr val="1A66D0"/>
                </a:solidFill>
                <a:latin typeface="Arial"/>
                <a:cs typeface="Arial"/>
              </a:rPr>
              <a:t>quốc</a:t>
            </a:r>
            <a:r>
              <a:rPr sz="1200" b="1" spc="-75" dirty="0">
                <a:solidFill>
                  <a:srgbClr val="1A66D0"/>
                </a:solidFill>
                <a:latin typeface="Arial"/>
                <a:cs typeface="Arial"/>
              </a:rPr>
              <a:t> </a:t>
            </a:r>
            <a:r>
              <a:rPr sz="1200" b="1" dirty="0">
                <a:solidFill>
                  <a:srgbClr val="1A66D0"/>
                </a:solidFill>
                <a:latin typeface="Arial"/>
                <a:cs typeface="Arial"/>
              </a:rPr>
              <a:t>gia</a:t>
            </a:r>
            <a:endParaRPr sz="1200">
              <a:latin typeface="Arial"/>
              <a:cs typeface="Arial"/>
            </a:endParaRPr>
          </a:p>
        </p:txBody>
      </p:sp>
      <p:grpSp>
        <p:nvGrpSpPr>
          <p:cNvPr id="7" name="object 7"/>
          <p:cNvGrpSpPr/>
          <p:nvPr/>
        </p:nvGrpSpPr>
        <p:grpSpPr>
          <a:xfrm>
            <a:off x="0" y="2832430"/>
            <a:ext cx="5328285" cy="463550"/>
            <a:chOff x="0" y="2832430"/>
            <a:chExt cx="5328285" cy="463550"/>
          </a:xfrm>
        </p:grpSpPr>
        <p:sp>
          <p:nvSpPr>
            <p:cNvPr id="8" name="object 8"/>
            <p:cNvSpPr/>
            <p:nvPr/>
          </p:nvSpPr>
          <p:spPr>
            <a:xfrm>
              <a:off x="0" y="2832430"/>
              <a:ext cx="5328005" cy="463295"/>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0" y="2882468"/>
              <a:ext cx="5328285" cy="363220"/>
            </a:xfrm>
            <a:custGeom>
              <a:avLst/>
              <a:gdLst/>
              <a:ahLst/>
              <a:cxnLst/>
              <a:rect l="l" t="t" r="r" b="b"/>
              <a:pathLst>
                <a:path w="5328285" h="363219">
                  <a:moveTo>
                    <a:pt x="5327992" y="0"/>
                  </a:moveTo>
                  <a:lnTo>
                    <a:pt x="0" y="0"/>
                  </a:lnTo>
                  <a:lnTo>
                    <a:pt x="0" y="362927"/>
                  </a:lnTo>
                  <a:lnTo>
                    <a:pt x="5327992" y="362927"/>
                  </a:lnTo>
                  <a:lnTo>
                    <a:pt x="5327992" y="0"/>
                  </a:lnTo>
                  <a:close/>
                </a:path>
              </a:pathLst>
            </a:custGeom>
            <a:solidFill>
              <a:srgbClr val="E8EAEC"/>
            </a:solidFill>
          </p:spPr>
          <p:txBody>
            <a:bodyPr wrap="square" lIns="0" tIns="0" rIns="0" bIns="0" rtlCol="0"/>
            <a:lstStyle/>
            <a:p>
              <a:endParaRPr/>
            </a:p>
          </p:txBody>
        </p:sp>
      </p:grpSp>
      <p:sp>
        <p:nvSpPr>
          <p:cNvPr id="10" name="object 10"/>
          <p:cNvSpPr/>
          <p:nvPr/>
        </p:nvSpPr>
        <p:spPr>
          <a:xfrm>
            <a:off x="456812" y="3460775"/>
            <a:ext cx="104813" cy="104813"/>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56812" y="4097985"/>
            <a:ext cx="104813" cy="104813"/>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456812" y="4752111"/>
            <a:ext cx="104813" cy="104813"/>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456812" y="5224005"/>
            <a:ext cx="104813" cy="104813"/>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2194636" y="6137375"/>
            <a:ext cx="353060" cy="367030"/>
          </a:xfrm>
          <a:custGeom>
            <a:avLst/>
            <a:gdLst/>
            <a:ahLst/>
            <a:cxnLst/>
            <a:rect l="l" t="t" r="r" b="b"/>
            <a:pathLst>
              <a:path w="353060" h="367029">
                <a:moveTo>
                  <a:pt x="0" y="367017"/>
                </a:moveTo>
                <a:lnTo>
                  <a:pt x="0" y="158559"/>
                </a:lnTo>
                <a:lnTo>
                  <a:pt x="8117" y="108580"/>
                </a:lnTo>
                <a:lnTo>
                  <a:pt x="30696" y="65071"/>
                </a:lnTo>
                <a:lnTo>
                  <a:pt x="65071" y="30696"/>
                </a:lnTo>
                <a:lnTo>
                  <a:pt x="108580" y="8117"/>
                </a:lnTo>
                <a:lnTo>
                  <a:pt x="158559" y="0"/>
                </a:lnTo>
                <a:lnTo>
                  <a:pt x="352653" y="0"/>
                </a:lnTo>
              </a:path>
            </a:pathLst>
          </a:custGeom>
          <a:ln w="38100">
            <a:solidFill>
              <a:srgbClr val="C2201F"/>
            </a:solidFill>
          </a:ln>
        </p:spPr>
        <p:txBody>
          <a:bodyPr wrap="square" lIns="0" tIns="0" rIns="0" bIns="0" rtlCol="0"/>
          <a:lstStyle/>
          <a:p>
            <a:endParaRPr/>
          </a:p>
        </p:txBody>
      </p:sp>
      <p:sp>
        <p:nvSpPr>
          <p:cNvPr id="15" name="object 15"/>
          <p:cNvSpPr/>
          <p:nvPr/>
        </p:nvSpPr>
        <p:spPr>
          <a:xfrm>
            <a:off x="2780703" y="6136333"/>
            <a:ext cx="353060" cy="367030"/>
          </a:xfrm>
          <a:custGeom>
            <a:avLst/>
            <a:gdLst/>
            <a:ahLst/>
            <a:cxnLst/>
            <a:rect l="l" t="t" r="r" b="b"/>
            <a:pathLst>
              <a:path w="353060" h="367029">
                <a:moveTo>
                  <a:pt x="352653" y="367017"/>
                </a:moveTo>
                <a:lnTo>
                  <a:pt x="352653" y="158559"/>
                </a:lnTo>
                <a:lnTo>
                  <a:pt x="344535" y="108580"/>
                </a:lnTo>
                <a:lnTo>
                  <a:pt x="321957" y="65071"/>
                </a:lnTo>
                <a:lnTo>
                  <a:pt x="287582" y="30696"/>
                </a:lnTo>
                <a:lnTo>
                  <a:pt x="244073" y="8117"/>
                </a:lnTo>
                <a:lnTo>
                  <a:pt x="194094" y="0"/>
                </a:lnTo>
                <a:lnTo>
                  <a:pt x="0" y="0"/>
                </a:lnTo>
              </a:path>
            </a:pathLst>
          </a:custGeom>
          <a:ln w="38100">
            <a:solidFill>
              <a:srgbClr val="F8A900"/>
            </a:solidFill>
          </a:ln>
        </p:spPr>
        <p:txBody>
          <a:bodyPr wrap="square" lIns="0" tIns="0" rIns="0" bIns="0" rtlCol="0"/>
          <a:lstStyle/>
          <a:p>
            <a:endParaRPr/>
          </a:p>
        </p:txBody>
      </p:sp>
      <p:sp>
        <p:nvSpPr>
          <p:cNvPr id="16" name="object 16"/>
          <p:cNvSpPr/>
          <p:nvPr/>
        </p:nvSpPr>
        <p:spPr>
          <a:xfrm>
            <a:off x="2194636" y="6706278"/>
            <a:ext cx="353060" cy="367030"/>
          </a:xfrm>
          <a:custGeom>
            <a:avLst/>
            <a:gdLst/>
            <a:ahLst/>
            <a:cxnLst/>
            <a:rect l="l" t="t" r="r" b="b"/>
            <a:pathLst>
              <a:path w="353060" h="367029">
                <a:moveTo>
                  <a:pt x="0" y="0"/>
                </a:moveTo>
                <a:lnTo>
                  <a:pt x="0" y="208457"/>
                </a:lnTo>
                <a:lnTo>
                  <a:pt x="8117" y="258436"/>
                </a:lnTo>
                <a:lnTo>
                  <a:pt x="30696" y="301945"/>
                </a:lnTo>
                <a:lnTo>
                  <a:pt x="65071" y="336321"/>
                </a:lnTo>
                <a:lnTo>
                  <a:pt x="108580" y="358899"/>
                </a:lnTo>
                <a:lnTo>
                  <a:pt x="158559" y="367017"/>
                </a:lnTo>
                <a:lnTo>
                  <a:pt x="352653" y="367017"/>
                </a:lnTo>
              </a:path>
            </a:pathLst>
          </a:custGeom>
          <a:ln w="38100">
            <a:solidFill>
              <a:srgbClr val="175AB9"/>
            </a:solidFill>
          </a:ln>
        </p:spPr>
        <p:txBody>
          <a:bodyPr wrap="square" lIns="0" tIns="0" rIns="0" bIns="0" rtlCol="0"/>
          <a:lstStyle/>
          <a:p>
            <a:endParaRPr/>
          </a:p>
        </p:txBody>
      </p:sp>
      <p:sp>
        <p:nvSpPr>
          <p:cNvPr id="17" name="object 17"/>
          <p:cNvSpPr/>
          <p:nvPr/>
        </p:nvSpPr>
        <p:spPr>
          <a:xfrm>
            <a:off x="2780703" y="6707319"/>
            <a:ext cx="353060" cy="367030"/>
          </a:xfrm>
          <a:custGeom>
            <a:avLst/>
            <a:gdLst/>
            <a:ahLst/>
            <a:cxnLst/>
            <a:rect l="l" t="t" r="r" b="b"/>
            <a:pathLst>
              <a:path w="353060" h="367029">
                <a:moveTo>
                  <a:pt x="352653" y="0"/>
                </a:moveTo>
                <a:lnTo>
                  <a:pt x="352653" y="208457"/>
                </a:lnTo>
                <a:lnTo>
                  <a:pt x="344535" y="258436"/>
                </a:lnTo>
                <a:lnTo>
                  <a:pt x="321957" y="301945"/>
                </a:lnTo>
                <a:lnTo>
                  <a:pt x="287582" y="336321"/>
                </a:lnTo>
                <a:lnTo>
                  <a:pt x="244073" y="358899"/>
                </a:lnTo>
                <a:lnTo>
                  <a:pt x="194094" y="367017"/>
                </a:lnTo>
                <a:lnTo>
                  <a:pt x="0" y="367017"/>
                </a:lnTo>
              </a:path>
            </a:pathLst>
          </a:custGeom>
          <a:ln w="38100">
            <a:solidFill>
              <a:srgbClr val="168038"/>
            </a:solidFill>
          </a:ln>
        </p:spPr>
        <p:txBody>
          <a:bodyPr wrap="square" lIns="0" tIns="0" rIns="0" bIns="0" rtlCol="0"/>
          <a:lstStyle/>
          <a:p>
            <a:endParaRPr/>
          </a:p>
        </p:txBody>
      </p:sp>
      <p:sp>
        <p:nvSpPr>
          <p:cNvPr id="18" name="object 18"/>
          <p:cNvSpPr txBox="1"/>
          <p:nvPr/>
        </p:nvSpPr>
        <p:spPr>
          <a:xfrm>
            <a:off x="2197493" y="5694400"/>
            <a:ext cx="931544" cy="284480"/>
          </a:xfrm>
          <a:prstGeom prst="rect">
            <a:avLst/>
          </a:prstGeom>
          <a:solidFill>
            <a:srgbClr val="175AB9"/>
          </a:solidFill>
        </p:spPr>
        <p:txBody>
          <a:bodyPr vert="horz" wrap="square" lIns="0" tIns="34290" rIns="0" bIns="0" rtlCol="0">
            <a:spAutoFit/>
          </a:bodyPr>
          <a:lstStyle/>
          <a:p>
            <a:pPr marL="65405">
              <a:lnSpc>
                <a:spcPct val="100000"/>
              </a:lnSpc>
              <a:spcBef>
                <a:spcPts val="270"/>
              </a:spcBef>
            </a:pPr>
            <a:r>
              <a:rPr sz="1200" spc="-5" dirty="0">
                <a:solidFill>
                  <a:srgbClr val="FFFFFF"/>
                </a:solidFill>
                <a:latin typeface="Arial"/>
                <a:cs typeface="Arial"/>
              </a:rPr>
              <a:t>Truy cập</a:t>
            </a:r>
            <a:r>
              <a:rPr sz="1200" spc="-45" dirty="0">
                <a:solidFill>
                  <a:srgbClr val="FFFFFF"/>
                </a:solidFill>
                <a:latin typeface="Arial"/>
                <a:cs typeface="Arial"/>
              </a:rPr>
              <a:t> </a:t>
            </a:r>
            <a:r>
              <a:rPr sz="1200" spc="-5" dirty="0">
                <a:solidFill>
                  <a:srgbClr val="FFFFFF"/>
                </a:solidFill>
                <a:latin typeface="Arial"/>
                <a:cs typeface="Arial"/>
              </a:rPr>
              <a:t>tại</a:t>
            </a:r>
            <a:endParaRPr sz="1200">
              <a:latin typeface="Arial"/>
              <a:cs typeface="Arial"/>
            </a:endParaRPr>
          </a:p>
        </p:txBody>
      </p:sp>
      <p:sp>
        <p:nvSpPr>
          <p:cNvPr id="19" name="object 19"/>
          <p:cNvSpPr txBox="1"/>
          <p:nvPr/>
        </p:nvSpPr>
        <p:spPr>
          <a:xfrm>
            <a:off x="460871" y="2199161"/>
            <a:ext cx="4408170" cy="3545204"/>
          </a:xfrm>
          <a:prstGeom prst="rect">
            <a:avLst/>
          </a:prstGeom>
        </p:spPr>
        <p:txBody>
          <a:bodyPr vert="horz" wrap="square" lIns="0" tIns="33019" rIns="0" bIns="0" rtlCol="0">
            <a:spAutoFit/>
          </a:bodyPr>
          <a:lstStyle/>
          <a:p>
            <a:pPr marL="153670">
              <a:lnSpc>
                <a:spcPct val="100000"/>
              </a:lnSpc>
              <a:spcBef>
                <a:spcPts val="259"/>
              </a:spcBef>
            </a:pPr>
            <a:r>
              <a:rPr sz="1200" b="1" spc="-5" dirty="0">
                <a:solidFill>
                  <a:srgbClr val="1A66CF"/>
                </a:solidFill>
                <a:latin typeface="Arial"/>
                <a:cs typeface="Arial"/>
              </a:rPr>
              <a:t>Trung tâm </a:t>
            </a:r>
            <a:r>
              <a:rPr sz="1200" b="1" spc="-10" dirty="0">
                <a:solidFill>
                  <a:srgbClr val="1A66CF"/>
                </a:solidFill>
                <a:latin typeface="Arial"/>
                <a:cs typeface="Arial"/>
              </a:rPr>
              <a:t>Giám </a:t>
            </a:r>
            <a:r>
              <a:rPr sz="1200" b="1" spc="-5" dirty="0">
                <a:solidFill>
                  <a:srgbClr val="1A66CF"/>
                </a:solidFill>
                <a:latin typeface="Arial"/>
                <a:cs typeface="Arial"/>
              </a:rPr>
              <a:t>sát an toàn không gian </a:t>
            </a:r>
            <a:r>
              <a:rPr sz="1200" b="1" spc="-10" dirty="0">
                <a:solidFill>
                  <a:srgbClr val="1A66CF"/>
                </a:solidFill>
                <a:latin typeface="Arial"/>
                <a:cs typeface="Arial"/>
              </a:rPr>
              <a:t>mạng </a:t>
            </a:r>
            <a:r>
              <a:rPr sz="1200" b="1" spc="-5" dirty="0">
                <a:solidFill>
                  <a:srgbClr val="1A66CF"/>
                </a:solidFill>
                <a:latin typeface="Arial"/>
                <a:cs typeface="Arial"/>
              </a:rPr>
              <a:t>quốc</a:t>
            </a:r>
            <a:r>
              <a:rPr sz="1200" b="1" spc="-15" dirty="0">
                <a:solidFill>
                  <a:srgbClr val="1A66CF"/>
                </a:solidFill>
                <a:latin typeface="Arial"/>
                <a:cs typeface="Arial"/>
              </a:rPr>
              <a:t> </a:t>
            </a:r>
            <a:r>
              <a:rPr sz="1200" b="1" spc="-5" dirty="0">
                <a:solidFill>
                  <a:srgbClr val="1A66CF"/>
                </a:solidFill>
                <a:latin typeface="Arial"/>
                <a:cs typeface="Arial"/>
              </a:rPr>
              <a:t>gia  </a:t>
            </a:r>
            <a:endParaRPr sz="1200">
              <a:latin typeface="Arial"/>
              <a:cs typeface="Arial"/>
            </a:endParaRPr>
          </a:p>
          <a:p>
            <a:pPr marL="76200">
              <a:lnSpc>
                <a:spcPct val="100000"/>
              </a:lnSpc>
              <a:spcBef>
                <a:spcPts val="160"/>
              </a:spcBef>
            </a:pPr>
            <a:r>
              <a:rPr sz="1200" spc="15" dirty="0">
                <a:solidFill>
                  <a:srgbClr val="050505"/>
                </a:solidFill>
                <a:latin typeface="Arial"/>
                <a:cs typeface="Arial"/>
              </a:rPr>
              <a:t>Cục An </a:t>
            </a:r>
            <a:r>
              <a:rPr sz="1200" spc="10" dirty="0">
                <a:solidFill>
                  <a:srgbClr val="050505"/>
                </a:solidFill>
                <a:latin typeface="Arial"/>
                <a:cs typeface="Arial"/>
              </a:rPr>
              <a:t>toàn thông </a:t>
            </a:r>
            <a:r>
              <a:rPr sz="1200" spc="5" dirty="0">
                <a:solidFill>
                  <a:srgbClr val="050505"/>
                </a:solidFill>
                <a:latin typeface="Arial"/>
                <a:cs typeface="Arial"/>
              </a:rPr>
              <a:t>tin </a:t>
            </a:r>
            <a:r>
              <a:rPr sz="1200" spc="10" dirty="0">
                <a:solidFill>
                  <a:srgbClr val="050505"/>
                </a:solidFill>
                <a:latin typeface="Arial"/>
                <a:cs typeface="Arial"/>
              </a:rPr>
              <a:t>thuộc </a:t>
            </a:r>
            <a:r>
              <a:rPr sz="1200" b="1" spc="-15" dirty="0">
                <a:solidFill>
                  <a:srgbClr val="050505"/>
                </a:solidFill>
                <a:latin typeface="Arial"/>
                <a:cs typeface="Arial"/>
              </a:rPr>
              <a:t>Bộ Thông tin và Truyền thông </a:t>
            </a:r>
            <a:endParaRPr sz="1200">
              <a:latin typeface="Arial"/>
              <a:cs typeface="Arial"/>
            </a:endParaRPr>
          </a:p>
          <a:p>
            <a:pPr>
              <a:lnSpc>
                <a:spcPct val="100000"/>
              </a:lnSpc>
            </a:pPr>
            <a:endParaRPr sz="1500">
              <a:latin typeface="Arial"/>
              <a:cs typeface="Arial"/>
            </a:endParaRPr>
          </a:p>
          <a:p>
            <a:pPr marL="12700">
              <a:lnSpc>
                <a:spcPct val="100000"/>
              </a:lnSpc>
              <a:spcBef>
                <a:spcPts val="930"/>
              </a:spcBef>
            </a:pPr>
            <a:r>
              <a:rPr sz="1200" spc="-10" dirty="0">
                <a:latin typeface="Arial"/>
                <a:cs typeface="Arial"/>
              </a:rPr>
              <a:t>Trang web này cung cấp cho người</a:t>
            </a:r>
            <a:r>
              <a:rPr sz="1200" spc="15" dirty="0">
                <a:latin typeface="Arial"/>
                <a:cs typeface="Arial"/>
              </a:rPr>
              <a:t> </a:t>
            </a:r>
            <a:r>
              <a:rPr sz="1200" spc="-10" dirty="0">
                <a:latin typeface="Arial"/>
                <a:cs typeface="Arial"/>
              </a:rPr>
              <a:t>dùng: </a:t>
            </a:r>
            <a:endParaRPr sz="1200">
              <a:latin typeface="Arial"/>
              <a:cs typeface="Arial"/>
            </a:endParaRPr>
          </a:p>
          <a:p>
            <a:pPr>
              <a:lnSpc>
                <a:spcPct val="100000"/>
              </a:lnSpc>
              <a:spcBef>
                <a:spcPts val="25"/>
              </a:spcBef>
            </a:pPr>
            <a:endParaRPr sz="1900">
              <a:latin typeface="Arial"/>
              <a:cs typeface="Arial"/>
            </a:endParaRPr>
          </a:p>
          <a:p>
            <a:pPr marL="268605" marR="5715" algn="just">
              <a:lnSpc>
                <a:spcPct val="100000"/>
              </a:lnSpc>
            </a:pPr>
            <a:r>
              <a:rPr sz="1200" spc="-15" dirty="0">
                <a:latin typeface="Arial"/>
                <a:cs typeface="Arial"/>
              </a:rPr>
              <a:t>Thông </a:t>
            </a:r>
            <a:r>
              <a:rPr sz="1200" spc="10" dirty="0">
                <a:latin typeface="Arial"/>
                <a:cs typeface="Arial"/>
              </a:rPr>
              <a:t>tin </a:t>
            </a:r>
            <a:r>
              <a:rPr sz="1200" spc="-15" dirty="0">
                <a:latin typeface="Arial"/>
                <a:cs typeface="Arial"/>
              </a:rPr>
              <a:t>về </a:t>
            </a:r>
            <a:r>
              <a:rPr sz="1200" spc="-40" dirty="0">
                <a:latin typeface="Arial"/>
                <a:cs typeface="Arial"/>
              </a:rPr>
              <a:t>an </a:t>
            </a:r>
            <a:r>
              <a:rPr sz="1200" spc="10" dirty="0">
                <a:latin typeface="Arial"/>
                <a:cs typeface="Arial"/>
              </a:rPr>
              <a:t>toàn </a:t>
            </a:r>
            <a:r>
              <a:rPr sz="1200" spc="20" dirty="0">
                <a:latin typeface="Arial"/>
                <a:cs typeface="Arial"/>
              </a:rPr>
              <a:t>thông </a:t>
            </a:r>
            <a:r>
              <a:rPr sz="1200" spc="10" dirty="0">
                <a:latin typeface="Arial"/>
                <a:cs typeface="Arial"/>
              </a:rPr>
              <a:t>tin </a:t>
            </a:r>
            <a:r>
              <a:rPr sz="1200" spc="-5" dirty="0">
                <a:latin typeface="Arial"/>
                <a:cs typeface="Arial"/>
              </a:rPr>
              <a:t>mạng, </a:t>
            </a:r>
            <a:r>
              <a:rPr sz="1200" spc="-10" dirty="0">
                <a:latin typeface="Arial"/>
                <a:cs typeface="Arial"/>
              </a:rPr>
              <a:t>chính </a:t>
            </a:r>
            <a:r>
              <a:rPr sz="1200" spc="-20" dirty="0">
                <a:latin typeface="Arial"/>
                <a:cs typeface="Arial"/>
              </a:rPr>
              <a:t>sách, </a:t>
            </a:r>
            <a:r>
              <a:rPr sz="1200" spc="5" dirty="0">
                <a:latin typeface="Arial"/>
                <a:cs typeface="Arial"/>
              </a:rPr>
              <a:t>các quy  </a:t>
            </a:r>
            <a:r>
              <a:rPr sz="1200" spc="-5" dirty="0">
                <a:latin typeface="Arial"/>
                <a:cs typeface="Arial"/>
              </a:rPr>
              <a:t>định, </a:t>
            </a:r>
            <a:r>
              <a:rPr sz="1200" spc="5" dirty="0">
                <a:latin typeface="Arial"/>
                <a:cs typeface="Arial"/>
              </a:rPr>
              <a:t>các </a:t>
            </a:r>
            <a:r>
              <a:rPr sz="1200" spc="-20" dirty="0">
                <a:latin typeface="Arial"/>
                <a:cs typeface="Arial"/>
              </a:rPr>
              <a:t>vấn </a:t>
            </a:r>
            <a:r>
              <a:rPr sz="1200" dirty="0">
                <a:latin typeface="Arial"/>
                <a:cs typeface="Arial"/>
              </a:rPr>
              <a:t>đề </a:t>
            </a:r>
            <a:r>
              <a:rPr sz="1200" spc="-15" dirty="0">
                <a:latin typeface="Arial"/>
                <a:cs typeface="Arial"/>
              </a:rPr>
              <a:t>liên </a:t>
            </a:r>
            <a:r>
              <a:rPr sz="1200" spc="-10" dirty="0">
                <a:latin typeface="Arial"/>
                <a:cs typeface="Arial"/>
              </a:rPr>
              <a:t>quan </a:t>
            </a:r>
            <a:r>
              <a:rPr sz="1200" dirty="0">
                <a:latin typeface="Arial"/>
                <a:cs typeface="Arial"/>
              </a:rPr>
              <a:t>đến </a:t>
            </a:r>
            <a:r>
              <a:rPr sz="1200" spc="-40" dirty="0">
                <a:latin typeface="Arial"/>
                <a:cs typeface="Arial"/>
              </a:rPr>
              <a:t>an </a:t>
            </a:r>
            <a:r>
              <a:rPr sz="1200" spc="10" dirty="0">
                <a:latin typeface="Arial"/>
                <a:cs typeface="Arial"/>
              </a:rPr>
              <a:t>toàn </a:t>
            </a:r>
            <a:r>
              <a:rPr sz="1200" spc="20" dirty="0">
                <a:latin typeface="Arial"/>
                <a:cs typeface="Arial"/>
              </a:rPr>
              <a:t>thông </a:t>
            </a:r>
            <a:r>
              <a:rPr sz="1200" spc="10" dirty="0">
                <a:latin typeface="Arial"/>
                <a:cs typeface="Arial"/>
              </a:rPr>
              <a:t>tin </a:t>
            </a:r>
            <a:r>
              <a:rPr sz="1200" dirty="0">
                <a:latin typeface="Arial"/>
                <a:cs typeface="Arial"/>
              </a:rPr>
              <a:t>mạng tại  </a:t>
            </a:r>
            <a:r>
              <a:rPr sz="1200" spc="-5" dirty="0">
                <a:latin typeface="Arial"/>
                <a:cs typeface="Arial"/>
              </a:rPr>
              <a:t>Việt Nam.</a:t>
            </a:r>
            <a:endParaRPr sz="1200">
              <a:latin typeface="Arial"/>
              <a:cs typeface="Arial"/>
            </a:endParaRPr>
          </a:p>
          <a:p>
            <a:pPr marL="268605" marR="5715" algn="just">
              <a:lnSpc>
                <a:spcPct val="100000"/>
              </a:lnSpc>
              <a:spcBef>
                <a:spcPts val="700"/>
              </a:spcBef>
            </a:pPr>
            <a:r>
              <a:rPr sz="1200" spc="-45" dirty="0">
                <a:latin typeface="Arial"/>
                <a:cs typeface="Arial"/>
              </a:rPr>
              <a:t>Thu </a:t>
            </a:r>
            <a:r>
              <a:rPr sz="1200" spc="10" dirty="0">
                <a:latin typeface="Arial"/>
                <a:cs typeface="Arial"/>
              </a:rPr>
              <a:t>thập </a:t>
            </a:r>
            <a:r>
              <a:rPr sz="1200" spc="20" dirty="0">
                <a:latin typeface="Arial"/>
                <a:cs typeface="Arial"/>
              </a:rPr>
              <a:t>thông </a:t>
            </a:r>
            <a:r>
              <a:rPr sz="1200" spc="-5" dirty="0">
                <a:latin typeface="Arial"/>
                <a:cs typeface="Arial"/>
              </a:rPr>
              <a:t>tin, </a:t>
            </a:r>
            <a:r>
              <a:rPr sz="1200" spc="25" dirty="0">
                <a:latin typeface="Arial"/>
                <a:cs typeface="Arial"/>
              </a:rPr>
              <a:t>tổng </a:t>
            </a:r>
            <a:r>
              <a:rPr sz="1200" spc="-35" dirty="0">
                <a:latin typeface="Arial"/>
                <a:cs typeface="Arial"/>
              </a:rPr>
              <a:t>hợp, </a:t>
            </a:r>
            <a:r>
              <a:rPr sz="1200" spc="-10" dirty="0">
                <a:latin typeface="Arial"/>
                <a:cs typeface="Arial"/>
              </a:rPr>
              <a:t>phân </a:t>
            </a:r>
            <a:r>
              <a:rPr sz="1200" spc="-5" dirty="0">
                <a:latin typeface="Arial"/>
                <a:cs typeface="Arial"/>
              </a:rPr>
              <a:t>tích, </a:t>
            </a:r>
            <a:r>
              <a:rPr sz="1200" spc="15" dirty="0">
                <a:latin typeface="Arial"/>
                <a:cs typeface="Arial"/>
              </a:rPr>
              <a:t>theo </a:t>
            </a:r>
            <a:r>
              <a:rPr sz="1200" spc="10" dirty="0">
                <a:latin typeface="Arial"/>
                <a:cs typeface="Arial"/>
              </a:rPr>
              <a:t>dõi </a:t>
            </a:r>
            <a:r>
              <a:rPr sz="1200" spc="-30" dirty="0">
                <a:latin typeface="Arial"/>
                <a:cs typeface="Arial"/>
              </a:rPr>
              <a:t>và </a:t>
            </a:r>
            <a:r>
              <a:rPr sz="1200" spc="-35" dirty="0">
                <a:latin typeface="Arial"/>
                <a:cs typeface="Arial"/>
              </a:rPr>
              <a:t>dự </a:t>
            </a:r>
            <a:r>
              <a:rPr sz="1200" spc="-10" dirty="0">
                <a:latin typeface="Arial"/>
                <a:cs typeface="Arial"/>
              </a:rPr>
              <a:t>báo,  </a:t>
            </a:r>
            <a:r>
              <a:rPr sz="1200" spc="-5" dirty="0">
                <a:latin typeface="Arial"/>
                <a:cs typeface="Arial"/>
              </a:rPr>
              <a:t>cảnh </a:t>
            </a:r>
            <a:r>
              <a:rPr sz="1200" dirty="0">
                <a:latin typeface="Arial"/>
                <a:cs typeface="Arial"/>
              </a:rPr>
              <a:t>báo </a:t>
            </a:r>
            <a:r>
              <a:rPr sz="1200" spc="-35" dirty="0">
                <a:latin typeface="Arial"/>
                <a:cs typeface="Arial"/>
              </a:rPr>
              <a:t>sớm xu hướng </a:t>
            </a:r>
            <a:r>
              <a:rPr sz="1200" spc="-15" dirty="0">
                <a:latin typeface="Arial"/>
                <a:cs typeface="Arial"/>
              </a:rPr>
              <a:t>về </a:t>
            </a:r>
            <a:r>
              <a:rPr sz="1200" spc="5" dirty="0">
                <a:latin typeface="Arial"/>
                <a:cs typeface="Arial"/>
              </a:rPr>
              <a:t>các </a:t>
            </a:r>
            <a:r>
              <a:rPr sz="1200" spc="10" dirty="0">
                <a:latin typeface="Arial"/>
                <a:cs typeface="Arial"/>
              </a:rPr>
              <a:t>hoạt </a:t>
            </a:r>
            <a:r>
              <a:rPr sz="1200" spc="5" dirty="0">
                <a:latin typeface="Arial"/>
                <a:cs typeface="Arial"/>
              </a:rPr>
              <a:t>động, </a:t>
            </a:r>
            <a:r>
              <a:rPr sz="1200" dirty="0">
                <a:latin typeface="Arial"/>
                <a:cs typeface="Arial"/>
              </a:rPr>
              <a:t>diễn biến </a:t>
            </a:r>
            <a:r>
              <a:rPr sz="1200" spc="15" dirty="0">
                <a:latin typeface="Arial"/>
                <a:cs typeface="Arial"/>
              </a:rPr>
              <a:t>trên  </a:t>
            </a:r>
            <a:r>
              <a:rPr sz="1200" dirty="0">
                <a:latin typeface="Arial"/>
                <a:cs typeface="Arial"/>
              </a:rPr>
              <a:t>không gian mạng Việt</a:t>
            </a:r>
            <a:r>
              <a:rPr sz="1200" spc="-5" dirty="0">
                <a:latin typeface="Arial"/>
                <a:cs typeface="Arial"/>
              </a:rPr>
              <a:t> </a:t>
            </a:r>
            <a:r>
              <a:rPr sz="1200" dirty="0">
                <a:latin typeface="Arial"/>
                <a:cs typeface="Arial"/>
              </a:rPr>
              <a:t>Nam.</a:t>
            </a:r>
            <a:endParaRPr sz="1200">
              <a:latin typeface="Arial"/>
              <a:cs typeface="Arial"/>
            </a:endParaRPr>
          </a:p>
          <a:p>
            <a:pPr marL="268605" marR="5715">
              <a:lnSpc>
                <a:spcPct val="100000"/>
              </a:lnSpc>
              <a:spcBef>
                <a:spcPts val="830"/>
              </a:spcBef>
            </a:pPr>
            <a:r>
              <a:rPr sz="1200" spc="-15" dirty="0">
                <a:latin typeface="Arial"/>
                <a:cs typeface="Arial"/>
              </a:rPr>
              <a:t>Thông</a:t>
            </a:r>
            <a:r>
              <a:rPr sz="1200" spc="-60" dirty="0">
                <a:latin typeface="Arial"/>
                <a:cs typeface="Arial"/>
              </a:rPr>
              <a:t> </a:t>
            </a:r>
            <a:r>
              <a:rPr sz="1200" spc="10" dirty="0">
                <a:latin typeface="Arial"/>
                <a:cs typeface="Arial"/>
              </a:rPr>
              <a:t>tin</a:t>
            </a:r>
            <a:r>
              <a:rPr sz="1200" spc="-40" dirty="0">
                <a:latin typeface="Arial"/>
                <a:cs typeface="Arial"/>
              </a:rPr>
              <a:t> </a:t>
            </a:r>
            <a:r>
              <a:rPr sz="1200" spc="-15" dirty="0">
                <a:latin typeface="Arial"/>
                <a:cs typeface="Arial"/>
              </a:rPr>
              <a:t>về</a:t>
            </a:r>
            <a:r>
              <a:rPr sz="1200" spc="-60" dirty="0">
                <a:latin typeface="Arial"/>
                <a:cs typeface="Arial"/>
              </a:rPr>
              <a:t> </a:t>
            </a:r>
            <a:r>
              <a:rPr sz="1200" spc="5" dirty="0">
                <a:latin typeface="Arial"/>
                <a:cs typeface="Arial"/>
              </a:rPr>
              <a:t>các</a:t>
            </a:r>
            <a:r>
              <a:rPr sz="1200" spc="-50" dirty="0">
                <a:latin typeface="Arial"/>
                <a:cs typeface="Arial"/>
              </a:rPr>
              <a:t> </a:t>
            </a:r>
            <a:r>
              <a:rPr sz="1200" spc="-70" dirty="0">
                <a:latin typeface="Arial"/>
                <a:cs typeface="Arial"/>
              </a:rPr>
              <a:t>sự</a:t>
            </a:r>
            <a:r>
              <a:rPr sz="1200" spc="-90" dirty="0">
                <a:latin typeface="Arial"/>
                <a:cs typeface="Arial"/>
              </a:rPr>
              <a:t> </a:t>
            </a:r>
            <a:r>
              <a:rPr sz="1200" spc="-15" dirty="0">
                <a:latin typeface="Arial"/>
                <a:cs typeface="Arial"/>
              </a:rPr>
              <a:t>kiện,</a:t>
            </a:r>
            <a:r>
              <a:rPr sz="1200" spc="-60" dirty="0">
                <a:latin typeface="Arial"/>
                <a:cs typeface="Arial"/>
              </a:rPr>
              <a:t> </a:t>
            </a:r>
            <a:r>
              <a:rPr sz="1200" spc="-5" dirty="0">
                <a:latin typeface="Arial"/>
                <a:cs typeface="Arial"/>
              </a:rPr>
              <a:t>hội</a:t>
            </a:r>
            <a:r>
              <a:rPr sz="1200" spc="-55" dirty="0">
                <a:latin typeface="Arial"/>
                <a:cs typeface="Arial"/>
              </a:rPr>
              <a:t> </a:t>
            </a:r>
            <a:r>
              <a:rPr sz="1200" spc="-10" dirty="0">
                <a:latin typeface="Arial"/>
                <a:cs typeface="Arial"/>
              </a:rPr>
              <a:t>nghị,</a:t>
            </a:r>
            <a:r>
              <a:rPr sz="1200" spc="-55" dirty="0">
                <a:latin typeface="Arial"/>
                <a:cs typeface="Arial"/>
              </a:rPr>
              <a:t> </a:t>
            </a:r>
            <a:r>
              <a:rPr sz="1200" spc="-15" dirty="0">
                <a:latin typeface="Arial"/>
                <a:cs typeface="Arial"/>
              </a:rPr>
              <a:t>chương</a:t>
            </a:r>
            <a:r>
              <a:rPr sz="1200" spc="-60" dirty="0">
                <a:latin typeface="Arial"/>
                <a:cs typeface="Arial"/>
              </a:rPr>
              <a:t> </a:t>
            </a:r>
            <a:r>
              <a:rPr sz="1200" dirty="0">
                <a:latin typeface="Arial"/>
                <a:cs typeface="Arial"/>
              </a:rPr>
              <a:t>trình</a:t>
            </a:r>
            <a:r>
              <a:rPr sz="1200" spc="-50" dirty="0">
                <a:latin typeface="Arial"/>
                <a:cs typeface="Arial"/>
              </a:rPr>
              <a:t> </a:t>
            </a:r>
            <a:r>
              <a:rPr sz="1200" dirty="0">
                <a:latin typeface="Arial"/>
                <a:cs typeface="Arial"/>
              </a:rPr>
              <a:t>đào</a:t>
            </a:r>
            <a:r>
              <a:rPr sz="1200" spc="-50" dirty="0">
                <a:latin typeface="Arial"/>
                <a:cs typeface="Arial"/>
              </a:rPr>
              <a:t> </a:t>
            </a:r>
            <a:r>
              <a:rPr sz="1200" spc="10" dirty="0">
                <a:latin typeface="Arial"/>
                <a:cs typeface="Arial"/>
              </a:rPr>
              <a:t>tạo</a:t>
            </a:r>
            <a:r>
              <a:rPr sz="1200" spc="-45" dirty="0">
                <a:latin typeface="Arial"/>
                <a:cs typeface="Arial"/>
              </a:rPr>
              <a:t> </a:t>
            </a:r>
            <a:r>
              <a:rPr sz="1200" spc="-30" dirty="0">
                <a:latin typeface="Arial"/>
                <a:cs typeface="Arial"/>
              </a:rPr>
              <a:t>và</a:t>
            </a:r>
            <a:r>
              <a:rPr sz="1200" spc="-65" dirty="0">
                <a:latin typeface="Arial"/>
                <a:cs typeface="Arial"/>
              </a:rPr>
              <a:t> </a:t>
            </a:r>
            <a:r>
              <a:rPr sz="1200" dirty="0">
                <a:latin typeface="Arial"/>
                <a:cs typeface="Arial"/>
              </a:rPr>
              <a:t>tài  liệu </a:t>
            </a:r>
            <a:r>
              <a:rPr sz="1200" spc="5" dirty="0">
                <a:latin typeface="Arial"/>
                <a:cs typeface="Arial"/>
              </a:rPr>
              <a:t>giáo dục về an toàn thông </a:t>
            </a:r>
            <a:r>
              <a:rPr sz="1200" dirty="0">
                <a:latin typeface="Arial"/>
                <a:cs typeface="Arial"/>
              </a:rPr>
              <a:t>tin</a:t>
            </a:r>
            <a:r>
              <a:rPr sz="1200" spc="-10" dirty="0">
                <a:latin typeface="Arial"/>
                <a:cs typeface="Arial"/>
              </a:rPr>
              <a:t> </a:t>
            </a:r>
            <a:r>
              <a:rPr sz="1200" spc="5" dirty="0">
                <a:latin typeface="Arial"/>
                <a:cs typeface="Arial"/>
              </a:rPr>
              <a:t>mạng.</a:t>
            </a:r>
            <a:endParaRPr sz="1200">
              <a:latin typeface="Arial"/>
              <a:cs typeface="Arial"/>
            </a:endParaRPr>
          </a:p>
          <a:p>
            <a:pPr marL="268605" marR="5080" algn="just">
              <a:lnSpc>
                <a:spcPct val="100000"/>
              </a:lnSpc>
              <a:spcBef>
                <a:spcPts val="835"/>
              </a:spcBef>
            </a:pPr>
            <a:r>
              <a:rPr sz="1200" spc="10" dirty="0">
                <a:latin typeface="Arial"/>
                <a:cs typeface="Arial"/>
              </a:rPr>
              <a:t>Công </a:t>
            </a:r>
            <a:r>
              <a:rPr sz="1200" spc="-15" dirty="0">
                <a:latin typeface="Arial"/>
                <a:cs typeface="Arial"/>
              </a:rPr>
              <a:t>cụ, </a:t>
            </a:r>
            <a:r>
              <a:rPr sz="1200" spc="-10" dirty="0">
                <a:latin typeface="Arial"/>
                <a:cs typeface="Arial"/>
              </a:rPr>
              <a:t>giải </a:t>
            </a:r>
            <a:r>
              <a:rPr sz="1200" dirty="0">
                <a:latin typeface="Arial"/>
                <a:cs typeface="Arial"/>
              </a:rPr>
              <a:t>pháp để kiểm </a:t>
            </a:r>
            <a:r>
              <a:rPr sz="1200" spc="-5" dirty="0">
                <a:latin typeface="Arial"/>
                <a:cs typeface="Arial"/>
              </a:rPr>
              <a:t>tra, </a:t>
            </a:r>
            <a:r>
              <a:rPr sz="1200" spc="15" dirty="0">
                <a:latin typeface="Arial"/>
                <a:cs typeface="Arial"/>
              </a:rPr>
              <a:t>phát </a:t>
            </a:r>
            <a:r>
              <a:rPr sz="1200" spc="-15" dirty="0">
                <a:latin typeface="Arial"/>
                <a:cs typeface="Arial"/>
              </a:rPr>
              <a:t>hiện </a:t>
            </a:r>
            <a:r>
              <a:rPr sz="1200" spc="-30" dirty="0">
                <a:latin typeface="Arial"/>
                <a:cs typeface="Arial"/>
              </a:rPr>
              <a:t>và </a:t>
            </a:r>
            <a:r>
              <a:rPr sz="1200" spc="-10" dirty="0">
                <a:latin typeface="Arial"/>
                <a:cs typeface="Arial"/>
              </a:rPr>
              <a:t>ngăn </a:t>
            </a:r>
            <a:r>
              <a:rPr sz="1200" spc="-5" dirty="0">
                <a:latin typeface="Arial"/>
                <a:cs typeface="Arial"/>
              </a:rPr>
              <a:t>chặn </a:t>
            </a:r>
            <a:r>
              <a:rPr sz="1200" spc="5" dirty="0">
                <a:latin typeface="Arial"/>
                <a:cs typeface="Arial"/>
              </a:rPr>
              <a:t>các  </a:t>
            </a:r>
            <a:r>
              <a:rPr sz="1200" spc="20" dirty="0">
                <a:latin typeface="Arial"/>
                <a:cs typeface="Arial"/>
              </a:rPr>
              <a:t>cuộc</a:t>
            </a:r>
            <a:r>
              <a:rPr sz="1200" spc="-45" dirty="0">
                <a:latin typeface="Arial"/>
                <a:cs typeface="Arial"/>
              </a:rPr>
              <a:t> </a:t>
            </a:r>
            <a:r>
              <a:rPr sz="1200" dirty="0">
                <a:latin typeface="Arial"/>
                <a:cs typeface="Arial"/>
              </a:rPr>
              <a:t>tấn</a:t>
            </a:r>
            <a:r>
              <a:rPr sz="1200" spc="-55" dirty="0">
                <a:latin typeface="Arial"/>
                <a:cs typeface="Arial"/>
              </a:rPr>
              <a:t> </a:t>
            </a:r>
            <a:r>
              <a:rPr sz="1200" spc="20" dirty="0">
                <a:latin typeface="Arial"/>
                <a:cs typeface="Arial"/>
              </a:rPr>
              <a:t>công</a:t>
            </a:r>
            <a:r>
              <a:rPr sz="1200" spc="-45" dirty="0">
                <a:latin typeface="Arial"/>
                <a:cs typeface="Arial"/>
              </a:rPr>
              <a:t> </a:t>
            </a:r>
            <a:r>
              <a:rPr sz="1200" spc="-5" dirty="0">
                <a:latin typeface="Arial"/>
                <a:cs typeface="Arial"/>
              </a:rPr>
              <a:t>mạng,</a:t>
            </a:r>
            <a:r>
              <a:rPr sz="1200" spc="-55" dirty="0">
                <a:latin typeface="Arial"/>
                <a:cs typeface="Arial"/>
              </a:rPr>
              <a:t> </a:t>
            </a:r>
            <a:r>
              <a:rPr sz="1200" spc="-5" dirty="0">
                <a:latin typeface="Arial"/>
                <a:cs typeface="Arial"/>
              </a:rPr>
              <a:t>hỗ</a:t>
            </a:r>
            <a:r>
              <a:rPr sz="1200" spc="-60" dirty="0">
                <a:latin typeface="Arial"/>
                <a:cs typeface="Arial"/>
              </a:rPr>
              <a:t> </a:t>
            </a:r>
            <a:r>
              <a:rPr sz="1200" dirty="0">
                <a:latin typeface="Arial"/>
                <a:cs typeface="Arial"/>
              </a:rPr>
              <a:t>trợ</a:t>
            </a:r>
            <a:r>
              <a:rPr sz="1200" spc="-50" dirty="0">
                <a:latin typeface="Arial"/>
                <a:cs typeface="Arial"/>
              </a:rPr>
              <a:t> </a:t>
            </a:r>
            <a:r>
              <a:rPr sz="1200" spc="-10" dirty="0">
                <a:latin typeface="Arial"/>
                <a:cs typeface="Arial"/>
              </a:rPr>
              <a:t>giải</a:t>
            </a:r>
            <a:r>
              <a:rPr sz="1200" spc="-60" dirty="0">
                <a:latin typeface="Arial"/>
                <a:cs typeface="Arial"/>
              </a:rPr>
              <a:t> </a:t>
            </a:r>
            <a:r>
              <a:rPr sz="1200" spc="5" dirty="0">
                <a:latin typeface="Arial"/>
                <a:cs typeface="Arial"/>
              </a:rPr>
              <a:t>đáp</a:t>
            </a:r>
            <a:r>
              <a:rPr sz="1200" spc="-55" dirty="0">
                <a:latin typeface="Arial"/>
                <a:cs typeface="Arial"/>
              </a:rPr>
              <a:t> </a:t>
            </a:r>
            <a:r>
              <a:rPr sz="1200" spc="5" dirty="0">
                <a:latin typeface="Arial"/>
                <a:cs typeface="Arial"/>
              </a:rPr>
              <a:t>các</a:t>
            </a:r>
            <a:r>
              <a:rPr sz="1200" spc="-50" dirty="0">
                <a:latin typeface="Arial"/>
                <a:cs typeface="Arial"/>
              </a:rPr>
              <a:t> </a:t>
            </a:r>
            <a:r>
              <a:rPr sz="1200" spc="10" dirty="0">
                <a:latin typeface="Arial"/>
                <a:cs typeface="Arial"/>
              </a:rPr>
              <a:t>thắc</a:t>
            </a:r>
            <a:r>
              <a:rPr sz="1200" spc="-45" dirty="0">
                <a:latin typeface="Arial"/>
                <a:cs typeface="Arial"/>
              </a:rPr>
              <a:t> </a:t>
            </a:r>
            <a:r>
              <a:rPr sz="1200" spc="5" dirty="0">
                <a:latin typeface="Arial"/>
                <a:cs typeface="Arial"/>
              </a:rPr>
              <a:t>mắc</a:t>
            </a:r>
            <a:r>
              <a:rPr sz="1200" spc="-55" dirty="0">
                <a:latin typeface="Arial"/>
                <a:cs typeface="Arial"/>
              </a:rPr>
              <a:t> </a:t>
            </a:r>
            <a:r>
              <a:rPr sz="1200" spc="-15" dirty="0">
                <a:latin typeface="Arial"/>
                <a:cs typeface="Arial"/>
              </a:rPr>
              <a:t>về</a:t>
            </a:r>
            <a:r>
              <a:rPr sz="1200" spc="-65" dirty="0">
                <a:latin typeface="Arial"/>
                <a:cs typeface="Arial"/>
              </a:rPr>
              <a:t> </a:t>
            </a:r>
            <a:r>
              <a:rPr sz="1200" spc="-40" dirty="0">
                <a:latin typeface="Arial"/>
                <a:cs typeface="Arial"/>
              </a:rPr>
              <a:t>an</a:t>
            </a:r>
            <a:r>
              <a:rPr sz="1200" spc="-70" dirty="0">
                <a:latin typeface="Arial"/>
                <a:cs typeface="Arial"/>
              </a:rPr>
              <a:t> </a:t>
            </a:r>
            <a:r>
              <a:rPr sz="1200" spc="10" dirty="0">
                <a:latin typeface="Arial"/>
                <a:cs typeface="Arial"/>
              </a:rPr>
              <a:t>toàn  thông </a:t>
            </a:r>
            <a:r>
              <a:rPr sz="1200" spc="5" dirty="0">
                <a:latin typeface="Arial"/>
                <a:cs typeface="Arial"/>
              </a:rPr>
              <a:t>tin</a:t>
            </a:r>
            <a:r>
              <a:rPr sz="1200" spc="-5" dirty="0">
                <a:latin typeface="Arial"/>
                <a:cs typeface="Arial"/>
              </a:rPr>
              <a:t> </a:t>
            </a:r>
            <a:r>
              <a:rPr sz="1200" spc="10" dirty="0">
                <a:latin typeface="Arial"/>
                <a:cs typeface="Arial"/>
              </a:rPr>
              <a:t>mạng.</a:t>
            </a:r>
            <a:endParaRPr sz="1200">
              <a:latin typeface="Arial"/>
              <a:cs typeface="Arial"/>
            </a:endParaRPr>
          </a:p>
        </p:txBody>
      </p:sp>
      <p:sp>
        <p:nvSpPr>
          <p:cNvPr id="20" name="object 20"/>
          <p:cNvSpPr txBox="1"/>
          <p:nvPr/>
        </p:nvSpPr>
        <p:spPr>
          <a:xfrm>
            <a:off x="1876425" y="7146586"/>
            <a:ext cx="1475105" cy="177800"/>
          </a:xfrm>
          <a:prstGeom prst="rect">
            <a:avLst/>
          </a:prstGeom>
        </p:spPr>
        <p:txBody>
          <a:bodyPr vert="horz" wrap="square" lIns="0" tIns="12700" rIns="0" bIns="0" rtlCol="0">
            <a:spAutoFit/>
          </a:bodyPr>
          <a:lstStyle/>
          <a:p>
            <a:pPr marL="12700">
              <a:lnSpc>
                <a:spcPct val="100000"/>
              </a:lnSpc>
              <a:spcBef>
                <a:spcPts val="100"/>
              </a:spcBef>
            </a:pPr>
            <a:r>
              <a:rPr sz="1000" spc="-5" dirty="0">
                <a:latin typeface="Arial"/>
                <a:cs typeface="Arial"/>
              </a:rPr>
              <a:t>https://khonggianmang.vn</a:t>
            </a:r>
            <a:endParaRPr sz="1000">
              <a:latin typeface="Arial"/>
              <a:cs typeface="Arial"/>
            </a:endParaRPr>
          </a:p>
        </p:txBody>
      </p:sp>
      <p:sp>
        <p:nvSpPr>
          <p:cNvPr id="21" name="object 21"/>
          <p:cNvSpPr/>
          <p:nvPr/>
        </p:nvSpPr>
        <p:spPr>
          <a:xfrm>
            <a:off x="1525016" y="1247641"/>
            <a:ext cx="2277960" cy="881919"/>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849908" y="5948088"/>
            <a:ext cx="930177" cy="1046742"/>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3408591" y="5983442"/>
            <a:ext cx="1291903" cy="1023313"/>
          </a:xfrm>
          <a:prstGeom prst="rect">
            <a:avLst/>
          </a:prstGeom>
          <a:blipFill>
            <a:blip r:embed="rId11" cstate="print"/>
            <a:stretch>
              <a:fillRect/>
            </a:stretch>
          </a:blipFill>
        </p:spPr>
        <p:txBody>
          <a:bodyPr wrap="square" lIns="0" tIns="0" rIns="0" bIns="0" rtlCol="0"/>
          <a:lstStyle/>
          <a:p>
            <a:endParaRPr/>
          </a:p>
        </p:txBody>
      </p:sp>
      <p:sp>
        <p:nvSpPr>
          <p:cNvPr id="24" name="object 24"/>
          <p:cNvSpPr txBox="1"/>
          <p:nvPr/>
        </p:nvSpPr>
        <p:spPr>
          <a:xfrm>
            <a:off x="4956162" y="7193157"/>
            <a:ext cx="18732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386FDE"/>
                </a:solidFill>
                <a:latin typeface="Arial"/>
                <a:cs typeface="Arial"/>
              </a:rPr>
              <a:t>32</a:t>
            </a:r>
            <a:endParaRPr sz="12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3415" y="7211066"/>
            <a:ext cx="163195" cy="194310"/>
          </a:xfrm>
          <a:prstGeom prst="rect">
            <a:avLst/>
          </a:prstGeom>
        </p:spPr>
        <p:txBody>
          <a:bodyPr vert="horz" wrap="square" lIns="0" tIns="0" rIns="0" bIns="0" rtlCol="0">
            <a:spAutoFit/>
          </a:bodyPr>
          <a:lstStyle/>
          <a:p>
            <a:pPr>
              <a:lnSpc>
                <a:spcPts val="1400"/>
              </a:lnSpc>
            </a:pPr>
            <a:r>
              <a:rPr sz="1200" spc="-35" dirty="0">
                <a:solidFill>
                  <a:srgbClr val="386FDE"/>
                </a:solidFill>
                <a:latin typeface="Arial"/>
                <a:cs typeface="Arial"/>
              </a:rPr>
              <a:t>33</a:t>
            </a:r>
            <a:endParaRPr sz="1200">
              <a:latin typeface="Arial"/>
              <a:cs typeface="Arial"/>
            </a:endParaRPr>
          </a:p>
        </p:txBody>
      </p:sp>
      <p:sp>
        <p:nvSpPr>
          <p:cNvPr id="3" name="object 3"/>
          <p:cNvSpPr/>
          <p:nvPr/>
        </p:nvSpPr>
        <p:spPr>
          <a:xfrm>
            <a:off x="0" y="203"/>
            <a:ext cx="5325745" cy="7559675"/>
          </a:xfrm>
          <a:custGeom>
            <a:avLst/>
            <a:gdLst/>
            <a:ahLst/>
            <a:cxnLst/>
            <a:rect l="l" t="t" r="r" b="b"/>
            <a:pathLst>
              <a:path w="5325745" h="7559675">
                <a:moveTo>
                  <a:pt x="5325122" y="0"/>
                </a:moveTo>
                <a:lnTo>
                  <a:pt x="0" y="0"/>
                </a:lnTo>
                <a:lnTo>
                  <a:pt x="0" y="7559598"/>
                </a:lnTo>
                <a:lnTo>
                  <a:pt x="5325122" y="7559598"/>
                </a:lnTo>
                <a:lnTo>
                  <a:pt x="5325122" y="0"/>
                </a:lnTo>
                <a:close/>
              </a:path>
            </a:pathLst>
          </a:custGeom>
          <a:solidFill>
            <a:srgbClr val="1B73E6"/>
          </a:solidFill>
        </p:spPr>
        <p:txBody>
          <a:bodyPr wrap="square" lIns="0" tIns="0" rIns="0" bIns="0" rtlCol="0"/>
          <a:lstStyle/>
          <a:p>
            <a:endParaRPr/>
          </a:p>
        </p:txBody>
      </p:sp>
      <p:sp>
        <p:nvSpPr>
          <p:cNvPr id="4" name="object 4"/>
          <p:cNvSpPr txBox="1"/>
          <p:nvPr/>
        </p:nvSpPr>
        <p:spPr>
          <a:xfrm>
            <a:off x="242515" y="5258516"/>
            <a:ext cx="1464310" cy="1852295"/>
          </a:xfrm>
          <a:prstGeom prst="rect">
            <a:avLst/>
          </a:prstGeom>
        </p:spPr>
        <p:txBody>
          <a:bodyPr vert="horz" wrap="square" lIns="0" tIns="17145" rIns="0" bIns="0" rtlCol="0">
            <a:spAutoFit/>
          </a:bodyPr>
          <a:lstStyle/>
          <a:p>
            <a:pPr marL="12700">
              <a:lnSpc>
                <a:spcPct val="100000"/>
              </a:lnSpc>
              <a:spcBef>
                <a:spcPts val="135"/>
              </a:spcBef>
            </a:pPr>
            <a:r>
              <a:rPr sz="11950" b="1" spc="-210" dirty="0">
                <a:solidFill>
                  <a:srgbClr val="E6EDFB"/>
                </a:solidFill>
                <a:latin typeface="Arial"/>
                <a:cs typeface="Arial"/>
              </a:rPr>
              <a:t>V.</a:t>
            </a:r>
            <a:endParaRPr sz="11950">
              <a:latin typeface="Arial"/>
              <a:cs typeface="Arial"/>
            </a:endParaRPr>
          </a:p>
        </p:txBody>
      </p:sp>
      <p:sp>
        <p:nvSpPr>
          <p:cNvPr id="5" name="object 5"/>
          <p:cNvSpPr txBox="1"/>
          <p:nvPr/>
        </p:nvSpPr>
        <p:spPr>
          <a:xfrm>
            <a:off x="1934870" y="4674721"/>
            <a:ext cx="3001645" cy="2266950"/>
          </a:xfrm>
          <a:prstGeom prst="rect">
            <a:avLst/>
          </a:prstGeom>
        </p:spPr>
        <p:txBody>
          <a:bodyPr vert="horz" wrap="square" lIns="0" tIns="12065" rIns="0" bIns="0" rtlCol="0">
            <a:spAutoFit/>
          </a:bodyPr>
          <a:lstStyle/>
          <a:p>
            <a:pPr marL="12700" marR="5080">
              <a:lnSpc>
                <a:spcPct val="100699"/>
              </a:lnSpc>
              <a:spcBef>
                <a:spcPts val="95"/>
              </a:spcBef>
            </a:pPr>
            <a:r>
              <a:rPr sz="3650" spc="-100" dirty="0">
                <a:solidFill>
                  <a:srgbClr val="E6EDFB"/>
                </a:solidFill>
                <a:latin typeface="Arial"/>
                <a:cs typeface="Arial"/>
              </a:rPr>
              <a:t>Báo cáo các  </a:t>
            </a:r>
            <a:r>
              <a:rPr sz="3650" spc="-95" dirty="0">
                <a:solidFill>
                  <a:srgbClr val="E6EDFB"/>
                </a:solidFill>
                <a:latin typeface="Arial"/>
                <a:cs typeface="Arial"/>
              </a:rPr>
              <a:t>hành </a:t>
            </a:r>
            <a:r>
              <a:rPr sz="3650" spc="-85" dirty="0">
                <a:solidFill>
                  <a:srgbClr val="E6EDFB"/>
                </a:solidFill>
                <a:latin typeface="Arial"/>
                <a:cs typeface="Arial"/>
              </a:rPr>
              <a:t>vi </a:t>
            </a:r>
            <a:r>
              <a:rPr sz="3650" spc="-80" dirty="0">
                <a:solidFill>
                  <a:srgbClr val="E6EDFB"/>
                </a:solidFill>
                <a:latin typeface="Arial"/>
                <a:cs typeface="Arial"/>
              </a:rPr>
              <a:t>có dấu  </a:t>
            </a:r>
            <a:r>
              <a:rPr sz="3650" spc="-60" dirty="0">
                <a:solidFill>
                  <a:srgbClr val="E6EDFB"/>
                </a:solidFill>
                <a:latin typeface="Arial"/>
                <a:cs typeface="Arial"/>
              </a:rPr>
              <a:t>hiệu </a:t>
            </a:r>
            <a:r>
              <a:rPr sz="3650" spc="-185" dirty="0">
                <a:solidFill>
                  <a:srgbClr val="E6EDFB"/>
                </a:solidFill>
                <a:latin typeface="Arial"/>
                <a:cs typeface="Arial"/>
              </a:rPr>
              <a:t>lừa </a:t>
            </a:r>
            <a:r>
              <a:rPr sz="3650" spc="-150" dirty="0">
                <a:solidFill>
                  <a:srgbClr val="E6EDFB"/>
                </a:solidFill>
                <a:latin typeface="Arial"/>
                <a:cs typeface="Arial"/>
              </a:rPr>
              <a:t>đảo  </a:t>
            </a:r>
            <a:r>
              <a:rPr sz="3650" spc="5" dirty="0">
                <a:solidFill>
                  <a:srgbClr val="E6EDFB"/>
                </a:solidFill>
                <a:latin typeface="Arial"/>
                <a:cs typeface="Arial"/>
              </a:rPr>
              <a:t>trực</a:t>
            </a:r>
            <a:r>
              <a:rPr sz="3650" spc="-40" dirty="0">
                <a:solidFill>
                  <a:srgbClr val="E6EDFB"/>
                </a:solidFill>
                <a:latin typeface="Arial"/>
                <a:cs typeface="Arial"/>
              </a:rPr>
              <a:t> </a:t>
            </a:r>
            <a:r>
              <a:rPr sz="3650" spc="-10" dirty="0">
                <a:solidFill>
                  <a:srgbClr val="E6EDFB"/>
                </a:solidFill>
                <a:latin typeface="Arial"/>
                <a:cs typeface="Arial"/>
              </a:rPr>
              <a:t>tuyến</a:t>
            </a:r>
            <a:endParaRPr sz="3650">
              <a:latin typeface="Arial"/>
              <a:cs typeface="Arial"/>
            </a:endParaRPr>
          </a:p>
        </p:txBody>
      </p:sp>
      <p:sp>
        <p:nvSpPr>
          <p:cNvPr id="6" name="object 6"/>
          <p:cNvSpPr/>
          <p:nvPr/>
        </p:nvSpPr>
        <p:spPr>
          <a:xfrm>
            <a:off x="5325122" y="215"/>
            <a:ext cx="2882" cy="755958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858708"/>
            <a:ext cx="5328285" cy="826135"/>
            <a:chOff x="0" y="1858708"/>
            <a:chExt cx="5328285" cy="826135"/>
          </a:xfrm>
        </p:grpSpPr>
        <p:sp>
          <p:nvSpPr>
            <p:cNvPr id="3" name="object 3"/>
            <p:cNvSpPr/>
            <p:nvPr/>
          </p:nvSpPr>
          <p:spPr>
            <a:xfrm>
              <a:off x="0" y="1858708"/>
              <a:ext cx="5328005" cy="82600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909889"/>
              <a:ext cx="5328285" cy="725170"/>
            </a:xfrm>
            <a:custGeom>
              <a:avLst/>
              <a:gdLst/>
              <a:ahLst/>
              <a:cxnLst/>
              <a:rect l="l" t="t" r="r" b="b"/>
              <a:pathLst>
                <a:path w="5328285" h="725169">
                  <a:moveTo>
                    <a:pt x="5328005" y="0"/>
                  </a:moveTo>
                  <a:lnTo>
                    <a:pt x="0" y="0"/>
                  </a:lnTo>
                  <a:lnTo>
                    <a:pt x="0" y="725157"/>
                  </a:lnTo>
                  <a:lnTo>
                    <a:pt x="5328005" y="725157"/>
                  </a:lnTo>
                  <a:lnTo>
                    <a:pt x="5328005" y="0"/>
                  </a:lnTo>
                  <a:close/>
                </a:path>
              </a:pathLst>
            </a:custGeom>
            <a:solidFill>
              <a:srgbClr val="E8EAEC"/>
            </a:solidFill>
          </p:spPr>
          <p:txBody>
            <a:bodyPr wrap="square" lIns="0" tIns="0" rIns="0" bIns="0" rtlCol="0"/>
            <a:lstStyle/>
            <a:p>
              <a:endParaRPr/>
            </a:p>
          </p:txBody>
        </p:sp>
      </p:grpSp>
      <p:grpSp>
        <p:nvGrpSpPr>
          <p:cNvPr id="5" name="object 5"/>
          <p:cNvGrpSpPr/>
          <p:nvPr/>
        </p:nvGrpSpPr>
        <p:grpSpPr>
          <a:xfrm>
            <a:off x="456201" y="2713107"/>
            <a:ext cx="4839970" cy="2032000"/>
            <a:chOff x="456201" y="2713107"/>
            <a:chExt cx="4839970" cy="2032000"/>
          </a:xfrm>
        </p:grpSpPr>
        <p:sp>
          <p:nvSpPr>
            <p:cNvPr id="6" name="object 6"/>
            <p:cNvSpPr/>
            <p:nvPr/>
          </p:nvSpPr>
          <p:spPr>
            <a:xfrm>
              <a:off x="456201" y="3372700"/>
              <a:ext cx="4839970" cy="853440"/>
            </a:xfrm>
            <a:custGeom>
              <a:avLst/>
              <a:gdLst/>
              <a:ahLst/>
              <a:cxnLst/>
              <a:rect l="l" t="t" r="r" b="b"/>
              <a:pathLst>
                <a:path w="4839970" h="853439">
                  <a:moveTo>
                    <a:pt x="4839703" y="0"/>
                  </a:moveTo>
                  <a:lnTo>
                    <a:pt x="152400" y="0"/>
                  </a:lnTo>
                  <a:lnTo>
                    <a:pt x="104231" y="6155"/>
                  </a:lnTo>
                  <a:lnTo>
                    <a:pt x="62396" y="23296"/>
                  </a:lnTo>
                  <a:lnTo>
                    <a:pt x="29405" y="49432"/>
                  </a:lnTo>
                  <a:lnTo>
                    <a:pt x="7769" y="82572"/>
                  </a:lnTo>
                  <a:lnTo>
                    <a:pt x="0" y="120726"/>
                  </a:lnTo>
                  <a:lnTo>
                    <a:pt x="0" y="732701"/>
                  </a:lnTo>
                  <a:lnTo>
                    <a:pt x="7769" y="770854"/>
                  </a:lnTo>
                  <a:lnTo>
                    <a:pt x="29405" y="803994"/>
                  </a:lnTo>
                  <a:lnTo>
                    <a:pt x="62396" y="830130"/>
                  </a:lnTo>
                  <a:lnTo>
                    <a:pt x="104231" y="847271"/>
                  </a:lnTo>
                  <a:lnTo>
                    <a:pt x="152400" y="853427"/>
                  </a:lnTo>
                  <a:lnTo>
                    <a:pt x="4839703" y="853427"/>
                  </a:lnTo>
                  <a:lnTo>
                    <a:pt x="4839703" y="0"/>
                  </a:lnTo>
                  <a:close/>
                </a:path>
              </a:pathLst>
            </a:custGeom>
            <a:solidFill>
              <a:srgbClr val="E6EDFF"/>
            </a:solidFill>
          </p:spPr>
          <p:txBody>
            <a:bodyPr wrap="square" lIns="0" tIns="0" rIns="0" bIns="0" rtlCol="0"/>
            <a:lstStyle/>
            <a:p>
              <a:endParaRPr/>
            </a:p>
          </p:txBody>
        </p:sp>
        <p:sp>
          <p:nvSpPr>
            <p:cNvPr id="7" name="object 7"/>
            <p:cNvSpPr/>
            <p:nvPr/>
          </p:nvSpPr>
          <p:spPr>
            <a:xfrm>
              <a:off x="3450793" y="2713107"/>
              <a:ext cx="1480242" cy="2031976"/>
            </a:xfrm>
            <a:prstGeom prst="rect">
              <a:avLst/>
            </a:prstGeom>
            <a:blipFill>
              <a:blip r:embed="rId3" cstate="print"/>
              <a:stretch>
                <a:fillRect/>
              </a:stretch>
            </a:blipFill>
          </p:spPr>
          <p:txBody>
            <a:bodyPr wrap="square" lIns="0" tIns="0" rIns="0" bIns="0" rtlCol="0"/>
            <a:lstStyle/>
            <a:p>
              <a:endParaRPr/>
            </a:p>
          </p:txBody>
        </p:sp>
      </p:grpSp>
      <p:sp>
        <p:nvSpPr>
          <p:cNvPr id="8" name="object 8"/>
          <p:cNvSpPr/>
          <p:nvPr/>
        </p:nvSpPr>
        <p:spPr>
          <a:xfrm>
            <a:off x="1422400" y="893013"/>
            <a:ext cx="2132330" cy="314960"/>
          </a:xfrm>
          <a:custGeom>
            <a:avLst/>
            <a:gdLst/>
            <a:ahLst/>
            <a:cxnLst/>
            <a:rect l="l" t="t" r="r" b="b"/>
            <a:pathLst>
              <a:path w="2132329" h="314959">
                <a:moveTo>
                  <a:pt x="1979764" y="0"/>
                </a:moveTo>
                <a:lnTo>
                  <a:pt x="152400" y="0"/>
                </a:lnTo>
                <a:lnTo>
                  <a:pt x="104231" y="7769"/>
                </a:lnTo>
                <a:lnTo>
                  <a:pt x="62396" y="29405"/>
                </a:lnTo>
                <a:lnTo>
                  <a:pt x="29405" y="62396"/>
                </a:lnTo>
                <a:lnTo>
                  <a:pt x="7769" y="104231"/>
                </a:lnTo>
                <a:lnTo>
                  <a:pt x="0" y="152400"/>
                </a:lnTo>
                <a:lnTo>
                  <a:pt x="0" y="162331"/>
                </a:lnTo>
                <a:lnTo>
                  <a:pt x="7769" y="210504"/>
                </a:lnTo>
                <a:lnTo>
                  <a:pt x="29405" y="252340"/>
                </a:lnTo>
                <a:lnTo>
                  <a:pt x="62396" y="285329"/>
                </a:lnTo>
                <a:lnTo>
                  <a:pt x="104231" y="306962"/>
                </a:lnTo>
                <a:lnTo>
                  <a:pt x="152400" y="314731"/>
                </a:lnTo>
                <a:lnTo>
                  <a:pt x="1979764" y="314731"/>
                </a:lnTo>
                <a:lnTo>
                  <a:pt x="2027937" y="306962"/>
                </a:lnTo>
                <a:lnTo>
                  <a:pt x="2069773" y="285329"/>
                </a:lnTo>
                <a:lnTo>
                  <a:pt x="2102762" y="252340"/>
                </a:lnTo>
                <a:lnTo>
                  <a:pt x="2124396" y="210504"/>
                </a:lnTo>
                <a:lnTo>
                  <a:pt x="2132164" y="162331"/>
                </a:lnTo>
                <a:lnTo>
                  <a:pt x="2132164" y="152400"/>
                </a:lnTo>
                <a:lnTo>
                  <a:pt x="2124396" y="104231"/>
                </a:lnTo>
                <a:lnTo>
                  <a:pt x="2102762" y="62396"/>
                </a:lnTo>
                <a:lnTo>
                  <a:pt x="2069773" y="29405"/>
                </a:lnTo>
                <a:lnTo>
                  <a:pt x="2027937" y="7769"/>
                </a:lnTo>
                <a:lnTo>
                  <a:pt x="1979764" y="0"/>
                </a:lnTo>
                <a:close/>
              </a:path>
            </a:pathLst>
          </a:custGeom>
          <a:solidFill>
            <a:srgbClr val="E6EDFF"/>
          </a:solidFill>
        </p:spPr>
        <p:txBody>
          <a:bodyPr wrap="square" lIns="0" tIns="0" rIns="0" bIns="0" rtlCol="0"/>
          <a:lstStyle/>
          <a:p>
            <a:endParaRPr/>
          </a:p>
        </p:txBody>
      </p:sp>
      <p:sp>
        <p:nvSpPr>
          <p:cNvPr id="9" name="object 9"/>
          <p:cNvSpPr/>
          <p:nvPr/>
        </p:nvSpPr>
        <p:spPr>
          <a:xfrm>
            <a:off x="0" y="3002178"/>
            <a:ext cx="842010" cy="596900"/>
          </a:xfrm>
          <a:custGeom>
            <a:avLst/>
            <a:gdLst/>
            <a:ahLst/>
            <a:cxnLst/>
            <a:rect l="l" t="t" r="r" b="b"/>
            <a:pathLst>
              <a:path w="842010" h="596900">
                <a:moveTo>
                  <a:pt x="651167" y="0"/>
                </a:moveTo>
                <a:lnTo>
                  <a:pt x="0" y="0"/>
                </a:lnTo>
                <a:lnTo>
                  <a:pt x="0" y="596900"/>
                </a:lnTo>
                <a:lnTo>
                  <a:pt x="651167" y="596900"/>
                </a:lnTo>
                <a:lnTo>
                  <a:pt x="694845" y="591868"/>
                </a:lnTo>
                <a:lnTo>
                  <a:pt x="734942" y="577536"/>
                </a:lnTo>
                <a:lnTo>
                  <a:pt x="770313" y="555048"/>
                </a:lnTo>
                <a:lnTo>
                  <a:pt x="799815" y="525546"/>
                </a:lnTo>
                <a:lnTo>
                  <a:pt x="822303" y="490175"/>
                </a:lnTo>
                <a:lnTo>
                  <a:pt x="836635" y="450078"/>
                </a:lnTo>
                <a:lnTo>
                  <a:pt x="841667" y="406400"/>
                </a:lnTo>
                <a:lnTo>
                  <a:pt x="841667" y="190500"/>
                </a:lnTo>
                <a:lnTo>
                  <a:pt x="836635" y="146821"/>
                </a:lnTo>
                <a:lnTo>
                  <a:pt x="822303" y="106724"/>
                </a:lnTo>
                <a:lnTo>
                  <a:pt x="799815" y="71353"/>
                </a:lnTo>
                <a:lnTo>
                  <a:pt x="770313" y="41851"/>
                </a:lnTo>
                <a:lnTo>
                  <a:pt x="734942" y="19363"/>
                </a:lnTo>
                <a:lnTo>
                  <a:pt x="694845" y="5031"/>
                </a:lnTo>
                <a:lnTo>
                  <a:pt x="651167" y="0"/>
                </a:lnTo>
                <a:close/>
              </a:path>
            </a:pathLst>
          </a:custGeom>
          <a:solidFill>
            <a:srgbClr val="1A66CF"/>
          </a:solidFill>
        </p:spPr>
        <p:txBody>
          <a:bodyPr wrap="square" lIns="0" tIns="0" rIns="0" bIns="0" rtlCol="0"/>
          <a:lstStyle/>
          <a:p>
            <a:endParaRPr/>
          </a:p>
        </p:txBody>
      </p:sp>
      <p:sp>
        <p:nvSpPr>
          <p:cNvPr id="10" name="object 10"/>
          <p:cNvSpPr txBox="1"/>
          <p:nvPr/>
        </p:nvSpPr>
        <p:spPr>
          <a:xfrm>
            <a:off x="1497177" y="562127"/>
            <a:ext cx="3363595" cy="635000"/>
          </a:xfrm>
          <a:prstGeom prst="rect">
            <a:avLst/>
          </a:prstGeom>
        </p:spPr>
        <p:txBody>
          <a:bodyPr vert="horz" wrap="square" lIns="0" tIns="12700" rIns="0" bIns="0" rtlCol="0">
            <a:spAutoFit/>
          </a:bodyPr>
          <a:lstStyle/>
          <a:p>
            <a:pPr marL="12700">
              <a:lnSpc>
                <a:spcPct val="100000"/>
              </a:lnSpc>
              <a:spcBef>
                <a:spcPts val="100"/>
              </a:spcBef>
            </a:pPr>
            <a:r>
              <a:rPr sz="2000" b="1" spc="-75" dirty="0">
                <a:latin typeface="Arial"/>
                <a:cs typeface="Arial"/>
              </a:rPr>
              <a:t>Báo </a:t>
            </a:r>
            <a:r>
              <a:rPr sz="2000" b="1" spc="-15" dirty="0">
                <a:latin typeface="Arial"/>
                <a:cs typeface="Arial"/>
              </a:rPr>
              <a:t>cáo </a:t>
            </a:r>
            <a:r>
              <a:rPr sz="2000" b="1" spc="-10" dirty="0">
                <a:latin typeface="Arial"/>
                <a:cs typeface="Arial"/>
              </a:rPr>
              <a:t>các </a:t>
            </a:r>
            <a:r>
              <a:rPr sz="2000" b="1" spc="-35" dirty="0">
                <a:latin typeface="Arial"/>
                <a:cs typeface="Arial"/>
              </a:rPr>
              <a:t>hành </a:t>
            </a:r>
            <a:r>
              <a:rPr sz="2000" b="1" spc="-25" dirty="0">
                <a:latin typeface="Arial"/>
                <a:cs typeface="Arial"/>
              </a:rPr>
              <a:t>vi</a:t>
            </a:r>
            <a:r>
              <a:rPr sz="2000" b="1" spc="10" dirty="0">
                <a:latin typeface="Arial"/>
                <a:cs typeface="Arial"/>
              </a:rPr>
              <a:t> </a:t>
            </a:r>
            <a:r>
              <a:rPr sz="2000" b="1" spc="5" dirty="0">
                <a:latin typeface="Arial"/>
                <a:cs typeface="Arial"/>
              </a:rPr>
              <a:t>có</a:t>
            </a:r>
            <a:endParaRPr sz="2000">
              <a:latin typeface="Arial"/>
              <a:cs typeface="Arial"/>
            </a:endParaRPr>
          </a:p>
          <a:p>
            <a:pPr marL="12700">
              <a:lnSpc>
                <a:spcPct val="100000"/>
              </a:lnSpc>
            </a:pPr>
            <a:r>
              <a:rPr sz="2000" b="1" spc="-30" dirty="0">
                <a:solidFill>
                  <a:srgbClr val="1A66CF"/>
                </a:solidFill>
                <a:latin typeface="Arial"/>
                <a:cs typeface="Arial"/>
              </a:rPr>
              <a:t>dấu </a:t>
            </a:r>
            <a:r>
              <a:rPr sz="2000" b="1" spc="-25" dirty="0">
                <a:solidFill>
                  <a:srgbClr val="1A66CF"/>
                </a:solidFill>
                <a:latin typeface="Arial"/>
                <a:cs typeface="Arial"/>
              </a:rPr>
              <a:t>hiệu lừa </a:t>
            </a:r>
            <a:r>
              <a:rPr sz="2000" b="1" spc="-30" dirty="0">
                <a:solidFill>
                  <a:srgbClr val="1A66CF"/>
                </a:solidFill>
                <a:latin typeface="Arial"/>
                <a:cs typeface="Arial"/>
              </a:rPr>
              <a:t>đảo</a:t>
            </a:r>
            <a:r>
              <a:rPr sz="2000" b="1" spc="-30" dirty="0">
                <a:latin typeface="Arial"/>
                <a:cs typeface="Arial"/>
              </a:rPr>
              <a:t> </a:t>
            </a:r>
            <a:r>
              <a:rPr sz="2000" b="1" spc="10" dirty="0">
                <a:latin typeface="Arial"/>
                <a:cs typeface="Arial"/>
              </a:rPr>
              <a:t>trực</a:t>
            </a:r>
            <a:r>
              <a:rPr sz="2000" b="1" spc="45" dirty="0">
                <a:latin typeface="Arial"/>
                <a:cs typeface="Arial"/>
              </a:rPr>
              <a:t> </a:t>
            </a:r>
            <a:r>
              <a:rPr sz="2000" b="1" spc="10" dirty="0">
                <a:latin typeface="Arial"/>
                <a:cs typeface="Arial"/>
              </a:rPr>
              <a:t>tuyến</a:t>
            </a:r>
            <a:endParaRPr sz="2000">
              <a:latin typeface="Arial"/>
              <a:cs typeface="Arial"/>
            </a:endParaRPr>
          </a:p>
        </p:txBody>
      </p:sp>
      <p:sp>
        <p:nvSpPr>
          <p:cNvPr id="11" name="object 11"/>
          <p:cNvSpPr txBox="1"/>
          <p:nvPr/>
        </p:nvSpPr>
        <p:spPr>
          <a:xfrm>
            <a:off x="443508" y="3030702"/>
            <a:ext cx="191135" cy="482600"/>
          </a:xfrm>
          <a:prstGeom prst="rect">
            <a:avLst/>
          </a:prstGeom>
        </p:spPr>
        <p:txBody>
          <a:bodyPr vert="horz" wrap="square" lIns="0" tIns="12700" rIns="0" bIns="0" rtlCol="0">
            <a:spAutoFit/>
          </a:bodyPr>
          <a:lstStyle/>
          <a:p>
            <a:pPr marL="12700">
              <a:lnSpc>
                <a:spcPct val="100000"/>
              </a:lnSpc>
              <a:spcBef>
                <a:spcPts val="100"/>
              </a:spcBef>
            </a:pPr>
            <a:r>
              <a:rPr sz="3000" b="1" spc="-370" dirty="0">
                <a:solidFill>
                  <a:srgbClr val="FFFFFF"/>
                </a:solidFill>
                <a:latin typeface="Arial"/>
                <a:cs typeface="Arial"/>
              </a:rPr>
              <a:t>1</a:t>
            </a:r>
            <a:endParaRPr sz="3000">
              <a:latin typeface="Arial"/>
              <a:cs typeface="Arial"/>
            </a:endParaRPr>
          </a:p>
        </p:txBody>
      </p:sp>
      <p:sp>
        <p:nvSpPr>
          <p:cNvPr id="12" name="object 12"/>
          <p:cNvSpPr txBox="1"/>
          <p:nvPr/>
        </p:nvSpPr>
        <p:spPr>
          <a:xfrm>
            <a:off x="762012" y="3597414"/>
            <a:ext cx="2626360" cy="398780"/>
          </a:xfrm>
          <a:prstGeom prst="rect">
            <a:avLst/>
          </a:prstGeom>
        </p:spPr>
        <p:txBody>
          <a:bodyPr vert="horz" wrap="square" lIns="0" tIns="5080" rIns="0" bIns="0" rtlCol="0">
            <a:spAutoFit/>
          </a:bodyPr>
          <a:lstStyle/>
          <a:p>
            <a:pPr marL="12700" marR="5080">
              <a:lnSpc>
                <a:spcPct val="104200"/>
              </a:lnSpc>
              <a:spcBef>
                <a:spcPts val="40"/>
              </a:spcBef>
            </a:pPr>
            <a:r>
              <a:rPr sz="1200" b="1" spc="-45" dirty="0">
                <a:solidFill>
                  <a:srgbClr val="1A66CF"/>
                </a:solidFill>
                <a:latin typeface="Arial"/>
                <a:cs typeface="Arial"/>
              </a:rPr>
              <a:t>Đường </a:t>
            </a:r>
            <a:r>
              <a:rPr sz="1200" b="1" spc="5" dirty="0">
                <a:solidFill>
                  <a:srgbClr val="1A66CF"/>
                </a:solidFill>
                <a:latin typeface="Arial"/>
                <a:cs typeface="Arial"/>
              </a:rPr>
              <a:t>dây </a:t>
            </a:r>
            <a:r>
              <a:rPr sz="1200" b="1" spc="-10" dirty="0">
                <a:solidFill>
                  <a:srgbClr val="1A66CF"/>
                </a:solidFill>
                <a:latin typeface="Arial"/>
                <a:cs typeface="Arial"/>
              </a:rPr>
              <a:t>nóng </a:t>
            </a:r>
            <a:r>
              <a:rPr sz="1200" b="1" spc="-100" dirty="0">
                <a:solidFill>
                  <a:srgbClr val="1A66CF"/>
                </a:solidFill>
                <a:latin typeface="Arial"/>
                <a:cs typeface="Arial"/>
              </a:rPr>
              <a:t>113</a:t>
            </a:r>
            <a:r>
              <a:rPr sz="1200" b="1" spc="-100" dirty="0">
                <a:latin typeface="Arial"/>
                <a:cs typeface="Arial"/>
              </a:rPr>
              <a:t> </a:t>
            </a:r>
            <a:r>
              <a:rPr sz="1200" spc="15" dirty="0">
                <a:latin typeface="Arial"/>
                <a:cs typeface="Arial"/>
              </a:rPr>
              <a:t>hoặc </a:t>
            </a:r>
            <a:r>
              <a:rPr sz="1200" spc="-10" dirty="0">
                <a:latin typeface="Arial"/>
                <a:cs typeface="Arial"/>
              </a:rPr>
              <a:t>cơ quan  </a:t>
            </a:r>
            <a:r>
              <a:rPr sz="1200" spc="15" dirty="0">
                <a:latin typeface="Arial"/>
                <a:cs typeface="Arial"/>
              </a:rPr>
              <a:t>công </a:t>
            </a:r>
            <a:r>
              <a:rPr sz="1200" spc="-15" dirty="0">
                <a:latin typeface="Arial"/>
                <a:cs typeface="Arial"/>
              </a:rPr>
              <a:t>an </a:t>
            </a:r>
            <a:r>
              <a:rPr sz="1200" spc="-10" dirty="0">
                <a:latin typeface="Arial"/>
                <a:cs typeface="Arial"/>
              </a:rPr>
              <a:t>nơi </a:t>
            </a:r>
            <a:r>
              <a:rPr sz="1200" spc="-15" dirty="0">
                <a:latin typeface="Arial"/>
                <a:cs typeface="Arial"/>
              </a:rPr>
              <a:t>gần</a:t>
            </a:r>
            <a:r>
              <a:rPr sz="1200" spc="-20" dirty="0">
                <a:latin typeface="Arial"/>
                <a:cs typeface="Arial"/>
              </a:rPr>
              <a:t> </a:t>
            </a:r>
            <a:r>
              <a:rPr sz="1200" spc="-10" dirty="0">
                <a:latin typeface="Arial"/>
                <a:cs typeface="Arial"/>
              </a:rPr>
              <a:t>nhất</a:t>
            </a:r>
            <a:endParaRPr sz="1200">
              <a:latin typeface="Arial"/>
              <a:cs typeface="Arial"/>
            </a:endParaRPr>
          </a:p>
        </p:txBody>
      </p:sp>
      <p:grpSp>
        <p:nvGrpSpPr>
          <p:cNvPr id="13" name="object 13"/>
          <p:cNvGrpSpPr/>
          <p:nvPr/>
        </p:nvGrpSpPr>
        <p:grpSpPr>
          <a:xfrm>
            <a:off x="0" y="4336351"/>
            <a:ext cx="5340985" cy="1448435"/>
            <a:chOff x="0" y="4336351"/>
            <a:chExt cx="5340985" cy="1448435"/>
          </a:xfrm>
        </p:grpSpPr>
        <p:sp>
          <p:nvSpPr>
            <p:cNvPr id="14" name="object 14"/>
            <p:cNvSpPr/>
            <p:nvPr/>
          </p:nvSpPr>
          <p:spPr>
            <a:xfrm>
              <a:off x="468901" y="4654981"/>
              <a:ext cx="4814570" cy="1116965"/>
            </a:xfrm>
            <a:custGeom>
              <a:avLst/>
              <a:gdLst/>
              <a:ahLst/>
              <a:cxnLst/>
              <a:rect l="l" t="t" r="r" b="b"/>
              <a:pathLst>
                <a:path w="4814570" h="1116964">
                  <a:moveTo>
                    <a:pt x="4814303" y="0"/>
                  </a:moveTo>
                  <a:lnTo>
                    <a:pt x="139700" y="0"/>
                  </a:lnTo>
                  <a:lnTo>
                    <a:pt x="95593" y="7572"/>
                  </a:lnTo>
                  <a:lnTo>
                    <a:pt x="57250" y="28648"/>
                  </a:lnTo>
                  <a:lnTo>
                    <a:pt x="26991" y="60767"/>
                  </a:lnTo>
                  <a:lnTo>
                    <a:pt x="7134" y="101466"/>
                  </a:lnTo>
                  <a:lnTo>
                    <a:pt x="0" y="148285"/>
                  </a:lnTo>
                  <a:lnTo>
                    <a:pt x="0" y="968235"/>
                  </a:lnTo>
                  <a:lnTo>
                    <a:pt x="7134" y="1015053"/>
                  </a:lnTo>
                  <a:lnTo>
                    <a:pt x="26991" y="1055753"/>
                  </a:lnTo>
                  <a:lnTo>
                    <a:pt x="57250" y="1087871"/>
                  </a:lnTo>
                  <a:lnTo>
                    <a:pt x="95593" y="1108948"/>
                  </a:lnTo>
                  <a:lnTo>
                    <a:pt x="139700" y="1116520"/>
                  </a:lnTo>
                  <a:lnTo>
                    <a:pt x="4814303" y="1116520"/>
                  </a:lnTo>
                  <a:lnTo>
                    <a:pt x="4814303" y="0"/>
                  </a:lnTo>
                  <a:close/>
                </a:path>
              </a:pathLst>
            </a:custGeom>
            <a:solidFill>
              <a:srgbClr val="FFFFFF"/>
            </a:solidFill>
          </p:spPr>
          <p:txBody>
            <a:bodyPr wrap="square" lIns="0" tIns="0" rIns="0" bIns="0" rtlCol="0"/>
            <a:lstStyle/>
            <a:p>
              <a:endParaRPr/>
            </a:p>
          </p:txBody>
        </p:sp>
        <p:sp>
          <p:nvSpPr>
            <p:cNvPr id="15" name="object 15"/>
            <p:cNvSpPr/>
            <p:nvPr/>
          </p:nvSpPr>
          <p:spPr>
            <a:xfrm>
              <a:off x="468895" y="4654981"/>
              <a:ext cx="4859655" cy="1116965"/>
            </a:xfrm>
            <a:custGeom>
              <a:avLst/>
              <a:gdLst/>
              <a:ahLst/>
              <a:cxnLst/>
              <a:rect l="l" t="t" r="r" b="b"/>
              <a:pathLst>
                <a:path w="4859655" h="1116964">
                  <a:moveTo>
                    <a:pt x="141008" y="0"/>
                  </a:moveTo>
                  <a:lnTo>
                    <a:pt x="96487" y="7571"/>
                  </a:lnTo>
                  <a:lnTo>
                    <a:pt x="57785" y="28644"/>
                  </a:lnTo>
                  <a:lnTo>
                    <a:pt x="27243" y="60759"/>
                  </a:lnTo>
                  <a:lnTo>
                    <a:pt x="7200" y="101455"/>
                  </a:lnTo>
                  <a:lnTo>
                    <a:pt x="0" y="148272"/>
                  </a:lnTo>
                  <a:lnTo>
                    <a:pt x="0" y="968235"/>
                  </a:lnTo>
                  <a:lnTo>
                    <a:pt x="7200" y="1015053"/>
                  </a:lnTo>
                  <a:lnTo>
                    <a:pt x="27243" y="1055753"/>
                  </a:lnTo>
                  <a:lnTo>
                    <a:pt x="57785" y="1087871"/>
                  </a:lnTo>
                  <a:lnTo>
                    <a:pt x="96487" y="1108948"/>
                  </a:lnTo>
                  <a:lnTo>
                    <a:pt x="141008" y="1116520"/>
                  </a:lnTo>
                  <a:lnTo>
                    <a:pt x="4859096" y="1116520"/>
                  </a:lnTo>
                  <a:lnTo>
                    <a:pt x="4859096" y="0"/>
                  </a:lnTo>
                  <a:lnTo>
                    <a:pt x="141008" y="0"/>
                  </a:lnTo>
                  <a:close/>
                </a:path>
              </a:pathLst>
            </a:custGeom>
            <a:ln w="25400">
              <a:solidFill>
                <a:srgbClr val="E6EDFF"/>
              </a:solidFill>
            </a:ln>
          </p:spPr>
          <p:txBody>
            <a:bodyPr wrap="square" lIns="0" tIns="0" rIns="0" bIns="0" rtlCol="0"/>
            <a:lstStyle/>
            <a:p>
              <a:endParaRPr/>
            </a:p>
          </p:txBody>
        </p:sp>
        <p:sp>
          <p:nvSpPr>
            <p:cNvPr id="16" name="object 16"/>
            <p:cNvSpPr/>
            <p:nvPr/>
          </p:nvSpPr>
          <p:spPr>
            <a:xfrm>
              <a:off x="0" y="4336351"/>
              <a:ext cx="842010" cy="596900"/>
            </a:xfrm>
            <a:custGeom>
              <a:avLst/>
              <a:gdLst/>
              <a:ahLst/>
              <a:cxnLst/>
              <a:rect l="l" t="t" r="r" b="b"/>
              <a:pathLst>
                <a:path w="842010" h="596900">
                  <a:moveTo>
                    <a:pt x="651167" y="0"/>
                  </a:moveTo>
                  <a:lnTo>
                    <a:pt x="0" y="0"/>
                  </a:lnTo>
                  <a:lnTo>
                    <a:pt x="0" y="596900"/>
                  </a:lnTo>
                  <a:lnTo>
                    <a:pt x="651167" y="596900"/>
                  </a:lnTo>
                  <a:lnTo>
                    <a:pt x="694845" y="591867"/>
                  </a:lnTo>
                  <a:lnTo>
                    <a:pt x="734942" y="577534"/>
                  </a:lnTo>
                  <a:lnTo>
                    <a:pt x="770313" y="555044"/>
                  </a:lnTo>
                  <a:lnTo>
                    <a:pt x="799815" y="525541"/>
                  </a:lnTo>
                  <a:lnTo>
                    <a:pt x="822303" y="490170"/>
                  </a:lnTo>
                  <a:lnTo>
                    <a:pt x="836635" y="450074"/>
                  </a:lnTo>
                  <a:lnTo>
                    <a:pt x="841667" y="406400"/>
                  </a:lnTo>
                  <a:lnTo>
                    <a:pt x="841667" y="190500"/>
                  </a:lnTo>
                  <a:lnTo>
                    <a:pt x="836635" y="146821"/>
                  </a:lnTo>
                  <a:lnTo>
                    <a:pt x="822303" y="106724"/>
                  </a:lnTo>
                  <a:lnTo>
                    <a:pt x="799815" y="71353"/>
                  </a:lnTo>
                  <a:lnTo>
                    <a:pt x="770313" y="41851"/>
                  </a:lnTo>
                  <a:lnTo>
                    <a:pt x="734942" y="19363"/>
                  </a:lnTo>
                  <a:lnTo>
                    <a:pt x="694845" y="5031"/>
                  </a:lnTo>
                  <a:lnTo>
                    <a:pt x="651167" y="0"/>
                  </a:lnTo>
                  <a:close/>
                </a:path>
              </a:pathLst>
            </a:custGeom>
            <a:solidFill>
              <a:srgbClr val="1A66CF"/>
            </a:solidFill>
          </p:spPr>
          <p:txBody>
            <a:bodyPr wrap="square" lIns="0" tIns="0" rIns="0" bIns="0" rtlCol="0"/>
            <a:lstStyle/>
            <a:p>
              <a:endParaRPr/>
            </a:p>
          </p:txBody>
        </p:sp>
      </p:grpSp>
      <p:sp>
        <p:nvSpPr>
          <p:cNvPr id="17" name="object 17"/>
          <p:cNvSpPr txBox="1"/>
          <p:nvPr/>
        </p:nvSpPr>
        <p:spPr>
          <a:xfrm>
            <a:off x="443508" y="4364863"/>
            <a:ext cx="237490" cy="482600"/>
          </a:xfrm>
          <a:prstGeom prst="rect">
            <a:avLst/>
          </a:prstGeom>
        </p:spPr>
        <p:txBody>
          <a:bodyPr vert="horz" wrap="square" lIns="0" tIns="12700" rIns="0" bIns="0" rtlCol="0">
            <a:spAutoFit/>
          </a:bodyPr>
          <a:lstStyle/>
          <a:p>
            <a:pPr marL="12700">
              <a:lnSpc>
                <a:spcPct val="100000"/>
              </a:lnSpc>
              <a:spcBef>
                <a:spcPts val="100"/>
              </a:spcBef>
            </a:pPr>
            <a:r>
              <a:rPr sz="3000" b="1" spc="-5" dirty="0">
                <a:solidFill>
                  <a:srgbClr val="FFFFFF"/>
                </a:solidFill>
                <a:latin typeface="Arial"/>
                <a:cs typeface="Arial"/>
              </a:rPr>
              <a:t>2</a:t>
            </a:r>
            <a:endParaRPr sz="3000">
              <a:latin typeface="Arial"/>
              <a:cs typeface="Arial"/>
            </a:endParaRPr>
          </a:p>
        </p:txBody>
      </p:sp>
      <p:grpSp>
        <p:nvGrpSpPr>
          <p:cNvPr id="18" name="object 18"/>
          <p:cNvGrpSpPr/>
          <p:nvPr/>
        </p:nvGrpSpPr>
        <p:grpSpPr>
          <a:xfrm>
            <a:off x="0" y="5669241"/>
            <a:ext cx="5295900" cy="1393190"/>
            <a:chOff x="0" y="5669241"/>
            <a:chExt cx="5295900" cy="1393190"/>
          </a:xfrm>
        </p:grpSpPr>
        <p:sp>
          <p:nvSpPr>
            <p:cNvPr id="19" name="object 19"/>
            <p:cNvSpPr/>
            <p:nvPr/>
          </p:nvSpPr>
          <p:spPr>
            <a:xfrm>
              <a:off x="456201" y="6039751"/>
              <a:ext cx="4839970" cy="1022985"/>
            </a:xfrm>
            <a:custGeom>
              <a:avLst/>
              <a:gdLst/>
              <a:ahLst/>
              <a:cxnLst/>
              <a:rect l="l" t="t" r="r" b="b"/>
              <a:pathLst>
                <a:path w="4839970" h="1022984">
                  <a:moveTo>
                    <a:pt x="4839703" y="0"/>
                  </a:moveTo>
                  <a:lnTo>
                    <a:pt x="152400" y="0"/>
                  </a:lnTo>
                  <a:lnTo>
                    <a:pt x="104231" y="6776"/>
                  </a:lnTo>
                  <a:lnTo>
                    <a:pt x="62396" y="25644"/>
                  </a:lnTo>
                  <a:lnTo>
                    <a:pt x="29405" y="54414"/>
                  </a:lnTo>
                  <a:lnTo>
                    <a:pt x="7769" y="90893"/>
                  </a:lnTo>
                  <a:lnTo>
                    <a:pt x="0" y="132892"/>
                  </a:lnTo>
                  <a:lnTo>
                    <a:pt x="0" y="889761"/>
                  </a:lnTo>
                  <a:lnTo>
                    <a:pt x="7769" y="931759"/>
                  </a:lnTo>
                  <a:lnTo>
                    <a:pt x="29405" y="968236"/>
                  </a:lnTo>
                  <a:lnTo>
                    <a:pt x="62396" y="997001"/>
                  </a:lnTo>
                  <a:lnTo>
                    <a:pt x="104231" y="1015867"/>
                  </a:lnTo>
                  <a:lnTo>
                    <a:pt x="152400" y="1022642"/>
                  </a:lnTo>
                  <a:lnTo>
                    <a:pt x="4839703" y="1022642"/>
                  </a:lnTo>
                  <a:lnTo>
                    <a:pt x="4839703" y="0"/>
                  </a:lnTo>
                  <a:close/>
                </a:path>
              </a:pathLst>
            </a:custGeom>
            <a:solidFill>
              <a:srgbClr val="E6EDFF"/>
            </a:solidFill>
          </p:spPr>
          <p:txBody>
            <a:bodyPr wrap="square" lIns="0" tIns="0" rIns="0" bIns="0" rtlCol="0"/>
            <a:lstStyle/>
            <a:p>
              <a:endParaRPr/>
            </a:p>
          </p:txBody>
        </p:sp>
        <p:sp>
          <p:nvSpPr>
            <p:cNvPr id="20" name="object 20"/>
            <p:cNvSpPr/>
            <p:nvPr/>
          </p:nvSpPr>
          <p:spPr>
            <a:xfrm>
              <a:off x="0" y="5669241"/>
              <a:ext cx="842010" cy="596900"/>
            </a:xfrm>
            <a:custGeom>
              <a:avLst/>
              <a:gdLst/>
              <a:ahLst/>
              <a:cxnLst/>
              <a:rect l="l" t="t" r="r" b="b"/>
              <a:pathLst>
                <a:path w="842010" h="596900">
                  <a:moveTo>
                    <a:pt x="651167" y="0"/>
                  </a:moveTo>
                  <a:lnTo>
                    <a:pt x="0" y="0"/>
                  </a:lnTo>
                  <a:lnTo>
                    <a:pt x="0" y="596900"/>
                  </a:lnTo>
                  <a:lnTo>
                    <a:pt x="651167" y="596900"/>
                  </a:lnTo>
                  <a:lnTo>
                    <a:pt x="694845" y="591868"/>
                  </a:lnTo>
                  <a:lnTo>
                    <a:pt x="734942" y="577536"/>
                  </a:lnTo>
                  <a:lnTo>
                    <a:pt x="770313" y="555048"/>
                  </a:lnTo>
                  <a:lnTo>
                    <a:pt x="799815" y="525546"/>
                  </a:lnTo>
                  <a:lnTo>
                    <a:pt x="822303" y="490175"/>
                  </a:lnTo>
                  <a:lnTo>
                    <a:pt x="836635" y="450078"/>
                  </a:lnTo>
                  <a:lnTo>
                    <a:pt x="841667" y="406400"/>
                  </a:lnTo>
                  <a:lnTo>
                    <a:pt x="841667" y="190500"/>
                  </a:lnTo>
                  <a:lnTo>
                    <a:pt x="836635" y="146821"/>
                  </a:lnTo>
                  <a:lnTo>
                    <a:pt x="822303" y="106724"/>
                  </a:lnTo>
                  <a:lnTo>
                    <a:pt x="799815" y="71353"/>
                  </a:lnTo>
                  <a:lnTo>
                    <a:pt x="770313" y="41851"/>
                  </a:lnTo>
                  <a:lnTo>
                    <a:pt x="734942" y="19363"/>
                  </a:lnTo>
                  <a:lnTo>
                    <a:pt x="694845" y="5031"/>
                  </a:lnTo>
                  <a:lnTo>
                    <a:pt x="651167" y="0"/>
                  </a:lnTo>
                  <a:close/>
                </a:path>
              </a:pathLst>
            </a:custGeom>
            <a:solidFill>
              <a:srgbClr val="1A66CF"/>
            </a:solidFill>
          </p:spPr>
          <p:txBody>
            <a:bodyPr wrap="square" lIns="0" tIns="0" rIns="0" bIns="0" rtlCol="0"/>
            <a:lstStyle/>
            <a:p>
              <a:endParaRPr/>
            </a:p>
          </p:txBody>
        </p:sp>
      </p:grpSp>
      <p:sp>
        <p:nvSpPr>
          <p:cNvPr id="21" name="object 21"/>
          <p:cNvSpPr txBox="1"/>
          <p:nvPr/>
        </p:nvSpPr>
        <p:spPr>
          <a:xfrm>
            <a:off x="443508" y="5697766"/>
            <a:ext cx="242570" cy="482600"/>
          </a:xfrm>
          <a:prstGeom prst="rect">
            <a:avLst/>
          </a:prstGeom>
        </p:spPr>
        <p:txBody>
          <a:bodyPr vert="horz" wrap="square" lIns="0" tIns="12700" rIns="0" bIns="0" rtlCol="0">
            <a:spAutoFit/>
          </a:bodyPr>
          <a:lstStyle/>
          <a:p>
            <a:pPr marL="12700">
              <a:lnSpc>
                <a:spcPct val="100000"/>
              </a:lnSpc>
              <a:spcBef>
                <a:spcPts val="100"/>
              </a:spcBef>
            </a:pPr>
            <a:r>
              <a:rPr sz="3000" b="1" spc="35" dirty="0">
                <a:solidFill>
                  <a:srgbClr val="FFFFFF"/>
                </a:solidFill>
                <a:latin typeface="Arial"/>
                <a:cs typeface="Arial"/>
              </a:rPr>
              <a:t>3</a:t>
            </a:r>
            <a:endParaRPr sz="3000">
              <a:latin typeface="Arial"/>
              <a:cs typeface="Arial"/>
            </a:endParaRPr>
          </a:p>
        </p:txBody>
      </p:sp>
      <p:sp>
        <p:nvSpPr>
          <p:cNvPr id="22" name="object 22"/>
          <p:cNvSpPr/>
          <p:nvPr/>
        </p:nvSpPr>
        <p:spPr>
          <a:xfrm>
            <a:off x="0" y="12509"/>
            <a:ext cx="1322705" cy="1266825"/>
          </a:xfrm>
          <a:custGeom>
            <a:avLst/>
            <a:gdLst/>
            <a:ahLst/>
            <a:cxnLst/>
            <a:rect l="l" t="t" r="r" b="b"/>
            <a:pathLst>
              <a:path w="1322705" h="1266825">
                <a:moveTo>
                  <a:pt x="1129899" y="0"/>
                </a:moveTo>
                <a:lnTo>
                  <a:pt x="0" y="0"/>
                </a:lnTo>
                <a:lnTo>
                  <a:pt x="0" y="1266342"/>
                </a:lnTo>
                <a:lnTo>
                  <a:pt x="1322241" y="1266342"/>
                </a:lnTo>
                <a:lnTo>
                  <a:pt x="1129899" y="0"/>
                </a:lnTo>
                <a:close/>
              </a:path>
            </a:pathLst>
          </a:custGeom>
          <a:solidFill>
            <a:srgbClr val="E6EDFF"/>
          </a:solidFill>
        </p:spPr>
        <p:txBody>
          <a:bodyPr wrap="square" lIns="0" tIns="0" rIns="0" bIns="0" rtlCol="0"/>
          <a:lstStyle/>
          <a:p>
            <a:endParaRPr/>
          </a:p>
        </p:txBody>
      </p:sp>
      <p:sp>
        <p:nvSpPr>
          <p:cNvPr id="23" name="object 23"/>
          <p:cNvSpPr txBox="1">
            <a:spLocks noGrp="1"/>
          </p:cNvSpPr>
          <p:nvPr>
            <p:ph type="title"/>
          </p:nvPr>
        </p:nvSpPr>
        <p:spPr>
          <a:xfrm>
            <a:off x="394295" y="455485"/>
            <a:ext cx="662940" cy="756920"/>
          </a:xfrm>
          <a:prstGeom prst="rect">
            <a:avLst/>
          </a:prstGeom>
        </p:spPr>
        <p:txBody>
          <a:bodyPr vert="horz" wrap="square" lIns="0" tIns="12700" rIns="0" bIns="0" rtlCol="0">
            <a:spAutoFit/>
          </a:bodyPr>
          <a:lstStyle/>
          <a:p>
            <a:pPr marL="12700">
              <a:lnSpc>
                <a:spcPct val="100000"/>
              </a:lnSpc>
              <a:spcBef>
                <a:spcPts val="100"/>
              </a:spcBef>
            </a:pPr>
            <a:r>
              <a:rPr sz="4800" spc="350" dirty="0">
                <a:solidFill>
                  <a:srgbClr val="1A66CF"/>
                </a:solidFill>
              </a:rPr>
              <a:t>V</a:t>
            </a:r>
            <a:r>
              <a:rPr sz="4800" spc="125" dirty="0">
                <a:solidFill>
                  <a:srgbClr val="1A66CF"/>
                </a:solidFill>
              </a:rPr>
              <a:t>.</a:t>
            </a:r>
            <a:endParaRPr sz="4800"/>
          </a:p>
        </p:txBody>
      </p:sp>
      <p:grpSp>
        <p:nvGrpSpPr>
          <p:cNvPr id="24" name="object 24"/>
          <p:cNvGrpSpPr/>
          <p:nvPr/>
        </p:nvGrpSpPr>
        <p:grpSpPr>
          <a:xfrm>
            <a:off x="3200400" y="16484"/>
            <a:ext cx="2127885" cy="7543800"/>
            <a:chOff x="3200400" y="16484"/>
            <a:chExt cx="2127885" cy="7543800"/>
          </a:xfrm>
        </p:grpSpPr>
        <p:sp>
          <p:nvSpPr>
            <p:cNvPr id="25" name="object 25"/>
            <p:cNvSpPr/>
            <p:nvPr/>
          </p:nvSpPr>
          <p:spPr>
            <a:xfrm>
              <a:off x="5327992" y="16484"/>
              <a:ext cx="635" cy="7543800"/>
            </a:xfrm>
            <a:custGeom>
              <a:avLst/>
              <a:gdLst/>
              <a:ahLst/>
              <a:cxnLst/>
              <a:rect l="l" t="t" r="r" b="b"/>
              <a:pathLst>
                <a:path w="635" h="7543800">
                  <a:moveTo>
                    <a:pt x="0" y="7543520"/>
                  </a:moveTo>
                  <a:lnTo>
                    <a:pt x="12" y="0"/>
                  </a:lnTo>
                  <a:lnTo>
                    <a:pt x="0" y="7543520"/>
                  </a:lnTo>
                  <a:close/>
                </a:path>
              </a:pathLst>
            </a:custGeom>
            <a:solidFill>
              <a:srgbClr val="E6EDFF"/>
            </a:solidFill>
          </p:spPr>
          <p:txBody>
            <a:bodyPr wrap="square" lIns="0" tIns="0" rIns="0" bIns="0" rtlCol="0"/>
            <a:lstStyle/>
            <a:p>
              <a:endParaRPr/>
            </a:p>
          </p:txBody>
        </p:sp>
        <p:sp>
          <p:nvSpPr>
            <p:cNvPr id="26" name="object 26"/>
            <p:cNvSpPr/>
            <p:nvPr/>
          </p:nvSpPr>
          <p:spPr>
            <a:xfrm>
              <a:off x="3200400" y="5206187"/>
              <a:ext cx="1352550" cy="220345"/>
            </a:xfrm>
            <a:custGeom>
              <a:avLst/>
              <a:gdLst/>
              <a:ahLst/>
              <a:cxnLst/>
              <a:rect l="l" t="t" r="r" b="b"/>
              <a:pathLst>
                <a:path w="1352550" h="220345">
                  <a:moveTo>
                    <a:pt x="1242148" y="0"/>
                  </a:moveTo>
                  <a:lnTo>
                    <a:pt x="110045" y="0"/>
                  </a:lnTo>
                  <a:lnTo>
                    <a:pt x="67208" y="8649"/>
                  </a:lnTo>
                  <a:lnTo>
                    <a:pt x="32229" y="32235"/>
                  </a:lnTo>
                  <a:lnTo>
                    <a:pt x="8647" y="67219"/>
                  </a:lnTo>
                  <a:lnTo>
                    <a:pt x="0" y="110058"/>
                  </a:lnTo>
                  <a:lnTo>
                    <a:pt x="8647" y="152889"/>
                  </a:lnTo>
                  <a:lnTo>
                    <a:pt x="32229" y="187869"/>
                  </a:lnTo>
                  <a:lnTo>
                    <a:pt x="67208" y="211454"/>
                  </a:lnTo>
                  <a:lnTo>
                    <a:pt x="110045" y="220103"/>
                  </a:lnTo>
                  <a:lnTo>
                    <a:pt x="1242148" y="220103"/>
                  </a:lnTo>
                  <a:lnTo>
                    <a:pt x="1284980" y="211454"/>
                  </a:lnTo>
                  <a:lnTo>
                    <a:pt x="1319960" y="187869"/>
                  </a:lnTo>
                  <a:lnTo>
                    <a:pt x="1343545" y="152889"/>
                  </a:lnTo>
                  <a:lnTo>
                    <a:pt x="1352194" y="110058"/>
                  </a:lnTo>
                  <a:lnTo>
                    <a:pt x="1343545" y="67219"/>
                  </a:lnTo>
                  <a:lnTo>
                    <a:pt x="1319960" y="32235"/>
                  </a:lnTo>
                  <a:lnTo>
                    <a:pt x="1284980" y="8649"/>
                  </a:lnTo>
                  <a:lnTo>
                    <a:pt x="1242148" y="0"/>
                  </a:lnTo>
                  <a:close/>
                </a:path>
              </a:pathLst>
            </a:custGeom>
            <a:solidFill>
              <a:srgbClr val="E2F3E9"/>
            </a:solidFill>
          </p:spPr>
          <p:txBody>
            <a:bodyPr wrap="square" lIns="0" tIns="0" rIns="0" bIns="0" rtlCol="0"/>
            <a:lstStyle/>
            <a:p>
              <a:endParaRPr/>
            </a:p>
          </p:txBody>
        </p:sp>
      </p:grpSp>
      <p:sp>
        <p:nvSpPr>
          <p:cNvPr id="27" name="object 27"/>
          <p:cNvSpPr txBox="1"/>
          <p:nvPr/>
        </p:nvSpPr>
        <p:spPr>
          <a:xfrm>
            <a:off x="761847" y="4966223"/>
            <a:ext cx="3997960" cy="473709"/>
          </a:xfrm>
          <a:prstGeom prst="rect">
            <a:avLst/>
          </a:prstGeom>
        </p:spPr>
        <p:txBody>
          <a:bodyPr vert="horz" wrap="square" lIns="0" tIns="8255" rIns="0" bIns="0" rtlCol="0">
            <a:spAutoFit/>
          </a:bodyPr>
          <a:lstStyle/>
          <a:p>
            <a:pPr marL="12700" marR="5080">
              <a:lnSpc>
                <a:spcPct val="111100"/>
              </a:lnSpc>
              <a:spcBef>
                <a:spcPts val="65"/>
              </a:spcBef>
            </a:pPr>
            <a:r>
              <a:rPr sz="1200" spc="-30" dirty="0">
                <a:latin typeface="Arial"/>
                <a:cs typeface="Arial"/>
              </a:rPr>
              <a:t>Đường </a:t>
            </a:r>
            <a:r>
              <a:rPr sz="1200" spc="5" dirty="0">
                <a:latin typeface="Arial"/>
                <a:cs typeface="Arial"/>
              </a:rPr>
              <a:t>dây nóng </a:t>
            </a:r>
            <a:r>
              <a:rPr sz="1200" b="1" spc="-25" dirty="0">
                <a:latin typeface="Arial"/>
                <a:cs typeface="Arial"/>
              </a:rPr>
              <a:t>Phòng </a:t>
            </a:r>
            <a:r>
              <a:rPr sz="1200" b="1" spc="-15" dirty="0">
                <a:latin typeface="Arial"/>
                <a:cs typeface="Arial"/>
              </a:rPr>
              <a:t>An ninh </a:t>
            </a:r>
            <a:r>
              <a:rPr sz="1200" b="1" dirty="0">
                <a:latin typeface="Arial"/>
                <a:cs typeface="Arial"/>
              </a:rPr>
              <a:t>mạng </a:t>
            </a:r>
            <a:r>
              <a:rPr sz="1200" b="1" spc="5" dirty="0">
                <a:latin typeface="Arial"/>
                <a:cs typeface="Arial"/>
              </a:rPr>
              <a:t>và </a:t>
            </a:r>
            <a:r>
              <a:rPr sz="1200" b="1" spc="-10" dirty="0">
                <a:latin typeface="Arial"/>
                <a:cs typeface="Arial"/>
              </a:rPr>
              <a:t>phòng </a:t>
            </a:r>
            <a:r>
              <a:rPr sz="1200" b="1" spc="-15" dirty="0">
                <a:latin typeface="Arial"/>
                <a:cs typeface="Arial"/>
              </a:rPr>
              <a:t>chống  </a:t>
            </a:r>
            <a:r>
              <a:rPr sz="1200" b="1" spc="10" dirty="0">
                <a:latin typeface="Arial"/>
                <a:cs typeface="Arial"/>
              </a:rPr>
              <a:t>tội </a:t>
            </a:r>
            <a:r>
              <a:rPr sz="1200" b="1" spc="-25" dirty="0">
                <a:latin typeface="Arial"/>
                <a:cs typeface="Arial"/>
              </a:rPr>
              <a:t>phạm </a:t>
            </a:r>
            <a:r>
              <a:rPr sz="1200" b="1" spc="-30" dirty="0">
                <a:latin typeface="Arial"/>
                <a:cs typeface="Arial"/>
              </a:rPr>
              <a:t>sử dụng </a:t>
            </a:r>
            <a:r>
              <a:rPr sz="1200" b="1" spc="-15" dirty="0">
                <a:latin typeface="Arial"/>
                <a:cs typeface="Arial"/>
              </a:rPr>
              <a:t>công nghệ </a:t>
            </a:r>
            <a:r>
              <a:rPr sz="1200" b="1" spc="-20" dirty="0">
                <a:latin typeface="Arial"/>
                <a:cs typeface="Arial"/>
              </a:rPr>
              <a:t>cao:</a:t>
            </a:r>
            <a:r>
              <a:rPr sz="1200" b="1" spc="260" dirty="0">
                <a:latin typeface="Arial"/>
                <a:cs typeface="Arial"/>
              </a:rPr>
              <a:t> </a:t>
            </a:r>
            <a:r>
              <a:rPr sz="1500" b="1" spc="20" dirty="0">
                <a:solidFill>
                  <a:srgbClr val="168038"/>
                </a:solidFill>
                <a:latin typeface="Arial"/>
                <a:cs typeface="Arial"/>
              </a:rPr>
              <a:t>069.219.4053</a:t>
            </a:r>
            <a:endParaRPr sz="1500">
              <a:latin typeface="Arial"/>
              <a:cs typeface="Arial"/>
            </a:endParaRPr>
          </a:p>
        </p:txBody>
      </p:sp>
      <p:sp>
        <p:nvSpPr>
          <p:cNvPr id="28" name="object 28"/>
          <p:cNvSpPr/>
          <p:nvPr/>
        </p:nvSpPr>
        <p:spPr>
          <a:xfrm>
            <a:off x="4489031" y="5287213"/>
            <a:ext cx="348615" cy="349250"/>
          </a:xfrm>
          <a:custGeom>
            <a:avLst/>
            <a:gdLst/>
            <a:ahLst/>
            <a:cxnLst/>
            <a:rect l="l" t="t" r="r" b="b"/>
            <a:pathLst>
              <a:path w="348614" h="349250">
                <a:moveTo>
                  <a:pt x="78625" y="227761"/>
                </a:moveTo>
                <a:lnTo>
                  <a:pt x="16941" y="240982"/>
                </a:lnTo>
                <a:lnTo>
                  <a:pt x="0" y="256984"/>
                </a:lnTo>
                <a:lnTo>
                  <a:pt x="121" y="333664"/>
                </a:lnTo>
                <a:lnTo>
                  <a:pt x="2082" y="338531"/>
                </a:lnTo>
                <a:lnTo>
                  <a:pt x="10375" y="346837"/>
                </a:lnTo>
                <a:lnTo>
                  <a:pt x="15557" y="348907"/>
                </a:lnTo>
                <a:lnTo>
                  <a:pt x="21780" y="348907"/>
                </a:lnTo>
                <a:lnTo>
                  <a:pt x="78463" y="342130"/>
                </a:lnTo>
                <a:lnTo>
                  <a:pt x="136232" y="321818"/>
                </a:lnTo>
                <a:lnTo>
                  <a:pt x="139947" y="319874"/>
                </a:lnTo>
                <a:lnTo>
                  <a:pt x="29044" y="319874"/>
                </a:lnTo>
                <a:lnTo>
                  <a:pt x="29044" y="268084"/>
                </a:lnTo>
                <a:lnTo>
                  <a:pt x="78879" y="257924"/>
                </a:lnTo>
                <a:lnTo>
                  <a:pt x="118882" y="257924"/>
                </a:lnTo>
                <a:lnTo>
                  <a:pt x="98247" y="236639"/>
                </a:lnTo>
                <a:lnTo>
                  <a:pt x="95021" y="233083"/>
                </a:lnTo>
                <a:lnTo>
                  <a:pt x="91287" y="230670"/>
                </a:lnTo>
                <a:lnTo>
                  <a:pt x="82791" y="228092"/>
                </a:lnTo>
                <a:lnTo>
                  <a:pt x="78625" y="227761"/>
                </a:lnTo>
                <a:close/>
              </a:path>
              <a:path w="348614" h="349250">
                <a:moveTo>
                  <a:pt x="118882" y="257924"/>
                </a:moveTo>
                <a:lnTo>
                  <a:pt x="78879" y="257924"/>
                </a:lnTo>
                <a:lnTo>
                  <a:pt x="117119" y="298094"/>
                </a:lnTo>
                <a:lnTo>
                  <a:pt x="106984" y="302481"/>
                </a:lnTo>
                <a:lnTo>
                  <a:pt x="62520" y="315701"/>
                </a:lnTo>
                <a:lnTo>
                  <a:pt x="29044" y="319874"/>
                </a:lnTo>
                <a:lnTo>
                  <a:pt x="139947" y="319874"/>
                </a:lnTo>
                <a:lnTo>
                  <a:pt x="164860" y="306842"/>
                </a:lnTo>
                <a:lnTo>
                  <a:pt x="192430" y="289023"/>
                </a:lnTo>
                <a:lnTo>
                  <a:pt x="198798" y="284060"/>
                </a:lnTo>
                <a:lnTo>
                  <a:pt x="144221" y="284060"/>
                </a:lnTo>
                <a:lnTo>
                  <a:pt x="118882" y="257924"/>
                </a:lnTo>
                <a:close/>
              </a:path>
              <a:path w="348614" h="349250">
                <a:moveTo>
                  <a:pt x="332892" y="482"/>
                </a:moveTo>
                <a:lnTo>
                  <a:pt x="254393" y="482"/>
                </a:lnTo>
                <a:lnTo>
                  <a:pt x="250520" y="2095"/>
                </a:lnTo>
                <a:lnTo>
                  <a:pt x="227495" y="78206"/>
                </a:lnTo>
                <a:lnTo>
                  <a:pt x="226898" y="87007"/>
                </a:lnTo>
                <a:lnTo>
                  <a:pt x="228511" y="94437"/>
                </a:lnTo>
                <a:lnTo>
                  <a:pt x="230238" y="97612"/>
                </a:lnTo>
                <a:lnTo>
                  <a:pt x="281178" y="149034"/>
                </a:lnTo>
                <a:lnTo>
                  <a:pt x="274684" y="159667"/>
                </a:lnTo>
                <a:lnTo>
                  <a:pt x="247357" y="197794"/>
                </a:lnTo>
                <a:lnTo>
                  <a:pt x="214508" y="232561"/>
                </a:lnTo>
                <a:lnTo>
                  <a:pt x="175794" y="264601"/>
                </a:lnTo>
                <a:lnTo>
                  <a:pt x="144221" y="284060"/>
                </a:lnTo>
                <a:lnTo>
                  <a:pt x="198798" y="284060"/>
                </a:lnTo>
                <a:lnTo>
                  <a:pt x="244398" y="244856"/>
                </a:lnTo>
                <a:lnTo>
                  <a:pt x="288553" y="192897"/>
                </a:lnTo>
                <a:lnTo>
                  <a:pt x="321335" y="136690"/>
                </a:lnTo>
                <a:lnTo>
                  <a:pt x="327168" y="122415"/>
                </a:lnTo>
                <a:lnTo>
                  <a:pt x="295694" y="122415"/>
                </a:lnTo>
                <a:lnTo>
                  <a:pt x="256589" y="82842"/>
                </a:lnTo>
                <a:lnTo>
                  <a:pt x="256590" y="82257"/>
                </a:lnTo>
                <a:lnTo>
                  <a:pt x="267627" y="29502"/>
                </a:lnTo>
                <a:lnTo>
                  <a:pt x="348001" y="29502"/>
                </a:lnTo>
                <a:lnTo>
                  <a:pt x="348437" y="22250"/>
                </a:lnTo>
                <a:lnTo>
                  <a:pt x="348437" y="16014"/>
                </a:lnTo>
                <a:lnTo>
                  <a:pt x="346367" y="10833"/>
                </a:lnTo>
                <a:lnTo>
                  <a:pt x="338074" y="2540"/>
                </a:lnTo>
                <a:lnTo>
                  <a:pt x="332892" y="482"/>
                </a:lnTo>
                <a:close/>
              </a:path>
              <a:path w="348614" h="349250">
                <a:moveTo>
                  <a:pt x="173253" y="0"/>
                </a:moveTo>
                <a:lnTo>
                  <a:pt x="123304" y="8656"/>
                </a:lnTo>
                <a:lnTo>
                  <a:pt x="78825" y="30894"/>
                </a:lnTo>
                <a:lnTo>
                  <a:pt x="42698" y="63854"/>
                </a:lnTo>
                <a:lnTo>
                  <a:pt x="16700" y="105727"/>
                </a:lnTo>
                <a:lnTo>
                  <a:pt x="3223" y="154133"/>
                </a:lnTo>
                <a:lnTo>
                  <a:pt x="1943" y="171297"/>
                </a:lnTo>
                <a:lnTo>
                  <a:pt x="30975" y="171297"/>
                </a:lnTo>
                <a:lnTo>
                  <a:pt x="34575" y="143142"/>
                </a:lnTo>
                <a:lnTo>
                  <a:pt x="42954" y="117219"/>
                </a:lnTo>
                <a:lnTo>
                  <a:pt x="74041" y="72085"/>
                </a:lnTo>
                <a:lnTo>
                  <a:pt x="119170" y="41003"/>
                </a:lnTo>
                <a:lnTo>
                  <a:pt x="173253" y="29019"/>
                </a:lnTo>
                <a:lnTo>
                  <a:pt x="173253" y="0"/>
                </a:lnTo>
                <a:close/>
              </a:path>
              <a:path w="348614" h="349250">
                <a:moveTo>
                  <a:pt x="173253" y="82257"/>
                </a:moveTo>
                <a:lnTo>
                  <a:pt x="124936" y="98676"/>
                </a:lnTo>
                <a:lnTo>
                  <a:pt x="91895" y="137793"/>
                </a:lnTo>
                <a:lnTo>
                  <a:pt x="83731" y="171297"/>
                </a:lnTo>
                <a:lnTo>
                  <a:pt x="112763" y="171297"/>
                </a:lnTo>
                <a:lnTo>
                  <a:pt x="114880" y="159667"/>
                </a:lnTo>
                <a:lnTo>
                  <a:pt x="118811" y="148974"/>
                </a:lnTo>
                <a:lnTo>
                  <a:pt x="150871" y="117279"/>
                </a:lnTo>
                <a:lnTo>
                  <a:pt x="173253" y="111290"/>
                </a:lnTo>
                <a:lnTo>
                  <a:pt x="173253" y="82257"/>
                </a:lnTo>
                <a:close/>
              </a:path>
              <a:path w="348614" h="349250">
                <a:moveTo>
                  <a:pt x="348001" y="29502"/>
                </a:moveTo>
                <a:lnTo>
                  <a:pt x="319405" y="29502"/>
                </a:lnTo>
                <a:lnTo>
                  <a:pt x="318633" y="39801"/>
                </a:lnTo>
                <a:lnTo>
                  <a:pt x="317275" y="50448"/>
                </a:lnTo>
                <a:lnTo>
                  <a:pt x="305795" y="96108"/>
                </a:lnTo>
                <a:lnTo>
                  <a:pt x="295694" y="122415"/>
                </a:lnTo>
                <a:lnTo>
                  <a:pt x="327168" y="122415"/>
                </a:lnTo>
                <a:lnTo>
                  <a:pt x="333194" y="107670"/>
                </a:lnTo>
                <a:lnTo>
                  <a:pt x="341663" y="78922"/>
                </a:lnTo>
                <a:lnTo>
                  <a:pt x="346748" y="50371"/>
                </a:lnTo>
                <a:lnTo>
                  <a:pt x="348001" y="29502"/>
                </a:lnTo>
                <a:close/>
              </a:path>
            </a:pathLst>
          </a:custGeom>
          <a:solidFill>
            <a:srgbClr val="168038"/>
          </a:solidFill>
        </p:spPr>
        <p:txBody>
          <a:bodyPr wrap="square" lIns="0" tIns="0" rIns="0" bIns="0" rtlCol="0"/>
          <a:lstStyle/>
          <a:p>
            <a:endParaRPr/>
          </a:p>
        </p:txBody>
      </p:sp>
      <p:sp>
        <p:nvSpPr>
          <p:cNvPr id="29" name="object 29"/>
          <p:cNvSpPr txBox="1"/>
          <p:nvPr/>
        </p:nvSpPr>
        <p:spPr>
          <a:xfrm>
            <a:off x="260715" y="6205631"/>
            <a:ext cx="4551045" cy="1196340"/>
          </a:xfrm>
          <a:prstGeom prst="rect">
            <a:avLst/>
          </a:prstGeom>
        </p:spPr>
        <p:txBody>
          <a:bodyPr vert="horz" wrap="square" lIns="0" tIns="12700" rIns="0" bIns="0" rtlCol="0">
            <a:spAutoFit/>
          </a:bodyPr>
          <a:lstStyle/>
          <a:p>
            <a:pPr marL="568325" marR="5080" indent="-635" algn="just">
              <a:lnSpc>
                <a:spcPct val="100000"/>
              </a:lnSpc>
              <a:spcBef>
                <a:spcPts val="100"/>
              </a:spcBef>
            </a:pPr>
            <a:r>
              <a:rPr sz="1200" spc="-35" dirty="0">
                <a:latin typeface="Arial"/>
                <a:cs typeface="Arial"/>
              </a:rPr>
              <a:t>Địa </a:t>
            </a:r>
            <a:r>
              <a:rPr sz="1200" dirty="0">
                <a:latin typeface="Arial"/>
                <a:cs typeface="Arial"/>
              </a:rPr>
              <a:t>chỉ </a:t>
            </a:r>
            <a:r>
              <a:rPr sz="1200" b="1" spc="5" dirty="0">
                <a:latin typeface="Arial"/>
                <a:cs typeface="Arial"/>
              </a:rPr>
              <a:t>https://canhbao.khonggianmang.vn/ </a:t>
            </a:r>
            <a:r>
              <a:rPr sz="1200" spc="30" dirty="0">
                <a:latin typeface="Arial"/>
                <a:cs typeface="Arial"/>
              </a:rPr>
              <a:t>-</a:t>
            </a:r>
            <a:r>
              <a:rPr sz="1200" spc="390" dirty="0">
                <a:latin typeface="Arial"/>
                <a:cs typeface="Arial"/>
              </a:rPr>
              <a:t> </a:t>
            </a:r>
            <a:r>
              <a:rPr sz="1200" spc="-20" dirty="0">
                <a:latin typeface="Arial"/>
                <a:cs typeface="Arial"/>
              </a:rPr>
              <a:t>Trang  </a:t>
            </a:r>
            <a:r>
              <a:rPr sz="1200" spc="-5" dirty="0">
                <a:latin typeface="Arial"/>
                <a:cs typeface="Arial"/>
              </a:rPr>
              <a:t>cảnh </a:t>
            </a:r>
            <a:r>
              <a:rPr sz="1200" dirty="0">
                <a:latin typeface="Arial"/>
                <a:cs typeface="Arial"/>
              </a:rPr>
              <a:t>báo </a:t>
            </a:r>
            <a:r>
              <a:rPr sz="1200" spc="-40" dirty="0">
                <a:latin typeface="Arial"/>
                <a:cs typeface="Arial"/>
              </a:rPr>
              <a:t>an </a:t>
            </a:r>
            <a:r>
              <a:rPr sz="1200" spc="10" dirty="0">
                <a:latin typeface="Arial"/>
                <a:cs typeface="Arial"/>
              </a:rPr>
              <a:t>toàn </a:t>
            </a:r>
            <a:r>
              <a:rPr sz="1200" spc="20" dirty="0">
                <a:latin typeface="Arial"/>
                <a:cs typeface="Arial"/>
              </a:rPr>
              <a:t>thông </a:t>
            </a:r>
            <a:r>
              <a:rPr sz="1200" spc="10" dirty="0">
                <a:latin typeface="Arial"/>
                <a:cs typeface="Arial"/>
              </a:rPr>
              <a:t>tin </a:t>
            </a:r>
            <a:r>
              <a:rPr sz="1200" dirty="0">
                <a:latin typeface="Arial"/>
                <a:cs typeface="Arial"/>
              </a:rPr>
              <a:t>Việt </a:t>
            </a:r>
            <a:r>
              <a:rPr sz="1200" spc="-20" dirty="0">
                <a:latin typeface="Arial"/>
                <a:cs typeface="Arial"/>
              </a:rPr>
              <a:t>Nam </a:t>
            </a:r>
            <a:r>
              <a:rPr sz="1200" spc="15" dirty="0">
                <a:latin typeface="Arial"/>
                <a:cs typeface="Arial"/>
              </a:rPr>
              <a:t>do </a:t>
            </a:r>
            <a:r>
              <a:rPr sz="1200" spc="-15" dirty="0">
                <a:latin typeface="Arial"/>
                <a:cs typeface="Arial"/>
              </a:rPr>
              <a:t>Trung </a:t>
            </a:r>
            <a:r>
              <a:rPr sz="1200" spc="10" dirty="0">
                <a:latin typeface="Arial"/>
                <a:cs typeface="Arial"/>
              </a:rPr>
              <a:t>tâm </a:t>
            </a:r>
            <a:r>
              <a:rPr sz="1200" dirty="0">
                <a:latin typeface="Arial"/>
                <a:cs typeface="Arial"/>
              </a:rPr>
              <a:t>Giám  sát không gian mạng – Cục An toàn thông tin vận</a:t>
            </a:r>
            <a:r>
              <a:rPr sz="1200" spc="60" dirty="0">
                <a:latin typeface="Arial"/>
                <a:cs typeface="Arial"/>
              </a:rPr>
              <a:t> </a:t>
            </a:r>
            <a:r>
              <a:rPr sz="1200" dirty="0">
                <a:latin typeface="Arial"/>
                <a:cs typeface="Arial"/>
              </a:rPr>
              <a:t>hành.</a:t>
            </a:r>
            <a:endParaRPr sz="1200">
              <a:latin typeface="Arial"/>
              <a:cs typeface="Arial"/>
            </a:endParaRPr>
          </a:p>
          <a:p>
            <a:pPr>
              <a:lnSpc>
                <a:spcPct val="100000"/>
              </a:lnSpc>
            </a:pPr>
            <a:endParaRPr sz="1500">
              <a:latin typeface="Arial"/>
              <a:cs typeface="Arial"/>
            </a:endParaRPr>
          </a:p>
          <a:p>
            <a:pPr>
              <a:lnSpc>
                <a:spcPct val="100000"/>
              </a:lnSpc>
              <a:spcBef>
                <a:spcPts val="5"/>
              </a:spcBef>
            </a:pPr>
            <a:endParaRPr sz="1500">
              <a:latin typeface="Arial"/>
              <a:cs typeface="Arial"/>
            </a:endParaRPr>
          </a:p>
          <a:p>
            <a:pPr marL="12700">
              <a:lnSpc>
                <a:spcPct val="100000"/>
              </a:lnSpc>
            </a:pPr>
            <a:r>
              <a:rPr sz="1200" spc="-15" dirty="0">
                <a:solidFill>
                  <a:srgbClr val="386FDE"/>
                </a:solidFill>
                <a:latin typeface="Arial"/>
                <a:cs typeface="Arial"/>
              </a:rPr>
              <a:t>35</a:t>
            </a:r>
            <a:endParaRPr sz="1200">
              <a:latin typeface="Arial"/>
              <a:cs typeface="Arial"/>
            </a:endParaRPr>
          </a:p>
        </p:txBody>
      </p:sp>
      <p:sp>
        <p:nvSpPr>
          <p:cNvPr id="30" name="object 30"/>
          <p:cNvSpPr txBox="1"/>
          <p:nvPr/>
        </p:nvSpPr>
        <p:spPr>
          <a:xfrm>
            <a:off x="513265" y="1976226"/>
            <a:ext cx="4330700" cy="574040"/>
          </a:xfrm>
          <a:prstGeom prst="rect">
            <a:avLst/>
          </a:prstGeom>
        </p:spPr>
        <p:txBody>
          <a:bodyPr vert="horz" wrap="square" lIns="0" tIns="12700" rIns="0" bIns="0" rtlCol="0">
            <a:spAutoFit/>
          </a:bodyPr>
          <a:lstStyle/>
          <a:p>
            <a:pPr marL="12700" marR="5080" algn="just">
              <a:lnSpc>
                <a:spcPct val="100000"/>
              </a:lnSpc>
              <a:spcBef>
                <a:spcPts val="100"/>
              </a:spcBef>
            </a:pPr>
            <a:r>
              <a:rPr sz="1200" spc="-20" dirty="0">
                <a:latin typeface="Arial"/>
                <a:cs typeface="Arial"/>
              </a:rPr>
              <a:t>Nếu </a:t>
            </a:r>
            <a:r>
              <a:rPr sz="1200" dirty="0">
                <a:latin typeface="Arial"/>
                <a:cs typeface="Arial"/>
              </a:rPr>
              <a:t>gặp </a:t>
            </a:r>
            <a:r>
              <a:rPr sz="1200" spc="-10" dirty="0">
                <a:latin typeface="Arial"/>
                <a:cs typeface="Arial"/>
              </a:rPr>
              <a:t>phải </a:t>
            </a:r>
            <a:r>
              <a:rPr sz="1200" spc="5" dirty="0">
                <a:latin typeface="Arial"/>
                <a:cs typeface="Arial"/>
              </a:rPr>
              <a:t>các </a:t>
            </a:r>
            <a:r>
              <a:rPr sz="1200" spc="-20" dirty="0">
                <a:latin typeface="Arial"/>
                <a:cs typeface="Arial"/>
              </a:rPr>
              <a:t>hành </a:t>
            </a:r>
            <a:r>
              <a:rPr sz="1200" spc="-15" dirty="0">
                <a:latin typeface="Arial"/>
                <a:cs typeface="Arial"/>
              </a:rPr>
              <a:t>vi </a:t>
            </a:r>
            <a:r>
              <a:rPr sz="1200" spc="15" dirty="0">
                <a:latin typeface="Arial"/>
                <a:cs typeface="Arial"/>
              </a:rPr>
              <a:t>có </a:t>
            </a:r>
            <a:r>
              <a:rPr sz="1200" spc="-10" dirty="0">
                <a:latin typeface="Arial"/>
                <a:cs typeface="Arial"/>
              </a:rPr>
              <a:t>dấu </a:t>
            </a:r>
            <a:r>
              <a:rPr sz="1200" spc="-15" dirty="0">
                <a:latin typeface="Arial"/>
                <a:cs typeface="Arial"/>
              </a:rPr>
              <a:t>hiệu </a:t>
            </a:r>
            <a:r>
              <a:rPr sz="1200" spc="-55" dirty="0">
                <a:latin typeface="Arial"/>
                <a:cs typeface="Arial"/>
              </a:rPr>
              <a:t>lừa </a:t>
            </a:r>
            <a:r>
              <a:rPr sz="1200" dirty="0">
                <a:latin typeface="Arial"/>
                <a:cs typeface="Arial"/>
              </a:rPr>
              <a:t>đảo </a:t>
            </a:r>
            <a:r>
              <a:rPr sz="1200" spc="10" dirty="0">
                <a:latin typeface="Arial"/>
                <a:cs typeface="Arial"/>
              </a:rPr>
              <a:t>trực tuyến </a:t>
            </a:r>
            <a:r>
              <a:rPr sz="1200" spc="-25" dirty="0">
                <a:latin typeface="Arial"/>
                <a:cs typeface="Arial"/>
              </a:rPr>
              <a:t>hãy  </a:t>
            </a:r>
            <a:r>
              <a:rPr sz="1200" dirty="0">
                <a:latin typeface="Arial"/>
                <a:cs typeface="Arial"/>
              </a:rPr>
              <a:t>báo cáo </a:t>
            </a:r>
            <a:r>
              <a:rPr sz="1200" spc="-10" dirty="0">
                <a:latin typeface="Arial"/>
                <a:cs typeface="Arial"/>
              </a:rPr>
              <a:t>tới </a:t>
            </a:r>
            <a:r>
              <a:rPr sz="1200" spc="5" dirty="0">
                <a:latin typeface="Arial"/>
                <a:cs typeface="Arial"/>
              </a:rPr>
              <a:t>các </a:t>
            </a:r>
            <a:r>
              <a:rPr sz="1200" spc="-20" dirty="0">
                <a:latin typeface="Arial"/>
                <a:cs typeface="Arial"/>
              </a:rPr>
              <a:t>số </a:t>
            </a:r>
            <a:r>
              <a:rPr sz="1200" dirty="0">
                <a:latin typeface="Arial"/>
                <a:cs typeface="Arial"/>
              </a:rPr>
              <a:t>điện </a:t>
            </a:r>
            <a:r>
              <a:rPr sz="1200" spc="10" dirty="0">
                <a:latin typeface="Arial"/>
                <a:cs typeface="Arial"/>
              </a:rPr>
              <a:t>thoại/ </a:t>
            </a:r>
            <a:r>
              <a:rPr sz="1200" spc="-10" dirty="0">
                <a:latin typeface="Arial"/>
                <a:cs typeface="Arial"/>
              </a:rPr>
              <a:t>địa </a:t>
            </a:r>
            <a:r>
              <a:rPr sz="1200" dirty="0">
                <a:latin typeface="Arial"/>
                <a:cs typeface="Arial"/>
              </a:rPr>
              <a:t>chỉ </a:t>
            </a:r>
            <a:r>
              <a:rPr sz="1200" spc="-35" dirty="0">
                <a:latin typeface="Arial"/>
                <a:cs typeface="Arial"/>
              </a:rPr>
              <a:t>dưới </a:t>
            </a:r>
            <a:r>
              <a:rPr sz="1200" spc="-5" dirty="0">
                <a:latin typeface="Arial"/>
                <a:cs typeface="Arial"/>
              </a:rPr>
              <a:t>đây </a:t>
            </a:r>
            <a:r>
              <a:rPr sz="1200" dirty="0">
                <a:latin typeface="Arial"/>
                <a:cs typeface="Arial"/>
              </a:rPr>
              <a:t>để </a:t>
            </a:r>
            <a:r>
              <a:rPr sz="1200" spc="-25" dirty="0">
                <a:latin typeface="Arial"/>
                <a:cs typeface="Arial"/>
              </a:rPr>
              <a:t>được </a:t>
            </a:r>
            <a:r>
              <a:rPr sz="1200" spc="-5" dirty="0">
                <a:latin typeface="Arial"/>
                <a:cs typeface="Arial"/>
              </a:rPr>
              <a:t>hỗ </a:t>
            </a:r>
            <a:r>
              <a:rPr sz="1200" dirty="0">
                <a:latin typeface="Arial"/>
                <a:cs typeface="Arial"/>
              </a:rPr>
              <a:t>trợ  </a:t>
            </a:r>
            <a:r>
              <a:rPr sz="1200" spc="-15" dirty="0">
                <a:latin typeface="Arial"/>
                <a:cs typeface="Arial"/>
              </a:rPr>
              <a:t>sớm</a:t>
            </a:r>
            <a:r>
              <a:rPr sz="1200" spc="-10" dirty="0">
                <a:latin typeface="Arial"/>
                <a:cs typeface="Arial"/>
              </a:rPr>
              <a:t> nhất:</a:t>
            </a:r>
            <a:endParaRPr sz="12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15"/>
            <a:ext cx="5325745" cy="7559675"/>
          </a:xfrm>
          <a:custGeom>
            <a:avLst/>
            <a:gdLst/>
            <a:ahLst/>
            <a:cxnLst/>
            <a:rect l="l" t="t" r="r" b="b"/>
            <a:pathLst>
              <a:path w="5325745" h="7559675">
                <a:moveTo>
                  <a:pt x="5325122" y="0"/>
                </a:moveTo>
                <a:lnTo>
                  <a:pt x="0" y="0"/>
                </a:lnTo>
                <a:lnTo>
                  <a:pt x="0" y="7559586"/>
                </a:lnTo>
                <a:lnTo>
                  <a:pt x="5325122" y="7559586"/>
                </a:lnTo>
                <a:lnTo>
                  <a:pt x="5325122" y="0"/>
                </a:lnTo>
                <a:close/>
              </a:path>
            </a:pathLst>
          </a:custGeom>
          <a:solidFill>
            <a:srgbClr val="1B73E6"/>
          </a:solidFill>
        </p:spPr>
        <p:txBody>
          <a:bodyPr wrap="square" lIns="0" tIns="0" rIns="0" bIns="0" rtlCol="0"/>
          <a:lstStyle/>
          <a:p>
            <a:endParaRPr/>
          </a:p>
        </p:txBody>
      </p:sp>
      <p:sp>
        <p:nvSpPr>
          <p:cNvPr id="3" name="object 3"/>
          <p:cNvSpPr/>
          <p:nvPr/>
        </p:nvSpPr>
        <p:spPr>
          <a:xfrm>
            <a:off x="5152203" y="12"/>
            <a:ext cx="175895" cy="635"/>
          </a:xfrm>
          <a:custGeom>
            <a:avLst/>
            <a:gdLst/>
            <a:ahLst/>
            <a:cxnLst/>
            <a:rect l="l" t="t" r="r" b="b"/>
            <a:pathLst>
              <a:path w="175895" h="635">
                <a:moveTo>
                  <a:pt x="175802" y="0"/>
                </a:moveTo>
                <a:lnTo>
                  <a:pt x="0" y="0"/>
                </a:lnTo>
                <a:lnTo>
                  <a:pt x="297" y="368"/>
                </a:lnTo>
                <a:lnTo>
                  <a:pt x="175802" y="368"/>
                </a:lnTo>
                <a:lnTo>
                  <a:pt x="175802" y="0"/>
                </a:lnTo>
                <a:close/>
              </a:path>
            </a:pathLst>
          </a:custGeom>
          <a:solidFill>
            <a:srgbClr val="E4ECFF">
              <a:alpha val="22999"/>
            </a:srgbClr>
          </a:solidFill>
        </p:spPr>
        <p:txBody>
          <a:bodyPr wrap="square" lIns="0" tIns="0" rIns="0" bIns="0" rtlCol="0"/>
          <a:lstStyle/>
          <a:p>
            <a:endParaRPr/>
          </a:p>
        </p:txBody>
      </p:sp>
      <p:grpSp>
        <p:nvGrpSpPr>
          <p:cNvPr id="4" name="object 4"/>
          <p:cNvGrpSpPr/>
          <p:nvPr/>
        </p:nvGrpSpPr>
        <p:grpSpPr>
          <a:xfrm>
            <a:off x="1489062" y="4486338"/>
            <a:ext cx="3585845" cy="2692400"/>
            <a:chOff x="1489062" y="4486338"/>
            <a:chExt cx="3585845" cy="2692400"/>
          </a:xfrm>
        </p:grpSpPr>
        <p:sp>
          <p:nvSpPr>
            <p:cNvPr id="5" name="object 5"/>
            <p:cNvSpPr/>
            <p:nvPr/>
          </p:nvSpPr>
          <p:spPr>
            <a:xfrm>
              <a:off x="3023361" y="4486338"/>
              <a:ext cx="2051050" cy="2692400"/>
            </a:xfrm>
            <a:custGeom>
              <a:avLst/>
              <a:gdLst/>
              <a:ahLst/>
              <a:cxnLst/>
              <a:rect l="l" t="t" r="r" b="b"/>
              <a:pathLst>
                <a:path w="2051050" h="2692400">
                  <a:moveTo>
                    <a:pt x="1858683" y="916533"/>
                  </a:moveTo>
                  <a:lnTo>
                    <a:pt x="192265" y="916533"/>
                  </a:lnTo>
                  <a:lnTo>
                    <a:pt x="154039" y="920062"/>
                  </a:lnTo>
                  <a:lnTo>
                    <a:pt x="86144" y="948300"/>
                  </a:lnTo>
                  <a:lnTo>
                    <a:pt x="56476" y="973010"/>
                  </a:lnTo>
                  <a:lnTo>
                    <a:pt x="31766" y="1002678"/>
                  </a:lnTo>
                  <a:lnTo>
                    <a:pt x="3529" y="1070578"/>
                  </a:lnTo>
                  <a:lnTo>
                    <a:pt x="0" y="1108811"/>
                  </a:lnTo>
                  <a:lnTo>
                    <a:pt x="0" y="2499626"/>
                  </a:lnTo>
                  <a:lnTo>
                    <a:pt x="3529" y="2537860"/>
                  </a:lnTo>
                  <a:lnTo>
                    <a:pt x="31766" y="2605759"/>
                  </a:lnTo>
                  <a:lnTo>
                    <a:pt x="56476" y="2635427"/>
                  </a:lnTo>
                  <a:lnTo>
                    <a:pt x="86144" y="2660138"/>
                  </a:lnTo>
                  <a:lnTo>
                    <a:pt x="154039" y="2688375"/>
                  </a:lnTo>
                  <a:lnTo>
                    <a:pt x="192265" y="2691904"/>
                  </a:lnTo>
                  <a:lnTo>
                    <a:pt x="1858683" y="2691904"/>
                  </a:lnTo>
                  <a:lnTo>
                    <a:pt x="1896916" y="2688375"/>
                  </a:lnTo>
                  <a:lnTo>
                    <a:pt x="1964816" y="2660138"/>
                  </a:lnTo>
                  <a:lnTo>
                    <a:pt x="1994484" y="2635427"/>
                  </a:lnTo>
                  <a:lnTo>
                    <a:pt x="2019194" y="2605759"/>
                  </a:lnTo>
                  <a:lnTo>
                    <a:pt x="2047431" y="2537860"/>
                  </a:lnTo>
                  <a:lnTo>
                    <a:pt x="2050961" y="2499626"/>
                  </a:lnTo>
                  <a:lnTo>
                    <a:pt x="2050961" y="2050973"/>
                  </a:lnTo>
                  <a:lnTo>
                    <a:pt x="1026020" y="2050973"/>
                  </a:lnTo>
                  <a:lnTo>
                    <a:pt x="976825" y="2046561"/>
                  </a:lnTo>
                  <a:lnTo>
                    <a:pt x="931300" y="2033323"/>
                  </a:lnTo>
                  <a:lnTo>
                    <a:pt x="889524" y="2011320"/>
                  </a:lnTo>
                  <a:lnTo>
                    <a:pt x="851369" y="1980476"/>
                  </a:lnTo>
                  <a:lnTo>
                    <a:pt x="819584" y="1943521"/>
                  </a:lnTo>
                  <a:lnTo>
                    <a:pt x="796883" y="1903161"/>
                  </a:lnTo>
                  <a:lnTo>
                    <a:pt x="783264" y="1859396"/>
                  </a:lnTo>
                  <a:lnTo>
                    <a:pt x="778725" y="1812226"/>
                  </a:lnTo>
                  <a:lnTo>
                    <a:pt x="783231" y="1764561"/>
                  </a:lnTo>
                  <a:lnTo>
                    <a:pt x="796748" y="1719295"/>
                  </a:lnTo>
                  <a:lnTo>
                    <a:pt x="819279" y="1676432"/>
                  </a:lnTo>
                  <a:lnTo>
                    <a:pt x="850823" y="1635975"/>
                  </a:lnTo>
                  <a:lnTo>
                    <a:pt x="888745" y="1601623"/>
                  </a:lnTo>
                  <a:lnTo>
                    <a:pt x="930405" y="1577089"/>
                  </a:lnTo>
                  <a:lnTo>
                    <a:pt x="975803" y="1562370"/>
                  </a:lnTo>
                  <a:lnTo>
                    <a:pt x="1024940" y="1557464"/>
                  </a:lnTo>
                  <a:lnTo>
                    <a:pt x="2050961" y="1557464"/>
                  </a:lnTo>
                  <a:lnTo>
                    <a:pt x="2050961" y="1108811"/>
                  </a:lnTo>
                  <a:lnTo>
                    <a:pt x="2047431" y="1070578"/>
                  </a:lnTo>
                  <a:lnTo>
                    <a:pt x="2019194" y="1002678"/>
                  </a:lnTo>
                  <a:lnTo>
                    <a:pt x="1994484" y="973010"/>
                  </a:lnTo>
                  <a:lnTo>
                    <a:pt x="1964816" y="948300"/>
                  </a:lnTo>
                  <a:lnTo>
                    <a:pt x="1896916" y="920062"/>
                  </a:lnTo>
                  <a:lnTo>
                    <a:pt x="1858683" y="916533"/>
                  </a:lnTo>
                  <a:close/>
                </a:path>
                <a:path w="2051050" h="2692400">
                  <a:moveTo>
                    <a:pt x="2050961" y="1557464"/>
                  </a:moveTo>
                  <a:lnTo>
                    <a:pt x="1024940" y="1557464"/>
                  </a:lnTo>
                  <a:lnTo>
                    <a:pt x="1074111" y="1562370"/>
                  </a:lnTo>
                  <a:lnTo>
                    <a:pt x="1119609" y="1577089"/>
                  </a:lnTo>
                  <a:lnTo>
                    <a:pt x="1161436" y="1601623"/>
                  </a:lnTo>
                  <a:lnTo>
                    <a:pt x="1199591" y="1635975"/>
                  </a:lnTo>
                  <a:lnTo>
                    <a:pt x="1231376" y="1676330"/>
                  </a:lnTo>
                  <a:lnTo>
                    <a:pt x="1254077" y="1718891"/>
                  </a:lnTo>
                  <a:lnTo>
                    <a:pt x="1267696" y="1763656"/>
                  </a:lnTo>
                  <a:lnTo>
                    <a:pt x="1272235" y="1810626"/>
                  </a:lnTo>
                  <a:lnTo>
                    <a:pt x="1267729" y="1858418"/>
                  </a:lnTo>
                  <a:lnTo>
                    <a:pt x="1254212" y="1902639"/>
                  </a:lnTo>
                  <a:lnTo>
                    <a:pt x="1231681" y="1943291"/>
                  </a:lnTo>
                  <a:lnTo>
                    <a:pt x="1200137" y="1980374"/>
                  </a:lnTo>
                  <a:lnTo>
                    <a:pt x="1162215" y="2011261"/>
                  </a:lnTo>
                  <a:lnTo>
                    <a:pt x="1120555" y="2033323"/>
                  </a:lnTo>
                  <a:lnTo>
                    <a:pt x="1075157" y="2046561"/>
                  </a:lnTo>
                  <a:lnTo>
                    <a:pt x="1026020" y="2050973"/>
                  </a:lnTo>
                  <a:lnTo>
                    <a:pt x="2050961" y="2050973"/>
                  </a:lnTo>
                  <a:lnTo>
                    <a:pt x="2050961" y="1557464"/>
                  </a:lnTo>
                  <a:close/>
                </a:path>
                <a:path w="2051050" h="2692400">
                  <a:moveTo>
                    <a:pt x="1025817" y="0"/>
                  </a:moveTo>
                  <a:lnTo>
                    <a:pt x="976000" y="1781"/>
                  </a:lnTo>
                  <a:lnTo>
                    <a:pt x="927676" y="7124"/>
                  </a:lnTo>
                  <a:lnTo>
                    <a:pt x="880843" y="16030"/>
                  </a:lnTo>
                  <a:lnTo>
                    <a:pt x="835503" y="28497"/>
                  </a:lnTo>
                  <a:lnTo>
                    <a:pt x="791654" y="44527"/>
                  </a:lnTo>
                  <a:lnTo>
                    <a:pt x="749297" y="64119"/>
                  </a:lnTo>
                  <a:lnTo>
                    <a:pt x="708433" y="87273"/>
                  </a:lnTo>
                  <a:lnTo>
                    <a:pt x="669060" y="113988"/>
                  </a:lnTo>
                  <a:lnTo>
                    <a:pt x="631180" y="144265"/>
                  </a:lnTo>
                  <a:lnTo>
                    <a:pt x="594791" y="178104"/>
                  </a:lnTo>
                  <a:lnTo>
                    <a:pt x="560831" y="214599"/>
                  </a:lnTo>
                  <a:lnTo>
                    <a:pt x="530642" y="252326"/>
                  </a:lnTo>
                  <a:lnTo>
                    <a:pt x="503913" y="291675"/>
                  </a:lnTo>
                  <a:lnTo>
                    <a:pt x="480747" y="332515"/>
                  </a:lnTo>
                  <a:lnTo>
                    <a:pt x="461146" y="374846"/>
                  </a:lnTo>
                  <a:lnTo>
                    <a:pt x="445109" y="418670"/>
                  </a:lnTo>
                  <a:lnTo>
                    <a:pt x="432635" y="463986"/>
                  </a:lnTo>
                  <a:lnTo>
                    <a:pt x="423725" y="510794"/>
                  </a:lnTo>
                  <a:lnTo>
                    <a:pt x="418380" y="559095"/>
                  </a:lnTo>
                  <a:lnTo>
                    <a:pt x="416598" y="608888"/>
                  </a:lnTo>
                  <a:lnTo>
                    <a:pt x="416598" y="916533"/>
                  </a:lnTo>
                  <a:lnTo>
                    <a:pt x="608876" y="916533"/>
                  </a:lnTo>
                  <a:lnTo>
                    <a:pt x="608876" y="608888"/>
                  </a:lnTo>
                  <a:lnTo>
                    <a:pt x="611361" y="560356"/>
                  </a:lnTo>
                  <a:lnTo>
                    <a:pt x="618816" y="513949"/>
                  </a:lnTo>
                  <a:lnTo>
                    <a:pt x="631242" y="469668"/>
                  </a:lnTo>
                  <a:lnTo>
                    <a:pt x="648639" y="427511"/>
                  </a:lnTo>
                  <a:lnTo>
                    <a:pt x="671007" y="387480"/>
                  </a:lnTo>
                  <a:lnTo>
                    <a:pt x="698346" y="349573"/>
                  </a:lnTo>
                  <a:lnTo>
                    <a:pt x="730656" y="313791"/>
                  </a:lnTo>
                  <a:lnTo>
                    <a:pt x="766501" y="281555"/>
                  </a:lnTo>
                  <a:lnTo>
                    <a:pt x="804455" y="254278"/>
                  </a:lnTo>
                  <a:lnTo>
                    <a:pt x="844517" y="231959"/>
                  </a:lnTo>
                  <a:lnTo>
                    <a:pt x="886689" y="214599"/>
                  </a:lnTo>
                  <a:lnTo>
                    <a:pt x="930969" y="202198"/>
                  </a:lnTo>
                  <a:lnTo>
                    <a:pt x="977357" y="194758"/>
                  </a:lnTo>
                  <a:lnTo>
                    <a:pt x="1025855" y="192278"/>
                  </a:lnTo>
                  <a:lnTo>
                    <a:pt x="1469670" y="192278"/>
                  </a:lnTo>
                  <a:lnTo>
                    <a:pt x="1456499" y="178104"/>
                  </a:lnTo>
                  <a:lnTo>
                    <a:pt x="1420179" y="144265"/>
                  </a:lnTo>
                  <a:lnTo>
                    <a:pt x="1382359" y="113988"/>
                  </a:lnTo>
                  <a:lnTo>
                    <a:pt x="1343040" y="87273"/>
                  </a:lnTo>
                  <a:lnTo>
                    <a:pt x="1302221" y="64119"/>
                  </a:lnTo>
                  <a:lnTo>
                    <a:pt x="1259903" y="44527"/>
                  </a:lnTo>
                  <a:lnTo>
                    <a:pt x="1216085" y="28497"/>
                  </a:lnTo>
                  <a:lnTo>
                    <a:pt x="1170767" y="16030"/>
                  </a:lnTo>
                  <a:lnTo>
                    <a:pt x="1123950" y="7124"/>
                  </a:lnTo>
                  <a:lnTo>
                    <a:pt x="1075633" y="1781"/>
                  </a:lnTo>
                  <a:lnTo>
                    <a:pt x="1025817" y="0"/>
                  </a:lnTo>
                  <a:close/>
                </a:path>
                <a:path w="2051050" h="2692400">
                  <a:moveTo>
                    <a:pt x="1469670" y="192278"/>
                  </a:moveTo>
                  <a:lnTo>
                    <a:pt x="1025855" y="192278"/>
                  </a:lnTo>
                  <a:lnTo>
                    <a:pt x="1074344" y="194758"/>
                  </a:lnTo>
                  <a:lnTo>
                    <a:pt x="1120710" y="202198"/>
                  </a:lnTo>
                  <a:lnTo>
                    <a:pt x="1164952" y="214599"/>
                  </a:lnTo>
                  <a:lnTo>
                    <a:pt x="1207070" y="231959"/>
                  </a:lnTo>
                  <a:lnTo>
                    <a:pt x="1247065" y="254278"/>
                  </a:lnTo>
                  <a:lnTo>
                    <a:pt x="1284936" y="281555"/>
                  </a:lnTo>
                  <a:lnTo>
                    <a:pt x="1320685" y="313791"/>
                  </a:lnTo>
                  <a:lnTo>
                    <a:pt x="1352891" y="349573"/>
                  </a:lnTo>
                  <a:lnTo>
                    <a:pt x="1380142" y="387480"/>
                  </a:lnTo>
                  <a:lnTo>
                    <a:pt x="1402440" y="427511"/>
                  </a:lnTo>
                  <a:lnTo>
                    <a:pt x="1419784" y="469668"/>
                  </a:lnTo>
                  <a:lnTo>
                    <a:pt x="1432173" y="513949"/>
                  </a:lnTo>
                  <a:lnTo>
                    <a:pt x="1439607" y="560356"/>
                  </a:lnTo>
                  <a:lnTo>
                    <a:pt x="1442084" y="608888"/>
                  </a:lnTo>
                  <a:lnTo>
                    <a:pt x="1442084" y="916533"/>
                  </a:lnTo>
                  <a:lnTo>
                    <a:pt x="1634363" y="916533"/>
                  </a:lnTo>
                  <a:lnTo>
                    <a:pt x="1634363" y="608888"/>
                  </a:lnTo>
                  <a:lnTo>
                    <a:pt x="1632584" y="559095"/>
                  </a:lnTo>
                  <a:lnTo>
                    <a:pt x="1627248" y="510794"/>
                  </a:lnTo>
                  <a:lnTo>
                    <a:pt x="1618356" y="463986"/>
                  </a:lnTo>
                  <a:lnTo>
                    <a:pt x="1605906" y="418670"/>
                  </a:lnTo>
                  <a:lnTo>
                    <a:pt x="1589898" y="374846"/>
                  </a:lnTo>
                  <a:lnTo>
                    <a:pt x="1570333" y="332515"/>
                  </a:lnTo>
                  <a:lnTo>
                    <a:pt x="1547211" y="291675"/>
                  </a:lnTo>
                  <a:lnTo>
                    <a:pt x="1520531" y="252326"/>
                  </a:lnTo>
                  <a:lnTo>
                    <a:pt x="1490294" y="214470"/>
                  </a:lnTo>
                  <a:lnTo>
                    <a:pt x="1469670" y="192278"/>
                  </a:lnTo>
                  <a:close/>
                </a:path>
              </a:pathLst>
            </a:custGeom>
            <a:solidFill>
              <a:srgbClr val="E6EDFB">
                <a:alpha val="16998"/>
              </a:srgbClr>
            </a:solidFill>
          </p:spPr>
          <p:txBody>
            <a:bodyPr wrap="square" lIns="0" tIns="0" rIns="0" bIns="0" rtlCol="0"/>
            <a:lstStyle/>
            <a:p>
              <a:endParaRPr/>
            </a:p>
          </p:txBody>
        </p:sp>
        <p:sp>
          <p:nvSpPr>
            <p:cNvPr id="6" name="object 6"/>
            <p:cNvSpPr/>
            <p:nvPr/>
          </p:nvSpPr>
          <p:spPr>
            <a:xfrm>
              <a:off x="1489062" y="5834413"/>
              <a:ext cx="2844165" cy="712470"/>
            </a:xfrm>
            <a:custGeom>
              <a:avLst/>
              <a:gdLst/>
              <a:ahLst/>
              <a:cxnLst/>
              <a:rect l="l" t="t" r="r" b="b"/>
              <a:pathLst>
                <a:path w="2844165" h="712470">
                  <a:moveTo>
                    <a:pt x="2488145" y="0"/>
                  </a:moveTo>
                  <a:lnTo>
                    <a:pt x="355993" y="0"/>
                  </a:lnTo>
                  <a:lnTo>
                    <a:pt x="307858" y="3265"/>
                  </a:lnTo>
                  <a:lnTo>
                    <a:pt x="261639" y="12772"/>
                  </a:lnTo>
                  <a:lnTo>
                    <a:pt x="217768" y="28090"/>
                  </a:lnTo>
                  <a:lnTo>
                    <a:pt x="176678" y="48783"/>
                  </a:lnTo>
                  <a:lnTo>
                    <a:pt x="138802" y="74422"/>
                  </a:lnTo>
                  <a:lnTo>
                    <a:pt x="104573" y="104571"/>
                  </a:lnTo>
                  <a:lnTo>
                    <a:pt x="74423" y="138800"/>
                  </a:lnTo>
                  <a:lnTo>
                    <a:pt x="48784" y="176674"/>
                  </a:lnTo>
                  <a:lnTo>
                    <a:pt x="28090" y="217762"/>
                  </a:lnTo>
                  <a:lnTo>
                    <a:pt x="12772" y="261631"/>
                  </a:lnTo>
                  <a:lnTo>
                    <a:pt x="3265" y="307848"/>
                  </a:lnTo>
                  <a:lnTo>
                    <a:pt x="0" y="355981"/>
                  </a:lnTo>
                  <a:lnTo>
                    <a:pt x="3265" y="404126"/>
                  </a:lnTo>
                  <a:lnTo>
                    <a:pt x="12772" y="450342"/>
                  </a:lnTo>
                  <a:lnTo>
                    <a:pt x="28090" y="494211"/>
                  </a:lnTo>
                  <a:lnTo>
                    <a:pt x="48784" y="535299"/>
                  </a:lnTo>
                  <a:lnTo>
                    <a:pt x="74423" y="573174"/>
                  </a:lnTo>
                  <a:lnTo>
                    <a:pt x="104573" y="607402"/>
                  </a:lnTo>
                  <a:lnTo>
                    <a:pt x="138802" y="637552"/>
                  </a:lnTo>
                  <a:lnTo>
                    <a:pt x="176678" y="663190"/>
                  </a:lnTo>
                  <a:lnTo>
                    <a:pt x="217768" y="683884"/>
                  </a:lnTo>
                  <a:lnTo>
                    <a:pt x="261639" y="699201"/>
                  </a:lnTo>
                  <a:lnTo>
                    <a:pt x="307858" y="708709"/>
                  </a:lnTo>
                  <a:lnTo>
                    <a:pt x="355993" y="711974"/>
                  </a:lnTo>
                  <a:lnTo>
                    <a:pt x="2488145" y="711974"/>
                  </a:lnTo>
                  <a:lnTo>
                    <a:pt x="2536280" y="708709"/>
                  </a:lnTo>
                  <a:lnTo>
                    <a:pt x="2582499" y="699201"/>
                  </a:lnTo>
                  <a:lnTo>
                    <a:pt x="2626369" y="683884"/>
                  </a:lnTo>
                  <a:lnTo>
                    <a:pt x="2667457" y="663190"/>
                  </a:lnTo>
                  <a:lnTo>
                    <a:pt x="2705332" y="637552"/>
                  </a:lnTo>
                  <a:lnTo>
                    <a:pt x="2739559" y="607402"/>
                  </a:lnTo>
                  <a:lnTo>
                    <a:pt x="2769708" y="573174"/>
                  </a:lnTo>
                  <a:lnTo>
                    <a:pt x="2795345" y="535299"/>
                  </a:lnTo>
                  <a:lnTo>
                    <a:pt x="2816038" y="494211"/>
                  </a:lnTo>
                  <a:lnTo>
                    <a:pt x="2831354" y="450342"/>
                  </a:lnTo>
                  <a:lnTo>
                    <a:pt x="2840861" y="404126"/>
                  </a:lnTo>
                  <a:lnTo>
                    <a:pt x="2844126" y="355993"/>
                  </a:lnTo>
                  <a:lnTo>
                    <a:pt x="2840861" y="307848"/>
                  </a:lnTo>
                  <a:lnTo>
                    <a:pt x="2831354" y="261631"/>
                  </a:lnTo>
                  <a:lnTo>
                    <a:pt x="2816038" y="217762"/>
                  </a:lnTo>
                  <a:lnTo>
                    <a:pt x="2795345" y="176674"/>
                  </a:lnTo>
                  <a:lnTo>
                    <a:pt x="2769708" y="138800"/>
                  </a:lnTo>
                  <a:lnTo>
                    <a:pt x="2739559" y="104571"/>
                  </a:lnTo>
                  <a:lnTo>
                    <a:pt x="2705332" y="74422"/>
                  </a:lnTo>
                  <a:lnTo>
                    <a:pt x="2667457" y="48783"/>
                  </a:lnTo>
                  <a:lnTo>
                    <a:pt x="2626369" y="28090"/>
                  </a:lnTo>
                  <a:lnTo>
                    <a:pt x="2582499" y="12772"/>
                  </a:lnTo>
                  <a:lnTo>
                    <a:pt x="2536280" y="3265"/>
                  </a:lnTo>
                  <a:lnTo>
                    <a:pt x="2488145" y="0"/>
                  </a:lnTo>
                  <a:close/>
                </a:path>
              </a:pathLst>
            </a:custGeom>
            <a:solidFill>
              <a:srgbClr val="E6EDFB"/>
            </a:solidFill>
          </p:spPr>
          <p:txBody>
            <a:bodyPr wrap="square" lIns="0" tIns="0" rIns="0" bIns="0" rtlCol="0"/>
            <a:lstStyle/>
            <a:p>
              <a:endParaRPr/>
            </a:p>
          </p:txBody>
        </p:sp>
      </p:grpSp>
      <p:sp>
        <p:nvSpPr>
          <p:cNvPr id="7" name="object 7"/>
          <p:cNvSpPr txBox="1"/>
          <p:nvPr/>
        </p:nvSpPr>
        <p:spPr>
          <a:xfrm>
            <a:off x="1683334" y="5759060"/>
            <a:ext cx="2293620" cy="1449705"/>
          </a:xfrm>
          <a:prstGeom prst="rect">
            <a:avLst/>
          </a:prstGeom>
        </p:spPr>
        <p:txBody>
          <a:bodyPr vert="horz" wrap="square" lIns="0" tIns="12065" rIns="0" bIns="0" rtlCol="0">
            <a:spAutoFit/>
          </a:bodyPr>
          <a:lstStyle/>
          <a:p>
            <a:pPr marL="39370" marR="5080" indent="-27305">
              <a:lnSpc>
                <a:spcPct val="111300"/>
              </a:lnSpc>
              <a:spcBef>
                <a:spcPts val="95"/>
              </a:spcBef>
            </a:pPr>
            <a:r>
              <a:rPr sz="4200" b="1" spc="-215" dirty="0">
                <a:solidFill>
                  <a:srgbClr val="175AB9"/>
                </a:solidFill>
                <a:latin typeface="Arial"/>
                <a:cs typeface="Arial"/>
              </a:rPr>
              <a:t>Bảo </a:t>
            </a:r>
            <a:r>
              <a:rPr sz="4200" b="1" spc="35" dirty="0">
                <a:solidFill>
                  <a:srgbClr val="175AB9"/>
                </a:solidFill>
                <a:latin typeface="Arial"/>
                <a:cs typeface="Arial"/>
              </a:rPr>
              <a:t>mật  </a:t>
            </a:r>
            <a:r>
              <a:rPr sz="4200" b="1" spc="10" dirty="0">
                <a:solidFill>
                  <a:srgbClr val="E6EDFB"/>
                </a:solidFill>
                <a:latin typeface="Arial"/>
                <a:cs typeface="Arial"/>
              </a:rPr>
              <a:t>tài</a:t>
            </a:r>
            <a:r>
              <a:rPr sz="4200" b="1" spc="-200" dirty="0">
                <a:solidFill>
                  <a:srgbClr val="E6EDFB"/>
                </a:solidFill>
                <a:latin typeface="Arial"/>
                <a:cs typeface="Arial"/>
              </a:rPr>
              <a:t> </a:t>
            </a:r>
            <a:r>
              <a:rPr sz="4200" b="1" spc="-150" dirty="0">
                <a:solidFill>
                  <a:srgbClr val="E6EDFB"/>
                </a:solidFill>
                <a:latin typeface="Arial"/>
                <a:cs typeface="Arial"/>
              </a:rPr>
              <a:t>khoản</a:t>
            </a:r>
            <a:endParaRPr sz="4200">
              <a:latin typeface="Arial"/>
              <a:cs typeface="Arial"/>
            </a:endParaRPr>
          </a:p>
        </p:txBody>
      </p:sp>
      <p:sp>
        <p:nvSpPr>
          <p:cNvPr id="8" name="object 8"/>
          <p:cNvSpPr txBox="1"/>
          <p:nvPr/>
        </p:nvSpPr>
        <p:spPr>
          <a:xfrm>
            <a:off x="356139" y="5521507"/>
            <a:ext cx="1015365" cy="1852295"/>
          </a:xfrm>
          <a:prstGeom prst="rect">
            <a:avLst/>
          </a:prstGeom>
        </p:spPr>
        <p:txBody>
          <a:bodyPr vert="horz" wrap="square" lIns="0" tIns="17145" rIns="0" bIns="0" rtlCol="0">
            <a:spAutoFit/>
          </a:bodyPr>
          <a:lstStyle/>
          <a:p>
            <a:pPr marL="12700">
              <a:lnSpc>
                <a:spcPct val="100000"/>
              </a:lnSpc>
              <a:spcBef>
                <a:spcPts val="135"/>
              </a:spcBef>
            </a:pPr>
            <a:r>
              <a:rPr sz="11950" b="1" spc="825" dirty="0">
                <a:solidFill>
                  <a:srgbClr val="E6EDFB"/>
                </a:solidFill>
                <a:latin typeface="Arial"/>
                <a:cs typeface="Arial"/>
              </a:rPr>
              <a:t>I</a:t>
            </a:r>
            <a:r>
              <a:rPr sz="11950" b="1" spc="320" dirty="0">
                <a:solidFill>
                  <a:srgbClr val="E6EDFB"/>
                </a:solidFill>
                <a:latin typeface="Arial"/>
                <a:cs typeface="Arial"/>
              </a:rPr>
              <a:t>.</a:t>
            </a:r>
            <a:endParaRPr sz="11950">
              <a:latin typeface="Arial"/>
              <a:cs typeface="Arial"/>
            </a:endParaRPr>
          </a:p>
        </p:txBody>
      </p:sp>
      <p:sp>
        <p:nvSpPr>
          <p:cNvPr id="9" name="object 9"/>
          <p:cNvSpPr/>
          <p:nvPr/>
        </p:nvSpPr>
        <p:spPr>
          <a:xfrm>
            <a:off x="3848468" y="6008293"/>
            <a:ext cx="281305" cy="368935"/>
          </a:xfrm>
          <a:custGeom>
            <a:avLst/>
            <a:gdLst/>
            <a:ahLst/>
            <a:cxnLst/>
            <a:rect l="l" t="t" r="r" b="b"/>
            <a:pathLst>
              <a:path w="281304" h="368935">
                <a:moveTo>
                  <a:pt x="261937" y="125590"/>
                </a:moveTo>
                <a:lnTo>
                  <a:pt x="19100" y="125590"/>
                </a:lnTo>
                <a:lnTo>
                  <a:pt x="12890" y="128168"/>
                </a:lnTo>
                <a:lnTo>
                  <a:pt x="2578" y="138493"/>
                </a:lnTo>
                <a:lnTo>
                  <a:pt x="0" y="144691"/>
                </a:lnTo>
                <a:lnTo>
                  <a:pt x="0" y="349770"/>
                </a:lnTo>
                <a:lnTo>
                  <a:pt x="2578" y="355968"/>
                </a:lnTo>
                <a:lnTo>
                  <a:pt x="12890" y="366293"/>
                </a:lnTo>
                <a:lnTo>
                  <a:pt x="19100" y="368871"/>
                </a:lnTo>
                <a:lnTo>
                  <a:pt x="261937" y="368871"/>
                </a:lnTo>
                <a:lnTo>
                  <a:pt x="268135" y="366293"/>
                </a:lnTo>
                <a:lnTo>
                  <a:pt x="278460" y="355968"/>
                </a:lnTo>
                <a:lnTo>
                  <a:pt x="281038" y="349770"/>
                </a:lnTo>
                <a:lnTo>
                  <a:pt x="281038" y="281038"/>
                </a:lnTo>
                <a:lnTo>
                  <a:pt x="140589" y="281038"/>
                </a:lnTo>
                <a:lnTo>
                  <a:pt x="133854" y="280435"/>
                </a:lnTo>
                <a:lnTo>
                  <a:pt x="106705" y="257263"/>
                </a:lnTo>
                <a:lnTo>
                  <a:pt x="106725" y="248107"/>
                </a:lnTo>
                <a:lnTo>
                  <a:pt x="127488" y="216111"/>
                </a:lnTo>
                <a:lnTo>
                  <a:pt x="140449" y="213423"/>
                </a:lnTo>
                <a:lnTo>
                  <a:pt x="281038" y="213423"/>
                </a:lnTo>
                <a:lnTo>
                  <a:pt x="281038" y="144691"/>
                </a:lnTo>
                <a:lnTo>
                  <a:pt x="278460" y="138493"/>
                </a:lnTo>
                <a:lnTo>
                  <a:pt x="268135" y="128168"/>
                </a:lnTo>
                <a:lnTo>
                  <a:pt x="261937" y="125590"/>
                </a:lnTo>
                <a:close/>
              </a:path>
              <a:path w="281304" h="368935">
                <a:moveTo>
                  <a:pt x="281038" y="213423"/>
                </a:moveTo>
                <a:lnTo>
                  <a:pt x="140449" y="213423"/>
                </a:lnTo>
                <a:lnTo>
                  <a:pt x="147182" y="214095"/>
                </a:lnTo>
                <a:lnTo>
                  <a:pt x="153417" y="216111"/>
                </a:lnTo>
                <a:lnTo>
                  <a:pt x="174332" y="248107"/>
                </a:lnTo>
                <a:lnTo>
                  <a:pt x="174289" y="257263"/>
                </a:lnTo>
                <a:lnTo>
                  <a:pt x="140589" y="281038"/>
                </a:lnTo>
                <a:lnTo>
                  <a:pt x="281038" y="281038"/>
                </a:lnTo>
                <a:lnTo>
                  <a:pt x="281038" y="213423"/>
                </a:lnTo>
                <a:close/>
              </a:path>
              <a:path w="281304" h="368935">
                <a:moveTo>
                  <a:pt x="140563" y="0"/>
                </a:moveTo>
                <a:lnTo>
                  <a:pt x="94345" y="13721"/>
                </a:lnTo>
                <a:lnTo>
                  <a:pt x="63185" y="51358"/>
                </a:lnTo>
                <a:lnTo>
                  <a:pt x="57086" y="83426"/>
                </a:lnTo>
                <a:lnTo>
                  <a:pt x="57086" y="125590"/>
                </a:lnTo>
                <a:lnTo>
                  <a:pt x="83426" y="125590"/>
                </a:lnTo>
                <a:lnTo>
                  <a:pt x="83426" y="83426"/>
                </a:lnTo>
                <a:lnTo>
                  <a:pt x="84469" y="71982"/>
                </a:lnTo>
                <a:lnTo>
                  <a:pt x="108900" y="35705"/>
                </a:lnTo>
                <a:lnTo>
                  <a:pt x="140576" y="26339"/>
                </a:lnTo>
                <a:lnTo>
                  <a:pt x="201193" y="26339"/>
                </a:lnTo>
                <a:lnTo>
                  <a:pt x="199580" y="24396"/>
                </a:lnTo>
                <a:lnTo>
                  <a:pt x="186755" y="13721"/>
                </a:lnTo>
                <a:lnTo>
                  <a:pt x="172643" y="6097"/>
                </a:lnTo>
                <a:lnTo>
                  <a:pt x="157246" y="1524"/>
                </a:lnTo>
                <a:lnTo>
                  <a:pt x="140563" y="0"/>
                </a:lnTo>
                <a:close/>
              </a:path>
              <a:path w="281304" h="368935">
                <a:moveTo>
                  <a:pt x="201193" y="26339"/>
                </a:moveTo>
                <a:lnTo>
                  <a:pt x="140576" y="26339"/>
                </a:lnTo>
                <a:lnTo>
                  <a:pt x="152008" y="27380"/>
                </a:lnTo>
                <a:lnTo>
                  <a:pt x="162552" y="30502"/>
                </a:lnTo>
                <a:lnTo>
                  <a:pt x="193444" y="61426"/>
                </a:lnTo>
                <a:lnTo>
                  <a:pt x="197599" y="83426"/>
                </a:lnTo>
                <a:lnTo>
                  <a:pt x="197599" y="125590"/>
                </a:lnTo>
                <a:lnTo>
                  <a:pt x="223951" y="125590"/>
                </a:lnTo>
                <a:lnTo>
                  <a:pt x="223951" y="83426"/>
                </a:lnTo>
                <a:lnTo>
                  <a:pt x="222427" y="66755"/>
                </a:lnTo>
                <a:lnTo>
                  <a:pt x="217857" y="51358"/>
                </a:lnTo>
                <a:lnTo>
                  <a:pt x="210241" y="37238"/>
                </a:lnTo>
                <a:lnTo>
                  <a:pt x="201193" y="26339"/>
                </a:lnTo>
                <a:close/>
              </a:path>
            </a:pathLst>
          </a:custGeom>
          <a:solidFill>
            <a:srgbClr val="175AB9"/>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68862" y="7211066"/>
            <a:ext cx="166370" cy="194310"/>
          </a:xfrm>
          <a:prstGeom prst="rect">
            <a:avLst/>
          </a:prstGeom>
        </p:spPr>
        <p:txBody>
          <a:bodyPr vert="horz" wrap="square" lIns="0" tIns="0" rIns="0" bIns="0" rtlCol="0">
            <a:spAutoFit/>
          </a:bodyPr>
          <a:lstStyle/>
          <a:p>
            <a:pPr>
              <a:lnSpc>
                <a:spcPts val="1400"/>
              </a:lnSpc>
            </a:pPr>
            <a:r>
              <a:rPr sz="1200" spc="-20" dirty="0">
                <a:solidFill>
                  <a:srgbClr val="386FDE"/>
                </a:solidFill>
                <a:latin typeface="Arial"/>
                <a:cs typeface="Arial"/>
              </a:rPr>
              <a:t>36</a:t>
            </a:r>
            <a:endParaRPr sz="1200">
              <a:latin typeface="Arial"/>
              <a:cs typeface="Arial"/>
            </a:endParaRPr>
          </a:p>
        </p:txBody>
      </p:sp>
      <p:sp>
        <p:nvSpPr>
          <p:cNvPr id="3" name="object 3"/>
          <p:cNvSpPr/>
          <p:nvPr/>
        </p:nvSpPr>
        <p:spPr>
          <a:xfrm>
            <a:off x="0" y="1855660"/>
            <a:ext cx="219202" cy="83515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6484"/>
            <a:ext cx="5328285" cy="7543800"/>
          </a:xfrm>
          <a:custGeom>
            <a:avLst/>
            <a:gdLst/>
            <a:ahLst/>
            <a:cxnLst/>
            <a:rect l="l" t="t" r="r" b="b"/>
            <a:pathLst>
              <a:path w="5328285" h="7543800">
                <a:moveTo>
                  <a:pt x="0" y="7543520"/>
                </a:moveTo>
                <a:lnTo>
                  <a:pt x="5328005" y="7543520"/>
                </a:lnTo>
                <a:lnTo>
                  <a:pt x="5328005" y="0"/>
                </a:lnTo>
                <a:lnTo>
                  <a:pt x="0" y="0"/>
                </a:lnTo>
                <a:lnTo>
                  <a:pt x="0" y="7543520"/>
                </a:lnTo>
                <a:close/>
              </a:path>
            </a:pathLst>
          </a:custGeom>
          <a:solidFill>
            <a:srgbClr val="E6EDFF"/>
          </a:solidFill>
        </p:spPr>
        <p:txBody>
          <a:bodyPr wrap="square" lIns="0" tIns="0" rIns="0" bIns="0" rtlCol="0"/>
          <a:lstStyle/>
          <a:p>
            <a:endParaRPr/>
          </a:p>
        </p:txBody>
      </p:sp>
      <p:grpSp>
        <p:nvGrpSpPr>
          <p:cNvPr id="5" name="object 5"/>
          <p:cNvGrpSpPr/>
          <p:nvPr/>
        </p:nvGrpSpPr>
        <p:grpSpPr>
          <a:xfrm>
            <a:off x="360000" y="723722"/>
            <a:ext cx="4608195" cy="5240655"/>
            <a:chOff x="360000" y="723722"/>
            <a:chExt cx="4608195" cy="5240655"/>
          </a:xfrm>
        </p:grpSpPr>
        <p:sp>
          <p:nvSpPr>
            <p:cNvPr id="6" name="object 6"/>
            <p:cNvSpPr/>
            <p:nvPr/>
          </p:nvSpPr>
          <p:spPr>
            <a:xfrm>
              <a:off x="360000" y="723722"/>
              <a:ext cx="4608195" cy="5240655"/>
            </a:xfrm>
            <a:custGeom>
              <a:avLst/>
              <a:gdLst/>
              <a:ahLst/>
              <a:cxnLst/>
              <a:rect l="l" t="t" r="r" b="b"/>
              <a:pathLst>
                <a:path w="4608195" h="5240655">
                  <a:moveTo>
                    <a:pt x="4481004" y="0"/>
                  </a:moveTo>
                  <a:lnTo>
                    <a:pt x="127000" y="0"/>
                  </a:lnTo>
                  <a:lnTo>
                    <a:pt x="77565" y="9980"/>
                  </a:lnTo>
                  <a:lnTo>
                    <a:pt x="37196" y="37196"/>
                  </a:lnTo>
                  <a:lnTo>
                    <a:pt x="9980" y="77565"/>
                  </a:lnTo>
                  <a:lnTo>
                    <a:pt x="0" y="127000"/>
                  </a:lnTo>
                  <a:lnTo>
                    <a:pt x="0" y="5113350"/>
                  </a:lnTo>
                  <a:lnTo>
                    <a:pt x="9980" y="5162779"/>
                  </a:lnTo>
                  <a:lnTo>
                    <a:pt x="37196" y="5203148"/>
                  </a:lnTo>
                  <a:lnTo>
                    <a:pt x="77565" y="5230368"/>
                  </a:lnTo>
                  <a:lnTo>
                    <a:pt x="127000" y="5240350"/>
                  </a:lnTo>
                  <a:lnTo>
                    <a:pt x="4481004" y="5240350"/>
                  </a:lnTo>
                  <a:lnTo>
                    <a:pt x="4530434" y="5230368"/>
                  </a:lnTo>
                  <a:lnTo>
                    <a:pt x="4570803" y="5203148"/>
                  </a:lnTo>
                  <a:lnTo>
                    <a:pt x="4598022" y="5162779"/>
                  </a:lnTo>
                  <a:lnTo>
                    <a:pt x="4608004" y="5113350"/>
                  </a:lnTo>
                  <a:lnTo>
                    <a:pt x="4608004" y="127000"/>
                  </a:lnTo>
                  <a:lnTo>
                    <a:pt x="4598022" y="77565"/>
                  </a:lnTo>
                  <a:lnTo>
                    <a:pt x="4570803" y="37196"/>
                  </a:lnTo>
                  <a:lnTo>
                    <a:pt x="4530434" y="9980"/>
                  </a:lnTo>
                  <a:lnTo>
                    <a:pt x="4481004" y="0"/>
                  </a:lnTo>
                  <a:close/>
                </a:path>
              </a:pathLst>
            </a:custGeom>
            <a:solidFill>
              <a:srgbClr val="FFFFFF"/>
            </a:solidFill>
          </p:spPr>
          <p:txBody>
            <a:bodyPr wrap="square" lIns="0" tIns="0" rIns="0" bIns="0" rtlCol="0"/>
            <a:lstStyle/>
            <a:p>
              <a:endParaRPr/>
            </a:p>
          </p:txBody>
        </p:sp>
        <p:sp>
          <p:nvSpPr>
            <p:cNvPr id="7" name="object 7"/>
            <p:cNvSpPr/>
            <p:nvPr/>
          </p:nvSpPr>
          <p:spPr>
            <a:xfrm>
              <a:off x="2537002" y="4519345"/>
              <a:ext cx="835660" cy="202565"/>
            </a:xfrm>
            <a:custGeom>
              <a:avLst/>
              <a:gdLst/>
              <a:ahLst/>
              <a:cxnLst/>
              <a:rect l="l" t="t" r="r" b="b"/>
              <a:pathLst>
                <a:path w="835660" h="202564">
                  <a:moveTo>
                    <a:pt x="733945" y="0"/>
                  </a:moveTo>
                  <a:lnTo>
                    <a:pt x="101244" y="0"/>
                  </a:lnTo>
                  <a:lnTo>
                    <a:pt x="61834" y="7954"/>
                  </a:lnTo>
                  <a:lnTo>
                    <a:pt x="29652" y="29649"/>
                  </a:lnTo>
                  <a:lnTo>
                    <a:pt x="7955" y="61834"/>
                  </a:lnTo>
                  <a:lnTo>
                    <a:pt x="0" y="101257"/>
                  </a:lnTo>
                  <a:lnTo>
                    <a:pt x="7955" y="140665"/>
                  </a:lnTo>
                  <a:lnTo>
                    <a:pt x="29652" y="172842"/>
                  </a:lnTo>
                  <a:lnTo>
                    <a:pt x="61834" y="194534"/>
                  </a:lnTo>
                  <a:lnTo>
                    <a:pt x="101244" y="202488"/>
                  </a:lnTo>
                  <a:lnTo>
                    <a:pt x="733945" y="202488"/>
                  </a:lnTo>
                  <a:lnTo>
                    <a:pt x="773355" y="194534"/>
                  </a:lnTo>
                  <a:lnTo>
                    <a:pt x="805537" y="172842"/>
                  </a:lnTo>
                  <a:lnTo>
                    <a:pt x="827234" y="140665"/>
                  </a:lnTo>
                  <a:lnTo>
                    <a:pt x="835190" y="101257"/>
                  </a:lnTo>
                  <a:lnTo>
                    <a:pt x="827234" y="61834"/>
                  </a:lnTo>
                  <a:lnTo>
                    <a:pt x="805537" y="29649"/>
                  </a:lnTo>
                  <a:lnTo>
                    <a:pt x="773355" y="7954"/>
                  </a:lnTo>
                  <a:lnTo>
                    <a:pt x="733945" y="0"/>
                  </a:lnTo>
                  <a:close/>
                </a:path>
              </a:pathLst>
            </a:custGeom>
            <a:solidFill>
              <a:srgbClr val="E2F3E9"/>
            </a:solidFill>
          </p:spPr>
          <p:txBody>
            <a:bodyPr wrap="square" lIns="0" tIns="0" rIns="0" bIns="0" rtlCol="0"/>
            <a:lstStyle/>
            <a:p>
              <a:endParaRPr/>
            </a:p>
          </p:txBody>
        </p:sp>
        <p:sp>
          <p:nvSpPr>
            <p:cNvPr id="8" name="object 8"/>
            <p:cNvSpPr/>
            <p:nvPr/>
          </p:nvSpPr>
          <p:spPr>
            <a:xfrm>
              <a:off x="2305405" y="1776145"/>
              <a:ext cx="1242060" cy="202565"/>
            </a:xfrm>
            <a:custGeom>
              <a:avLst/>
              <a:gdLst/>
              <a:ahLst/>
              <a:cxnLst/>
              <a:rect l="l" t="t" r="r" b="b"/>
              <a:pathLst>
                <a:path w="1242060" h="202564">
                  <a:moveTo>
                    <a:pt x="1136599" y="0"/>
                  </a:moveTo>
                  <a:lnTo>
                    <a:pt x="105321" y="0"/>
                  </a:lnTo>
                  <a:lnTo>
                    <a:pt x="64325" y="7954"/>
                  </a:lnTo>
                  <a:lnTo>
                    <a:pt x="30848" y="29649"/>
                  </a:lnTo>
                  <a:lnTo>
                    <a:pt x="8276" y="61834"/>
                  </a:lnTo>
                  <a:lnTo>
                    <a:pt x="0" y="101257"/>
                  </a:lnTo>
                  <a:lnTo>
                    <a:pt x="8276" y="140665"/>
                  </a:lnTo>
                  <a:lnTo>
                    <a:pt x="30848" y="172842"/>
                  </a:lnTo>
                  <a:lnTo>
                    <a:pt x="64325" y="194534"/>
                  </a:lnTo>
                  <a:lnTo>
                    <a:pt x="105321" y="202488"/>
                  </a:lnTo>
                  <a:lnTo>
                    <a:pt x="1136599" y="202488"/>
                  </a:lnTo>
                  <a:lnTo>
                    <a:pt x="1177598" y="194534"/>
                  </a:lnTo>
                  <a:lnTo>
                    <a:pt x="1211084" y="172842"/>
                  </a:lnTo>
                  <a:lnTo>
                    <a:pt x="1233664" y="140665"/>
                  </a:lnTo>
                  <a:lnTo>
                    <a:pt x="1241945" y="101257"/>
                  </a:lnTo>
                  <a:lnTo>
                    <a:pt x="1233664" y="61834"/>
                  </a:lnTo>
                  <a:lnTo>
                    <a:pt x="1211084" y="29649"/>
                  </a:lnTo>
                  <a:lnTo>
                    <a:pt x="1177598" y="7954"/>
                  </a:lnTo>
                  <a:lnTo>
                    <a:pt x="1136599" y="0"/>
                  </a:lnTo>
                  <a:close/>
                </a:path>
              </a:pathLst>
            </a:custGeom>
            <a:solidFill>
              <a:srgbClr val="FFF5DE"/>
            </a:solidFill>
          </p:spPr>
          <p:txBody>
            <a:bodyPr wrap="square" lIns="0" tIns="0" rIns="0" bIns="0" rtlCol="0"/>
            <a:lstStyle/>
            <a:p>
              <a:endParaRPr/>
            </a:p>
          </p:txBody>
        </p:sp>
        <p:sp>
          <p:nvSpPr>
            <p:cNvPr id="9" name="object 9"/>
            <p:cNvSpPr/>
            <p:nvPr/>
          </p:nvSpPr>
          <p:spPr>
            <a:xfrm>
              <a:off x="864409" y="2433866"/>
              <a:ext cx="106680" cy="78117"/>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864409" y="3216402"/>
              <a:ext cx="106680" cy="78117"/>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864409" y="4559198"/>
              <a:ext cx="106680" cy="78117"/>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360000" y="723722"/>
              <a:ext cx="4608004" cy="5240337"/>
            </a:xfrm>
            <a:prstGeom prst="rect">
              <a:avLst/>
            </a:prstGeom>
            <a:blipFill>
              <a:blip r:embed="rId5" cstate="print"/>
              <a:stretch>
                <a:fillRect/>
              </a:stretch>
            </a:blipFill>
          </p:spPr>
          <p:txBody>
            <a:bodyPr wrap="square" lIns="0" tIns="0" rIns="0" bIns="0" rtlCol="0"/>
            <a:lstStyle/>
            <a:p>
              <a:endParaRPr/>
            </a:p>
          </p:txBody>
        </p:sp>
      </p:grpSp>
      <p:sp>
        <p:nvSpPr>
          <p:cNvPr id="13" name="object 13"/>
          <p:cNvSpPr txBox="1"/>
          <p:nvPr/>
        </p:nvSpPr>
        <p:spPr>
          <a:xfrm>
            <a:off x="461349" y="6433975"/>
            <a:ext cx="4025900" cy="814705"/>
          </a:xfrm>
          <a:prstGeom prst="rect">
            <a:avLst/>
          </a:prstGeom>
        </p:spPr>
        <p:txBody>
          <a:bodyPr vert="horz" wrap="square" lIns="0" tIns="52069" rIns="0" bIns="0" rtlCol="0">
            <a:spAutoFit/>
          </a:bodyPr>
          <a:lstStyle/>
          <a:p>
            <a:pPr marL="12700">
              <a:lnSpc>
                <a:spcPct val="100000"/>
              </a:lnSpc>
              <a:spcBef>
                <a:spcPts val="409"/>
              </a:spcBef>
            </a:pPr>
            <a:r>
              <a:rPr sz="1200" b="1" i="1" spc="-25" dirty="0">
                <a:latin typeface="Arial"/>
                <a:cs typeface="Arial"/>
              </a:rPr>
              <a:t>Đáp</a:t>
            </a:r>
            <a:r>
              <a:rPr sz="1200" b="1" i="1" spc="-15" dirty="0">
                <a:latin typeface="Arial"/>
                <a:cs typeface="Arial"/>
              </a:rPr>
              <a:t> </a:t>
            </a:r>
            <a:r>
              <a:rPr sz="1200" b="1" i="1" spc="-20" dirty="0">
                <a:latin typeface="Arial"/>
                <a:cs typeface="Arial"/>
              </a:rPr>
              <a:t>án:</a:t>
            </a:r>
            <a:r>
              <a:rPr sz="1200" spc="-80" dirty="0">
                <a:latin typeface="Arial"/>
                <a:cs typeface="Arial"/>
              </a:rPr>
              <a:t> </a:t>
            </a:r>
            <a:endParaRPr sz="1200">
              <a:latin typeface="Arial"/>
              <a:cs typeface="Arial"/>
            </a:endParaRPr>
          </a:p>
          <a:p>
            <a:pPr marL="12700" marR="5080">
              <a:lnSpc>
                <a:spcPts val="1500"/>
              </a:lnSpc>
              <a:spcBef>
                <a:spcPts val="60"/>
              </a:spcBef>
            </a:pPr>
            <a:r>
              <a:rPr sz="1000" spc="20" dirty="0">
                <a:latin typeface="Arial"/>
                <a:cs typeface="Arial"/>
              </a:rPr>
              <a:t>Góc </a:t>
            </a:r>
            <a:r>
              <a:rPr sz="1000" spc="-5" dirty="0">
                <a:latin typeface="Arial"/>
                <a:cs typeface="Arial"/>
              </a:rPr>
              <a:t>thử </a:t>
            </a:r>
            <a:r>
              <a:rPr sz="1000" spc="-15" dirty="0">
                <a:latin typeface="Arial"/>
                <a:cs typeface="Arial"/>
              </a:rPr>
              <a:t>thách </a:t>
            </a:r>
            <a:r>
              <a:rPr sz="1000" spc="-50" dirty="0">
                <a:latin typeface="Arial"/>
                <a:cs typeface="Arial"/>
              </a:rPr>
              <a:t>1: </a:t>
            </a:r>
            <a:r>
              <a:rPr sz="1000" b="1" i="1" spc="20" dirty="0">
                <a:latin typeface="Times New Roman"/>
                <a:cs typeface="Times New Roman"/>
              </a:rPr>
              <a:t>1 </a:t>
            </a:r>
            <a:r>
              <a:rPr sz="1000" b="1" i="1" spc="15" dirty="0">
                <a:latin typeface="Times New Roman"/>
                <a:cs typeface="Times New Roman"/>
              </a:rPr>
              <a:t>-a </a:t>
            </a:r>
            <a:r>
              <a:rPr sz="1000" spc="-45" dirty="0">
                <a:latin typeface="Arial"/>
                <a:cs typeface="Arial"/>
              </a:rPr>
              <a:t>vì </a:t>
            </a:r>
            <a:r>
              <a:rPr sz="1000" spc="20" dirty="0">
                <a:latin typeface="Arial"/>
                <a:cs typeface="Arial"/>
              </a:rPr>
              <a:t>có </a:t>
            </a:r>
            <a:r>
              <a:rPr sz="1000" spc="-5" dirty="0">
                <a:latin typeface="Arial"/>
                <a:cs typeface="Arial"/>
              </a:rPr>
              <a:t>đủ </a:t>
            </a:r>
            <a:r>
              <a:rPr sz="1000" dirty="0">
                <a:latin typeface="Arial"/>
                <a:cs typeface="Arial"/>
              </a:rPr>
              <a:t>các yếu tố của một mật khẩu mạnh. </a:t>
            </a:r>
            <a:r>
              <a:rPr sz="1000" b="1" i="1" spc="75" dirty="0">
                <a:latin typeface="Times New Roman"/>
                <a:cs typeface="Times New Roman"/>
              </a:rPr>
              <a:t>2- </a:t>
            </a:r>
            <a:r>
              <a:rPr sz="1000" b="1" i="1" spc="80" dirty="0">
                <a:latin typeface="Times New Roman"/>
                <a:cs typeface="Times New Roman"/>
              </a:rPr>
              <a:t>e  </a:t>
            </a:r>
            <a:r>
              <a:rPr sz="1000" spc="20" dirty="0">
                <a:latin typeface="Arial"/>
                <a:cs typeface="Arial"/>
              </a:rPr>
              <a:t>Góc </a:t>
            </a:r>
            <a:r>
              <a:rPr sz="1000" spc="-5" dirty="0">
                <a:latin typeface="Arial"/>
                <a:cs typeface="Arial"/>
              </a:rPr>
              <a:t>thử </a:t>
            </a:r>
            <a:r>
              <a:rPr sz="1000" dirty="0">
                <a:latin typeface="Arial"/>
                <a:cs typeface="Arial"/>
              </a:rPr>
              <a:t>thách </a:t>
            </a:r>
            <a:r>
              <a:rPr sz="1000" spc="-20" dirty="0">
                <a:latin typeface="Arial"/>
                <a:cs typeface="Arial"/>
              </a:rPr>
              <a:t>2: </a:t>
            </a:r>
            <a:r>
              <a:rPr sz="1000" b="1" i="1" dirty="0">
                <a:latin typeface="Arial"/>
                <a:cs typeface="Arial"/>
              </a:rPr>
              <a:t>1- K, 2 -K, 3-K,</a:t>
            </a:r>
            <a:r>
              <a:rPr sz="1000" b="1" i="1" spc="-45" dirty="0">
                <a:latin typeface="Arial"/>
                <a:cs typeface="Arial"/>
              </a:rPr>
              <a:t> </a:t>
            </a:r>
            <a:r>
              <a:rPr sz="1000" b="1" i="1" dirty="0">
                <a:latin typeface="Arial"/>
                <a:cs typeface="Arial"/>
              </a:rPr>
              <a:t>4-N</a:t>
            </a:r>
            <a:endParaRPr sz="1000">
              <a:latin typeface="Arial"/>
              <a:cs typeface="Arial"/>
            </a:endParaRPr>
          </a:p>
          <a:p>
            <a:pPr marL="12700">
              <a:lnSpc>
                <a:spcPct val="100000"/>
              </a:lnSpc>
              <a:spcBef>
                <a:spcPts val="200"/>
              </a:spcBef>
            </a:pPr>
            <a:r>
              <a:rPr sz="1000" spc="20" dirty="0">
                <a:latin typeface="Arial"/>
                <a:cs typeface="Arial"/>
              </a:rPr>
              <a:t>Góc </a:t>
            </a:r>
            <a:r>
              <a:rPr sz="1000" spc="-5" dirty="0">
                <a:latin typeface="Arial"/>
                <a:cs typeface="Arial"/>
              </a:rPr>
              <a:t>thử </a:t>
            </a:r>
            <a:r>
              <a:rPr sz="1000" dirty="0">
                <a:latin typeface="Arial"/>
                <a:cs typeface="Arial"/>
              </a:rPr>
              <a:t>thách </a:t>
            </a:r>
            <a:r>
              <a:rPr sz="1000" spc="-20" dirty="0">
                <a:latin typeface="Arial"/>
                <a:cs typeface="Arial"/>
              </a:rPr>
              <a:t>3: </a:t>
            </a:r>
            <a:r>
              <a:rPr sz="1000" b="1" i="1" spc="10" dirty="0">
                <a:latin typeface="Arial"/>
                <a:cs typeface="Arial"/>
              </a:rPr>
              <a:t>1-C, </a:t>
            </a:r>
            <a:r>
              <a:rPr sz="1000" b="1" i="1" dirty="0">
                <a:latin typeface="Arial"/>
                <a:cs typeface="Arial"/>
              </a:rPr>
              <a:t>2-</a:t>
            </a:r>
            <a:r>
              <a:rPr sz="1000" b="1" i="1" dirty="0">
                <a:latin typeface="Times New Roman"/>
                <a:cs typeface="Times New Roman"/>
              </a:rPr>
              <a:t>D</a:t>
            </a:r>
            <a:r>
              <a:rPr sz="1000" b="1" i="1" dirty="0">
                <a:latin typeface="Arial"/>
                <a:cs typeface="Arial"/>
              </a:rPr>
              <a:t>, 3-B,</a:t>
            </a:r>
            <a:r>
              <a:rPr sz="1000" b="1" i="1" spc="-40" dirty="0">
                <a:latin typeface="Arial"/>
                <a:cs typeface="Arial"/>
              </a:rPr>
              <a:t> </a:t>
            </a:r>
            <a:r>
              <a:rPr sz="1000" b="1" i="1" dirty="0">
                <a:latin typeface="Arial"/>
                <a:cs typeface="Arial"/>
              </a:rPr>
              <a:t>4-B</a:t>
            </a:r>
            <a:endParaRPr sz="1000">
              <a:latin typeface="Arial"/>
              <a:cs typeface="Arial"/>
            </a:endParaRPr>
          </a:p>
        </p:txBody>
      </p:sp>
      <p:sp>
        <p:nvSpPr>
          <p:cNvPr id="14" name="object 14"/>
          <p:cNvSpPr txBox="1"/>
          <p:nvPr/>
        </p:nvSpPr>
        <p:spPr>
          <a:xfrm>
            <a:off x="614672" y="851179"/>
            <a:ext cx="4285615" cy="4809490"/>
          </a:xfrm>
          <a:prstGeom prst="rect">
            <a:avLst/>
          </a:prstGeom>
        </p:spPr>
        <p:txBody>
          <a:bodyPr vert="horz" wrap="square" lIns="0" tIns="12700" rIns="0" bIns="0" rtlCol="0">
            <a:spAutoFit/>
          </a:bodyPr>
          <a:lstStyle/>
          <a:p>
            <a:pPr marL="1793239" marR="5080" indent="-1781175">
              <a:lnSpc>
                <a:spcPct val="122800"/>
              </a:lnSpc>
              <a:spcBef>
                <a:spcPts val="100"/>
              </a:spcBef>
            </a:pPr>
            <a:r>
              <a:rPr sz="1500" b="1" spc="-35" dirty="0">
                <a:solidFill>
                  <a:srgbClr val="1A66CF"/>
                </a:solidFill>
                <a:latin typeface="Arial"/>
                <a:cs typeface="Arial"/>
              </a:rPr>
              <a:t>Sau </a:t>
            </a:r>
            <a:r>
              <a:rPr sz="1500" b="1" spc="-25" dirty="0">
                <a:solidFill>
                  <a:srgbClr val="1A66CF"/>
                </a:solidFill>
                <a:latin typeface="Arial"/>
                <a:cs typeface="Arial"/>
              </a:rPr>
              <a:t>khi </a:t>
            </a:r>
            <a:r>
              <a:rPr sz="1500" b="1" spc="-30" dirty="0">
                <a:solidFill>
                  <a:srgbClr val="1A66CF"/>
                </a:solidFill>
                <a:latin typeface="Arial"/>
                <a:cs typeface="Arial"/>
              </a:rPr>
              <a:t>đọc </a:t>
            </a:r>
            <a:r>
              <a:rPr sz="1500" b="1" spc="-20" dirty="0">
                <a:solidFill>
                  <a:srgbClr val="1A66CF"/>
                </a:solidFill>
                <a:latin typeface="Arial"/>
                <a:cs typeface="Arial"/>
              </a:rPr>
              <a:t>xong </a:t>
            </a:r>
            <a:r>
              <a:rPr sz="1500" b="1" spc="-5" dirty="0">
                <a:solidFill>
                  <a:srgbClr val="1A66CF"/>
                </a:solidFill>
                <a:latin typeface="Arial"/>
                <a:cs typeface="Arial"/>
              </a:rPr>
              <a:t>cẩm nang An toàn trực tuyến  </a:t>
            </a:r>
            <a:r>
              <a:rPr sz="1500" b="1" dirty="0">
                <a:solidFill>
                  <a:srgbClr val="1A66CF"/>
                </a:solidFill>
                <a:latin typeface="Arial"/>
                <a:cs typeface="Arial"/>
              </a:rPr>
              <a:t>tôi</a:t>
            </a:r>
            <a:r>
              <a:rPr sz="1500" b="1" spc="-5" dirty="0">
                <a:solidFill>
                  <a:srgbClr val="1A66CF"/>
                </a:solidFill>
                <a:latin typeface="Arial"/>
                <a:cs typeface="Arial"/>
              </a:rPr>
              <a:t> </a:t>
            </a:r>
            <a:r>
              <a:rPr sz="1500" b="1" dirty="0">
                <a:solidFill>
                  <a:srgbClr val="1A66CF"/>
                </a:solidFill>
                <a:latin typeface="Arial"/>
                <a:cs typeface="Arial"/>
              </a:rPr>
              <a:t>đã:</a:t>
            </a:r>
            <a:endParaRPr sz="1500" dirty="0">
              <a:latin typeface="Arial"/>
              <a:cs typeface="Arial"/>
            </a:endParaRPr>
          </a:p>
          <a:p>
            <a:pPr>
              <a:lnSpc>
                <a:spcPct val="100000"/>
              </a:lnSpc>
              <a:spcBef>
                <a:spcPts val="20"/>
              </a:spcBef>
            </a:pPr>
            <a:endParaRPr sz="2400" dirty="0">
              <a:latin typeface="Arial"/>
              <a:cs typeface="Arial"/>
            </a:endParaRPr>
          </a:p>
          <a:p>
            <a:pPr marL="512445">
              <a:lnSpc>
                <a:spcPct val="100000"/>
              </a:lnSpc>
            </a:pPr>
            <a:r>
              <a:rPr sz="1200" spc="-15" dirty="0">
                <a:latin typeface="Arial"/>
                <a:cs typeface="Arial"/>
              </a:rPr>
              <a:t>Cài </a:t>
            </a:r>
            <a:r>
              <a:rPr sz="1200" spc="40" dirty="0">
                <a:latin typeface="Arial"/>
                <a:cs typeface="Arial"/>
              </a:rPr>
              <a:t>đặt </a:t>
            </a:r>
            <a:r>
              <a:rPr sz="1200" spc="-10" dirty="0">
                <a:latin typeface="Arial"/>
                <a:cs typeface="Arial"/>
              </a:rPr>
              <a:t>xác </a:t>
            </a:r>
            <a:r>
              <a:rPr sz="1200" spc="-15" dirty="0">
                <a:latin typeface="Arial"/>
                <a:cs typeface="Arial"/>
              </a:rPr>
              <a:t>nhận </a:t>
            </a:r>
            <a:r>
              <a:rPr sz="1200" b="1" spc="10" dirty="0">
                <a:solidFill>
                  <a:srgbClr val="F8A900"/>
                </a:solidFill>
                <a:latin typeface="Arial"/>
                <a:cs typeface="Arial"/>
              </a:rPr>
              <a:t>bảo </a:t>
            </a:r>
            <a:r>
              <a:rPr sz="1200" b="1" spc="35" dirty="0">
                <a:solidFill>
                  <a:srgbClr val="F8A900"/>
                </a:solidFill>
                <a:latin typeface="Arial"/>
                <a:cs typeface="Arial"/>
              </a:rPr>
              <a:t>mật </a:t>
            </a:r>
            <a:r>
              <a:rPr sz="1200" b="1" spc="-5" dirty="0">
                <a:solidFill>
                  <a:srgbClr val="F8A900"/>
                </a:solidFill>
                <a:latin typeface="Arial"/>
                <a:cs typeface="Arial"/>
              </a:rPr>
              <a:t>2 </a:t>
            </a:r>
            <a:r>
              <a:rPr sz="1200" b="1" spc="-40" dirty="0">
                <a:solidFill>
                  <a:srgbClr val="F8A900"/>
                </a:solidFill>
                <a:latin typeface="Arial"/>
                <a:cs typeface="Arial"/>
              </a:rPr>
              <a:t>bước</a:t>
            </a:r>
            <a:r>
              <a:rPr sz="1200" b="1" spc="-40" dirty="0">
                <a:latin typeface="Arial"/>
                <a:cs typeface="Arial"/>
              </a:rPr>
              <a:t> </a:t>
            </a:r>
            <a:r>
              <a:rPr sz="1200" spc="25" dirty="0">
                <a:latin typeface="Arial"/>
                <a:cs typeface="Arial"/>
              </a:rPr>
              <a:t>trên </a:t>
            </a:r>
            <a:r>
              <a:rPr sz="1200" spc="15" dirty="0">
                <a:latin typeface="Arial"/>
                <a:cs typeface="Arial"/>
              </a:rPr>
              <a:t>tài</a:t>
            </a:r>
            <a:r>
              <a:rPr sz="1200" spc="-254" dirty="0">
                <a:latin typeface="Arial"/>
                <a:cs typeface="Arial"/>
              </a:rPr>
              <a:t> </a:t>
            </a:r>
            <a:r>
              <a:rPr sz="1200" spc="5" dirty="0">
                <a:latin typeface="Arial"/>
                <a:cs typeface="Arial"/>
              </a:rPr>
              <a:t>khoản</a:t>
            </a:r>
            <a:endParaRPr sz="1200" dirty="0">
              <a:latin typeface="Arial"/>
              <a:cs typeface="Arial"/>
            </a:endParaRPr>
          </a:p>
          <a:p>
            <a:pPr>
              <a:lnSpc>
                <a:spcPct val="100000"/>
              </a:lnSpc>
            </a:pPr>
            <a:endParaRPr sz="1500" dirty="0">
              <a:latin typeface="Arial"/>
              <a:cs typeface="Arial"/>
            </a:endParaRPr>
          </a:p>
          <a:p>
            <a:pPr>
              <a:lnSpc>
                <a:spcPct val="100000"/>
              </a:lnSpc>
              <a:spcBef>
                <a:spcPts val="55"/>
              </a:spcBef>
            </a:pPr>
            <a:endParaRPr sz="1200" dirty="0">
              <a:latin typeface="Arial"/>
              <a:cs typeface="Arial"/>
            </a:endParaRPr>
          </a:p>
          <a:p>
            <a:pPr marL="511809" marR="478790">
              <a:lnSpc>
                <a:spcPct val="104200"/>
              </a:lnSpc>
            </a:pPr>
            <a:r>
              <a:rPr sz="1200" spc="5" dirty="0">
                <a:latin typeface="Arial"/>
                <a:cs typeface="Arial"/>
              </a:rPr>
              <a:t>Biết </a:t>
            </a:r>
            <a:r>
              <a:rPr sz="1200" spc="15" dirty="0">
                <a:latin typeface="Arial"/>
                <a:cs typeface="Arial"/>
              </a:rPr>
              <a:t>cách kiểm </a:t>
            </a:r>
            <a:r>
              <a:rPr sz="1200" spc="25" dirty="0">
                <a:latin typeface="Arial"/>
                <a:cs typeface="Arial"/>
              </a:rPr>
              <a:t>tra </a:t>
            </a:r>
            <a:r>
              <a:rPr sz="1200" spc="20" dirty="0">
                <a:latin typeface="Arial"/>
                <a:cs typeface="Arial"/>
              </a:rPr>
              <a:t>các </a:t>
            </a:r>
            <a:r>
              <a:rPr sz="1200" spc="40" dirty="0">
                <a:latin typeface="Arial"/>
                <a:cs typeface="Arial"/>
              </a:rPr>
              <a:t>thiết </a:t>
            </a:r>
            <a:r>
              <a:rPr sz="1200" spc="25" dirty="0">
                <a:latin typeface="Arial"/>
                <a:cs typeface="Arial"/>
              </a:rPr>
              <a:t>bị </a:t>
            </a:r>
            <a:r>
              <a:rPr sz="1200" spc="15" dirty="0">
                <a:latin typeface="Arial"/>
                <a:cs typeface="Arial"/>
              </a:rPr>
              <a:t>đang </a:t>
            </a:r>
            <a:r>
              <a:rPr sz="1200" spc="20" dirty="0">
                <a:latin typeface="Arial"/>
                <a:cs typeface="Arial"/>
              </a:rPr>
              <a:t>cùng truy  </a:t>
            </a:r>
            <a:r>
              <a:rPr sz="1200" spc="5" dirty="0">
                <a:latin typeface="Arial"/>
                <a:cs typeface="Arial"/>
              </a:rPr>
              <a:t>cập </a:t>
            </a:r>
            <a:r>
              <a:rPr sz="1200" spc="20" dirty="0">
                <a:latin typeface="Arial"/>
                <a:cs typeface="Arial"/>
              </a:rPr>
              <a:t>tài </a:t>
            </a:r>
            <a:r>
              <a:rPr sz="1200" spc="-20" dirty="0">
                <a:latin typeface="Arial"/>
                <a:cs typeface="Arial"/>
              </a:rPr>
              <a:t>khoản của</a:t>
            </a:r>
            <a:r>
              <a:rPr sz="1200" spc="-40" dirty="0">
                <a:latin typeface="Arial"/>
                <a:cs typeface="Arial"/>
              </a:rPr>
              <a:t> </a:t>
            </a:r>
            <a:r>
              <a:rPr sz="1200" spc="35" dirty="0">
                <a:latin typeface="Arial"/>
                <a:cs typeface="Arial"/>
              </a:rPr>
              <a:t>tôi</a:t>
            </a:r>
            <a:endParaRPr sz="1200" dirty="0">
              <a:latin typeface="Arial"/>
              <a:cs typeface="Arial"/>
            </a:endParaRPr>
          </a:p>
          <a:p>
            <a:pPr>
              <a:lnSpc>
                <a:spcPct val="100000"/>
              </a:lnSpc>
            </a:pPr>
            <a:endParaRPr sz="1500" dirty="0">
              <a:latin typeface="Arial"/>
              <a:cs typeface="Arial"/>
            </a:endParaRPr>
          </a:p>
          <a:p>
            <a:pPr>
              <a:lnSpc>
                <a:spcPct val="100000"/>
              </a:lnSpc>
            </a:pPr>
            <a:endParaRPr sz="1200" dirty="0">
              <a:latin typeface="Arial"/>
              <a:cs typeface="Arial"/>
            </a:endParaRPr>
          </a:p>
          <a:p>
            <a:pPr marL="511809" marR="479425">
              <a:lnSpc>
                <a:spcPct val="104200"/>
              </a:lnSpc>
            </a:pPr>
            <a:r>
              <a:rPr sz="1200" spc="-15" dirty="0">
                <a:latin typeface="Arial"/>
                <a:cs typeface="Arial"/>
              </a:rPr>
              <a:t>Cài </a:t>
            </a:r>
            <a:r>
              <a:rPr sz="1200" spc="40" dirty="0">
                <a:latin typeface="Arial"/>
                <a:cs typeface="Arial"/>
              </a:rPr>
              <a:t>đặt </a:t>
            </a:r>
            <a:r>
              <a:rPr sz="1200" spc="20" dirty="0">
                <a:latin typeface="Arial"/>
                <a:cs typeface="Arial"/>
              </a:rPr>
              <a:t>chế </a:t>
            </a:r>
            <a:r>
              <a:rPr sz="1200" spc="45" dirty="0">
                <a:latin typeface="Arial"/>
                <a:cs typeface="Arial"/>
              </a:rPr>
              <a:t>độ </a:t>
            </a:r>
            <a:r>
              <a:rPr sz="1200" spc="15" dirty="0">
                <a:latin typeface="Arial"/>
                <a:cs typeface="Arial"/>
              </a:rPr>
              <a:t>kiểm soát </a:t>
            </a:r>
            <a:r>
              <a:rPr sz="1200" spc="-20" dirty="0">
                <a:latin typeface="Arial"/>
                <a:cs typeface="Arial"/>
              </a:rPr>
              <a:t>và </a:t>
            </a:r>
            <a:r>
              <a:rPr sz="1200" dirty="0">
                <a:latin typeface="Arial"/>
                <a:cs typeface="Arial"/>
              </a:rPr>
              <a:t>cài </a:t>
            </a:r>
            <a:r>
              <a:rPr sz="1200" spc="40" dirty="0">
                <a:latin typeface="Arial"/>
                <a:cs typeface="Arial"/>
              </a:rPr>
              <a:t>đặt </a:t>
            </a:r>
            <a:r>
              <a:rPr sz="1200" spc="5" dirty="0">
                <a:latin typeface="Arial"/>
                <a:cs typeface="Arial"/>
              </a:rPr>
              <a:t>về quyền  </a:t>
            </a:r>
            <a:r>
              <a:rPr sz="1200" spc="10" dirty="0">
                <a:latin typeface="Arial"/>
                <a:cs typeface="Arial"/>
              </a:rPr>
              <a:t>riêng</a:t>
            </a:r>
            <a:r>
              <a:rPr sz="1200" dirty="0">
                <a:latin typeface="Arial"/>
                <a:cs typeface="Arial"/>
              </a:rPr>
              <a:t> tư</a:t>
            </a:r>
          </a:p>
          <a:p>
            <a:pPr marL="511809" marR="1162050">
              <a:lnSpc>
                <a:spcPts val="4810"/>
              </a:lnSpc>
              <a:spcBef>
                <a:spcPts val="385"/>
              </a:spcBef>
            </a:pPr>
            <a:r>
              <a:rPr sz="1200" spc="-50" dirty="0">
                <a:latin typeface="Arial"/>
                <a:cs typeface="Arial"/>
              </a:rPr>
              <a:t>Sử </a:t>
            </a:r>
            <a:r>
              <a:rPr sz="1200" spc="-25" dirty="0">
                <a:latin typeface="Arial"/>
                <a:cs typeface="Arial"/>
              </a:rPr>
              <a:t>dụng </a:t>
            </a:r>
            <a:r>
              <a:rPr sz="1200" b="1" spc="-5" dirty="0">
                <a:solidFill>
                  <a:srgbClr val="168038"/>
                </a:solidFill>
                <a:latin typeface="Arial"/>
                <a:cs typeface="Arial"/>
              </a:rPr>
              <a:t>mật khẩu mạnh</a:t>
            </a:r>
            <a:r>
              <a:rPr sz="1200" b="1" spc="-5" dirty="0">
                <a:latin typeface="Arial"/>
                <a:cs typeface="Arial"/>
              </a:rPr>
              <a:t> </a:t>
            </a:r>
            <a:r>
              <a:rPr sz="1200" spc="-15" dirty="0">
                <a:latin typeface="Arial"/>
                <a:cs typeface="Arial"/>
              </a:rPr>
              <a:t>và </a:t>
            </a:r>
            <a:r>
              <a:rPr sz="1200" spc="-5" dirty="0">
                <a:latin typeface="Arial"/>
                <a:cs typeface="Arial"/>
              </a:rPr>
              <a:t>riêng </a:t>
            </a:r>
            <a:r>
              <a:rPr sz="1200" spc="40" dirty="0">
                <a:latin typeface="Arial"/>
                <a:cs typeface="Arial"/>
              </a:rPr>
              <a:t>biệt  </a:t>
            </a:r>
            <a:r>
              <a:rPr sz="1200" spc="-10" dirty="0">
                <a:latin typeface="Arial"/>
                <a:cs typeface="Arial"/>
              </a:rPr>
              <a:t>Biết </a:t>
            </a:r>
            <a:r>
              <a:rPr sz="1200" spc="10" dirty="0">
                <a:latin typeface="Arial"/>
                <a:cs typeface="Arial"/>
              </a:rPr>
              <a:t>cách </a:t>
            </a:r>
            <a:r>
              <a:rPr sz="1200" spc="15" dirty="0">
                <a:latin typeface="Arial"/>
                <a:cs typeface="Arial"/>
              </a:rPr>
              <a:t>duyệt </a:t>
            </a:r>
            <a:r>
              <a:rPr sz="1200" spc="5" dirty="0">
                <a:latin typeface="Arial"/>
                <a:cs typeface="Arial"/>
              </a:rPr>
              <a:t>web </a:t>
            </a:r>
            <a:r>
              <a:rPr sz="1200" b="1" spc="-30" dirty="0">
                <a:solidFill>
                  <a:srgbClr val="168038"/>
                </a:solidFill>
                <a:latin typeface="Arial"/>
                <a:cs typeface="Arial"/>
              </a:rPr>
              <a:t>an</a:t>
            </a:r>
            <a:r>
              <a:rPr sz="1200" b="1" spc="-60" dirty="0">
                <a:solidFill>
                  <a:srgbClr val="168038"/>
                </a:solidFill>
                <a:latin typeface="Arial"/>
                <a:cs typeface="Arial"/>
              </a:rPr>
              <a:t> </a:t>
            </a:r>
            <a:r>
              <a:rPr sz="1200" b="1" spc="10" dirty="0">
                <a:solidFill>
                  <a:srgbClr val="168038"/>
                </a:solidFill>
                <a:latin typeface="Arial"/>
                <a:cs typeface="Arial"/>
              </a:rPr>
              <a:t>toàn</a:t>
            </a:r>
            <a:endParaRPr sz="1200" dirty="0">
              <a:latin typeface="Arial"/>
              <a:cs typeface="Arial"/>
            </a:endParaRPr>
          </a:p>
          <a:p>
            <a:pPr>
              <a:lnSpc>
                <a:spcPct val="100000"/>
              </a:lnSpc>
              <a:spcBef>
                <a:spcPts val="15"/>
              </a:spcBef>
            </a:pPr>
            <a:endParaRPr sz="2000" dirty="0">
              <a:latin typeface="Arial"/>
              <a:cs typeface="Arial"/>
            </a:endParaRPr>
          </a:p>
          <a:p>
            <a:pPr marL="455295">
              <a:lnSpc>
                <a:spcPct val="100000"/>
              </a:lnSpc>
            </a:pPr>
            <a:r>
              <a:rPr sz="1200" spc="-20" dirty="0">
                <a:latin typeface="Arial"/>
                <a:cs typeface="Arial"/>
              </a:rPr>
              <a:t>Nếu </a:t>
            </a:r>
            <a:r>
              <a:rPr sz="1200" spc="25" dirty="0">
                <a:latin typeface="Arial"/>
                <a:cs typeface="Arial"/>
              </a:rPr>
              <a:t>có </a:t>
            </a:r>
            <a:r>
              <a:rPr sz="1200" spc="5" dirty="0">
                <a:latin typeface="Arial"/>
                <a:cs typeface="Arial"/>
              </a:rPr>
              <a:t>nội </a:t>
            </a:r>
            <a:r>
              <a:rPr sz="1200" dirty="0">
                <a:latin typeface="Arial"/>
                <a:cs typeface="Arial"/>
              </a:rPr>
              <a:t>dung nào </a:t>
            </a:r>
            <a:r>
              <a:rPr sz="1200" spc="10" dirty="0">
                <a:latin typeface="Arial"/>
                <a:cs typeface="Arial"/>
              </a:rPr>
              <a:t>trên </a:t>
            </a:r>
            <a:r>
              <a:rPr sz="1200" spc="-25" dirty="0">
                <a:latin typeface="Arial"/>
                <a:cs typeface="Arial"/>
              </a:rPr>
              <a:t>đây </a:t>
            </a:r>
            <a:r>
              <a:rPr sz="1200" spc="-15" dirty="0">
                <a:latin typeface="Arial"/>
                <a:cs typeface="Arial"/>
              </a:rPr>
              <a:t>bạn </a:t>
            </a:r>
            <a:r>
              <a:rPr sz="1200" spc="-20" dirty="0">
                <a:latin typeface="Arial"/>
                <a:cs typeface="Arial"/>
              </a:rPr>
              <a:t>chưa </a:t>
            </a:r>
            <a:r>
              <a:rPr sz="1200" spc="-15" dirty="0">
                <a:latin typeface="Arial"/>
                <a:cs typeface="Arial"/>
              </a:rPr>
              <a:t>hiểu</a:t>
            </a:r>
            <a:r>
              <a:rPr sz="1200" spc="20" dirty="0">
                <a:latin typeface="Arial"/>
                <a:cs typeface="Arial"/>
              </a:rPr>
              <a:t> </a:t>
            </a:r>
            <a:r>
              <a:rPr sz="1200" spc="25" dirty="0">
                <a:latin typeface="Arial"/>
                <a:cs typeface="Arial"/>
              </a:rPr>
              <a:t>rõ</a:t>
            </a:r>
            <a:endParaRPr sz="1200" dirty="0">
              <a:latin typeface="Arial"/>
              <a:cs typeface="Arial"/>
            </a:endParaRPr>
          </a:p>
          <a:p>
            <a:pPr marL="233045">
              <a:lnSpc>
                <a:spcPct val="100000"/>
              </a:lnSpc>
              <a:spcBef>
                <a:spcPts val="60"/>
              </a:spcBef>
            </a:pPr>
            <a:r>
              <a:rPr sz="1200" spc="-10" dirty="0">
                <a:latin typeface="Arial"/>
                <a:cs typeface="Arial"/>
              </a:rPr>
              <a:t>hãy </a:t>
            </a:r>
            <a:r>
              <a:rPr sz="1200" spc="15" dirty="0">
                <a:latin typeface="Arial"/>
                <a:cs typeface="Arial"/>
              </a:rPr>
              <a:t>truy cập </a:t>
            </a:r>
            <a:r>
              <a:rPr sz="1200" spc="-25" dirty="0">
                <a:latin typeface="Arial"/>
                <a:cs typeface="Arial"/>
              </a:rPr>
              <a:t>Trung </a:t>
            </a:r>
            <a:r>
              <a:rPr sz="1200" spc="5" dirty="0">
                <a:latin typeface="Arial"/>
                <a:cs typeface="Arial"/>
              </a:rPr>
              <a:t>tâm </a:t>
            </a:r>
            <a:r>
              <a:rPr sz="1200" spc="-30" dirty="0">
                <a:latin typeface="Arial"/>
                <a:cs typeface="Arial"/>
              </a:rPr>
              <a:t>an </a:t>
            </a:r>
            <a:r>
              <a:rPr sz="1200" spc="15" dirty="0">
                <a:latin typeface="Arial"/>
                <a:cs typeface="Arial"/>
              </a:rPr>
              <a:t>toàn </a:t>
            </a:r>
            <a:r>
              <a:rPr sz="1200" spc="-5" dirty="0">
                <a:latin typeface="Arial"/>
                <a:cs typeface="Arial"/>
              </a:rPr>
              <a:t>của </a:t>
            </a:r>
            <a:r>
              <a:rPr sz="1200" spc="20" dirty="0">
                <a:latin typeface="Arial"/>
                <a:cs typeface="Arial"/>
              </a:rPr>
              <a:t>Google </a:t>
            </a:r>
            <a:r>
              <a:rPr sz="1200" spc="-10" dirty="0">
                <a:latin typeface="Arial"/>
                <a:cs typeface="Arial"/>
              </a:rPr>
              <a:t>tại địa</a:t>
            </a:r>
            <a:r>
              <a:rPr sz="1200" spc="-200" dirty="0">
                <a:latin typeface="Arial"/>
                <a:cs typeface="Arial"/>
              </a:rPr>
              <a:t> </a:t>
            </a:r>
            <a:r>
              <a:rPr sz="1200" spc="-10" dirty="0">
                <a:latin typeface="Arial"/>
                <a:cs typeface="Arial"/>
              </a:rPr>
              <a:t>chỉ  </a:t>
            </a:r>
            <a:endParaRPr sz="1200" dirty="0">
              <a:latin typeface="Arial"/>
              <a:cs typeface="Arial"/>
            </a:endParaRPr>
          </a:p>
          <a:p>
            <a:pPr marL="2512695">
              <a:lnSpc>
                <a:spcPct val="100000"/>
              </a:lnSpc>
              <a:spcBef>
                <a:spcPts val="60"/>
              </a:spcBef>
            </a:pPr>
            <a:r>
              <a:rPr sz="1200" spc="-10" dirty="0">
                <a:latin typeface="Arial"/>
                <a:cs typeface="Arial"/>
              </a:rPr>
              <a:t> để tìm hiểu nhé</a:t>
            </a:r>
            <a:endParaRPr sz="1200" dirty="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29188" y="5080775"/>
            <a:ext cx="236793" cy="22838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014" y="5379134"/>
            <a:ext cx="5313968" cy="2186274"/>
          </a:xfrm>
          <a:prstGeom prst="rect">
            <a:avLst/>
          </a:prstGeom>
          <a:blipFill>
            <a:blip r:embed="rId3" cstate="print"/>
            <a:stretch>
              <a:fillRect/>
            </a:stretch>
          </a:blipFill>
        </p:spPr>
        <p:txBody>
          <a:bodyPr wrap="square" lIns="0" tIns="0" rIns="0" bIns="0" rtlCol="0"/>
          <a:lstStyle/>
          <a:p>
            <a:endParaRPr/>
          </a:p>
        </p:txBody>
      </p:sp>
      <p:grpSp>
        <p:nvGrpSpPr>
          <p:cNvPr id="4" name="object 4"/>
          <p:cNvGrpSpPr/>
          <p:nvPr/>
        </p:nvGrpSpPr>
        <p:grpSpPr>
          <a:xfrm>
            <a:off x="2551703" y="4937861"/>
            <a:ext cx="222250" cy="257810"/>
            <a:chOff x="2551703" y="4937861"/>
            <a:chExt cx="222250" cy="257810"/>
          </a:xfrm>
        </p:grpSpPr>
        <p:sp>
          <p:nvSpPr>
            <p:cNvPr id="5" name="object 5"/>
            <p:cNvSpPr/>
            <p:nvPr/>
          </p:nvSpPr>
          <p:spPr>
            <a:xfrm>
              <a:off x="2551703" y="4937861"/>
              <a:ext cx="222046" cy="22056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655417" y="5143385"/>
              <a:ext cx="32384" cy="52705"/>
            </a:xfrm>
            <a:custGeom>
              <a:avLst/>
              <a:gdLst/>
              <a:ahLst/>
              <a:cxnLst/>
              <a:rect l="l" t="t" r="r" b="b"/>
              <a:pathLst>
                <a:path w="32385" h="52704">
                  <a:moveTo>
                    <a:pt x="24968" y="0"/>
                  </a:moveTo>
                  <a:lnTo>
                    <a:pt x="8276" y="3315"/>
                  </a:lnTo>
                  <a:lnTo>
                    <a:pt x="2522" y="6213"/>
                  </a:lnTo>
                  <a:lnTo>
                    <a:pt x="0" y="11573"/>
                  </a:lnTo>
                  <a:lnTo>
                    <a:pt x="2069" y="20510"/>
                  </a:lnTo>
                  <a:lnTo>
                    <a:pt x="4635" y="26390"/>
                  </a:lnTo>
                  <a:lnTo>
                    <a:pt x="5460" y="33058"/>
                  </a:lnTo>
                  <a:lnTo>
                    <a:pt x="7086" y="39369"/>
                  </a:lnTo>
                  <a:lnTo>
                    <a:pt x="10521" y="47397"/>
                  </a:lnTo>
                  <a:lnTo>
                    <a:pt x="15536" y="51819"/>
                  </a:lnTo>
                  <a:lnTo>
                    <a:pt x="21625" y="52093"/>
                  </a:lnTo>
                  <a:lnTo>
                    <a:pt x="28282" y="47675"/>
                  </a:lnTo>
                  <a:lnTo>
                    <a:pt x="32301" y="39218"/>
                  </a:lnTo>
                  <a:lnTo>
                    <a:pt x="30678" y="30378"/>
                  </a:lnTo>
                  <a:lnTo>
                    <a:pt x="26923" y="21318"/>
                  </a:lnTo>
                  <a:lnTo>
                    <a:pt x="24548" y="12204"/>
                  </a:lnTo>
                  <a:lnTo>
                    <a:pt x="24294" y="8039"/>
                  </a:lnTo>
                  <a:close/>
                </a:path>
              </a:pathLst>
            </a:custGeom>
            <a:solidFill>
              <a:srgbClr val="FDFDFD"/>
            </a:solidFill>
          </p:spPr>
          <p:txBody>
            <a:bodyPr wrap="square" lIns="0" tIns="0" rIns="0" bIns="0" rtlCol="0"/>
            <a:lstStyle/>
            <a:p>
              <a:endParaRPr/>
            </a:p>
          </p:txBody>
        </p:sp>
      </p:grpSp>
      <p:sp>
        <p:nvSpPr>
          <p:cNvPr id="14" name="object 14"/>
          <p:cNvSpPr txBox="1">
            <a:spLocks noGrp="1"/>
          </p:cNvSpPr>
          <p:nvPr>
            <p:ph type="title"/>
          </p:nvPr>
        </p:nvSpPr>
        <p:spPr>
          <a:xfrm>
            <a:off x="1111088" y="2198323"/>
            <a:ext cx="3460912" cy="404495"/>
          </a:xfrm>
          <a:prstGeom prst="rect">
            <a:avLst/>
          </a:prstGeom>
        </p:spPr>
        <p:txBody>
          <a:bodyPr vert="horz" wrap="square" lIns="0" tIns="16510" rIns="0" bIns="0" rtlCol="0">
            <a:spAutoFit/>
          </a:bodyPr>
          <a:lstStyle/>
          <a:p>
            <a:pPr marL="12700">
              <a:lnSpc>
                <a:spcPct val="100000"/>
              </a:lnSpc>
              <a:spcBef>
                <a:spcPts val="130"/>
              </a:spcBef>
            </a:pPr>
            <a:r>
              <a:rPr lang="en-US" sz="2450" spc="-10" dirty="0" err="1" smtClean="0">
                <a:solidFill>
                  <a:srgbClr val="1A66CF"/>
                </a:solidFill>
              </a:rPr>
              <a:t>Trân</a:t>
            </a:r>
            <a:r>
              <a:rPr lang="en-US" sz="2450" spc="-10" dirty="0" smtClean="0">
                <a:solidFill>
                  <a:srgbClr val="1A66CF"/>
                </a:solidFill>
              </a:rPr>
              <a:t> </a:t>
            </a:r>
            <a:r>
              <a:rPr lang="en-US" sz="2450" spc="-10" dirty="0" err="1" smtClean="0">
                <a:solidFill>
                  <a:srgbClr val="1A66CF"/>
                </a:solidFill>
              </a:rPr>
              <a:t>trọng</a:t>
            </a:r>
            <a:r>
              <a:rPr lang="en-US" sz="2450" spc="-10" dirty="0" smtClean="0">
                <a:solidFill>
                  <a:srgbClr val="1A66CF"/>
                </a:solidFill>
              </a:rPr>
              <a:t> </a:t>
            </a:r>
            <a:r>
              <a:rPr lang="en-US" sz="2450" spc="-10" dirty="0" err="1" smtClean="0">
                <a:solidFill>
                  <a:srgbClr val="1A66CF"/>
                </a:solidFill>
              </a:rPr>
              <a:t>cảm</a:t>
            </a:r>
            <a:r>
              <a:rPr lang="en-US" sz="2450" spc="-10" dirty="0" smtClean="0">
                <a:solidFill>
                  <a:srgbClr val="1A66CF"/>
                </a:solidFill>
              </a:rPr>
              <a:t> </a:t>
            </a:r>
            <a:r>
              <a:rPr lang="en-US" sz="2450" spc="-10" dirty="0" err="1" smtClean="0">
                <a:solidFill>
                  <a:srgbClr val="1A66CF"/>
                </a:solidFill>
              </a:rPr>
              <a:t>ơn</a:t>
            </a:r>
            <a:r>
              <a:rPr lang="en-US" sz="2450" spc="-10" dirty="0" smtClean="0">
                <a:solidFill>
                  <a:srgbClr val="1A66CF"/>
                </a:solidFill>
              </a:rPr>
              <a:t>!</a:t>
            </a:r>
            <a:endParaRPr sz="2450" dirty="0"/>
          </a:p>
        </p:txBody>
      </p:sp>
      <p:sp>
        <p:nvSpPr>
          <p:cNvPr id="15" name="object 15"/>
          <p:cNvSpPr txBox="1"/>
          <p:nvPr/>
        </p:nvSpPr>
        <p:spPr>
          <a:xfrm>
            <a:off x="687735" y="2701429"/>
            <a:ext cx="3966210" cy="243656"/>
          </a:xfrm>
          <a:prstGeom prst="rect">
            <a:avLst/>
          </a:prstGeom>
        </p:spPr>
        <p:txBody>
          <a:bodyPr vert="horz" wrap="square" lIns="0" tIns="12700" rIns="0" bIns="0" rtlCol="0">
            <a:spAutoFit/>
          </a:bodyPr>
          <a:lstStyle/>
          <a:p>
            <a:pPr marL="12700" marR="5080" indent="-3175" algn="ctr">
              <a:lnSpc>
                <a:spcPct val="100000"/>
              </a:lnSpc>
              <a:spcBef>
                <a:spcPts val="100"/>
              </a:spcBef>
            </a:pPr>
            <a:r>
              <a:rPr lang="en-US" sz="1500" dirty="0" smtClean="0">
                <a:solidFill>
                  <a:srgbClr val="1658BA"/>
                </a:solidFill>
                <a:latin typeface="Arial"/>
                <a:cs typeface="Arial"/>
              </a:rPr>
              <a:t> </a:t>
            </a:r>
            <a:endParaRPr sz="15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63" y="1799374"/>
            <a:ext cx="5327650" cy="527685"/>
          </a:xfrm>
          <a:custGeom>
            <a:avLst/>
            <a:gdLst/>
            <a:ahLst/>
            <a:cxnLst/>
            <a:rect l="l" t="t" r="r" b="b"/>
            <a:pathLst>
              <a:path w="5327650" h="527685">
                <a:moveTo>
                  <a:pt x="5327142" y="0"/>
                </a:moveTo>
                <a:lnTo>
                  <a:pt x="0" y="0"/>
                </a:lnTo>
                <a:lnTo>
                  <a:pt x="0" y="527278"/>
                </a:lnTo>
                <a:lnTo>
                  <a:pt x="5327142" y="527278"/>
                </a:lnTo>
                <a:lnTo>
                  <a:pt x="5327142" y="0"/>
                </a:lnTo>
                <a:close/>
              </a:path>
            </a:pathLst>
          </a:custGeom>
          <a:solidFill>
            <a:srgbClr val="E8EAEC"/>
          </a:solidFill>
        </p:spPr>
        <p:txBody>
          <a:bodyPr wrap="square" lIns="0" tIns="0" rIns="0" bIns="0" rtlCol="0"/>
          <a:lstStyle/>
          <a:p>
            <a:endParaRPr/>
          </a:p>
        </p:txBody>
      </p:sp>
      <p:grpSp>
        <p:nvGrpSpPr>
          <p:cNvPr id="3" name="object 3"/>
          <p:cNvGrpSpPr/>
          <p:nvPr/>
        </p:nvGrpSpPr>
        <p:grpSpPr>
          <a:xfrm>
            <a:off x="1512608" y="591959"/>
            <a:ext cx="1629410" cy="395605"/>
            <a:chOff x="1512608" y="591959"/>
            <a:chExt cx="1629410" cy="395605"/>
          </a:xfrm>
        </p:grpSpPr>
        <p:sp>
          <p:nvSpPr>
            <p:cNvPr id="4" name="object 4"/>
            <p:cNvSpPr/>
            <p:nvPr/>
          </p:nvSpPr>
          <p:spPr>
            <a:xfrm>
              <a:off x="1512608" y="591959"/>
              <a:ext cx="1629410" cy="395605"/>
            </a:xfrm>
            <a:custGeom>
              <a:avLst/>
              <a:gdLst/>
              <a:ahLst/>
              <a:cxnLst/>
              <a:rect l="l" t="t" r="r" b="b"/>
              <a:pathLst>
                <a:path w="1629410" h="395605">
                  <a:moveTo>
                    <a:pt x="1431607" y="0"/>
                  </a:moveTo>
                  <a:lnTo>
                    <a:pt x="197751" y="0"/>
                  </a:lnTo>
                  <a:lnTo>
                    <a:pt x="152551" y="5246"/>
                  </a:lnTo>
                  <a:lnTo>
                    <a:pt x="110983" y="20178"/>
                  </a:lnTo>
                  <a:lnTo>
                    <a:pt x="74258" y="43586"/>
                  </a:lnTo>
                  <a:lnTo>
                    <a:pt x="43586" y="74258"/>
                  </a:lnTo>
                  <a:lnTo>
                    <a:pt x="20178" y="110983"/>
                  </a:lnTo>
                  <a:lnTo>
                    <a:pt x="5246" y="152551"/>
                  </a:lnTo>
                  <a:lnTo>
                    <a:pt x="0" y="197751"/>
                  </a:lnTo>
                  <a:lnTo>
                    <a:pt x="5246" y="242956"/>
                  </a:lnTo>
                  <a:lnTo>
                    <a:pt x="20178" y="284528"/>
                  </a:lnTo>
                  <a:lnTo>
                    <a:pt x="43586" y="321255"/>
                  </a:lnTo>
                  <a:lnTo>
                    <a:pt x="74258" y="351928"/>
                  </a:lnTo>
                  <a:lnTo>
                    <a:pt x="110983" y="375336"/>
                  </a:lnTo>
                  <a:lnTo>
                    <a:pt x="152551" y="390269"/>
                  </a:lnTo>
                  <a:lnTo>
                    <a:pt x="197751" y="395516"/>
                  </a:lnTo>
                  <a:lnTo>
                    <a:pt x="1431607" y="395516"/>
                  </a:lnTo>
                  <a:lnTo>
                    <a:pt x="1476808" y="390269"/>
                  </a:lnTo>
                  <a:lnTo>
                    <a:pt x="1518378" y="375336"/>
                  </a:lnTo>
                  <a:lnTo>
                    <a:pt x="1555106" y="351928"/>
                  </a:lnTo>
                  <a:lnTo>
                    <a:pt x="1585780" y="321255"/>
                  </a:lnTo>
                  <a:lnTo>
                    <a:pt x="1609190" y="284528"/>
                  </a:lnTo>
                  <a:lnTo>
                    <a:pt x="1624124" y="242956"/>
                  </a:lnTo>
                  <a:lnTo>
                    <a:pt x="1629371" y="197751"/>
                  </a:lnTo>
                  <a:lnTo>
                    <a:pt x="1624124" y="152551"/>
                  </a:lnTo>
                  <a:lnTo>
                    <a:pt x="1609190" y="110983"/>
                  </a:lnTo>
                  <a:lnTo>
                    <a:pt x="1585780" y="74258"/>
                  </a:lnTo>
                  <a:lnTo>
                    <a:pt x="1555106" y="43586"/>
                  </a:lnTo>
                  <a:lnTo>
                    <a:pt x="1518378" y="20178"/>
                  </a:lnTo>
                  <a:lnTo>
                    <a:pt x="1476808" y="5246"/>
                  </a:lnTo>
                  <a:lnTo>
                    <a:pt x="1431607" y="0"/>
                  </a:lnTo>
                  <a:close/>
                </a:path>
              </a:pathLst>
            </a:custGeom>
            <a:solidFill>
              <a:srgbClr val="E6EDFB"/>
            </a:solidFill>
          </p:spPr>
          <p:txBody>
            <a:bodyPr wrap="square" lIns="0" tIns="0" rIns="0" bIns="0" rtlCol="0"/>
            <a:lstStyle/>
            <a:p>
              <a:endParaRPr/>
            </a:p>
          </p:txBody>
        </p:sp>
        <p:sp>
          <p:nvSpPr>
            <p:cNvPr id="5" name="object 5"/>
            <p:cNvSpPr/>
            <p:nvPr/>
          </p:nvSpPr>
          <p:spPr>
            <a:xfrm>
              <a:off x="2845879" y="682764"/>
              <a:ext cx="164719" cy="20411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512608" y="591959"/>
              <a:ext cx="1629410" cy="395605"/>
            </a:xfrm>
            <a:custGeom>
              <a:avLst/>
              <a:gdLst/>
              <a:ahLst/>
              <a:cxnLst/>
              <a:rect l="l" t="t" r="r" b="b"/>
              <a:pathLst>
                <a:path w="1629410" h="395605">
                  <a:moveTo>
                    <a:pt x="1431607" y="0"/>
                  </a:moveTo>
                  <a:lnTo>
                    <a:pt x="197751" y="0"/>
                  </a:lnTo>
                  <a:lnTo>
                    <a:pt x="152551" y="5246"/>
                  </a:lnTo>
                  <a:lnTo>
                    <a:pt x="110983" y="20178"/>
                  </a:lnTo>
                  <a:lnTo>
                    <a:pt x="74258" y="43586"/>
                  </a:lnTo>
                  <a:lnTo>
                    <a:pt x="43586" y="74258"/>
                  </a:lnTo>
                  <a:lnTo>
                    <a:pt x="20178" y="110983"/>
                  </a:lnTo>
                  <a:lnTo>
                    <a:pt x="5246" y="152551"/>
                  </a:lnTo>
                  <a:lnTo>
                    <a:pt x="0" y="197751"/>
                  </a:lnTo>
                  <a:lnTo>
                    <a:pt x="5246" y="242956"/>
                  </a:lnTo>
                  <a:lnTo>
                    <a:pt x="20178" y="284528"/>
                  </a:lnTo>
                  <a:lnTo>
                    <a:pt x="43586" y="321255"/>
                  </a:lnTo>
                  <a:lnTo>
                    <a:pt x="74258" y="351928"/>
                  </a:lnTo>
                  <a:lnTo>
                    <a:pt x="110983" y="375336"/>
                  </a:lnTo>
                  <a:lnTo>
                    <a:pt x="152551" y="390269"/>
                  </a:lnTo>
                  <a:lnTo>
                    <a:pt x="197751" y="395516"/>
                  </a:lnTo>
                  <a:lnTo>
                    <a:pt x="1431607" y="395516"/>
                  </a:lnTo>
                  <a:lnTo>
                    <a:pt x="1476808" y="390269"/>
                  </a:lnTo>
                  <a:lnTo>
                    <a:pt x="1518378" y="375336"/>
                  </a:lnTo>
                  <a:lnTo>
                    <a:pt x="1555106" y="351928"/>
                  </a:lnTo>
                  <a:lnTo>
                    <a:pt x="1585780" y="321255"/>
                  </a:lnTo>
                  <a:lnTo>
                    <a:pt x="1609190" y="284528"/>
                  </a:lnTo>
                  <a:lnTo>
                    <a:pt x="1624124" y="242956"/>
                  </a:lnTo>
                  <a:lnTo>
                    <a:pt x="1629371" y="197751"/>
                  </a:lnTo>
                  <a:lnTo>
                    <a:pt x="1624124" y="152551"/>
                  </a:lnTo>
                  <a:lnTo>
                    <a:pt x="1609190" y="110983"/>
                  </a:lnTo>
                  <a:lnTo>
                    <a:pt x="1585780" y="74258"/>
                  </a:lnTo>
                  <a:lnTo>
                    <a:pt x="1555106" y="43586"/>
                  </a:lnTo>
                  <a:lnTo>
                    <a:pt x="1518378" y="20178"/>
                  </a:lnTo>
                  <a:lnTo>
                    <a:pt x="1476808" y="5246"/>
                  </a:lnTo>
                  <a:lnTo>
                    <a:pt x="1431607" y="0"/>
                  </a:lnTo>
                  <a:close/>
                </a:path>
              </a:pathLst>
            </a:custGeom>
            <a:solidFill>
              <a:srgbClr val="E6EDFB"/>
            </a:solidFill>
          </p:spPr>
          <p:txBody>
            <a:bodyPr wrap="square" lIns="0" tIns="0" rIns="0" bIns="0" rtlCol="0"/>
            <a:lstStyle/>
            <a:p>
              <a:endParaRPr/>
            </a:p>
          </p:txBody>
        </p:sp>
      </p:grpSp>
      <p:sp>
        <p:nvSpPr>
          <p:cNvPr id="7" name="object 7"/>
          <p:cNvSpPr/>
          <p:nvPr/>
        </p:nvSpPr>
        <p:spPr>
          <a:xfrm>
            <a:off x="862" y="14249"/>
            <a:ext cx="1426210" cy="1428115"/>
          </a:xfrm>
          <a:custGeom>
            <a:avLst/>
            <a:gdLst/>
            <a:ahLst/>
            <a:cxnLst/>
            <a:rect l="l" t="t" r="r" b="b"/>
            <a:pathLst>
              <a:path w="1426210" h="1428115">
                <a:moveTo>
                  <a:pt x="1156296" y="0"/>
                </a:moveTo>
                <a:lnTo>
                  <a:pt x="0" y="0"/>
                </a:lnTo>
                <a:lnTo>
                  <a:pt x="0" y="1427632"/>
                </a:lnTo>
                <a:lnTo>
                  <a:pt x="1425943" y="1427632"/>
                </a:lnTo>
                <a:lnTo>
                  <a:pt x="1156296" y="0"/>
                </a:lnTo>
                <a:close/>
              </a:path>
            </a:pathLst>
          </a:custGeom>
          <a:solidFill>
            <a:srgbClr val="E6EDFF"/>
          </a:solidFill>
        </p:spPr>
        <p:txBody>
          <a:bodyPr wrap="square" lIns="0" tIns="0" rIns="0" bIns="0" rtlCol="0"/>
          <a:lstStyle/>
          <a:p>
            <a:endParaRPr/>
          </a:p>
        </p:txBody>
      </p:sp>
      <p:sp>
        <p:nvSpPr>
          <p:cNvPr id="8" name="object 8"/>
          <p:cNvSpPr txBox="1">
            <a:spLocks noGrp="1"/>
          </p:cNvSpPr>
          <p:nvPr>
            <p:ph type="title"/>
          </p:nvPr>
        </p:nvSpPr>
        <p:spPr>
          <a:xfrm>
            <a:off x="1614881" y="545640"/>
            <a:ext cx="1311275" cy="816610"/>
          </a:xfrm>
          <a:prstGeom prst="rect">
            <a:avLst/>
          </a:prstGeom>
        </p:spPr>
        <p:txBody>
          <a:bodyPr vert="horz" wrap="square" lIns="0" tIns="11430" rIns="0" bIns="0" rtlCol="0">
            <a:spAutoFit/>
          </a:bodyPr>
          <a:lstStyle/>
          <a:p>
            <a:pPr marL="27305" marR="5080" indent="-15240">
              <a:lnSpc>
                <a:spcPct val="110500"/>
              </a:lnSpc>
              <a:spcBef>
                <a:spcPts val="90"/>
              </a:spcBef>
            </a:pPr>
            <a:r>
              <a:rPr sz="2350" spc="-100" dirty="0">
                <a:solidFill>
                  <a:srgbClr val="175AB9"/>
                </a:solidFill>
              </a:rPr>
              <a:t>Bảo </a:t>
            </a:r>
            <a:r>
              <a:rPr sz="2350" spc="35" dirty="0">
                <a:solidFill>
                  <a:srgbClr val="175AB9"/>
                </a:solidFill>
              </a:rPr>
              <a:t>mật  </a:t>
            </a:r>
            <a:r>
              <a:rPr sz="2350" spc="15" dirty="0">
                <a:solidFill>
                  <a:srgbClr val="050505"/>
                </a:solidFill>
              </a:rPr>
              <a:t>tài</a:t>
            </a:r>
            <a:r>
              <a:rPr sz="2350" spc="-125" dirty="0">
                <a:solidFill>
                  <a:srgbClr val="050505"/>
                </a:solidFill>
              </a:rPr>
              <a:t> </a:t>
            </a:r>
            <a:r>
              <a:rPr sz="2350" spc="-70" dirty="0">
                <a:solidFill>
                  <a:srgbClr val="050505"/>
                </a:solidFill>
              </a:rPr>
              <a:t>khoản</a:t>
            </a:r>
            <a:endParaRPr sz="2350"/>
          </a:p>
        </p:txBody>
      </p:sp>
      <p:sp>
        <p:nvSpPr>
          <p:cNvPr id="9" name="object 9"/>
          <p:cNvSpPr txBox="1"/>
          <p:nvPr/>
        </p:nvSpPr>
        <p:spPr>
          <a:xfrm>
            <a:off x="665930" y="412478"/>
            <a:ext cx="575310" cy="1040765"/>
          </a:xfrm>
          <a:prstGeom prst="rect">
            <a:avLst/>
          </a:prstGeom>
        </p:spPr>
        <p:txBody>
          <a:bodyPr vert="horz" wrap="square" lIns="0" tIns="13970" rIns="0" bIns="0" rtlCol="0">
            <a:spAutoFit/>
          </a:bodyPr>
          <a:lstStyle/>
          <a:p>
            <a:pPr marL="12700">
              <a:lnSpc>
                <a:spcPct val="100000"/>
              </a:lnSpc>
              <a:spcBef>
                <a:spcPts val="110"/>
              </a:spcBef>
            </a:pPr>
            <a:r>
              <a:rPr sz="6650" b="1" spc="450" dirty="0">
                <a:solidFill>
                  <a:srgbClr val="175AB9"/>
                </a:solidFill>
                <a:latin typeface="Arial"/>
                <a:cs typeface="Arial"/>
              </a:rPr>
              <a:t>I</a:t>
            </a:r>
            <a:r>
              <a:rPr sz="6650" b="1" spc="175" dirty="0">
                <a:solidFill>
                  <a:srgbClr val="175AB9"/>
                </a:solidFill>
                <a:latin typeface="Arial"/>
                <a:cs typeface="Arial"/>
              </a:rPr>
              <a:t>.</a:t>
            </a:r>
            <a:endParaRPr sz="6650">
              <a:latin typeface="Arial"/>
              <a:cs typeface="Arial"/>
            </a:endParaRPr>
          </a:p>
        </p:txBody>
      </p:sp>
      <p:grpSp>
        <p:nvGrpSpPr>
          <p:cNvPr id="10" name="object 10"/>
          <p:cNvGrpSpPr/>
          <p:nvPr/>
        </p:nvGrpSpPr>
        <p:grpSpPr>
          <a:xfrm>
            <a:off x="186305" y="2618498"/>
            <a:ext cx="1117600" cy="395605"/>
            <a:chOff x="186305" y="2618498"/>
            <a:chExt cx="1117600" cy="395605"/>
          </a:xfrm>
        </p:grpSpPr>
        <p:sp>
          <p:nvSpPr>
            <p:cNvPr id="11" name="object 11"/>
            <p:cNvSpPr/>
            <p:nvPr/>
          </p:nvSpPr>
          <p:spPr>
            <a:xfrm>
              <a:off x="186305" y="2618498"/>
              <a:ext cx="1117600" cy="395605"/>
            </a:xfrm>
            <a:custGeom>
              <a:avLst/>
              <a:gdLst/>
              <a:ahLst/>
              <a:cxnLst/>
              <a:rect l="l" t="t" r="r" b="b"/>
              <a:pathLst>
                <a:path w="1117600" h="395605">
                  <a:moveTo>
                    <a:pt x="919264" y="0"/>
                  </a:moveTo>
                  <a:lnTo>
                    <a:pt x="197751" y="0"/>
                  </a:lnTo>
                  <a:lnTo>
                    <a:pt x="152555" y="5246"/>
                  </a:lnTo>
                  <a:lnTo>
                    <a:pt x="110988" y="20178"/>
                  </a:lnTo>
                  <a:lnTo>
                    <a:pt x="74263" y="43586"/>
                  </a:lnTo>
                  <a:lnTo>
                    <a:pt x="43590" y="74258"/>
                  </a:lnTo>
                  <a:lnTo>
                    <a:pt x="20181" y="110983"/>
                  </a:lnTo>
                  <a:lnTo>
                    <a:pt x="5247" y="152551"/>
                  </a:lnTo>
                  <a:lnTo>
                    <a:pt x="0" y="197751"/>
                  </a:lnTo>
                  <a:lnTo>
                    <a:pt x="5247" y="242956"/>
                  </a:lnTo>
                  <a:lnTo>
                    <a:pt x="20181" y="284528"/>
                  </a:lnTo>
                  <a:lnTo>
                    <a:pt x="43590" y="321255"/>
                  </a:lnTo>
                  <a:lnTo>
                    <a:pt x="74263" y="351928"/>
                  </a:lnTo>
                  <a:lnTo>
                    <a:pt x="110988" y="375336"/>
                  </a:lnTo>
                  <a:lnTo>
                    <a:pt x="152555" y="390269"/>
                  </a:lnTo>
                  <a:lnTo>
                    <a:pt x="197751" y="395516"/>
                  </a:lnTo>
                  <a:lnTo>
                    <a:pt x="919264" y="395516"/>
                  </a:lnTo>
                  <a:lnTo>
                    <a:pt x="964464" y="390269"/>
                  </a:lnTo>
                  <a:lnTo>
                    <a:pt x="1006034" y="375336"/>
                  </a:lnTo>
                  <a:lnTo>
                    <a:pt x="1042762" y="351928"/>
                  </a:lnTo>
                  <a:lnTo>
                    <a:pt x="1073437" y="321255"/>
                  </a:lnTo>
                  <a:lnTo>
                    <a:pt x="1096847" y="284528"/>
                  </a:lnTo>
                  <a:lnTo>
                    <a:pt x="1111781" y="242956"/>
                  </a:lnTo>
                  <a:lnTo>
                    <a:pt x="1117028" y="197751"/>
                  </a:lnTo>
                  <a:lnTo>
                    <a:pt x="1111781" y="152551"/>
                  </a:lnTo>
                  <a:lnTo>
                    <a:pt x="1096847" y="110983"/>
                  </a:lnTo>
                  <a:lnTo>
                    <a:pt x="1073437" y="74258"/>
                  </a:lnTo>
                  <a:lnTo>
                    <a:pt x="1042762" y="43586"/>
                  </a:lnTo>
                  <a:lnTo>
                    <a:pt x="1006034" y="20178"/>
                  </a:lnTo>
                  <a:lnTo>
                    <a:pt x="964464" y="5246"/>
                  </a:lnTo>
                  <a:lnTo>
                    <a:pt x="919264" y="0"/>
                  </a:lnTo>
                  <a:close/>
                </a:path>
              </a:pathLst>
            </a:custGeom>
            <a:solidFill>
              <a:srgbClr val="E3F1E8"/>
            </a:solidFill>
          </p:spPr>
          <p:txBody>
            <a:bodyPr wrap="square" lIns="0" tIns="0" rIns="0" bIns="0" rtlCol="0"/>
            <a:lstStyle/>
            <a:p>
              <a:endParaRPr/>
            </a:p>
          </p:txBody>
        </p:sp>
        <p:sp>
          <p:nvSpPr>
            <p:cNvPr id="12" name="object 12"/>
            <p:cNvSpPr/>
            <p:nvPr/>
          </p:nvSpPr>
          <p:spPr>
            <a:xfrm>
              <a:off x="968522" y="2711132"/>
              <a:ext cx="206955" cy="207048"/>
            </a:xfrm>
            <a:prstGeom prst="rect">
              <a:avLst/>
            </a:prstGeom>
            <a:blipFill>
              <a:blip r:embed="rId3" cstate="print"/>
              <a:stretch>
                <a:fillRect/>
              </a:stretch>
            </a:blipFill>
          </p:spPr>
          <p:txBody>
            <a:bodyPr wrap="square" lIns="0" tIns="0" rIns="0" bIns="0" rtlCol="0"/>
            <a:lstStyle/>
            <a:p>
              <a:endParaRPr/>
            </a:p>
          </p:txBody>
        </p:sp>
      </p:grpSp>
      <p:sp>
        <p:nvSpPr>
          <p:cNvPr id="13" name="object 13"/>
          <p:cNvSpPr/>
          <p:nvPr/>
        </p:nvSpPr>
        <p:spPr>
          <a:xfrm>
            <a:off x="503805" y="4422368"/>
            <a:ext cx="4257628" cy="2440621"/>
          </a:xfrm>
          <a:prstGeom prst="rect">
            <a:avLst/>
          </a:prstGeom>
          <a:blipFill>
            <a:blip r:embed="rId4" cstate="print"/>
            <a:stretch>
              <a:fillRect/>
            </a:stretch>
          </a:blipFill>
        </p:spPr>
        <p:txBody>
          <a:bodyPr wrap="square" lIns="0" tIns="0" rIns="0" bIns="0" rtlCol="0"/>
          <a:lstStyle/>
          <a:p>
            <a:endParaRPr/>
          </a:p>
        </p:txBody>
      </p:sp>
      <p:sp>
        <p:nvSpPr>
          <p:cNvPr id="14" name="object 14"/>
          <p:cNvSpPr txBox="1"/>
          <p:nvPr/>
        </p:nvSpPr>
        <p:spPr>
          <a:xfrm>
            <a:off x="310057" y="1524767"/>
            <a:ext cx="4854575" cy="5402889"/>
          </a:xfrm>
          <a:prstGeom prst="rect">
            <a:avLst/>
          </a:prstGeom>
        </p:spPr>
        <p:txBody>
          <a:bodyPr vert="horz" wrap="square" lIns="0" tIns="12700" rIns="0" bIns="0" rtlCol="0">
            <a:spAutoFit/>
          </a:bodyPr>
          <a:lstStyle/>
          <a:p>
            <a:pPr marL="33020" marR="13335" algn="just">
              <a:lnSpc>
                <a:spcPct val="100000"/>
              </a:lnSpc>
              <a:spcBef>
                <a:spcPts val="100"/>
              </a:spcBef>
            </a:pPr>
            <a:r>
              <a:rPr sz="1600" spc="-55" dirty="0">
                <a:solidFill>
                  <a:srgbClr val="221F1F"/>
                </a:solidFill>
                <a:latin typeface="Arial"/>
                <a:cs typeface="Arial"/>
              </a:rPr>
              <a:t>Tài </a:t>
            </a:r>
            <a:r>
              <a:rPr sz="1600" spc="-5" dirty="0">
                <a:solidFill>
                  <a:srgbClr val="221F1F"/>
                </a:solidFill>
                <a:latin typeface="Arial"/>
                <a:cs typeface="Arial"/>
              </a:rPr>
              <a:t>khoản </a:t>
            </a:r>
            <a:r>
              <a:rPr sz="1600" spc="10" dirty="0">
                <a:solidFill>
                  <a:srgbClr val="221F1F"/>
                </a:solidFill>
                <a:latin typeface="Arial"/>
                <a:cs typeface="Arial"/>
              </a:rPr>
              <a:t>trực tuyến </a:t>
            </a:r>
            <a:r>
              <a:rPr sz="1600" spc="-45" dirty="0">
                <a:solidFill>
                  <a:srgbClr val="221F1F"/>
                </a:solidFill>
                <a:latin typeface="Arial"/>
                <a:cs typeface="Arial"/>
              </a:rPr>
              <a:t>lưu </a:t>
            </a:r>
            <a:r>
              <a:rPr sz="1600" spc="-25" dirty="0">
                <a:solidFill>
                  <a:srgbClr val="221F1F"/>
                </a:solidFill>
                <a:latin typeface="Arial"/>
                <a:cs typeface="Arial"/>
              </a:rPr>
              <a:t>giữ </a:t>
            </a:r>
            <a:r>
              <a:rPr sz="1600" spc="5" dirty="0">
                <a:solidFill>
                  <a:srgbClr val="221F1F"/>
                </a:solidFill>
                <a:latin typeface="Arial"/>
                <a:cs typeface="Arial"/>
              </a:rPr>
              <a:t>các </a:t>
            </a:r>
            <a:r>
              <a:rPr sz="1600" spc="20" dirty="0">
                <a:solidFill>
                  <a:srgbClr val="221F1F"/>
                </a:solidFill>
                <a:latin typeface="Arial"/>
                <a:cs typeface="Arial"/>
              </a:rPr>
              <a:t>thông </a:t>
            </a:r>
            <a:r>
              <a:rPr sz="1600" spc="10" dirty="0">
                <a:solidFill>
                  <a:srgbClr val="221F1F"/>
                </a:solidFill>
                <a:latin typeface="Arial"/>
                <a:cs typeface="Arial"/>
              </a:rPr>
              <a:t>tin </a:t>
            </a:r>
            <a:r>
              <a:rPr sz="1600" spc="-15" dirty="0">
                <a:solidFill>
                  <a:srgbClr val="221F1F"/>
                </a:solidFill>
                <a:latin typeface="Arial"/>
                <a:cs typeface="Arial"/>
              </a:rPr>
              <a:t>cá nhân </a:t>
            </a:r>
            <a:r>
              <a:rPr sz="1600" spc="-30" dirty="0">
                <a:solidFill>
                  <a:srgbClr val="221F1F"/>
                </a:solidFill>
                <a:latin typeface="Arial"/>
                <a:cs typeface="Arial"/>
              </a:rPr>
              <a:t>và </a:t>
            </a:r>
            <a:r>
              <a:rPr sz="1600" dirty="0">
                <a:solidFill>
                  <a:srgbClr val="221F1F"/>
                </a:solidFill>
                <a:latin typeface="Arial"/>
                <a:cs typeface="Arial"/>
              </a:rPr>
              <a:t>tài </a:t>
            </a:r>
            <a:r>
              <a:rPr sz="1600" spc="-10" dirty="0" err="1">
                <a:solidFill>
                  <a:srgbClr val="221F1F"/>
                </a:solidFill>
                <a:latin typeface="Arial"/>
                <a:cs typeface="Arial"/>
              </a:rPr>
              <a:t>chính</a:t>
            </a:r>
            <a:r>
              <a:rPr sz="1600" spc="-10" dirty="0">
                <a:solidFill>
                  <a:srgbClr val="221F1F"/>
                </a:solidFill>
                <a:latin typeface="Arial"/>
                <a:cs typeface="Arial"/>
              </a:rPr>
              <a:t> </a:t>
            </a:r>
            <a:r>
              <a:rPr sz="1600" spc="-10" dirty="0" err="1" smtClean="0">
                <a:solidFill>
                  <a:srgbClr val="221F1F"/>
                </a:solidFill>
                <a:latin typeface="Arial"/>
                <a:cs typeface="Arial"/>
              </a:rPr>
              <a:t>quan</a:t>
            </a:r>
            <a:r>
              <a:rPr sz="1600" spc="-10" dirty="0" smtClean="0">
                <a:solidFill>
                  <a:srgbClr val="221F1F"/>
                </a:solidFill>
                <a:latin typeface="Arial"/>
                <a:cs typeface="Arial"/>
              </a:rPr>
              <a:t> </a:t>
            </a:r>
            <a:r>
              <a:rPr sz="1600" spc="15" dirty="0">
                <a:solidFill>
                  <a:srgbClr val="221F1F"/>
                </a:solidFill>
                <a:latin typeface="Arial"/>
                <a:cs typeface="Arial"/>
              </a:rPr>
              <a:t>trọng, </a:t>
            </a:r>
            <a:r>
              <a:rPr sz="1600" spc="-10" dirty="0">
                <a:solidFill>
                  <a:srgbClr val="221F1F"/>
                </a:solidFill>
                <a:latin typeface="Arial"/>
                <a:cs typeface="Arial"/>
              </a:rPr>
              <a:t>bạn </a:t>
            </a:r>
            <a:r>
              <a:rPr sz="1600" spc="-25" dirty="0">
                <a:solidFill>
                  <a:srgbClr val="221F1F"/>
                </a:solidFill>
                <a:latin typeface="Arial"/>
                <a:cs typeface="Arial"/>
              </a:rPr>
              <a:t>hãy </a:t>
            </a:r>
            <a:r>
              <a:rPr sz="1600" spc="-45" dirty="0">
                <a:solidFill>
                  <a:srgbClr val="221F1F"/>
                </a:solidFill>
                <a:latin typeface="Arial"/>
                <a:cs typeface="Arial"/>
              </a:rPr>
              <a:t>lưu </a:t>
            </a:r>
            <a:r>
              <a:rPr sz="1600" spc="-25" dirty="0">
                <a:solidFill>
                  <a:srgbClr val="221F1F"/>
                </a:solidFill>
                <a:latin typeface="Arial"/>
                <a:cs typeface="Arial"/>
              </a:rPr>
              <a:t>ý </a:t>
            </a:r>
            <a:r>
              <a:rPr sz="1600" spc="5" dirty="0">
                <a:solidFill>
                  <a:srgbClr val="221F1F"/>
                </a:solidFill>
                <a:latin typeface="Arial"/>
                <a:cs typeface="Arial"/>
              </a:rPr>
              <a:t>các </a:t>
            </a:r>
            <a:r>
              <a:rPr sz="1600" spc="-25" dirty="0">
                <a:solidFill>
                  <a:srgbClr val="221F1F"/>
                </a:solidFill>
                <a:latin typeface="Arial"/>
                <a:cs typeface="Arial"/>
              </a:rPr>
              <a:t>bước </a:t>
            </a:r>
            <a:r>
              <a:rPr sz="1600" spc="-35" dirty="0">
                <a:solidFill>
                  <a:srgbClr val="221F1F"/>
                </a:solidFill>
                <a:latin typeface="Arial"/>
                <a:cs typeface="Arial"/>
              </a:rPr>
              <a:t>sau </a:t>
            </a:r>
            <a:r>
              <a:rPr sz="1600" dirty="0">
                <a:solidFill>
                  <a:srgbClr val="221F1F"/>
                </a:solidFill>
                <a:latin typeface="Arial"/>
                <a:cs typeface="Arial"/>
              </a:rPr>
              <a:t>để </a:t>
            </a:r>
            <a:r>
              <a:rPr sz="1600" spc="-25" dirty="0">
                <a:solidFill>
                  <a:srgbClr val="221F1F"/>
                </a:solidFill>
                <a:latin typeface="Arial"/>
                <a:cs typeface="Arial"/>
              </a:rPr>
              <a:t>giữ </a:t>
            </a:r>
            <a:r>
              <a:rPr sz="1600" dirty="0">
                <a:solidFill>
                  <a:srgbClr val="221F1F"/>
                </a:solidFill>
                <a:latin typeface="Arial"/>
                <a:cs typeface="Arial"/>
              </a:rPr>
              <a:t>bảo </a:t>
            </a:r>
            <a:r>
              <a:rPr sz="1600" spc="15" dirty="0">
                <a:solidFill>
                  <a:srgbClr val="221F1F"/>
                </a:solidFill>
                <a:latin typeface="Arial"/>
                <a:cs typeface="Arial"/>
              </a:rPr>
              <a:t>mật </a:t>
            </a:r>
            <a:r>
              <a:rPr sz="1600" spc="20" dirty="0">
                <a:solidFill>
                  <a:srgbClr val="221F1F"/>
                </a:solidFill>
                <a:latin typeface="Arial"/>
                <a:cs typeface="Arial"/>
              </a:rPr>
              <a:t>tối </a:t>
            </a:r>
            <a:r>
              <a:rPr sz="1600" spc="-55" dirty="0">
                <a:solidFill>
                  <a:srgbClr val="221F1F"/>
                </a:solidFill>
                <a:latin typeface="Arial"/>
                <a:cs typeface="Arial"/>
              </a:rPr>
              <a:t>ưu </a:t>
            </a:r>
            <a:endParaRPr sz="1600" dirty="0">
              <a:latin typeface="Arial"/>
              <a:cs typeface="Arial"/>
            </a:endParaRPr>
          </a:p>
          <a:p>
            <a:pPr>
              <a:lnSpc>
                <a:spcPct val="100000"/>
              </a:lnSpc>
            </a:pPr>
            <a:endParaRPr sz="1600" dirty="0">
              <a:latin typeface="Arial"/>
              <a:cs typeface="Arial"/>
            </a:endParaRPr>
          </a:p>
          <a:p>
            <a:pPr marL="12700">
              <a:lnSpc>
                <a:spcPct val="100000"/>
              </a:lnSpc>
              <a:spcBef>
                <a:spcPts val="1330"/>
              </a:spcBef>
            </a:pPr>
            <a:r>
              <a:rPr sz="1600" b="1" spc="-10" dirty="0">
                <a:solidFill>
                  <a:srgbClr val="137333"/>
                </a:solidFill>
                <a:latin typeface="Arial"/>
                <a:cs typeface="Arial"/>
              </a:rPr>
              <a:t>Nên</a:t>
            </a:r>
            <a:endParaRPr sz="1600" dirty="0">
              <a:latin typeface="Arial"/>
              <a:cs typeface="Arial"/>
            </a:endParaRPr>
          </a:p>
          <a:p>
            <a:pPr marL="332740" marR="5080" algn="just">
              <a:lnSpc>
                <a:spcPct val="100000"/>
              </a:lnSpc>
              <a:spcBef>
                <a:spcPts val="1895"/>
              </a:spcBef>
            </a:pPr>
            <a:r>
              <a:rPr sz="1600" spc="-30" dirty="0">
                <a:solidFill>
                  <a:srgbClr val="221F1F"/>
                </a:solidFill>
                <a:latin typeface="Arial"/>
                <a:cs typeface="Arial"/>
              </a:rPr>
              <a:t>Sử dụng mật khẩu dài ít nhất 8 ký tự: gồm chữ hoa, chữ  thường, số và ký tự đặc biệt. </a:t>
            </a:r>
          </a:p>
          <a:p>
            <a:pPr marL="332740" marR="6985" algn="just">
              <a:lnSpc>
                <a:spcPct val="100000"/>
              </a:lnSpc>
              <a:spcBef>
                <a:spcPts val="1320"/>
              </a:spcBef>
            </a:pPr>
            <a:endParaRPr lang="en-US" sz="1400" spc="-20" dirty="0" smtClean="0">
              <a:solidFill>
                <a:srgbClr val="221F1F"/>
              </a:solidFill>
              <a:latin typeface="Arial"/>
              <a:cs typeface="Arial"/>
            </a:endParaRPr>
          </a:p>
          <a:p>
            <a:pPr marL="332740" marR="6985" algn="just">
              <a:lnSpc>
                <a:spcPct val="100000"/>
              </a:lnSpc>
              <a:spcBef>
                <a:spcPts val="1320"/>
              </a:spcBef>
            </a:pPr>
            <a:r>
              <a:rPr sz="1600" spc="-20" dirty="0" err="1" smtClean="0">
                <a:solidFill>
                  <a:srgbClr val="221F1F"/>
                </a:solidFill>
                <a:latin typeface="Arial"/>
                <a:cs typeface="Arial"/>
              </a:rPr>
              <a:t>Dùng</a:t>
            </a:r>
            <a:r>
              <a:rPr sz="1600" spc="-20" dirty="0" smtClean="0">
                <a:solidFill>
                  <a:srgbClr val="221F1F"/>
                </a:solidFill>
                <a:latin typeface="Arial"/>
                <a:cs typeface="Arial"/>
              </a:rPr>
              <a:t> </a:t>
            </a:r>
            <a:r>
              <a:rPr sz="1600" dirty="0">
                <a:solidFill>
                  <a:srgbClr val="221F1F"/>
                </a:solidFill>
                <a:latin typeface="Arial"/>
                <a:cs typeface="Arial"/>
              </a:rPr>
              <a:t>mật </a:t>
            </a:r>
            <a:r>
              <a:rPr sz="1600" spc="-30" dirty="0">
                <a:solidFill>
                  <a:srgbClr val="221F1F"/>
                </a:solidFill>
                <a:latin typeface="Arial"/>
                <a:cs typeface="Arial"/>
              </a:rPr>
              <a:t>khẩu </a:t>
            </a:r>
            <a:r>
              <a:rPr sz="1600" spc="15" dirty="0">
                <a:solidFill>
                  <a:srgbClr val="221F1F"/>
                </a:solidFill>
                <a:latin typeface="Arial"/>
                <a:cs typeface="Arial"/>
              </a:rPr>
              <a:t>dễ </a:t>
            </a:r>
            <a:r>
              <a:rPr sz="1600" spc="-50" dirty="0">
                <a:solidFill>
                  <a:srgbClr val="221F1F"/>
                </a:solidFill>
                <a:latin typeface="Arial"/>
                <a:cs typeface="Arial"/>
              </a:rPr>
              <a:t>nhớ </a:t>
            </a:r>
            <a:r>
              <a:rPr sz="1600" spc="-30" dirty="0">
                <a:solidFill>
                  <a:srgbClr val="221F1F"/>
                </a:solidFill>
                <a:latin typeface="Arial"/>
                <a:cs typeface="Arial"/>
              </a:rPr>
              <a:t>nhưng </a:t>
            </a:r>
            <a:r>
              <a:rPr sz="1600" spc="-15" dirty="0">
                <a:solidFill>
                  <a:srgbClr val="221F1F"/>
                </a:solidFill>
                <a:latin typeface="Arial"/>
                <a:cs typeface="Arial"/>
              </a:rPr>
              <a:t>khó </a:t>
            </a:r>
            <a:r>
              <a:rPr sz="1600" spc="-20" dirty="0">
                <a:solidFill>
                  <a:srgbClr val="221F1F"/>
                </a:solidFill>
                <a:latin typeface="Arial"/>
                <a:cs typeface="Arial"/>
              </a:rPr>
              <a:t>đoán, </a:t>
            </a:r>
            <a:r>
              <a:rPr sz="1600" spc="-40" dirty="0">
                <a:solidFill>
                  <a:srgbClr val="221F1F"/>
                </a:solidFill>
                <a:latin typeface="Arial"/>
                <a:cs typeface="Arial"/>
              </a:rPr>
              <a:t>ví </a:t>
            </a:r>
            <a:r>
              <a:rPr sz="1600" spc="-15" dirty="0">
                <a:solidFill>
                  <a:srgbClr val="221F1F"/>
                </a:solidFill>
                <a:latin typeface="Arial"/>
                <a:cs typeface="Arial"/>
              </a:rPr>
              <a:t>dụ </a:t>
            </a:r>
            <a:r>
              <a:rPr sz="1600" spc="-40" dirty="0">
                <a:solidFill>
                  <a:srgbClr val="221F1F"/>
                </a:solidFill>
                <a:latin typeface="Arial"/>
                <a:cs typeface="Arial"/>
              </a:rPr>
              <a:t>chữ </a:t>
            </a:r>
            <a:r>
              <a:rPr sz="1600" spc="-25" dirty="0">
                <a:solidFill>
                  <a:srgbClr val="221F1F"/>
                </a:solidFill>
                <a:latin typeface="Arial"/>
                <a:cs typeface="Arial"/>
              </a:rPr>
              <a:t>cái </a:t>
            </a:r>
            <a:r>
              <a:rPr sz="1600" spc="-10" dirty="0">
                <a:solidFill>
                  <a:srgbClr val="221F1F"/>
                </a:solidFill>
                <a:latin typeface="Arial"/>
                <a:cs typeface="Arial"/>
              </a:rPr>
              <a:t>đầu </a:t>
            </a:r>
            <a:r>
              <a:rPr sz="1600" spc="-15" dirty="0">
                <a:solidFill>
                  <a:srgbClr val="221F1F"/>
                </a:solidFill>
                <a:latin typeface="Arial"/>
                <a:cs typeface="Arial"/>
              </a:rPr>
              <a:t>của  </a:t>
            </a:r>
            <a:r>
              <a:rPr sz="1600" dirty="0">
                <a:solidFill>
                  <a:srgbClr val="221F1F"/>
                </a:solidFill>
                <a:latin typeface="Arial"/>
                <a:cs typeface="Arial"/>
              </a:rPr>
              <a:t>tên </a:t>
            </a:r>
            <a:r>
              <a:rPr sz="1600" spc="-70" dirty="0">
                <a:solidFill>
                  <a:srgbClr val="221F1F"/>
                </a:solidFill>
                <a:latin typeface="Arial"/>
                <a:cs typeface="Arial"/>
              </a:rPr>
              <a:t>1 </a:t>
            </a:r>
            <a:r>
              <a:rPr sz="1600" spc="-60" dirty="0">
                <a:solidFill>
                  <a:srgbClr val="221F1F"/>
                </a:solidFill>
                <a:latin typeface="Arial"/>
                <a:cs typeface="Arial"/>
              </a:rPr>
              <a:t>bài </a:t>
            </a:r>
            <a:r>
              <a:rPr sz="1600" spc="-10" dirty="0">
                <a:solidFill>
                  <a:srgbClr val="221F1F"/>
                </a:solidFill>
                <a:latin typeface="Arial"/>
                <a:cs typeface="Arial"/>
              </a:rPr>
              <a:t>hát/ </a:t>
            </a:r>
            <a:r>
              <a:rPr sz="1600" spc="-5" dirty="0">
                <a:solidFill>
                  <a:srgbClr val="221F1F"/>
                </a:solidFill>
                <a:latin typeface="Arial"/>
                <a:cs typeface="Arial"/>
              </a:rPr>
              <a:t>bộ </a:t>
            </a:r>
            <a:r>
              <a:rPr sz="1600" spc="-10" dirty="0">
                <a:solidFill>
                  <a:srgbClr val="221F1F"/>
                </a:solidFill>
                <a:latin typeface="Arial"/>
                <a:cs typeface="Arial"/>
              </a:rPr>
              <a:t>phim yêu </a:t>
            </a:r>
            <a:r>
              <a:rPr sz="1600" spc="-30" dirty="0">
                <a:solidFill>
                  <a:srgbClr val="221F1F"/>
                </a:solidFill>
                <a:latin typeface="Arial"/>
                <a:cs typeface="Arial"/>
              </a:rPr>
              <a:t>thích/ </a:t>
            </a:r>
            <a:r>
              <a:rPr sz="1600" spc="-45" dirty="0">
                <a:solidFill>
                  <a:srgbClr val="221F1F"/>
                </a:solidFill>
                <a:latin typeface="Arial"/>
                <a:cs typeface="Arial"/>
              </a:rPr>
              <a:t>1 câu </a:t>
            </a:r>
            <a:r>
              <a:rPr sz="1600" spc="-20" dirty="0">
                <a:solidFill>
                  <a:srgbClr val="221F1F"/>
                </a:solidFill>
                <a:latin typeface="Arial"/>
                <a:cs typeface="Arial"/>
              </a:rPr>
              <a:t>nói </a:t>
            </a:r>
            <a:r>
              <a:rPr sz="1600" spc="-5" dirty="0">
                <a:solidFill>
                  <a:srgbClr val="221F1F"/>
                </a:solidFill>
                <a:latin typeface="Arial"/>
                <a:cs typeface="Arial"/>
              </a:rPr>
              <a:t>dễ</a:t>
            </a:r>
            <a:r>
              <a:rPr sz="1600" spc="40" dirty="0">
                <a:solidFill>
                  <a:srgbClr val="221F1F"/>
                </a:solidFill>
                <a:latin typeface="Arial"/>
                <a:cs typeface="Arial"/>
              </a:rPr>
              <a:t> </a:t>
            </a:r>
            <a:r>
              <a:rPr sz="1600" spc="-50" dirty="0">
                <a:solidFill>
                  <a:srgbClr val="221F1F"/>
                </a:solidFill>
                <a:latin typeface="Arial"/>
                <a:cs typeface="Arial"/>
              </a:rPr>
              <a:t>nhớ</a:t>
            </a:r>
            <a:endParaRPr sz="1600" dirty="0">
              <a:latin typeface="Arial"/>
              <a:cs typeface="Arial"/>
            </a:endParaRPr>
          </a:p>
          <a:p>
            <a:pPr>
              <a:lnSpc>
                <a:spcPct val="100000"/>
              </a:lnSpc>
              <a:spcBef>
                <a:spcPts val="20"/>
              </a:spcBef>
            </a:pPr>
            <a:endParaRPr sz="1600" dirty="0">
              <a:latin typeface="Arial"/>
              <a:cs typeface="Arial"/>
            </a:endParaRPr>
          </a:p>
          <a:p>
            <a:pPr marL="1289050" marR="302260" indent="-635" algn="ctr">
              <a:lnSpc>
                <a:spcPct val="179400"/>
              </a:lnSpc>
            </a:pPr>
            <a:r>
              <a:rPr sz="1600" spc="40" dirty="0">
                <a:solidFill>
                  <a:srgbClr val="221F1F"/>
                </a:solidFill>
                <a:latin typeface="Arial"/>
                <a:cs typeface="Arial"/>
              </a:rPr>
              <a:t>“5 </a:t>
            </a:r>
            <a:r>
              <a:rPr sz="1600" spc="-35" dirty="0">
                <a:solidFill>
                  <a:srgbClr val="221F1F"/>
                </a:solidFill>
                <a:latin typeface="Arial"/>
                <a:cs typeface="Arial"/>
              </a:rPr>
              <a:t>Anh </a:t>
            </a:r>
            <a:r>
              <a:rPr sz="1600" spc="15" dirty="0">
                <a:solidFill>
                  <a:srgbClr val="221F1F"/>
                </a:solidFill>
                <a:latin typeface="Arial"/>
                <a:cs typeface="Arial"/>
              </a:rPr>
              <a:t>em </a:t>
            </a:r>
            <a:r>
              <a:rPr sz="1600" spc="25" dirty="0">
                <a:solidFill>
                  <a:srgbClr val="221F1F"/>
                </a:solidFill>
                <a:latin typeface="Arial"/>
                <a:cs typeface="Arial"/>
              </a:rPr>
              <a:t>trên </a:t>
            </a:r>
            <a:r>
              <a:rPr sz="1600" spc="15" dirty="0">
                <a:solidFill>
                  <a:srgbClr val="221F1F"/>
                </a:solidFill>
                <a:latin typeface="Arial"/>
                <a:cs typeface="Arial"/>
              </a:rPr>
              <a:t>một </a:t>
            </a:r>
            <a:r>
              <a:rPr sz="1600" spc="10" dirty="0">
                <a:solidFill>
                  <a:srgbClr val="221F1F"/>
                </a:solidFill>
                <a:latin typeface="Arial"/>
                <a:cs typeface="Arial"/>
              </a:rPr>
              <a:t>chiếc </a:t>
            </a:r>
            <a:r>
              <a:rPr sz="1600" spc="-15" dirty="0">
                <a:solidFill>
                  <a:srgbClr val="221F1F"/>
                </a:solidFill>
                <a:latin typeface="Arial"/>
                <a:cs typeface="Arial"/>
              </a:rPr>
              <a:t>xe </a:t>
            </a:r>
            <a:r>
              <a:rPr sz="1600" spc="25" dirty="0">
                <a:solidFill>
                  <a:srgbClr val="221F1F"/>
                </a:solidFill>
                <a:latin typeface="Arial"/>
                <a:cs typeface="Arial"/>
              </a:rPr>
              <a:t>tăng”  </a:t>
            </a:r>
            <a:endParaRPr lang="en-US" sz="1600" spc="25" dirty="0" smtClean="0">
              <a:solidFill>
                <a:srgbClr val="221F1F"/>
              </a:solidFill>
              <a:latin typeface="Arial"/>
              <a:cs typeface="Arial"/>
            </a:endParaRPr>
          </a:p>
          <a:p>
            <a:pPr marL="1289050" marR="302260" indent="-635" algn="ctr">
              <a:lnSpc>
                <a:spcPct val="179400"/>
              </a:lnSpc>
            </a:pPr>
            <a:r>
              <a:rPr sz="1600" spc="55" dirty="0" smtClean="0">
                <a:solidFill>
                  <a:srgbClr val="221F1F"/>
                </a:solidFill>
                <a:latin typeface="Arial"/>
                <a:cs typeface="Arial"/>
              </a:rPr>
              <a:t>“</a:t>
            </a:r>
            <a:r>
              <a:rPr sz="1600" b="1" spc="55" dirty="0">
                <a:solidFill>
                  <a:srgbClr val="137333"/>
                </a:solidFill>
                <a:latin typeface="Arial"/>
                <a:cs typeface="Arial"/>
              </a:rPr>
              <a:t>5 </a:t>
            </a:r>
            <a:r>
              <a:rPr sz="1600" b="1" spc="-40" dirty="0">
                <a:solidFill>
                  <a:srgbClr val="137333"/>
                </a:solidFill>
                <a:latin typeface="Arial"/>
                <a:cs typeface="Arial"/>
              </a:rPr>
              <a:t>A</a:t>
            </a:r>
            <a:r>
              <a:rPr sz="1600" spc="-40" dirty="0">
                <a:solidFill>
                  <a:srgbClr val="221F1F"/>
                </a:solidFill>
                <a:latin typeface="Arial"/>
                <a:cs typeface="Arial"/>
              </a:rPr>
              <a:t>nh </a:t>
            </a:r>
            <a:r>
              <a:rPr sz="1600" b="1" spc="10" dirty="0">
                <a:solidFill>
                  <a:srgbClr val="137333"/>
                </a:solidFill>
                <a:latin typeface="Arial"/>
                <a:cs typeface="Arial"/>
              </a:rPr>
              <a:t>e</a:t>
            </a:r>
            <a:r>
              <a:rPr sz="1600" spc="10" dirty="0">
                <a:solidFill>
                  <a:srgbClr val="221F1F"/>
                </a:solidFill>
                <a:latin typeface="Arial"/>
                <a:cs typeface="Arial"/>
              </a:rPr>
              <a:t>m </a:t>
            </a:r>
            <a:r>
              <a:rPr sz="1600" b="1" spc="30" dirty="0">
                <a:solidFill>
                  <a:srgbClr val="137333"/>
                </a:solidFill>
                <a:latin typeface="Arial"/>
                <a:cs typeface="Arial"/>
              </a:rPr>
              <a:t>t</a:t>
            </a:r>
            <a:r>
              <a:rPr sz="1600" spc="30" dirty="0">
                <a:solidFill>
                  <a:srgbClr val="221F1F"/>
                </a:solidFill>
                <a:latin typeface="Arial"/>
                <a:cs typeface="Arial"/>
              </a:rPr>
              <a:t>rên </a:t>
            </a:r>
            <a:r>
              <a:rPr sz="1600" b="1" spc="30" dirty="0">
                <a:solidFill>
                  <a:srgbClr val="137333"/>
                </a:solidFill>
                <a:latin typeface="Arial"/>
                <a:cs typeface="Arial"/>
              </a:rPr>
              <a:t>m</a:t>
            </a:r>
            <a:r>
              <a:rPr sz="1600" spc="30" dirty="0">
                <a:solidFill>
                  <a:srgbClr val="221F1F"/>
                </a:solidFill>
                <a:latin typeface="Arial"/>
                <a:cs typeface="Arial"/>
              </a:rPr>
              <a:t>ột </a:t>
            </a:r>
            <a:r>
              <a:rPr sz="1600" b="1" dirty="0">
                <a:solidFill>
                  <a:srgbClr val="137333"/>
                </a:solidFill>
                <a:latin typeface="Arial"/>
                <a:cs typeface="Arial"/>
              </a:rPr>
              <a:t>c</a:t>
            </a:r>
            <a:r>
              <a:rPr sz="1600" dirty="0">
                <a:solidFill>
                  <a:srgbClr val="221F1F"/>
                </a:solidFill>
                <a:latin typeface="Arial"/>
                <a:cs typeface="Arial"/>
              </a:rPr>
              <a:t>hiếc </a:t>
            </a:r>
            <a:r>
              <a:rPr sz="1600" b="1" spc="-20" dirty="0">
                <a:solidFill>
                  <a:srgbClr val="137333"/>
                </a:solidFill>
                <a:latin typeface="Arial"/>
                <a:cs typeface="Arial"/>
              </a:rPr>
              <a:t>x</a:t>
            </a:r>
            <a:r>
              <a:rPr sz="1600" spc="-20" dirty="0">
                <a:solidFill>
                  <a:srgbClr val="221F1F"/>
                </a:solidFill>
                <a:latin typeface="Arial"/>
                <a:cs typeface="Arial"/>
              </a:rPr>
              <a:t>e</a:t>
            </a:r>
            <a:r>
              <a:rPr sz="1600" spc="-229" dirty="0">
                <a:solidFill>
                  <a:srgbClr val="221F1F"/>
                </a:solidFill>
                <a:latin typeface="Arial"/>
                <a:cs typeface="Arial"/>
              </a:rPr>
              <a:t> </a:t>
            </a:r>
            <a:r>
              <a:rPr sz="1600" b="1" spc="35" dirty="0">
                <a:solidFill>
                  <a:srgbClr val="137333"/>
                </a:solidFill>
                <a:latin typeface="Arial"/>
                <a:cs typeface="Arial"/>
              </a:rPr>
              <a:t>t</a:t>
            </a:r>
            <a:r>
              <a:rPr sz="1600" spc="35" dirty="0">
                <a:solidFill>
                  <a:srgbClr val="221F1F"/>
                </a:solidFill>
                <a:latin typeface="Arial"/>
                <a:cs typeface="Arial"/>
              </a:rPr>
              <a:t>ăng”  </a:t>
            </a:r>
            <a:r>
              <a:rPr sz="1600" b="1" spc="35" dirty="0">
                <a:solidFill>
                  <a:srgbClr val="137333"/>
                </a:solidFill>
                <a:latin typeface="Arial"/>
                <a:cs typeface="Arial"/>
              </a:rPr>
              <a:t>5Aetmcxt</a:t>
            </a:r>
            <a:endParaRPr sz="1600" dirty="0">
              <a:latin typeface="Arial"/>
              <a:cs typeface="Arial"/>
            </a:endParaRPr>
          </a:p>
          <a:p>
            <a:pPr marL="979169" algn="ctr">
              <a:lnSpc>
                <a:spcPct val="100000"/>
              </a:lnSpc>
              <a:spcBef>
                <a:spcPts val="1215"/>
              </a:spcBef>
            </a:pPr>
            <a:r>
              <a:rPr sz="1600" b="1" spc="50" dirty="0">
                <a:solidFill>
                  <a:srgbClr val="137333"/>
                </a:solidFill>
                <a:latin typeface="Arial"/>
                <a:cs typeface="Arial"/>
              </a:rPr>
              <a:t>5Aetmcxt#</a:t>
            </a:r>
            <a:endParaRPr sz="1600" dirty="0">
              <a:latin typeface="Arial"/>
              <a:cs typeface="Arial"/>
            </a:endParaRPr>
          </a:p>
        </p:txBody>
      </p:sp>
      <p:sp>
        <p:nvSpPr>
          <p:cNvPr id="15" name="object 15"/>
          <p:cNvSpPr/>
          <p:nvPr/>
        </p:nvSpPr>
        <p:spPr>
          <a:xfrm>
            <a:off x="665930" y="4238625"/>
            <a:ext cx="4392295" cy="0"/>
          </a:xfrm>
          <a:custGeom>
            <a:avLst/>
            <a:gdLst/>
            <a:ahLst/>
            <a:cxnLst/>
            <a:rect l="l" t="t" r="r" b="b"/>
            <a:pathLst>
              <a:path w="4392295">
                <a:moveTo>
                  <a:pt x="0" y="0"/>
                </a:moveTo>
                <a:lnTo>
                  <a:pt x="4392117" y="0"/>
                </a:lnTo>
              </a:path>
            </a:pathLst>
          </a:custGeom>
          <a:ln w="3175">
            <a:solidFill>
              <a:srgbClr val="969696"/>
            </a:solidFill>
          </a:ln>
        </p:spPr>
        <p:txBody>
          <a:bodyPr wrap="square" lIns="0" tIns="0" rIns="0" bIns="0" rtlCol="0"/>
          <a:lstStyle/>
          <a:p>
            <a:endParaRPr/>
          </a:p>
        </p:txBody>
      </p:sp>
      <p:sp>
        <p:nvSpPr>
          <p:cNvPr id="16" name="object 16"/>
          <p:cNvSpPr/>
          <p:nvPr/>
        </p:nvSpPr>
        <p:spPr>
          <a:xfrm>
            <a:off x="2847682" y="670763"/>
            <a:ext cx="174332" cy="228828"/>
          </a:xfrm>
          <a:prstGeom prst="rect">
            <a:avLst/>
          </a:prstGeom>
          <a:blipFill>
            <a:blip r:embed="rId5" cstate="print"/>
            <a:stretch>
              <a:fillRect/>
            </a:stretch>
          </a:blipFill>
        </p:spPr>
        <p:txBody>
          <a:bodyPr wrap="square" lIns="0" tIns="0" rIns="0" bIns="0" rtlCol="0"/>
          <a:lstStyle/>
          <a:p>
            <a:endParaRPr/>
          </a:p>
        </p:txBody>
      </p:sp>
      <p:grpSp>
        <p:nvGrpSpPr>
          <p:cNvPr id="17" name="object 17"/>
          <p:cNvGrpSpPr/>
          <p:nvPr/>
        </p:nvGrpSpPr>
        <p:grpSpPr>
          <a:xfrm>
            <a:off x="4614303" y="399046"/>
            <a:ext cx="346075" cy="349250"/>
            <a:chOff x="4614303" y="399046"/>
            <a:chExt cx="346075" cy="349250"/>
          </a:xfrm>
        </p:grpSpPr>
        <p:sp>
          <p:nvSpPr>
            <p:cNvPr id="18" name="object 18"/>
            <p:cNvSpPr/>
            <p:nvPr/>
          </p:nvSpPr>
          <p:spPr>
            <a:xfrm>
              <a:off x="4614303" y="399046"/>
              <a:ext cx="345478" cy="163474"/>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4614303" y="584327"/>
              <a:ext cx="345478" cy="163474"/>
            </a:xfrm>
            <a:prstGeom prst="rect">
              <a:avLst/>
            </a:prstGeom>
            <a:blipFill>
              <a:blip r:embed="rId7" cstate="print"/>
              <a:stretch>
                <a:fillRect/>
              </a:stretch>
            </a:blipFill>
          </p:spPr>
          <p:txBody>
            <a:bodyPr wrap="square" lIns="0" tIns="0" rIns="0" bIns="0" rtlCol="0"/>
            <a:lstStyle/>
            <a:p>
              <a:endParaRPr/>
            </a:p>
          </p:txBody>
        </p:sp>
      </p:grpSp>
      <p:sp>
        <p:nvSpPr>
          <p:cNvPr id="20" name="object 20"/>
          <p:cNvSpPr/>
          <p:nvPr/>
        </p:nvSpPr>
        <p:spPr>
          <a:xfrm>
            <a:off x="371840" y="3552825"/>
            <a:ext cx="104800" cy="104813"/>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361472" y="4327866"/>
            <a:ext cx="104800" cy="104813"/>
          </a:xfrm>
          <a:prstGeom prst="rect">
            <a:avLst/>
          </a:prstGeom>
          <a:blipFill>
            <a:blip r:embed="rId9" cstate="print"/>
            <a:stretch>
              <a:fillRect/>
            </a:stretch>
          </a:blipFill>
        </p:spPr>
        <p:txBody>
          <a:bodyPr wrap="square" lIns="0" tIns="0" rIns="0" bIns="0" rtlCol="0"/>
          <a:lstStyle/>
          <a:p>
            <a:endParaRPr/>
          </a:p>
        </p:txBody>
      </p:sp>
      <p:sp>
        <p:nvSpPr>
          <p:cNvPr id="22" name="object 22"/>
          <p:cNvSpPr txBox="1"/>
          <p:nvPr/>
        </p:nvSpPr>
        <p:spPr>
          <a:xfrm>
            <a:off x="260715" y="7193157"/>
            <a:ext cx="11112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386FDE"/>
                </a:solidFill>
                <a:latin typeface="Arial"/>
                <a:cs typeface="Arial"/>
              </a:rPr>
              <a:t>5</a:t>
            </a:r>
            <a:endParaRPr sz="1200">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1468" y="1495729"/>
            <a:ext cx="4811265" cy="3761231"/>
            <a:chOff x="472192" y="2466365"/>
            <a:chExt cx="4811265" cy="3761231"/>
          </a:xfrm>
        </p:grpSpPr>
        <p:sp>
          <p:nvSpPr>
            <p:cNvPr id="3" name="object 3"/>
            <p:cNvSpPr/>
            <p:nvPr/>
          </p:nvSpPr>
          <p:spPr>
            <a:xfrm>
              <a:off x="472192" y="2466365"/>
              <a:ext cx="4568945" cy="376123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22770" y="2517152"/>
              <a:ext cx="4469130" cy="3662045"/>
            </a:xfrm>
            <a:custGeom>
              <a:avLst/>
              <a:gdLst/>
              <a:ahLst/>
              <a:cxnLst/>
              <a:rect l="l" t="t" r="r" b="b"/>
              <a:pathLst>
                <a:path w="4469130" h="3662045">
                  <a:moveTo>
                    <a:pt x="4316577" y="0"/>
                  </a:moveTo>
                  <a:lnTo>
                    <a:pt x="152400" y="0"/>
                  </a:lnTo>
                  <a:lnTo>
                    <a:pt x="104363" y="7802"/>
                  </a:lnTo>
                  <a:lnTo>
                    <a:pt x="62544" y="29504"/>
                  </a:lnTo>
                  <a:lnTo>
                    <a:pt x="29504" y="62544"/>
                  </a:lnTo>
                  <a:lnTo>
                    <a:pt x="7802" y="104363"/>
                  </a:lnTo>
                  <a:lnTo>
                    <a:pt x="0" y="152400"/>
                  </a:lnTo>
                  <a:lnTo>
                    <a:pt x="0" y="3509149"/>
                  </a:lnTo>
                  <a:lnTo>
                    <a:pt x="7802" y="3557186"/>
                  </a:lnTo>
                  <a:lnTo>
                    <a:pt x="29504" y="3599004"/>
                  </a:lnTo>
                  <a:lnTo>
                    <a:pt x="62544" y="3632045"/>
                  </a:lnTo>
                  <a:lnTo>
                    <a:pt x="104363" y="3653746"/>
                  </a:lnTo>
                  <a:lnTo>
                    <a:pt x="152400" y="3661549"/>
                  </a:lnTo>
                  <a:lnTo>
                    <a:pt x="4316577" y="3661549"/>
                  </a:lnTo>
                  <a:lnTo>
                    <a:pt x="4364618" y="3653746"/>
                  </a:lnTo>
                  <a:lnTo>
                    <a:pt x="4406438" y="3632045"/>
                  </a:lnTo>
                  <a:lnTo>
                    <a:pt x="4439476" y="3599004"/>
                  </a:lnTo>
                  <a:lnTo>
                    <a:pt x="4461175" y="3557186"/>
                  </a:lnTo>
                  <a:lnTo>
                    <a:pt x="4468977" y="3509149"/>
                  </a:lnTo>
                  <a:lnTo>
                    <a:pt x="4468977" y="152400"/>
                  </a:lnTo>
                  <a:lnTo>
                    <a:pt x="4461175" y="104363"/>
                  </a:lnTo>
                  <a:lnTo>
                    <a:pt x="4439476" y="62544"/>
                  </a:lnTo>
                  <a:lnTo>
                    <a:pt x="4406438" y="29504"/>
                  </a:lnTo>
                  <a:lnTo>
                    <a:pt x="4364618" y="7802"/>
                  </a:lnTo>
                  <a:lnTo>
                    <a:pt x="4316577" y="0"/>
                  </a:lnTo>
                  <a:close/>
                </a:path>
              </a:pathLst>
            </a:custGeom>
            <a:solidFill>
              <a:srgbClr val="FFFFFF"/>
            </a:solidFill>
          </p:spPr>
          <p:txBody>
            <a:bodyPr wrap="square" lIns="0" tIns="0" rIns="0" bIns="0" rtlCol="0"/>
            <a:lstStyle/>
            <a:p>
              <a:endParaRPr/>
            </a:p>
          </p:txBody>
        </p:sp>
        <p:sp>
          <p:nvSpPr>
            <p:cNvPr id="5" name="object 5"/>
            <p:cNvSpPr/>
            <p:nvPr/>
          </p:nvSpPr>
          <p:spPr>
            <a:xfrm>
              <a:off x="2616326" y="2784741"/>
              <a:ext cx="2529840" cy="339396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015014" y="4210545"/>
              <a:ext cx="26670" cy="387350"/>
            </a:xfrm>
            <a:custGeom>
              <a:avLst/>
              <a:gdLst/>
              <a:ahLst/>
              <a:cxnLst/>
              <a:rect l="l" t="t" r="r" b="b"/>
              <a:pathLst>
                <a:path w="26670" h="387350">
                  <a:moveTo>
                    <a:pt x="26365" y="0"/>
                  </a:moveTo>
                  <a:lnTo>
                    <a:pt x="0" y="0"/>
                  </a:lnTo>
                  <a:lnTo>
                    <a:pt x="0" y="387146"/>
                  </a:lnTo>
                  <a:lnTo>
                    <a:pt x="26365" y="387146"/>
                  </a:lnTo>
                  <a:lnTo>
                    <a:pt x="26365" y="0"/>
                  </a:lnTo>
                  <a:close/>
                </a:path>
              </a:pathLst>
            </a:custGeom>
            <a:solidFill>
              <a:srgbClr val="E8E8E8"/>
            </a:solidFill>
          </p:spPr>
          <p:txBody>
            <a:bodyPr wrap="square" lIns="0" tIns="0" rIns="0" bIns="0" rtlCol="0"/>
            <a:lstStyle/>
            <a:p>
              <a:endParaRPr/>
            </a:p>
          </p:txBody>
        </p:sp>
        <p:sp>
          <p:nvSpPr>
            <p:cNvPr id="7" name="object 7"/>
            <p:cNvSpPr/>
            <p:nvPr/>
          </p:nvSpPr>
          <p:spPr>
            <a:xfrm>
              <a:off x="2647898" y="2850274"/>
              <a:ext cx="2635559" cy="3328670"/>
            </a:xfrm>
            <a:custGeom>
              <a:avLst/>
              <a:gdLst/>
              <a:ahLst/>
              <a:cxnLst/>
              <a:rect l="l" t="t" r="r" b="b"/>
              <a:pathLst>
                <a:path w="2367279" h="3328670">
                  <a:moveTo>
                    <a:pt x="2196820" y="0"/>
                  </a:moveTo>
                  <a:lnTo>
                    <a:pt x="170294" y="0"/>
                  </a:lnTo>
                  <a:lnTo>
                    <a:pt x="125162" y="6109"/>
                  </a:lnTo>
                  <a:lnTo>
                    <a:pt x="84521" y="23336"/>
                  </a:lnTo>
                  <a:lnTo>
                    <a:pt x="50028" y="50022"/>
                  </a:lnTo>
                  <a:lnTo>
                    <a:pt x="23339" y="84512"/>
                  </a:lnTo>
                  <a:lnTo>
                    <a:pt x="6110" y="125150"/>
                  </a:lnTo>
                  <a:lnTo>
                    <a:pt x="0" y="170281"/>
                  </a:lnTo>
                  <a:lnTo>
                    <a:pt x="0" y="3328427"/>
                  </a:lnTo>
                  <a:lnTo>
                    <a:pt x="2367102" y="3328427"/>
                  </a:lnTo>
                  <a:lnTo>
                    <a:pt x="2367102" y="170281"/>
                  </a:lnTo>
                  <a:lnTo>
                    <a:pt x="2360993" y="125150"/>
                  </a:lnTo>
                  <a:lnTo>
                    <a:pt x="2343769" y="84512"/>
                  </a:lnTo>
                  <a:lnTo>
                    <a:pt x="2317084" y="50022"/>
                  </a:lnTo>
                  <a:lnTo>
                    <a:pt x="2282595" y="23336"/>
                  </a:lnTo>
                  <a:lnTo>
                    <a:pt x="2241955" y="6109"/>
                  </a:lnTo>
                  <a:lnTo>
                    <a:pt x="2196820" y="0"/>
                  </a:lnTo>
                  <a:close/>
                </a:path>
              </a:pathLst>
            </a:custGeom>
            <a:solidFill>
              <a:srgbClr val="F8F7F6"/>
            </a:solidFill>
          </p:spPr>
          <p:txBody>
            <a:bodyPr wrap="square" lIns="0" tIns="0" rIns="0" bIns="0" rtlCol="0"/>
            <a:lstStyle/>
            <a:p>
              <a:endParaRPr/>
            </a:p>
          </p:txBody>
        </p:sp>
        <p:sp>
          <p:nvSpPr>
            <p:cNvPr id="8" name="object 8"/>
            <p:cNvSpPr/>
            <p:nvPr/>
          </p:nvSpPr>
          <p:spPr>
            <a:xfrm>
              <a:off x="2647911" y="2895053"/>
              <a:ext cx="2344420" cy="3284220"/>
            </a:xfrm>
            <a:custGeom>
              <a:avLst/>
              <a:gdLst/>
              <a:ahLst/>
              <a:cxnLst/>
              <a:rect l="l" t="t" r="r" b="b"/>
              <a:pathLst>
                <a:path w="2344420" h="3284220">
                  <a:moveTo>
                    <a:pt x="2173757" y="0"/>
                  </a:moveTo>
                  <a:lnTo>
                    <a:pt x="170281" y="0"/>
                  </a:lnTo>
                  <a:lnTo>
                    <a:pt x="125150" y="6109"/>
                  </a:lnTo>
                  <a:lnTo>
                    <a:pt x="84512" y="23336"/>
                  </a:lnTo>
                  <a:lnTo>
                    <a:pt x="50022" y="50022"/>
                  </a:lnTo>
                  <a:lnTo>
                    <a:pt x="23336" y="84512"/>
                  </a:lnTo>
                  <a:lnTo>
                    <a:pt x="6109" y="125150"/>
                  </a:lnTo>
                  <a:lnTo>
                    <a:pt x="0" y="170281"/>
                  </a:lnTo>
                  <a:lnTo>
                    <a:pt x="0" y="3283648"/>
                  </a:lnTo>
                  <a:lnTo>
                    <a:pt x="2344039" y="3283648"/>
                  </a:lnTo>
                  <a:lnTo>
                    <a:pt x="2344039" y="170281"/>
                  </a:lnTo>
                  <a:lnTo>
                    <a:pt x="2337929" y="125150"/>
                  </a:lnTo>
                  <a:lnTo>
                    <a:pt x="2320705" y="84512"/>
                  </a:lnTo>
                  <a:lnTo>
                    <a:pt x="2294021" y="50022"/>
                  </a:lnTo>
                  <a:lnTo>
                    <a:pt x="2259532" y="23336"/>
                  </a:lnTo>
                  <a:lnTo>
                    <a:pt x="2218892" y="6109"/>
                  </a:lnTo>
                  <a:lnTo>
                    <a:pt x="2173757" y="0"/>
                  </a:lnTo>
                  <a:close/>
                </a:path>
              </a:pathLst>
            </a:custGeom>
            <a:solidFill>
              <a:srgbClr val="E8E8E8"/>
            </a:solidFill>
          </p:spPr>
          <p:txBody>
            <a:bodyPr wrap="square" lIns="0" tIns="0" rIns="0" bIns="0" rtlCol="0"/>
            <a:lstStyle/>
            <a:p>
              <a:endParaRPr/>
            </a:p>
          </p:txBody>
        </p:sp>
        <p:sp>
          <p:nvSpPr>
            <p:cNvPr id="9" name="object 9"/>
            <p:cNvSpPr/>
            <p:nvPr/>
          </p:nvSpPr>
          <p:spPr>
            <a:xfrm>
              <a:off x="2915523" y="2992539"/>
              <a:ext cx="2038403" cy="3186430"/>
            </a:xfrm>
            <a:custGeom>
              <a:avLst/>
              <a:gdLst/>
              <a:ahLst/>
              <a:cxnLst/>
              <a:rect l="l" t="t" r="r" b="b"/>
              <a:pathLst>
                <a:path w="2270760" h="3186429">
                  <a:moveTo>
                    <a:pt x="2138083" y="0"/>
                  </a:moveTo>
                  <a:lnTo>
                    <a:pt x="132232" y="0"/>
                  </a:lnTo>
                  <a:lnTo>
                    <a:pt x="90550" y="6769"/>
                  </a:lnTo>
                  <a:lnTo>
                    <a:pt x="54265" y="25597"/>
                  </a:lnTo>
                  <a:lnTo>
                    <a:pt x="25598" y="54263"/>
                  </a:lnTo>
                  <a:lnTo>
                    <a:pt x="6769" y="90544"/>
                  </a:lnTo>
                  <a:lnTo>
                    <a:pt x="0" y="132219"/>
                  </a:lnTo>
                  <a:lnTo>
                    <a:pt x="0" y="3186163"/>
                  </a:lnTo>
                  <a:lnTo>
                    <a:pt x="2270302" y="3186163"/>
                  </a:lnTo>
                  <a:lnTo>
                    <a:pt x="2270302" y="132219"/>
                  </a:lnTo>
                  <a:lnTo>
                    <a:pt x="2263534" y="90544"/>
                  </a:lnTo>
                  <a:lnTo>
                    <a:pt x="2244708" y="54263"/>
                  </a:lnTo>
                  <a:lnTo>
                    <a:pt x="2216045" y="25597"/>
                  </a:lnTo>
                  <a:lnTo>
                    <a:pt x="2179763" y="6769"/>
                  </a:lnTo>
                  <a:lnTo>
                    <a:pt x="2138083" y="0"/>
                  </a:lnTo>
                  <a:close/>
                </a:path>
              </a:pathLst>
            </a:custGeom>
            <a:solidFill>
              <a:srgbClr val="FFFFFF"/>
            </a:solidFill>
          </p:spPr>
          <p:txBody>
            <a:bodyPr wrap="square" lIns="0" tIns="0" rIns="0" bIns="0" rtlCol="0"/>
            <a:lstStyle/>
            <a:p>
              <a:endParaRPr/>
            </a:p>
          </p:txBody>
        </p:sp>
      </p:grpSp>
      <p:sp>
        <p:nvSpPr>
          <p:cNvPr id="10" name="object 10"/>
          <p:cNvSpPr/>
          <p:nvPr/>
        </p:nvSpPr>
        <p:spPr>
          <a:xfrm>
            <a:off x="0" y="1799374"/>
            <a:ext cx="1270" cy="527685"/>
          </a:xfrm>
          <a:custGeom>
            <a:avLst/>
            <a:gdLst/>
            <a:ahLst/>
            <a:cxnLst/>
            <a:rect l="l" t="t" r="r" b="b"/>
            <a:pathLst>
              <a:path w="1270" h="527685">
                <a:moveTo>
                  <a:pt x="863" y="527278"/>
                </a:moveTo>
                <a:lnTo>
                  <a:pt x="0" y="527278"/>
                </a:lnTo>
                <a:lnTo>
                  <a:pt x="0" y="0"/>
                </a:lnTo>
                <a:lnTo>
                  <a:pt x="863" y="0"/>
                </a:lnTo>
                <a:lnTo>
                  <a:pt x="863" y="527278"/>
                </a:lnTo>
                <a:close/>
              </a:path>
            </a:pathLst>
          </a:custGeom>
          <a:solidFill>
            <a:srgbClr val="E8EAEC"/>
          </a:solidFill>
        </p:spPr>
        <p:txBody>
          <a:bodyPr wrap="square" lIns="0" tIns="0" rIns="0" bIns="0" rtlCol="0"/>
          <a:lstStyle/>
          <a:p>
            <a:endParaRPr/>
          </a:p>
        </p:txBody>
      </p:sp>
      <p:sp>
        <p:nvSpPr>
          <p:cNvPr id="11" name="object 11"/>
          <p:cNvSpPr/>
          <p:nvPr/>
        </p:nvSpPr>
        <p:spPr>
          <a:xfrm>
            <a:off x="489162" y="604818"/>
            <a:ext cx="104813" cy="104813"/>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866055" y="545258"/>
            <a:ext cx="3827635" cy="259045"/>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175AB9"/>
                </a:solidFill>
                <a:latin typeface="Arial"/>
                <a:cs typeface="Arial"/>
              </a:rPr>
              <a:t>Cập nhật</a:t>
            </a:r>
            <a:r>
              <a:rPr sz="1600" spc="340" dirty="0">
                <a:solidFill>
                  <a:srgbClr val="175AB9"/>
                </a:solidFill>
                <a:latin typeface="Arial"/>
                <a:cs typeface="Arial"/>
              </a:rPr>
              <a:t> </a:t>
            </a:r>
            <a:r>
              <a:rPr sz="1600" spc="5" dirty="0">
                <a:solidFill>
                  <a:srgbClr val="221F1F"/>
                </a:solidFill>
                <a:latin typeface="Arial"/>
                <a:cs typeface="Arial"/>
              </a:rPr>
              <a:t>các </a:t>
            </a:r>
            <a:r>
              <a:rPr sz="1600" spc="10" dirty="0">
                <a:solidFill>
                  <a:srgbClr val="221F1F"/>
                </a:solidFill>
                <a:latin typeface="Arial"/>
                <a:cs typeface="Arial"/>
              </a:rPr>
              <a:t>phần mềm bảo</a:t>
            </a:r>
            <a:r>
              <a:rPr sz="1600" spc="-190" dirty="0">
                <a:solidFill>
                  <a:srgbClr val="221F1F"/>
                </a:solidFill>
                <a:latin typeface="Arial"/>
                <a:cs typeface="Arial"/>
              </a:rPr>
              <a:t> </a:t>
            </a:r>
            <a:r>
              <a:rPr sz="1600" spc="10" dirty="0">
                <a:solidFill>
                  <a:srgbClr val="221F1F"/>
                </a:solidFill>
                <a:latin typeface="Arial"/>
                <a:cs typeface="Arial"/>
              </a:rPr>
              <a:t>mật</a:t>
            </a:r>
            <a:endParaRPr sz="1600" dirty="0">
              <a:latin typeface="Arial"/>
              <a:cs typeface="Arial"/>
            </a:endParaRPr>
          </a:p>
        </p:txBody>
      </p:sp>
      <p:sp>
        <p:nvSpPr>
          <p:cNvPr id="15" name="object 15"/>
          <p:cNvSpPr/>
          <p:nvPr/>
        </p:nvSpPr>
        <p:spPr>
          <a:xfrm>
            <a:off x="541568" y="1038225"/>
            <a:ext cx="4392295" cy="0"/>
          </a:xfrm>
          <a:custGeom>
            <a:avLst/>
            <a:gdLst/>
            <a:ahLst/>
            <a:cxnLst/>
            <a:rect l="l" t="t" r="r" b="b"/>
            <a:pathLst>
              <a:path w="4392295">
                <a:moveTo>
                  <a:pt x="0" y="0"/>
                </a:moveTo>
                <a:lnTo>
                  <a:pt x="4392129" y="0"/>
                </a:lnTo>
              </a:path>
            </a:pathLst>
          </a:custGeom>
          <a:ln w="3175">
            <a:solidFill>
              <a:srgbClr val="969696"/>
            </a:solidFill>
          </a:ln>
        </p:spPr>
        <p:txBody>
          <a:bodyPr wrap="square" lIns="0" tIns="0" rIns="0" bIns="0" rtlCol="0"/>
          <a:lstStyle/>
          <a:p>
            <a:endParaRPr/>
          </a:p>
        </p:txBody>
      </p:sp>
      <p:sp>
        <p:nvSpPr>
          <p:cNvPr id="16" name="object 16"/>
          <p:cNvSpPr/>
          <p:nvPr/>
        </p:nvSpPr>
        <p:spPr>
          <a:xfrm>
            <a:off x="0" y="0"/>
            <a:ext cx="5328285" cy="0"/>
          </a:xfrm>
          <a:custGeom>
            <a:avLst/>
            <a:gdLst/>
            <a:ahLst/>
            <a:cxnLst/>
            <a:rect l="l" t="t" r="r" b="b"/>
            <a:pathLst>
              <a:path w="5328285">
                <a:moveTo>
                  <a:pt x="5328005" y="0"/>
                </a:moveTo>
                <a:lnTo>
                  <a:pt x="0" y="0"/>
                </a:lnTo>
                <a:lnTo>
                  <a:pt x="5328005" y="0"/>
                </a:lnTo>
                <a:close/>
              </a:path>
            </a:pathLst>
          </a:custGeom>
          <a:solidFill>
            <a:srgbClr val="1B73E6"/>
          </a:solidFill>
        </p:spPr>
        <p:txBody>
          <a:bodyPr wrap="square" lIns="0" tIns="0" rIns="0" bIns="0" rtlCol="0"/>
          <a:lstStyle/>
          <a:p>
            <a:endParaRPr/>
          </a:p>
        </p:txBody>
      </p:sp>
      <p:sp>
        <p:nvSpPr>
          <p:cNvPr id="17" name="object 17"/>
          <p:cNvSpPr/>
          <p:nvPr/>
        </p:nvSpPr>
        <p:spPr>
          <a:xfrm>
            <a:off x="490268" y="1266825"/>
            <a:ext cx="104813" cy="104813"/>
          </a:xfrm>
          <a:prstGeom prst="rect">
            <a:avLst/>
          </a:prstGeom>
          <a:blipFill>
            <a:blip r:embed="rId5" cstate="print"/>
            <a:stretch>
              <a:fillRect/>
            </a:stretch>
          </a:blipFill>
        </p:spPr>
        <p:txBody>
          <a:bodyPr wrap="square" lIns="0" tIns="0" rIns="0" bIns="0" rtlCol="0"/>
          <a:lstStyle/>
          <a:p>
            <a:endParaRPr/>
          </a:p>
        </p:txBody>
      </p:sp>
      <p:sp>
        <p:nvSpPr>
          <p:cNvPr id="18" name="object 18"/>
          <p:cNvSpPr txBox="1"/>
          <p:nvPr/>
        </p:nvSpPr>
        <p:spPr>
          <a:xfrm>
            <a:off x="980017" y="1215091"/>
            <a:ext cx="2305293" cy="259045"/>
          </a:xfrm>
          <a:prstGeom prst="rect">
            <a:avLst/>
          </a:prstGeom>
        </p:spPr>
        <p:txBody>
          <a:bodyPr vert="horz" wrap="square" lIns="0" tIns="12700" rIns="0" bIns="0" rtlCol="0">
            <a:spAutoFit/>
          </a:bodyPr>
          <a:lstStyle/>
          <a:p>
            <a:pPr marL="12700">
              <a:lnSpc>
                <a:spcPct val="100000"/>
              </a:lnSpc>
              <a:spcBef>
                <a:spcPts val="100"/>
              </a:spcBef>
            </a:pPr>
            <a:r>
              <a:rPr sz="1600" spc="-15" dirty="0">
                <a:solidFill>
                  <a:srgbClr val="221F1F"/>
                </a:solidFill>
                <a:latin typeface="Arial"/>
                <a:cs typeface="Arial"/>
              </a:rPr>
              <a:t>Xác thực 2</a:t>
            </a:r>
            <a:r>
              <a:rPr sz="1600" spc="-65" dirty="0">
                <a:solidFill>
                  <a:srgbClr val="221F1F"/>
                </a:solidFill>
                <a:latin typeface="Arial"/>
                <a:cs typeface="Arial"/>
              </a:rPr>
              <a:t> </a:t>
            </a:r>
            <a:r>
              <a:rPr sz="1600" spc="-15" dirty="0">
                <a:solidFill>
                  <a:srgbClr val="221F1F"/>
                </a:solidFill>
                <a:latin typeface="Arial"/>
                <a:cs typeface="Arial"/>
              </a:rPr>
              <a:t>bước</a:t>
            </a:r>
            <a:endParaRPr sz="1600" dirty="0">
              <a:latin typeface="Arial"/>
              <a:cs typeface="Arial"/>
            </a:endParaRPr>
          </a:p>
        </p:txBody>
      </p:sp>
      <p:grpSp>
        <p:nvGrpSpPr>
          <p:cNvPr id="19" name="object 19"/>
          <p:cNvGrpSpPr/>
          <p:nvPr/>
        </p:nvGrpSpPr>
        <p:grpSpPr>
          <a:xfrm>
            <a:off x="557886" y="2327059"/>
            <a:ext cx="351790" cy="359461"/>
            <a:chOff x="681474" y="3280079"/>
            <a:chExt cx="351790" cy="374015"/>
          </a:xfrm>
        </p:grpSpPr>
        <p:sp>
          <p:nvSpPr>
            <p:cNvPr id="20" name="object 20"/>
            <p:cNvSpPr/>
            <p:nvPr/>
          </p:nvSpPr>
          <p:spPr>
            <a:xfrm>
              <a:off x="681474" y="3309988"/>
              <a:ext cx="351790" cy="344170"/>
            </a:xfrm>
            <a:custGeom>
              <a:avLst/>
              <a:gdLst/>
              <a:ahLst/>
              <a:cxnLst/>
              <a:rect l="l" t="t" r="r" b="b"/>
              <a:pathLst>
                <a:path w="351790" h="344170">
                  <a:moveTo>
                    <a:pt x="175818" y="0"/>
                  </a:moveTo>
                  <a:lnTo>
                    <a:pt x="129078" y="6144"/>
                  </a:lnTo>
                  <a:lnTo>
                    <a:pt x="87078" y="23484"/>
                  </a:lnTo>
                  <a:lnTo>
                    <a:pt x="51495" y="50379"/>
                  </a:lnTo>
                  <a:lnTo>
                    <a:pt x="24003" y="85189"/>
                  </a:lnTo>
                  <a:lnTo>
                    <a:pt x="6280" y="126275"/>
                  </a:lnTo>
                  <a:lnTo>
                    <a:pt x="0" y="171996"/>
                  </a:lnTo>
                  <a:lnTo>
                    <a:pt x="6280" y="217716"/>
                  </a:lnTo>
                  <a:lnTo>
                    <a:pt x="24003" y="258802"/>
                  </a:lnTo>
                  <a:lnTo>
                    <a:pt x="51495" y="293612"/>
                  </a:lnTo>
                  <a:lnTo>
                    <a:pt x="87078" y="320508"/>
                  </a:lnTo>
                  <a:lnTo>
                    <a:pt x="129078" y="337847"/>
                  </a:lnTo>
                  <a:lnTo>
                    <a:pt x="175818" y="343992"/>
                  </a:lnTo>
                  <a:lnTo>
                    <a:pt x="222560" y="337847"/>
                  </a:lnTo>
                  <a:lnTo>
                    <a:pt x="264562" y="320508"/>
                  </a:lnTo>
                  <a:lnTo>
                    <a:pt x="300148" y="293612"/>
                  </a:lnTo>
                  <a:lnTo>
                    <a:pt x="327643" y="258802"/>
                  </a:lnTo>
                  <a:lnTo>
                    <a:pt x="345369" y="217716"/>
                  </a:lnTo>
                  <a:lnTo>
                    <a:pt x="351650" y="171996"/>
                  </a:lnTo>
                  <a:lnTo>
                    <a:pt x="345369" y="126275"/>
                  </a:lnTo>
                  <a:lnTo>
                    <a:pt x="327643" y="85189"/>
                  </a:lnTo>
                  <a:lnTo>
                    <a:pt x="300148" y="50379"/>
                  </a:lnTo>
                  <a:lnTo>
                    <a:pt x="264562" y="23484"/>
                  </a:lnTo>
                  <a:lnTo>
                    <a:pt x="222560" y="6144"/>
                  </a:lnTo>
                  <a:lnTo>
                    <a:pt x="175818" y="0"/>
                  </a:lnTo>
                  <a:close/>
                </a:path>
              </a:pathLst>
            </a:custGeom>
            <a:solidFill>
              <a:srgbClr val="E8EAEC"/>
            </a:solidFill>
          </p:spPr>
          <p:txBody>
            <a:bodyPr wrap="square" lIns="0" tIns="0" rIns="0" bIns="0" rtlCol="0"/>
            <a:lstStyle/>
            <a:p>
              <a:endParaRPr/>
            </a:p>
          </p:txBody>
        </p:sp>
        <p:sp>
          <p:nvSpPr>
            <p:cNvPr id="21" name="object 21"/>
            <p:cNvSpPr/>
            <p:nvPr/>
          </p:nvSpPr>
          <p:spPr>
            <a:xfrm>
              <a:off x="729207" y="3308794"/>
              <a:ext cx="152380" cy="249897"/>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740921" y="3280092"/>
              <a:ext cx="152400" cy="286385"/>
            </a:xfrm>
            <a:custGeom>
              <a:avLst/>
              <a:gdLst/>
              <a:ahLst/>
              <a:cxnLst/>
              <a:rect l="l" t="t" r="r" b="b"/>
              <a:pathLst>
                <a:path w="152400" h="286385">
                  <a:moveTo>
                    <a:pt x="145097" y="0"/>
                  </a:moveTo>
                  <a:lnTo>
                    <a:pt x="7315" y="0"/>
                  </a:lnTo>
                  <a:lnTo>
                    <a:pt x="0" y="7289"/>
                  </a:lnTo>
                  <a:lnTo>
                    <a:pt x="0" y="278549"/>
                  </a:lnTo>
                  <a:lnTo>
                    <a:pt x="7315" y="285851"/>
                  </a:lnTo>
                  <a:lnTo>
                    <a:pt x="145097" y="285851"/>
                  </a:lnTo>
                  <a:lnTo>
                    <a:pt x="152387" y="278549"/>
                  </a:lnTo>
                  <a:lnTo>
                    <a:pt x="152387" y="7289"/>
                  </a:lnTo>
                  <a:close/>
                </a:path>
              </a:pathLst>
            </a:custGeom>
            <a:solidFill>
              <a:srgbClr val="F8F8F9"/>
            </a:solidFill>
          </p:spPr>
          <p:txBody>
            <a:bodyPr wrap="square" lIns="0" tIns="0" rIns="0" bIns="0" rtlCol="0"/>
            <a:lstStyle/>
            <a:p>
              <a:endParaRPr/>
            </a:p>
          </p:txBody>
        </p:sp>
        <p:sp>
          <p:nvSpPr>
            <p:cNvPr id="23" name="object 23"/>
            <p:cNvSpPr/>
            <p:nvPr/>
          </p:nvSpPr>
          <p:spPr>
            <a:xfrm>
              <a:off x="740918" y="3280079"/>
              <a:ext cx="152400" cy="287020"/>
            </a:xfrm>
            <a:custGeom>
              <a:avLst/>
              <a:gdLst/>
              <a:ahLst/>
              <a:cxnLst/>
              <a:rect l="l" t="t" r="r" b="b"/>
              <a:pathLst>
                <a:path w="152400" h="287020">
                  <a:moveTo>
                    <a:pt x="152387" y="259727"/>
                  </a:moveTo>
                  <a:lnTo>
                    <a:pt x="0" y="259727"/>
                  </a:lnTo>
                  <a:lnTo>
                    <a:pt x="0" y="278942"/>
                  </a:lnTo>
                  <a:lnTo>
                    <a:pt x="6705" y="286562"/>
                  </a:lnTo>
                  <a:lnTo>
                    <a:pt x="145694" y="286562"/>
                  </a:lnTo>
                  <a:lnTo>
                    <a:pt x="152387" y="278942"/>
                  </a:lnTo>
                  <a:lnTo>
                    <a:pt x="152387" y="259727"/>
                  </a:lnTo>
                  <a:close/>
                </a:path>
                <a:path w="152400" h="287020">
                  <a:moveTo>
                    <a:pt x="152387" y="6553"/>
                  </a:moveTo>
                  <a:lnTo>
                    <a:pt x="145694" y="0"/>
                  </a:lnTo>
                  <a:lnTo>
                    <a:pt x="6705" y="0"/>
                  </a:lnTo>
                  <a:lnTo>
                    <a:pt x="0" y="6553"/>
                  </a:lnTo>
                  <a:lnTo>
                    <a:pt x="0" y="23075"/>
                  </a:lnTo>
                  <a:lnTo>
                    <a:pt x="152387" y="23075"/>
                  </a:lnTo>
                  <a:lnTo>
                    <a:pt x="152387" y="6553"/>
                  </a:lnTo>
                  <a:close/>
                </a:path>
              </a:pathLst>
            </a:custGeom>
            <a:solidFill>
              <a:srgbClr val="C2C5C9"/>
            </a:solidFill>
          </p:spPr>
          <p:txBody>
            <a:bodyPr wrap="square" lIns="0" tIns="0" rIns="0" bIns="0" rtlCol="0"/>
            <a:lstStyle/>
            <a:p>
              <a:endParaRPr/>
            </a:p>
          </p:txBody>
        </p:sp>
        <p:sp>
          <p:nvSpPr>
            <p:cNvPr id="24" name="object 24"/>
            <p:cNvSpPr/>
            <p:nvPr/>
          </p:nvSpPr>
          <p:spPr>
            <a:xfrm>
              <a:off x="794277" y="3288918"/>
              <a:ext cx="45720" cy="5715"/>
            </a:xfrm>
            <a:custGeom>
              <a:avLst/>
              <a:gdLst/>
              <a:ahLst/>
              <a:cxnLst/>
              <a:rect l="l" t="t" r="r" b="b"/>
              <a:pathLst>
                <a:path w="45719" h="5714">
                  <a:moveTo>
                    <a:pt x="44957" y="0"/>
                  </a:moveTo>
                  <a:lnTo>
                    <a:pt x="736" y="0"/>
                  </a:lnTo>
                  <a:lnTo>
                    <a:pt x="0" y="723"/>
                  </a:lnTo>
                  <a:lnTo>
                    <a:pt x="0" y="4673"/>
                  </a:lnTo>
                  <a:lnTo>
                    <a:pt x="736" y="5410"/>
                  </a:lnTo>
                  <a:lnTo>
                    <a:pt x="44957" y="5410"/>
                  </a:lnTo>
                  <a:lnTo>
                    <a:pt x="45694" y="4673"/>
                  </a:lnTo>
                  <a:lnTo>
                    <a:pt x="45694" y="723"/>
                  </a:lnTo>
                  <a:close/>
                </a:path>
              </a:pathLst>
            </a:custGeom>
            <a:solidFill>
              <a:srgbClr val="FFFFFF"/>
            </a:solidFill>
          </p:spPr>
          <p:txBody>
            <a:bodyPr wrap="square" lIns="0" tIns="0" rIns="0" bIns="0" rtlCol="0"/>
            <a:lstStyle/>
            <a:p>
              <a:endParaRPr/>
            </a:p>
          </p:txBody>
        </p:sp>
        <p:sp>
          <p:nvSpPr>
            <p:cNvPr id="25" name="object 25"/>
            <p:cNvSpPr/>
            <p:nvPr/>
          </p:nvSpPr>
          <p:spPr>
            <a:xfrm>
              <a:off x="769612" y="3336670"/>
              <a:ext cx="93980" cy="89217"/>
            </a:xfrm>
            <a:prstGeom prst="rect">
              <a:avLst/>
            </a:prstGeom>
            <a:blipFill>
              <a:blip r:embed="rId7" cstate="print"/>
              <a:stretch>
                <a:fillRect/>
              </a:stretch>
            </a:blipFill>
          </p:spPr>
          <p:txBody>
            <a:bodyPr wrap="square" lIns="0" tIns="0" rIns="0" bIns="0" rtlCol="0"/>
            <a:lstStyle/>
            <a:p>
              <a:endParaRPr/>
            </a:p>
          </p:txBody>
        </p:sp>
        <p:sp>
          <p:nvSpPr>
            <p:cNvPr id="26" name="object 26"/>
            <p:cNvSpPr/>
            <p:nvPr/>
          </p:nvSpPr>
          <p:spPr>
            <a:xfrm>
              <a:off x="782093" y="3445941"/>
              <a:ext cx="69215" cy="36830"/>
            </a:xfrm>
            <a:custGeom>
              <a:avLst/>
              <a:gdLst/>
              <a:ahLst/>
              <a:cxnLst/>
              <a:rect l="l" t="t" r="r" b="b"/>
              <a:pathLst>
                <a:path w="69215" h="36829">
                  <a:moveTo>
                    <a:pt x="64058" y="11772"/>
                  </a:moveTo>
                  <a:lnTo>
                    <a:pt x="59918" y="11772"/>
                  </a:lnTo>
                  <a:lnTo>
                    <a:pt x="62200" y="15709"/>
                  </a:lnTo>
                  <a:lnTo>
                    <a:pt x="62598" y="16052"/>
                  </a:lnTo>
                  <a:lnTo>
                    <a:pt x="63588" y="16306"/>
                  </a:lnTo>
                  <a:lnTo>
                    <a:pt x="64058" y="16243"/>
                  </a:lnTo>
                  <a:lnTo>
                    <a:pt x="64477" y="15989"/>
                  </a:lnTo>
                  <a:lnTo>
                    <a:pt x="64896" y="15786"/>
                  </a:lnTo>
                  <a:lnTo>
                    <a:pt x="65163" y="15430"/>
                  </a:lnTo>
                  <a:lnTo>
                    <a:pt x="65308" y="14871"/>
                  </a:lnTo>
                  <a:lnTo>
                    <a:pt x="65366" y="13944"/>
                  </a:lnTo>
                  <a:lnTo>
                    <a:pt x="64058" y="11772"/>
                  </a:lnTo>
                  <a:close/>
                </a:path>
                <a:path w="69215" h="36829">
                  <a:moveTo>
                    <a:pt x="62903" y="9855"/>
                  </a:moveTo>
                  <a:lnTo>
                    <a:pt x="56946" y="9855"/>
                  </a:lnTo>
                  <a:lnTo>
                    <a:pt x="54495" y="13944"/>
                  </a:lnTo>
                  <a:lnTo>
                    <a:pt x="54423" y="14401"/>
                  </a:lnTo>
                  <a:lnTo>
                    <a:pt x="54559" y="14871"/>
                  </a:lnTo>
                  <a:lnTo>
                    <a:pt x="54658" y="15303"/>
                  </a:lnTo>
                  <a:lnTo>
                    <a:pt x="54723" y="15430"/>
                  </a:lnTo>
                  <a:lnTo>
                    <a:pt x="54945" y="15709"/>
                  </a:lnTo>
                  <a:lnTo>
                    <a:pt x="55791" y="16243"/>
                  </a:lnTo>
                  <a:lnTo>
                    <a:pt x="56248" y="16294"/>
                  </a:lnTo>
                  <a:lnTo>
                    <a:pt x="57238" y="15989"/>
                  </a:lnTo>
                  <a:lnTo>
                    <a:pt x="57632" y="15709"/>
                  </a:lnTo>
                  <a:lnTo>
                    <a:pt x="59918" y="11772"/>
                  </a:lnTo>
                  <a:lnTo>
                    <a:pt x="64058" y="11772"/>
                  </a:lnTo>
                  <a:lnTo>
                    <a:pt x="62903" y="9855"/>
                  </a:lnTo>
                  <a:close/>
                </a:path>
                <a:path w="69215" h="36829">
                  <a:moveTo>
                    <a:pt x="67779" y="6400"/>
                  </a:moveTo>
                  <a:lnTo>
                    <a:pt x="52108" y="6400"/>
                  </a:lnTo>
                  <a:lnTo>
                    <a:pt x="51676" y="6565"/>
                  </a:lnTo>
                  <a:lnTo>
                    <a:pt x="50990" y="7226"/>
                  </a:lnTo>
                  <a:lnTo>
                    <a:pt x="50838" y="7632"/>
                  </a:lnTo>
                  <a:lnTo>
                    <a:pt x="50838" y="8597"/>
                  </a:lnTo>
                  <a:lnTo>
                    <a:pt x="50990" y="9017"/>
                  </a:lnTo>
                  <a:lnTo>
                    <a:pt x="51346" y="9347"/>
                  </a:lnTo>
                  <a:lnTo>
                    <a:pt x="51676" y="9690"/>
                  </a:lnTo>
                  <a:lnTo>
                    <a:pt x="52082" y="9855"/>
                  </a:lnTo>
                  <a:lnTo>
                    <a:pt x="67779" y="9855"/>
                  </a:lnTo>
                  <a:lnTo>
                    <a:pt x="68173" y="9690"/>
                  </a:lnTo>
                  <a:lnTo>
                    <a:pt x="68859" y="9017"/>
                  </a:lnTo>
                  <a:lnTo>
                    <a:pt x="69024" y="8597"/>
                  </a:lnTo>
                  <a:lnTo>
                    <a:pt x="69024" y="7632"/>
                  </a:lnTo>
                  <a:lnTo>
                    <a:pt x="68859" y="7226"/>
                  </a:lnTo>
                  <a:lnTo>
                    <a:pt x="68173" y="6565"/>
                  </a:lnTo>
                  <a:lnTo>
                    <a:pt x="67779" y="6400"/>
                  </a:lnTo>
                  <a:close/>
                </a:path>
                <a:path w="69215" h="36829">
                  <a:moveTo>
                    <a:pt x="56235" y="25"/>
                  </a:moveTo>
                  <a:lnTo>
                    <a:pt x="55791" y="76"/>
                  </a:lnTo>
                  <a:lnTo>
                    <a:pt x="54944" y="622"/>
                  </a:lnTo>
                  <a:lnTo>
                    <a:pt x="54673" y="952"/>
                  </a:lnTo>
                  <a:lnTo>
                    <a:pt x="54419" y="1866"/>
                  </a:lnTo>
                  <a:lnTo>
                    <a:pt x="54495" y="2311"/>
                  </a:lnTo>
                  <a:lnTo>
                    <a:pt x="56946" y="6400"/>
                  </a:lnTo>
                  <a:lnTo>
                    <a:pt x="62903" y="6400"/>
                  </a:lnTo>
                  <a:lnTo>
                    <a:pt x="63966" y="4635"/>
                  </a:lnTo>
                  <a:lnTo>
                    <a:pt x="59918" y="4635"/>
                  </a:lnTo>
                  <a:lnTo>
                    <a:pt x="57543" y="622"/>
                  </a:lnTo>
                  <a:lnTo>
                    <a:pt x="57188" y="342"/>
                  </a:lnTo>
                  <a:lnTo>
                    <a:pt x="56235" y="25"/>
                  </a:lnTo>
                  <a:close/>
                </a:path>
                <a:path w="69215" h="36829">
                  <a:moveTo>
                    <a:pt x="63487" y="0"/>
                  </a:moveTo>
                  <a:lnTo>
                    <a:pt x="62636" y="215"/>
                  </a:lnTo>
                  <a:lnTo>
                    <a:pt x="62306" y="508"/>
                  </a:lnTo>
                  <a:lnTo>
                    <a:pt x="62039" y="1028"/>
                  </a:lnTo>
                  <a:lnTo>
                    <a:pt x="59918" y="4635"/>
                  </a:lnTo>
                  <a:lnTo>
                    <a:pt x="63966" y="4635"/>
                  </a:lnTo>
                  <a:lnTo>
                    <a:pt x="65366" y="2311"/>
                  </a:lnTo>
                  <a:lnTo>
                    <a:pt x="65417" y="1866"/>
                  </a:lnTo>
                  <a:lnTo>
                    <a:pt x="65112" y="952"/>
                  </a:lnTo>
                  <a:lnTo>
                    <a:pt x="64808" y="596"/>
                  </a:lnTo>
                  <a:lnTo>
                    <a:pt x="63931" y="76"/>
                  </a:lnTo>
                  <a:lnTo>
                    <a:pt x="63487" y="0"/>
                  </a:lnTo>
                  <a:close/>
                </a:path>
                <a:path w="69215" h="36829">
                  <a:moveTo>
                    <a:pt x="38634" y="11772"/>
                  </a:moveTo>
                  <a:lnTo>
                    <a:pt x="34505" y="11772"/>
                  </a:lnTo>
                  <a:lnTo>
                    <a:pt x="36787" y="15709"/>
                  </a:lnTo>
                  <a:lnTo>
                    <a:pt x="37185" y="16052"/>
                  </a:lnTo>
                  <a:lnTo>
                    <a:pt x="38176" y="16306"/>
                  </a:lnTo>
                  <a:lnTo>
                    <a:pt x="38646" y="16243"/>
                  </a:lnTo>
                  <a:lnTo>
                    <a:pt x="39065" y="15989"/>
                  </a:lnTo>
                  <a:lnTo>
                    <a:pt x="39484" y="15786"/>
                  </a:lnTo>
                  <a:lnTo>
                    <a:pt x="39763" y="15430"/>
                  </a:lnTo>
                  <a:lnTo>
                    <a:pt x="39888" y="14871"/>
                  </a:lnTo>
                  <a:lnTo>
                    <a:pt x="40017" y="14401"/>
                  </a:lnTo>
                  <a:lnTo>
                    <a:pt x="39954" y="13944"/>
                  </a:lnTo>
                  <a:lnTo>
                    <a:pt x="39687" y="13538"/>
                  </a:lnTo>
                  <a:lnTo>
                    <a:pt x="38634" y="11772"/>
                  </a:lnTo>
                  <a:close/>
                </a:path>
                <a:path w="69215" h="36829">
                  <a:moveTo>
                    <a:pt x="37490" y="9855"/>
                  </a:moveTo>
                  <a:lnTo>
                    <a:pt x="31534" y="9855"/>
                  </a:lnTo>
                  <a:lnTo>
                    <a:pt x="29082" y="13944"/>
                  </a:lnTo>
                  <a:lnTo>
                    <a:pt x="29010" y="14401"/>
                  </a:lnTo>
                  <a:lnTo>
                    <a:pt x="29146" y="14871"/>
                  </a:lnTo>
                  <a:lnTo>
                    <a:pt x="29246" y="15303"/>
                  </a:lnTo>
                  <a:lnTo>
                    <a:pt x="29311" y="15430"/>
                  </a:lnTo>
                  <a:lnTo>
                    <a:pt x="29532" y="15709"/>
                  </a:lnTo>
                  <a:lnTo>
                    <a:pt x="30378" y="16243"/>
                  </a:lnTo>
                  <a:lnTo>
                    <a:pt x="30835" y="16294"/>
                  </a:lnTo>
                  <a:lnTo>
                    <a:pt x="31826" y="15989"/>
                  </a:lnTo>
                  <a:lnTo>
                    <a:pt x="32219" y="15709"/>
                  </a:lnTo>
                  <a:lnTo>
                    <a:pt x="34505" y="11772"/>
                  </a:lnTo>
                  <a:lnTo>
                    <a:pt x="38634" y="11772"/>
                  </a:lnTo>
                  <a:lnTo>
                    <a:pt x="37490" y="9855"/>
                  </a:lnTo>
                  <a:close/>
                </a:path>
                <a:path w="69215" h="36829">
                  <a:moveTo>
                    <a:pt x="42354" y="6400"/>
                  </a:moveTo>
                  <a:lnTo>
                    <a:pt x="26695" y="6400"/>
                  </a:lnTo>
                  <a:lnTo>
                    <a:pt x="26263" y="6565"/>
                  </a:lnTo>
                  <a:lnTo>
                    <a:pt x="25577" y="7226"/>
                  </a:lnTo>
                  <a:lnTo>
                    <a:pt x="25412" y="7632"/>
                  </a:lnTo>
                  <a:lnTo>
                    <a:pt x="25412" y="8597"/>
                  </a:lnTo>
                  <a:lnTo>
                    <a:pt x="25577" y="9017"/>
                  </a:lnTo>
                  <a:lnTo>
                    <a:pt x="25933" y="9347"/>
                  </a:lnTo>
                  <a:lnTo>
                    <a:pt x="26263" y="9690"/>
                  </a:lnTo>
                  <a:lnTo>
                    <a:pt x="26669" y="9855"/>
                  </a:lnTo>
                  <a:lnTo>
                    <a:pt x="42354" y="9855"/>
                  </a:lnTo>
                  <a:lnTo>
                    <a:pt x="42760" y="9690"/>
                  </a:lnTo>
                  <a:lnTo>
                    <a:pt x="43446" y="9017"/>
                  </a:lnTo>
                  <a:lnTo>
                    <a:pt x="43611" y="8597"/>
                  </a:lnTo>
                  <a:lnTo>
                    <a:pt x="43611" y="7632"/>
                  </a:lnTo>
                  <a:lnTo>
                    <a:pt x="43446" y="7226"/>
                  </a:lnTo>
                  <a:lnTo>
                    <a:pt x="42760" y="6565"/>
                  </a:lnTo>
                  <a:lnTo>
                    <a:pt x="42354" y="6400"/>
                  </a:lnTo>
                  <a:close/>
                </a:path>
                <a:path w="69215" h="36829">
                  <a:moveTo>
                    <a:pt x="30822" y="25"/>
                  </a:moveTo>
                  <a:lnTo>
                    <a:pt x="30378" y="76"/>
                  </a:lnTo>
                  <a:lnTo>
                    <a:pt x="29532" y="622"/>
                  </a:lnTo>
                  <a:lnTo>
                    <a:pt x="29260" y="952"/>
                  </a:lnTo>
                  <a:lnTo>
                    <a:pt x="29006" y="1866"/>
                  </a:lnTo>
                  <a:lnTo>
                    <a:pt x="29082" y="2311"/>
                  </a:lnTo>
                  <a:lnTo>
                    <a:pt x="31534" y="6400"/>
                  </a:lnTo>
                  <a:lnTo>
                    <a:pt x="37490" y="6400"/>
                  </a:lnTo>
                  <a:lnTo>
                    <a:pt x="38543" y="4635"/>
                  </a:lnTo>
                  <a:lnTo>
                    <a:pt x="34505" y="4635"/>
                  </a:lnTo>
                  <a:lnTo>
                    <a:pt x="32130" y="622"/>
                  </a:lnTo>
                  <a:lnTo>
                    <a:pt x="31775" y="342"/>
                  </a:lnTo>
                  <a:lnTo>
                    <a:pt x="30822" y="25"/>
                  </a:lnTo>
                  <a:close/>
                </a:path>
                <a:path w="69215" h="36829">
                  <a:moveTo>
                    <a:pt x="38138" y="0"/>
                  </a:moveTo>
                  <a:lnTo>
                    <a:pt x="37236" y="215"/>
                  </a:lnTo>
                  <a:lnTo>
                    <a:pt x="36893" y="508"/>
                  </a:lnTo>
                  <a:lnTo>
                    <a:pt x="36626" y="1028"/>
                  </a:lnTo>
                  <a:lnTo>
                    <a:pt x="34505" y="4635"/>
                  </a:lnTo>
                  <a:lnTo>
                    <a:pt x="38543" y="4635"/>
                  </a:lnTo>
                  <a:lnTo>
                    <a:pt x="39687" y="2717"/>
                  </a:lnTo>
                  <a:lnTo>
                    <a:pt x="39954" y="2311"/>
                  </a:lnTo>
                  <a:lnTo>
                    <a:pt x="40004" y="1866"/>
                  </a:lnTo>
                  <a:lnTo>
                    <a:pt x="39687" y="952"/>
                  </a:lnTo>
                  <a:lnTo>
                    <a:pt x="39395" y="596"/>
                  </a:lnTo>
                  <a:lnTo>
                    <a:pt x="38569" y="76"/>
                  </a:lnTo>
                  <a:lnTo>
                    <a:pt x="38138" y="0"/>
                  </a:lnTo>
                  <a:close/>
                </a:path>
                <a:path w="69215" h="36829">
                  <a:moveTo>
                    <a:pt x="12077" y="10007"/>
                  </a:moveTo>
                  <a:lnTo>
                    <a:pt x="6121" y="10007"/>
                  </a:lnTo>
                  <a:lnTo>
                    <a:pt x="3924" y="13690"/>
                  </a:lnTo>
                  <a:lnTo>
                    <a:pt x="3657" y="14097"/>
                  </a:lnTo>
                  <a:lnTo>
                    <a:pt x="5473" y="16395"/>
                  </a:lnTo>
                  <a:lnTo>
                    <a:pt x="6375" y="16192"/>
                  </a:lnTo>
                  <a:lnTo>
                    <a:pt x="6718" y="15887"/>
                  </a:lnTo>
                  <a:lnTo>
                    <a:pt x="6972" y="15379"/>
                  </a:lnTo>
                  <a:lnTo>
                    <a:pt x="9093" y="11772"/>
                  </a:lnTo>
                  <a:lnTo>
                    <a:pt x="13135" y="11772"/>
                  </a:lnTo>
                  <a:lnTo>
                    <a:pt x="12077" y="10007"/>
                  </a:lnTo>
                  <a:close/>
                </a:path>
                <a:path w="69215" h="36829">
                  <a:moveTo>
                    <a:pt x="13135" y="11772"/>
                  </a:moveTo>
                  <a:lnTo>
                    <a:pt x="9093" y="11772"/>
                  </a:lnTo>
                  <a:lnTo>
                    <a:pt x="11305" y="15519"/>
                  </a:lnTo>
                  <a:lnTo>
                    <a:pt x="11513" y="15811"/>
                  </a:lnTo>
                  <a:lnTo>
                    <a:pt x="11836" y="16065"/>
                  </a:lnTo>
                  <a:lnTo>
                    <a:pt x="12776" y="16370"/>
                  </a:lnTo>
                  <a:lnTo>
                    <a:pt x="13233" y="16319"/>
                  </a:lnTo>
                  <a:lnTo>
                    <a:pt x="13652" y="16065"/>
                  </a:lnTo>
                  <a:lnTo>
                    <a:pt x="14008" y="15887"/>
                  </a:lnTo>
                  <a:lnTo>
                    <a:pt x="14350" y="15519"/>
                  </a:lnTo>
                  <a:lnTo>
                    <a:pt x="14604" y="14541"/>
                  </a:lnTo>
                  <a:lnTo>
                    <a:pt x="14528" y="14097"/>
                  </a:lnTo>
                  <a:lnTo>
                    <a:pt x="13135" y="11772"/>
                  </a:lnTo>
                  <a:close/>
                </a:path>
                <a:path w="69215" h="36829">
                  <a:moveTo>
                    <a:pt x="16941" y="6553"/>
                  </a:moveTo>
                  <a:lnTo>
                    <a:pt x="1282" y="6553"/>
                  </a:lnTo>
                  <a:lnTo>
                    <a:pt x="850" y="6718"/>
                  </a:lnTo>
                  <a:lnTo>
                    <a:pt x="165" y="7378"/>
                  </a:lnTo>
                  <a:lnTo>
                    <a:pt x="0" y="7785"/>
                  </a:lnTo>
                  <a:lnTo>
                    <a:pt x="0" y="8750"/>
                  </a:lnTo>
                  <a:lnTo>
                    <a:pt x="165" y="9169"/>
                  </a:lnTo>
                  <a:lnTo>
                    <a:pt x="850" y="9842"/>
                  </a:lnTo>
                  <a:lnTo>
                    <a:pt x="1244" y="10007"/>
                  </a:lnTo>
                  <a:lnTo>
                    <a:pt x="16941" y="10007"/>
                  </a:lnTo>
                  <a:lnTo>
                    <a:pt x="17348" y="9842"/>
                  </a:lnTo>
                  <a:lnTo>
                    <a:pt x="18033" y="9169"/>
                  </a:lnTo>
                  <a:lnTo>
                    <a:pt x="18199" y="8750"/>
                  </a:lnTo>
                  <a:lnTo>
                    <a:pt x="18199" y="7785"/>
                  </a:lnTo>
                  <a:lnTo>
                    <a:pt x="18033" y="7378"/>
                  </a:lnTo>
                  <a:lnTo>
                    <a:pt x="17348" y="6718"/>
                  </a:lnTo>
                  <a:lnTo>
                    <a:pt x="16941" y="6553"/>
                  </a:lnTo>
                  <a:close/>
                </a:path>
                <a:path w="69215" h="36829">
                  <a:moveTo>
                    <a:pt x="5410" y="177"/>
                  </a:moveTo>
                  <a:lnTo>
                    <a:pt x="4965" y="241"/>
                  </a:lnTo>
                  <a:lnTo>
                    <a:pt x="4107" y="774"/>
                  </a:lnTo>
                  <a:lnTo>
                    <a:pt x="3848" y="1104"/>
                  </a:lnTo>
                  <a:lnTo>
                    <a:pt x="3594" y="2019"/>
                  </a:lnTo>
                  <a:lnTo>
                    <a:pt x="3657" y="2463"/>
                  </a:lnTo>
                  <a:lnTo>
                    <a:pt x="3924" y="2870"/>
                  </a:lnTo>
                  <a:lnTo>
                    <a:pt x="6121" y="6553"/>
                  </a:lnTo>
                  <a:lnTo>
                    <a:pt x="12077" y="6553"/>
                  </a:lnTo>
                  <a:lnTo>
                    <a:pt x="13135" y="4787"/>
                  </a:lnTo>
                  <a:lnTo>
                    <a:pt x="9093" y="4787"/>
                  </a:lnTo>
                  <a:lnTo>
                    <a:pt x="6718" y="774"/>
                  </a:lnTo>
                  <a:lnTo>
                    <a:pt x="6362" y="495"/>
                  </a:lnTo>
                  <a:lnTo>
                    <a:pt x="5410" y="177"/>
                  </a:lnTo>
                  <a:close/>
                </a:path>
                <a:path w="69215" h="36829">
                  <a:moveTo>
                    <a:pt x="12776" y="152"/>
                  </a:moveTo>
                  <a:lnTo>
                    <a:pt x="11836" y="368"/>
                  </a:lnTo>
                  <a:lnTo>
                    <a:pt x="11480" y="673"/>
                  </a:lnTo>
                  <a:lnTo>
                    <a:pt x="11214" y="1181"/>
                  </a:lnTo>
                  <a:lnTo>
                    <a:pt x="9093" y="4787"/>
                  </a:lnTo>
                  <a:lnTo>
                    <a:pt x="13135" y="4787"/>
                  </a:lnTo>
                  <a:lnTo>
                    <a:pt x="14528" y="2463"/>
                  </a:lnTo>
                  <a:lnTo>
                    <a:pt x="14604" y="2019"/>
                  </a:lnTo>
                  <a:lnTo>
                    <a:pt x="14350" y="1104"/>
                  </a:lnTo>
                  <a:lnTo>
                    <a:pt x="14058" y="749"/>
                  </a:lnTo>
                  <a:lnTo>
                    <a:pt x="13233" y="241"/>
                  </a:lnTo>
                  <a:lnTo>
                    <a:pt x="12776" y="152"/>
                  </a:lnTo>
                  <a:close/>
                </a:path>
                <a:path w="69215" h="36829">
                  <a:moveTo>
                    <a:pt x="64211" y="31724"/>
                  </a:moveTo>
                  <a:lnTo>
                    <a:pt x="4889" y="31724"/>
                  </a:lnTo>
                  <a:lnTo>
                    <a:pt x="4305" y="31940"/>
                  </a:lnTo>
                  <a:lnTo>
                    <a:pt x="3365" y="32804"/>
                  </a:lnTo>
                  <a:lnTo>
                    <a:pt x="3136" y="33350"/>
                  </a:lnTo>
                  <a:lnTo>
                    <a:pt x="3136" y="34683"/>
                  </a:lnTo>
                  <a:lnTo>
                    <a:pt x="3352" y="35242"/>
                  </a:lnTo>
                  <a:lnTo>
                    <a:pt x="4254" y="36169"/>
                  </a:lnTo>
                  <a:lnTo>
                    <a:pt x="4813" y="36398"/>
                  </a:lnTo>
                  <a:lnTo>
                    <a:pt x="64134" y="36398"/>
                  </a:lnTo>
                  <a:lnTo>
                    <a:pt x="64706" y="36169"/>
                  </a:lnTo>
                  <a:lnTo>
                    <a:pt x="65659" y="35242"/>
                  </a:lnTo>
                  <a:lnTo>
                    <a:pt x="65887" y="34683"/>
                  </a:lnTo>
                  <a:lnTo>
                    <a:pt x="65887" y="33350"/>
                  </a:lnTo>
                  <a:lnTo>
                    <a:pt x="65671" y="32804"/>
                  </a:lnTo>
                  <a:lnTo>
                    <a:pt x="64769" y="31940"/>
                  </a:lnTo>
                  <a:lnTo>
                    <a:pt x="64211" y="31724"/>
                  </a:lnTo>
                  <a:close/>
                </a:path>
              </a:pathLst>
            </a:custGeom>
            <a:solidFill>
              <a:srgbClr val="C2C5C9"/>
            </a:solidFill>
          </p:spPr>
          <p:txBody>
            <a:bodyPr wrap="square" lIns="0" tIns="0" rIns="0" bIns="0" rtlCol="0"/>
            <a:lstStyle/>
            <a:p>
              <a:endParaRPr/>
            </a:p>
          </p:txBody>
        </p:sp>
        <p:sp>
          <p:nvSpPr>
            <p:cNvPr id="27" name="object 27"/>
            <p:cNvSpPr/>
            <p:nvPr/>
          </p:nvSpPr>
          <p:spPr>
            <a:xfrm>
              <a:off x="909676" y="3515105"/>
              <a:ext cx="105410" cy="103505"/>
            </a:xfrm>
            <a:custGeom>
              <a:avLst/>
              <a:gdLst/>
              <a:ahLst/>
              <a:cxnLst/>
              <a:rect l="l" t="t" r="r" b="b"/>
              <a:pathLst>
                <a:path w="105409" h="103504">
                  <a:moveTo>
                    <a:pt x="84442" y="0"/>
                  </a:moveTo>
                  <a:lnTo>
                    <a:pt x="20955" y="0"/>
                  </a:lnTo>
                  <a:lnTo>
                    <a:pt x="12815" y="1654"/>
                  </a:lnTo>
                  <a:lnTo>
                    <a:pt x="6153" y="6157"/>
                  </a:lnTo>
                  <a:lnTo>
                    <a:pt x="1652" y="12821"/>
                  </a:lnTo>
                  <a:lnTo>
                    <a:pt x="0" y="20954"/>
                  </a:lnTo>
                  <a:lnTo>
                    <a:pt x="0" y="82143"/>
                  </a:lnTo>
                  <a:lnTo>
                    <a:pt x="1652" y="90282"/>
                  </a:lnTo>
                  <a:lnTo>
                    <a:pt x="6153" y="96945"/>
                  </a:lnTo>
                  <a:lnTo>
                    <a:pt x="12815" y="101446"/>
                  </a:lnTo>
                  <a:lnTo>
                    <a:pt x="20955" y="103098"/>
                  </a:lnTo>
                  <a:lnTo>
                    <a:pt x="84442" y="103098"/>
                  </a:lnTo>
                  <a:lnTo>
                    <a:pt x="92574" y="101446"/>
                  </a:lnTo>
                  <a:lnTo>
                    <a:pt x="99233" y="96945"/>
                  </a:lnTo>
                  <a:lnTo>
                    <a:pt x="103732" y="90282"/>
                  </a:lnTo>
                  <a:lnTo>
                    <a:pt x="105384" y="82143"/>
                  </a:lnTo>
                  <a:lnTo>
                    <a:pt x="105384" y="70523"/>
                  </a:lnTo>
                  <a:lnTo>
                    <a:pt x="44107" y="70523"/>
                  </a:lnTo>
                  <a:lnTo>
                    <a:pt x="43205" y="70142"/>
                  </a:lnTo>
                  <a:lnTo>
                    <a:pt x="26022" y="53212"/>
                  </a:lnTo>
                  <a:lnTo>
                    <a:pt x="25641" y="52298"/>
                  </a:lnTo>
                  <a:lnTo>
                    <a:pt x="25641" y="50126"/>
                  </a:lnTo>
                  <a:lnTo>
                    <a:pt x="26022" y="49199"/>
                  </a:lnTo>
                  <a:lnTo>
                    <a:pt x="27647" y="47612"/>
                  </a:lnTo>
                  <a:lnTo>
                    <a:pt x="28625" y="47193"/>
                  </a:lnTo>
                  <a:lnTo>
                    <a:pt x="58849" y="47193"/>
                  </a:lnTo>
                  <a:lnTo>
                    <a:pt x="73342" y="33019"/>
                  </a:lnTo>
                  <a:lnTo>
                    <a:pt x="74295" y="32626"/>
                  </a:lnTo>
                  <a:lnTo>
                    <a:pt x="76606" y="32537"/>
                  </a:lnTo>
                  <a:lnTo>
                    <a:pt x="105384" y="32537"/>
                  </a:lnTo>
                  <a:lnTo>
                    <a:pt x="105384" y="20954"/>
                  </a:lnTo>
                  <a:lnTo>
                    <a:pt x="103732" y="12821"/>
                  </a:lnTo>
                  <a:lnTo>
                    <a:pt x="99233" y="6157"/>
                  </a:lnTo>
                  <a:lnTo>
                    <a:pt x="92574" y="1654"/>
                  </a:lnTo>
                  <a:lnTo>
                    <a:pt x="84442" y="0"/>
                  </a:lnTo>
                  <a:close/>
                </a:path>
                <a:path w="105409" h="103504">
                  <a:moveTo>
                    <a:pt x="105384" y="32537"/>
                  </a:moveTo>
                  <a:lnTo>
                    <a:pt x="76606" y="32537"/>
                  </a:lnTo>
                  <a:lnTo>
                    <a:pt x="77609" y="32892"/>
                  </a:lnTo>
                  <a:lnTo>
                    <a:pt x="78460" y="33642"/>
                  </a:lnTo>
                  <a:lnTo>
                    <a:pt x="79324" y="34480"/>
                  </a:lnTo>
                  <a:lnTo>
                    <a:pt x="79743" y="35445"/>
                  </a:lnTo>
                  <a:lnTo>
                    <a:pt x="79743" y="37617"/>
                  </a:lnTo>
                  <a:lnTo>
                    <a:pt x="79324" y="38582"/>
                  </a:lnTo>
                  <a:lnTo>
                    <a:pt x="47053" y="70142"/>
                  </a:lnTo>
                  <a:lnTo>
                    <a:pt x="46151" y="70523"/>
                  </a:lnTo>
                  <a:lnTo>
                    <a:pt x="105384" y="70523"/>
                  </a:lnTo>
                  <a:lnTo>
                    <a:pt x="105384" y="32537"/>
                  </a:lnTo>
                  <a:close/>
                </a:path>
                <a:path w="105409" h="103504">
                  <a:moveTo>
                    <a:pt x="58849" y="47193"/>
                  </a:moveTo>
                  <a:lnTo>
                    <a:pt x="30848" y="47193"/>
                  </a:lnTo>
                  <a:lnTo>
                    <a:pt x="31788" y="47574"/>
                  </a:lnTo>
                  <a:lnTo>
                    <a:pt x="45123" y="60617"/>
                  </a:lnTo>
                  <a:lnTo>
                    <a:pt x="58849" y="47193"/>
                  </a:lnTo>
                  <a:close/>
                </a:path>
              </a:pathLst>
            </a:custGeom>
            <a:solidFill>
              <a:srgbClr val="3880F0"/>
            </a:solidFill>
          </p:spPr>
          <p:txBody>
            <a:bodyPr wrap="square" lIns="0" tIns="0" rIns="0" bIns="0" rtlCol="0"/>
            <a:lstStyle/>
            <a:p>
              <a:endParaRPr/>
            </a:p>
          </p:txBody>
        </p:sp>
      </p:grpSp>
      <p:grpSp>
        <p:nvGrpSpPr>
          <p:cNvPr id="28" name="object 28"/>
          <p:cNvGrpSpPr/>
          <p:nvPr/>
        </p:nvGrpSpPr>
        <p:grpSpPr>
          <a:xfrm>
            <a:off x="447094" y="3850017"/>
            <a:ext cx="351790" cy="349250"/>
            <a:chOff x="681474" y="3863352"/>
            <a:chExt cx="351790" cy="349250"/>
          </a:xfrm>
        </p:grpSpPr>
        <p:sp>
          <p:nvSpPr>
            <p:cNvPr id="29" name="object 29"/>
            <p:cNvSpPr/>
            <p:nvPr/>
          </p:nvSpPr>
          <p:spPr>
            <a:xfrm>
              <a:off x="681474" y="3868343"/>
              <a:ext cx="351790" cy="344170"/>
            </a:xfrm>
            <a:custGeom>
              <a:avLst/>
              <a:gdLst/>
              <a:ahLst/>
              <a:cxnLst/>
              <a:rect l="l" t="t" r="r" b="b"/>
              <a:pathLst>
                <a:path w="351790" h="344170">
                  <a:moveTo>
                    <a:pt x="175818" y="0"/>
                  </a:moveTo>
                  <a:lnTo>
                    <a:pt x="129078" y="6144"/>
                  </a:lnTo>
                  <a:lnTo>
                    <a:pt x="87078" y="23484"/>
                  </a:lnTo>
                  <a:lnTo>
                    <a:pt x="51495" y="50379"/>
                  </a:lnTo>
                  <a:lnTo>
                    <a:pt x="24003" y="85189"/>
                  </a:lnTo>
                  <a:lnTo>
                    <a:pt x="6280" y="126275"/>
                  </a:lnTo>
                  <a:lnTo>
                    <a:pt x="0" y="171996"/>
                  </a:lnTo>
                  <a:lnTo>
                    <a:pt x="6280" y="217715"/>
                  </a:lnTo>
                  <a:lnTo>
                    <a:pt x="24003" y="258799"/>
                  </a:lnTo>
                  <a:lnTo>
                    <a:pt x="51495" y="293606"/>
                  </a:lnTo>
                  <a:lnTo>
                    <a:pt x="87078" y="320498"/>
                  </a:lnTo>
                  <a:lnTo>
                    <a:pt x="129078" y="337836"/>
                  </a:lnTo>
                  <a:lnTo>
                    <a:pt x="175818" y="343979"/>
                  </a:lnTo>
                  <a:lnTo>
                    <a:pt x="222560" y="337836"/>
                  </a:lnTo>
                  <a:lnTo>
                    <a:pt x="264562" y="320498"/>
                  </a:lnTo>
                  <a:lnTo>
                    <a:pt x="300148" y="293606"/>
                  </a:lnTo>
                  <a:lnTo>
                    <a:pt x="327643" y="258799"/>
                  </a:lnTo>
                  <a:lnTo>
                    <a:pt x="345369" y="217715"/>
                  </a:lnTo>
                  <a:lnTo>
                    <a:pt x="351650" y="171996"/>
                  </a:lnTo>
                  <a:lnTo>
                    <a:pt x="345369" y="126275"/>
                  </a:lnTo>
                  <a:lnTo>
                    <a:pt x="327643" y="85189"/>
                  </a:lnTo>
                  <a:lnTo>
                    <a:pt x="300148" y="50379"/>
                  </a:lnTo>
                  <a:lnTo>
                    <a:pt x="264562" y="23484"/>
                  </a:lnTo>
                  <a:lnTo>
                    <a:pt x="222560" y="6144"/>
                  </a:lnTo>
                  <a:lnTo>
                    <a:pt x="175818" y="0"/>
                  </a:lnTo>
                  <a:close/>
                </a:path>
              </a:pathLst>
            </a:custGeom>
            <a:solidFill>
              <a:srgbClr val="E8EAEC"/>
            </a:solidFill>
          </p:spPr>
          <p:txBody>
            <a:bodyPr wrap="square" lIns="0" tIns="0" rIns="0" bIns="0" rtlCol="0"/>
            <a:lstStyle/>
            <a:p>
              <a:endParaRPr/>
            </a:p>
          </p:txBody>
        </p:sp>
        <p:sp>
          <p:nvSpPr>
            <p:cNvPr id="30" name="object 30"/>
            <p:cNvSpPr/>
            <p:nvPr/>
          </p:nvSpPr>
          <p:spPr>
            <a:xfrm>
              <a:off x="754547" y="3868343"/>
              <a:ext cx="172720" cy="303530"/>
            </a:xfrm>
            <a:custGeom>
              <a:avLst/>
              <a:gdLst/>
              <a:ahLst/>
              <a:cxnLst/>
              <a:rect l="l" t="t" r="r" b="b"/>
              <a:pathLst>
                <a:path w="172719" h="303529">
                  <a:moveTo>
                    <a:pt x="102753" y="0"/>
                  </a:moveTo>
                  <a:lnTo>
                    <a:pt x="56007" y="6154"/>
                  </a:lnTo>
                  <a:lnTo>
                    <a:pt x="14004" y="23523"/>
                  </a:lnTo>
                  <a:lnTo>
                    <a:pt x="0" y="34126"/>
                  </a:lnTo>
                  <a:lnTo>
                    <a:pt x="0" y="296087"/>
                  </a:lnTo>
                  <a:lnTo>
                    <a:pt x="7302" y="303390"/>
                  </a:lnTo>
                  <a:lnTo>
                    <a:pt x="165366" y="303390"/>
                  </a:lnTo>
                  <a:lnTo>
                    <a:pt x="172656" y="296087"/>
                  </a:lnTo>
                  <a:lnTo>
                    <a:pt x="172656" y="15735"/>
                  </a:lnTo>
                  <a:lnTo>
                    <a:pt x="149489" y="6154"/>
                  </a:lnTo>
                  <a:lnTo>
                    <a:pt x="102753" y="0"/>
                  </a:lnTo>
                  <a:close/>
                </a:path>
              </a:pathLst>
            </a:custGeom>
            <a:solidFill>
              <a:srgbClr val="DADCDF">
                <a:alpha val="80999"/>
              </a:srgbClr>
            </a:solidFill>
          </p:spPr>
          <p:txBody>
            <a:bodyPr wrap="square" lIns="0" tIns="0" rIns="0" bIns="0" rtlCol="0"/>
            <a:lstStyle/>
            <a:p>
              <a:endParaRPr/>
            </a:p>
          </p:txBody>
        </p:sp>
        <p:sp>
          <p:nvSpPr>
            <p:cNvPr id="31" name="object 31"/>
            <p:cNvSpPr/>
            <p:nvPr/>
          </p:nvSpPr>
          <p:spPr>
            <a:xfrm>
              <a:off x="766220" y="3863352"/>
              <a:ext cx="172085" cy="321945"/>
            </a:xfrm>
            <a:custGeom>
              <a:avLst/>
              <a:gdLst/>
              <a:ahLst/>
              <a:cxnLst/>
              <a:rect l="l" t="t" r="r" b="b"/>
              <a:pathLst>
                <a:path w="172084" h="321945">
                  <a:moveTo>
                    <a:pt x="164223" y="0"/>
                  </a:moveTo>
                  <a:lnTo>
                    <a:pt x="7315" y="0"/>
                  </a:lnTo>
                  <a:lnTo>
                    <a:pt x="0" y="7302"/>
                  </a:lnTo>
                  <a:lnTo>
                    <a:pt x="0" y="314439"/>
                  </a:lnTo>
                  <a:lnTo>
                    <a:pt x="7315" y="321741"/>
                  </a:lnTo>
                  <a:lnTo>
                    <a:pt x="164223" y="321741"/>
                  </a:lnTo>
                  <a:lnTo>
                    <a:pt x="171513" y="314439"/>
                  </a:lnTo>
                  <a:lnTo>
                    <a:pt x="171513" y="7302"/>
                  </a:lnTo>
                  <a:close/>
                </a:path>
              </a:pathLst>
            </a:custGeom>
            <a:solidFill>
              <a:srgbClr val="F8F8F9"/>
            </a:solidFill>
          </p:spPr>
          <p:txBody>
            <a:bodyPr wrap="square" lIns="0" tIns="0" rIns="0" bIns="0" rtlCol="0"/>
            <a:lstStyle/>
            <a:p>
              <a:endParaRPr/>
            </a:p>
          </p:txBody>
        </p:sp>
        <p:sp>
          <p:nvSpPr>
            <p:cNvPr id="32" name="object 32"/>
            <p:cNvSpPr/>
            <p:nvPr/>
          </p:nvSpPr>
          <p:spPr>
            <a:xfrm>
              <a:off x="766216" y="3863352"/>
              <a:ext cx="172085" cy="322580"/>
            </a:xfrm>
            <a:custGeom>
              <a:avLst/>
              <a:gdLst/>
              <a:ahLst/>
              <a:cxnLst/>
              <a:rect l="l" t="t" r="r" b="b"/>
              <a:pathLst>
                <a:path w="172084" h="322579">
                  <a:moveTo>
                    <a:pt x="171513" y="292328"/>
                  </a:moveTo>
                  <a:lnTo>
                    <a:pt x="0" y="292328"/>
                  </a:lnTo>
                  <a:lnTo>
                    <a:pt x="0" y="313956"/>
                  </a:lnTo>
                  <a:lnTo>
                    <a:pt x="7543" y="322541"/>
                  </a:lnTo>
                  <a:lnTo>
                    <a:pt x="163969" y="322541"/>
                  </a:lnTo>
                  <a:lnTo>
                    <a:pt x="171513" y="313956"/>
                  </a:lnTo>
                  <a:lnTo>
                    <a:pt x="171513" y="292328"/>
                  </a:lnTo>
                  <a:close/>
                </a:path>
                <a:path w="172084" h="322579">
                  <a:moveTo>
                    <a:pt x="171513" y="7378"/>
                  </a:moveTo>
                  <a:lnTo>
                    <a:pt x="163969" y="0"/>
                  </a:lnTo>
                  <a:lnTo>
                    <a:pt x="7543" y="0"/>
                  </a:lnTo>
                  <a:lnTo>
                    <a:pt x="0" y="7378"/>
                  </a:lnTo>
                  <a:lnTo>
                    <a:pt x="0" y="25971"/>
                  </a:lnTo>
                  <a:lnTo>
                    <a:pt x="171513" y="25971"/>
                  </a:lnTo>
                  <a:lnTo>
                    <a:pt x="171513" y="7378"/>
                  </a:lnTo>
                  <a:close/>
                </a:path>
              </a:pathLst>
            </a:custGeom>
            <a:solidFill>
              <a:srgbClr val="C2C5C9"/>
            </a:solidFill>
          </p:spPr>
          <p:txBody>
            <a:bodyPr wrap="square" lIns="0" tIns="0" rIns="0" bIns="0" rtlCol="0"/>
            <a:lstStyle/>
            <a:p>
              <a:endParaRPr/>
            </a:p>
          </p:txBody>
        </p:sp>
        <p:sp>
          <p:nvSpPr>
            <p:cNvPr id="33" name="object 33"/>
            <p:cNvSpPr/>
            <p:nvPr/>
          </p:nvSpPr>
          <p:spPr>
            <a:xfrm>
              <a:off x="826264" y="3873283"/>
              <a:ext cx="51435" cy="6350"/>
            </a:xfrm>
            <a:custGeom>
              <a:avLst/>
              <a:gdLst/>
              <a:ahLst/>
              <a:cxnLst/>
              <a:rect l="l" t="t" r="r" b="b"/>
              <a:pathLst>
                <a:path w="51434" h="6350">
                  <a:moveTo>
                    <a:pt x="50698" y="0"/>
                  </a:moveTo>
                  <a:lnTo>
                    <a:pt x="736" y="0"/>
                  </a:lnTo>
                  <a:lnTo>
                    <a:pt x="0" y="736"/>
                  </a:lnTo>
                  <a:lnTo>
                    <a:pt x="0" y="5359"/>
                  </a:lnTo>
                  <a:lnTo>
                    <a:pt x="736" y="6096"/>
                  </a:lnTo>
                  <a:lnTo>
                    <a:pt x="50698" y="6096"/>
                  </a:lnTo>
                  <a:lnTo>
                    <a:pt x="51434" y="5359"/>
                  </a:lnTo>
                  <a:lnTo>
                    <a:pt x="51434" y="736"/>
                  </a:lnTo>
                  <a:close/>
                </a:path>
              </a:pathLst>
            </a:custGeom>
            <a:solidFill>
              <a:srgbClr val="FFFFFF"/>
            </a:solidFill>
          </p:spPr>
          <p:txBody>
            <a:bodyPr wrap="square" lIns="0" tIns="0" rIns="0" bIns="0" rtlCol="0"/>
            <a:lstStyle/>
            <a:p>
              <a:endParaRPr/>
            </a:p>
          </p:txBody>
        </p:sp>
        <p:sp>
          <p:nvSpPr>
            <p:cNvPr id="34" name="object 34"/>
            <p:cNvSpPr/>
            <p:nvPr/>
          </p:nvSpPr>
          <p:spPr>
            <a:xfrm>
              <a:off x="787509" y="3956976"/>
              <a:ext cx="194995" cy="126364"/>
            </a:xfrm>
            <a:prstGeom prst="rect">
              <a:avLst/>
            </a:prstGeom>
            <a:blipFill>
              <a:blip r:embed="rId8" cstate="print"/>
              <a:stretch>
                <a:fillRect/>
              </a:stretch>
            </a:blipFill>
          </p:spPr>
          <p:txBody>
            <a:bodyPr wrap="square" lIns="0" tIns="0" rIns="0" bIns="0" rtlCol="0"/>
            <a:lstStyle/>
            <a:p>
              <a:endParaRPr/>
            </a:p>
          </p:txBody>
        </p:sp>
      </p:grpSp>
      <p:sp>
        <p:nvSpPr>
          <p:cNvPr id="35" name="object 35"/>
          <p:cNvSpPr txBox="1"/>
          <p:nvPr/>
        </p:nvSpPr>
        <p:spPr>
          <a:xfrm>
            <a:off x="890937" y="3540505"/>
            <a:ext cx="1572327" cy="1243930"/>
          </a:xfrm>
          <a:prstGeom prst="rect">
            <a:avLst/>
          </a:prstGeom>
        </p:spPr>
        <p:txBody>
          <a:bodyPr vert="horz" wrap="square" lIns="0" tIns="12700" rIns="0" bIns="0" rtlCol="0">
            <a:spAutoFit/>
          </a:bodyPr>
          <a:lstStyle/>
          <a:p>
            <a:pPr marL="12700" marR="5080" algn="just">
              <a:lnSpc>
                <a:spcPct val="100000"/>
              </a:lnSpc>
              <a:spcBef>
                <a:spcPts val="100"/>
              </a:spcBef>
            </a:pPr>
            <a:r>
              <a:rPr sz="1600" spc="-30" dirty="0">
                <a:solidFill>
                  <a:srgbClr val="54575B"/>
                </a:solidFill>
                <a:latin typeface="Arial"/>
                <a:cs typeface="Arial"/>
              </a:rPr>
              <a:t>Nhập mã xác </a:t>
            </a:r>
            <a:r>
              <a:rPr sz="1600" spc="-10" dirty="0">
                <a:solidFill>
                  <a:srgbClr val="54575B"/>
                </a:solidFill>
                <a:latin typeface="Arial"/>
                <a:cs typeface="Arial"/>
              </a:rPr>
              <a:t>thực  </a:t>
            </a:r>
            <a:r>
              <a:rPr sz="1600" spc="25" dirty="0">
                <a:solidFill>
                  <a:srgbClr val="54575B"/>
                </a:solidFill>
                <a:latin typeface="Arial"/>
                <a:cs typeface="Arial"/>
              </a:rPr>
              <a:t>một </a:t>
            </a:r>
            <a:r>
              <a:rPr sz="1600" spc="-45" dirty="0">
                <a:solidFill>
                  <a:srgbClr val="54575B"/>
                </a:solidFill>
                <a:latin typeface="Arial"/>
                <a:cs typeface="Arial"/>
              </a:rPr>
              <a:t>lần </a:t>
            </a:r>
            <a:r>
              <a:rPr sz="1600" spc="-40" dirty="0">
                <a:solidFill>
                  <a:srgbClr val="54575B"/>
                </a:solidFill>
                <a:latin typeface="Arial"/>
                <a:cs typeface="Arial"/>
              </a:rPr>
              <a:t>được </a:t>
            </a:r>
            <a:r>
              <a:rPr sz="1600" spc="-25" dirty="0">
                <a:solidFill>
                  <a:srgbClr val="54575B"/>
                </a:solidFill>
                <a:latin typeface="Arial"/>
                <a:cs typeface="Arial"/>
              </a:rPr>
              <a:t>gửi  qua </a:t>
            </a:r>
            <a:r>
              <a:rPr sz="1600" spc="-45" dirty="0">
                <a:solidFill>
                  <a:srgbClr val="54575B"/>
                </a:solidFill>
                <a:latin typeface="Arial"/>
                <a:cs typeface="Arial"/>
              </a:rPr>
              <a:t>ứng </a:t>
            </a:r>
            <a:r>
              <a:rPr sz="1600" dirty="0">
                <a:solidFill>
                  <a:srgbClr val="54575B"/>
                </a:solidFill>
                <a:latin typeface="Arial"/>
                <a:cs typeface="Arial"/>
              </a:rPr>
              <a:t>dụng  </a:t>
            </a:r>
            <a:r>
              <a:rPr sz="1600" spc="-10" dirty="0">
                <a:solidFill>
                  <a:srgbClr val="54575B"/>
                </a:solidFill>
                <a:latin typeface="Arial"/>
                <a:cs typeface="Arial"/>
              </a:rPr>
              <a:t>hoặc </a:t>
            </a:r>
            <a:r>
              <a:rPr sz="1600" spc="20" dirty="0">
                <a:solidFill>
                  <a:srgbClr val="54575B"/>
                </a:solidFill>
                <a:latin typeface="Arial"/>
                <a:cs typeface="Arial"/>
              </a:rPr>
              <a:t>tin </a:t>
            </a:r>
            <a:r>
              <a:rPr sz="1600" spc="-30" dirty="0">
                <a:solidFill>
                  <a:srgbClr val="54575B"/>
                </a:solidFill>
                <a:latin typeface="Arial"/>
                <a:cs typeface="Arial"/>
              </a:rPr>
              <a:t>nhắn  </a:t>
            </a:r>
            <a:r>
              <a:rPr sz="1600" spc="-85" dirty="0">
                <a:solidFill>
                  <a:srgbClr val="54575B"/>
                </a:solidFill>
                <a:latin typeface="Arial"/>
                <a:cs typeface="Arial"/>
              </a:rPr>
              <a:t>SMS. </a:t>
            </a:r>
            <a:endParaRPr sz="1600" dirty="0">
              <a:latin typeface="Arial"/>
              <a:cs typeface="Arial"/>
            </a:endParaRPr>
          </a:p>
        </p:txBody>
      </p:sp>
      <p:sp>
        <p:nvSpPr>
          <p:cNvPr id="36" name="object 36"/>
          <p:cNvSpPr txBox="1"/>
          <p:nvPr/>
        </p:nvSpPr>
        <p:spPr>
          <a:xfrm>
            <a:off x="520167" y="1797599"/>
            <a:ext cx="1922074" cy="1202893"/>
          </a:xfrm>
          <a:prstGeom prst="rect">
            <a:avLst/>
          </a:prstGeom>
        </p:spPr>
        <p:txBody>
          <a:bodyPr vert="horz" wrap="square" lIns="0" tIns="12700" rIns="0" bIns="0" rtlCol="0">
            <a:spAutoFit/>
          </a:bodyPr>
          <a:lstStyle/>
          <a:p>
            <a:pPr marL="12700">
              <a:lnSpc>
                <a:spcPct val="100000"/>
              </a:lnSpc>
              <a:spcBef>
                <a:spcPts val="100"/>
              </a:spcBef>
            </a:pPr>
            <a:r>
              <a:rPr sz="1600" b="1" spc="-30" dirty="0">
                <a:latin typeface="Arial"/>
                <a:cs typeface="Arial"/>
              </a:rPr>
              <a:t>Xác </a:t>
            </a:r>
            <a:r>
              <a:rPr sz="1600" b="1" spc="-70" dirty="0">
                <a:latin typeface="Arial"/>
                <a:cs typeface="Arial"/>
              </a:rPr>
              <a:t>nhận </a:t>
            </a:r>
            <a:r>
              <a:rPr sz="1600" b="1" spc="-90" dirty="0">
                <a:latin typeface="Arial"/>
                <a:cs typeface="Arial"/>
              </a:rPr>
              <a:t>2</a:t>
            </a:r>
            <a:r>
              <a:rPr sz="1600" b="1" spc="-100" dirty="0">
                <a:latin typeface="Arial"/>
                <a:cs typeface="Arial"/>
              </a:rPr>
              <a:t> bước</a:t>
            </a:r>
            <a:endParaRPr sz="1600" dirty="0">
              <a:latin typeface="Arial"/>
              <a:cs typeface="Arial"/>
            </a:endParaRPr>
          </a:p>
          <a:p>
            <a:pPr marL="497840" marR="5080">
              <a:lnSpc>
                <a:spcPct val="100000"/>
              </a:lnSpc>
              <a:spcBef>
                <a:spcPts val="1590"/>
              </a:spcBef>
            </a:pPr>
            <a:r>
              <a:rPr sz="1600" spc="-30" dirty="0">
                <a:solidFill>
                  <a:srgbClr val="54575B"/>
                </a:solidFill>
                <a:latin typeface="Arial"/>
                <a:cs typeface="Arial"/>
              </a:rPr>
              <a:t>Nhập </a:t>
            </a:r>
            <a:r>
              <a:rPr sz="1600" spc="20" dirty="0">
                <a:solidFill>
                  <a:srgbClr val="54575B"/>
                </a:solidFill>
                <a:latin typeface="Arial"/>
                <a:cs typeface="Arial"/>
              </a:rPr>
              <a:t>tên </a:t>
            </a:r>
            <a:r>
              <a:rPr sz="1600" spc="-35" dirty="0">
                <a:solidFill>
                  <a:srgbClr val="54575B"/>
                </a:solidFill>
                <a:latin typeface="Arial"/>
                <a:cs typeface="Arial"/>
              </a:rPr>
              <a:t>người  </a:t>
            </a:r>
            <a:r>
              <a:rPr sz="1600" dirty="0">
                <a:solidFill>
                  <a:srgbClr val="54575B"/>
                </a:solidFill>
                <a:latin typeface="Arial"/>
                <a:cs typeface="Arial"/>
              </a:rPr>
              <a:t>dùng </a:t>
            </a:r>
            <a:r>
              <a:rPr sz="1600" spc="-20" dirty="0">
                <a:solidFill>
                  <a:srgbClr val="54575B"/>
                </a:solidFill>
                <a:latin typeface="Arial"/>
                <a:cs typeface="Arial"/>
              </a:rPr>
              <a:t>và mật</a:t>
            </a:r>
            <a:r>
              <a:rPr sz="1600" spc="-65" dirty="0">
                <a:solidFill>
                  <a:srgbClr val="54575B"/>
                </a:solidFill>
                <a:latin typeface="Arial"/>
                <a:cs typeface="Arial"/>
              </a:rPr>
              <a:t> </a:t>
            </a:r>
            <a:r>
              <a:rPr sz="1600" spc="-20" dirty="0">
                <a:solidFill>
                  <a:srgbClr val="54575B"/>
                </a:solidFill>
                <a:latin typeface="Arial"/>
                <a:cs typeface="Arial"/>
              </a:rPr>
              <a:t>khẩu</a:t>
            </a:r>
            <a:endParaRPr sz="1600" dirty="0">
              <a:latin typeface="Arial"/>
              <a:cs typeface="Arial"/>
            </a:endParaRPr>
          </a:p>
        </p:txBody>
      </p:sp>
      <p:grpSp>
        <p:nvGrpSpPr>
          <p:cNvPr id="37" name="object 37"/>
          <p:cNvGrpSpPr/>
          <p:nvPr/>
        </p:nvGrpSpPr>
        <p:grpSpPr>
          <a:xfrm>
            <a:off x="3519614" y="3271811"/>
            <a:ext cx="609600" cy="199390"/>
            <a:chOff x="3519614" y="3271811"/>
            <a:chExt cx="609600" cy="199390"/>
          </a:xfrm>
        </p:grpSpPr>
        <p:sp>
          <p:nvSpPr>
            <p:cNvPr id="38" name="object 38"/>
            <p:cNvSpPr/>
            <p:nvPr/>
          </p:nvSpPr>
          <p:spPr>
            <a:xfrm>
              <a:off x="3519614" y="3271811"/>
              <a:ext cx="150495" cy="154305"/>
            </a:xfrm>
            <a:custGeom>
              <a:avLst/>
              <a:gdLst/>
              <a:ahLst/>
              <a:cxnLst/>
              <a:rect l="l" t="t" r="r" b="b"/>
              <a:pathLst>
                <a:path w="150495" h="154304">
                  <a:moveTo>
                    <a:pt x="78308" y="0"/>
                  </a:moveTo>
                  <a:lnTo>
                    <a:pt x="48102" y="6082"/>
                  </a:lnTo>
                  <a:lnTo>
                    <a:pt x="23180" y="22648"/>
                  </a:lnTo>
                  <a:lnTo>
                    <a:pt x="6245" y="47175"/>
                  </a:lnTo>
                  <a:lnTo>
                    <a:pt x="0" y="77139"/>
                  </a:lnTo>
                  <a:lnTo>
                    <a:pt x="6248" y="107082"/>
                  </a:lnTo>
                  <a:lnTo>
                    <a:pt x="23199" y="131573"/>
                  </a:lnTo>
                  <a:lnTo>
                    <a:pt x="48166" y="148132"/>
                  </a:lnTo>
                  <a:lnTo>
                    <a:pt x="78460" y="154279"/>
                  </a:lnTo>
                  <a:lnTo>
                    <a:pt x="94633" y="152888"/>
                  </a:lnTo>
                  <a:lnTo>
                    <a:pt x="132245" y="132676"/>
                  </a:lnTo>
                  <a:lnTo>
                    <a:pt x="149584" y="95902"/>
                  </a:lnTo>
                  <a:lnTo>
                    <a:pt x="150469" y="83464"/>
                  </a:lnTo>
                  <a:lnTo>
                    <a:pt x="150469" y="78460"/>
                  </a:lnTo>
                  <a:lnTo>
                    <a:pt x="78308" y="70243"/>
                  </a:lnTo>
                  <a:lnTo>
                    <a:pt x="128714" y="91249"/>
                  </a:lnTo>
                  <a:lnTo>
                    <a:pt x="127152" y="99488"/>
                  </a:lnTo>
                  <a:lnTo>
                    <a:pt x="91855" y="131733"/>
                  </a:lnTo>
                  <a:lnTo>
                    <a:pt x="78308" y="133108"/>
                  </a:lnTo>
                  <a:lnTo>
                    <a:pt x="56603" y="128723"/>
                  </a:lnTo>
                  <a:lnTo>
                    <a:pt x="39065" y="116749"/>
                  </a:lnTo>
                  <a:lnTo>
                    <a:pt x="27337" y="98963"/>
                  </a:lnTo>
                  <a:lnTo>
                    <a:pt x="23063" y="77139"/>
                  </a:lnTo>
                  <a:lnTo>
                    <a:pt x="27337" y="55316"/>
                  </a:lnTo>
                  <a:lnTo>
                    <a:pt x="39065" y="37530"/>
                  </a:lnTo>
                  <a:lnTo>
                    <a:pt x="56603" y="25556"/>
                  </a:lnTo>
                  <a:lnTo>
                    <a:pt x="78308" y="21170"/>
                  </a:lnTo>
                  <a:lnTo>
                    <a:pt x="90061" y="22312"/>
                  </a:lnTo>
                  <a:lnTo>
                    <a:pt x="100256" y="25461"/>
                  </a:lnTo>
                  <a:lnTo>
                    <a:pt x="108990" y="30209"/>
                  </a:lnTo>
                  <a:lnTo>
                    <a:pt x="116357" y="36144"/>
                  </a:lnTo>
                  <a:lnTo>
                    <a:pt x="131203" y="21310"/>
                  </a:lnTo>
                  <a:lnTo>
                    <a:pt x="120913" y="12896"/>
                  </a:lnTo>
                  <a:lnTo>
                    <a:pt x="108832" y="6135"/>
                  </a:lnTo>
                  <a:lnTo>
                    <a:pt x="94713" y="1634"/>
                  </a:lnTo>
                  <a:lnTo>
                    <a:pt x="78308" y="0"/>
                  </a:lnTo>
                  <a:close/>
                </a:path>
              </a:pathLst>
            </a:custGeom>
            <a:solidFill>
              <a:srgbClr val="4282F1"/>
            </a:solidFill>
          </p:spPr>
          <p:txBody>
            <a:bodyPr wrap="square" lIns="0" tIns="0" rIns="0" bIns="0" rtlCol="0"/>
            <a:lstStyle/>
            <a:p>
              <a:endParaRPr/>
            </a:p>
          </p:txBody>
        </p:sp>
        <p:sp>
          <p:nvSpPr>
            <p:cNvPr id="39" name="object 39"/>
            <p:cNvSpPr/>
            <p:nvPr/>
          </p:nvSpPr>
          <p:spPr>
            <a:xfrm>
              <a:off x="3677412" y="3326764"/>
              <a:ext cx="99695" cy="99695"/>
            </a:xfrm>
            <a:custGeom>
              <a:avLst/>
              <a:gdLst/>
              <a:ahLst/>
              <a:cxnLst/>
              <a:rect l="l" t="t" r="r" b="b"/>
              <a:pathLst>
                <a:path w="99695" h="99695">
                  <a:moveTo>
                    <a:pt x="49822" y="0"/>
                  </a:moveTo>
                  <a:lnTo>
                    <a:pt x="30443" y="3711"/>
                  </a:lnTo>
                  <a:lnTo>
                    <a:pt x="14605" y="14036"/>
                  </a:lnTo>
                  <a:lnTo>
                    <a:pt x="3919" y="29757"/>
                  </a:lnTo>
                  <a:lnTo>
                    <a:pt x="0" y="49657"/>
                  </a:lnTo>
                  <a:lnTo>
                    <a:pt x="3919" y="69508"/>
                  </a:lnTo>
                  <a:lnTo>
                    <a:pt x="14605" y="85234"/>
                  </a:lnTo>
                  <a:lnTo>
                    <a:pt x="30443" y="95585"/>
                  </a:lnTo>
                  <a:lnTo>
                    <a:pt x="49822" y="99314"/>
                  </a:lnTo>
                  <a:lnTo>
                    <a:pt x="69199" y="95585"/>
                  </a:lnTo>
                  <a:lnTo>
                    <a:pt x="85032" y="85234"/>
                  </a:lnTo>
                  <a:lnTo>
                    <a:pt x="88839" y="79629"/>
                  </a:lnTo>
                  <a:lnTo>
                    <a:pt x="49822" y="79629"/>
                  </a:lnTo>
                  <a:lnTo>
                    <a:pt x="39109" y="77424"/>
                  </a:lnTo>
                  <a:lnTo>
                    <a:pt x="30164" y="71239"/>
                  </a:lnTo>
                  <a:lnTo>
                    <a:pt x="24031" y="61717"/>
                  </a:lnTo>
                  <a:lnTo>
                    <a:pt x="21755" y="49504"/>
                  </a:lnTo>
                  <a:lnTo>
                    <a:pt x="24013" y="37245"/>
                  </a:lnTo>
                  <a:lnTo>
                    <a:pt x="30116" y="27733"/>
                  </a:lnTo>
                  <a:lnTo>
                    <a:pt x="39055" y="21579"/>
                  </a:lnTo>
                  <a:lnTo>
                    <a:pt x="49822" y="19392"/>
                  </a:lnTo>
                  <a:lnTo>
                    <a:pt x="88671" y="19392"/>
                  </a:lnTo>
                  <a:lnTo>
                    <a:pt x="85032" y="14036"/>
                  </a:lnTo>
                  <a:lnTo>
                    <a:pt x="69199" y="3711"/>
                  </a:lnTo>
                  <a:lnTo>
                    <a:pt x="49822" y="0"/>
                  </a:lnTo>
                  <a:close/>
                </a:path>
                <a:path w="99695" h="99695">
                  <a:moveTo>
                    <a:pt x="88671" y="19392"/>
                  </a:moveTo>
                  <a:lnTo>
                    <a:pt x="49822" y="19392"/>
                  </a:lnTo>
                  <a:lnTo>
                    <a:pt x="60529" y="21579"/>
                  </a:lnTo>
                  <a:lnTo>
                    <a:pt x="69475" y="27733"/>
                  </a:lnTo>
                  <a:lnTo>
                    <a:pt x="75611" y="37245"/>
                  </a:lnTo>
                  <a:lnTo>
                    <a:pt x="77889" y="49504"/>
                  </a:lnTo>
                  <a:lnTo>
                    <a:pt x="75611" y="61717"/>
                  </a:lnTo>
                  <a:lnTo>
                    <a:pt x="69475" y="71239"/>
                  </a:lnTo>
                  <a:lnTo>
                    <a:pt x="60529" y="77424"/>
                  </a:lnTo>
                  <a:lnTo>
                    <a:pt x="49822" y="79629"/>
                  </a:lnTo>
                  <a:lnTo>
                    <a:pt x="88839" y="79629"/>
                  </a:lnTo>
                  <a:lnTo>
                    <a:pt x="95713" y="69508"/>
                  </a:lnTo>
                  <a:lnTo>
                    <a:pt x="99631" y="49657"/>
                  </a:lnTo>
                  <a:lnTo>
                    <a:pt x="95713" y="29757"/>
                  </a:lnTo>
                  <a:lnTo>
                    <a:pt x="88671" y="19392"/>
                  </a:lnTo>
                  <a:close/>
                </a:path>
              </a:pathLst>
            </a:custGeom>
            <a:solidFill>
              <a:srgbClr val="E84236"/>
            </a:solidFill>
          </p:spPr>
          <p:txBody>
            <a:bodyPr wrap="square" lIns="0" tIns="0" rIns="0" bIns="0" rtlCol="0"/>
            <a:lstStyle/>
            <a:p>
              <a:endParaRPr/>
            </a:p>
          </p:txBody>
        </p:sp>
        <p:sp>
          <p:nvSpPr>
            <p:cNvPr id="40" name="object 40"/>
            <p:cNvSpPr/>
            <p:nvPr/>
          </p:nvSpPr>
          <p:spPr>
            <a:xfrm>
              <a:off x="3786149" y="3326764"/>
              <a:ext cx="99695" cy="99695"/>
            </a:xfrm>
            <a:custGeom>
              <a:avLst/>
              <a:gdLst/>
              <a:ahLst/>
              <a:cxnLst/>
              <a:rect l="l" t="t" r="r" b="b"/>
              <a:pathLst>
                <a:path w="99695" h="99695">
                  <a:moveTo>
                    <a:pt x="49822" y="0"/>
                  </a:moveTo>
                  <a:lnTo>
                    <a:pt x="30443" y="3711"/>
                  </a:lnTo>
                  <a:lnTo>
                    <a:pt x="14605" y="14036"/>
                  </a:lnTo>
                  <a:lnTo>
                    <a:pt x="3919" y="29757"/>
                  </a:lnTo>
                  <a:lnTo>
                    <a:pt x="0" y="49657"/>
                  </a:lnTo>
                  <a:lnTo>
                    <a:pt x="3919" y="69508"/>
                  </a:lnTo>
                  <a:lnTo>
                    <a:pt x="14605" y="85234"/>
                  </a:lnTo>
                  <a:lnTo>
                    <a:pt x="30443" y="95585"/>
                  </a:lnTo>
                  <a:lnTo>
                    <a:pt x="49822" y="99314"/>
                  </a:lnTo>
                  <a:lnTo>
                    <a:pt x="69193" y="95585"/>
                  </a:lnTo>
                  <a:lnTo>
                    <a:pt x="85028" y="85234"/>
                  </a:lnTo>
                  <a:lnTo>
                    <a:pt x="88836" y="79629"/>
                  </a:lnTo>
                  <a:lnTo>
                    <a:pt x="49822" y="79629"/>
                  </a:lnTo>
                  <a:lnTo>
                    <a:pt x="39109" y="77424"/>
                  </a:lnTo>
                  <a:lnTo>
                    <a:pt x="30164" y="71239"/>
                  </a:lnTo>
                  <a:lnTo>
                    <a:pt x="24031" y="61717"/>
                  </a:lnTo>
                  <a:lnTo>
                    <a:pt x="21755" y="49504"/>
                  </a:lnTo>
                  <a:lnTo>
                    <a:pt x="24011" y="37245"/>
                  </a:lnTo>
                  <a:lnTo>
                    <a:pt x="30111" y="27733"/>
                  </a:lnTo>
                  <a:lnTo>
                    <a:pt x="39050" y="21579"/>
                  </a:lnTo>
                  <a:lnTo>
                    <a:pt x="49822" y="19392"/>
                  </a:lnTo>
                  <a:lnTo>
                    <a:pt x="88668" y="19392"/>
                  </a:lnTo>
                  <a:lnTo>
                    <a:pt x="85028" y="14036"/>
                  </a:lnTo>
                  <a:lnTo>
                    <a:pt x="69193" y="3711"/>
                  </a:lnTo>
                  <a:lnTo>
                    <a:pt x="49822" y="0"/>
                  </a:lnTo>
                  <a:close/>
                </a:path>
                <a:path w="99695" h="99695">
                  <a:moveTo>
                    <a:pt x="88668" y="19392"/>
                  </a:moveTo>
                  <a:lnTo>
                    <a:pt x="49822" y="19392"/>
                  </a:lnTo>
                  <a:lnTo>
                    <a:pt x="60588" y="21579"/>
                  </a:lnTo>
                  <a:lnTo>
                    <a:pt x="69527" y="27733"/>
                  </a:lnTo>
                  <a:lnTo>
                    <a:pt x="75630" y="37245"/>
                  </a:lnTo>
                  <a:lnTo>
                    <a:pt x="77889" y="49504"/>
                  </a:lnTo>
                  <a:lnTo>
                    <a:pt x="75611" y="61717"/>
                  </a:lnTo>
                  <a:lnTo>
                    <a:pt x="69475" y="71239"/>
                  </a:lnTo>
                  <a:lnTo>
                    <a:pt x="60529" y="77424"/>
                  </a:lnTo>
                  <a:lnTo>
                    <a:pt x="49822" y="79629"/>
                  </a:lnTo>
                  <a:lnTo>
                    <a:pt x="88836" y="79629"/>
                  </a:lnTo>
                  <a:lnTo>
                    <a:pt x="95711" y="69508"/>
                  </a:lnTo>
                  <a:lnTo>
                    <a:pt x="99631" y="49657"/>
                  </a:lnTo>
                  <a:lnTo>
                    <a:pt x="95711" y="29757"/>
                  </a:lnTo>
                  <a:lnTo>
                    <a:pt x="88668" y="19392"/>
                  </a:lnTo>
                  <a:close/>
                </a:path>
              </a:pathLst>
            </a:custGeom>
            <a:solidFill>
              <a:srgbClr val="F7B911"/>
            </a:solidFill>
          </p:spPr>
          <p:txBody>
            <a:bodyPr wrap="square" lIns="0" tIns="0" rIns="0" bIns="0" rtlCol="0"/>
            <a:lstStyle/>
            <a:p>
              <a:endParaRPr/>
            </a:p>
          </p:txBody>
        </p:sp>
        <p:sp>
          <p:nvSpPr>
            <p:cNvPr id="41" name="object 41"/>
            <p:cNvSpPr/>
            <p:nvPr/>
          </p:nvSpPr>
          <p:spPr>
            <a:xfrm>
              <a:off x="3894886" y="3326612"/>
              <a:ext cx="95885" cy="144145"/>
            </a:xfrm>
            <a:custGeom>
              <a:avLst/>
              <a:gdLst/>
              <a:ahLst/>
              <a:cxnLst/>
              <a:rect l="l" t="t" r="r" b="b"/>
              <a:pathLst>
                <a:path w="95885" h="144145">
                  <a:moveTo>
                    <a:pt x="23063" y="106679"/>
                  </a:moveTo>
                  <a:lnTo>
                    <a:pt x="4114" y="114604"/>
                  </a:lnTo>
                  <a:lnTo>
                    <a:pt x="9911" y="124774"/>
                  </a:lnTo>
                  <a:lnTo>
                    <a:pt x="19159" y="134256"/>
                  </a:lnTo>
                  <a:lnTo>
                    <a:pt x="31905" y="141259"/>
                  </a:lnTo>
                  <a:lnTo>
                    <a:pt x="48196" y="143992"/>
                  </a:lnTo>
                  <a:lnTo>
                    <a:pt x="66353" y="141077"/>
                  </a:lnTo>
                  <a:lnTo>
                    <a:pt x="81373" y="131908"/>
                  </a:lnTo>
                  <a:lnTo>
                    <a:pt x="86215" y="124307"/>
                  </a:lnTo>
                  <a:lnTo>
                    <a:pt x="48044" y="124307"/>
                  </a:lnTo>
                  <a:lnTo>
                    <a:pt x="38981" y="122687"/>
                  </a:lnTo>
                  <a:lnTo>
                    <a:pt x="31815" y="118517"/>
                  </a:lnTo>
                  <a:lnTo>
                    <a:pt x="26518" y="112836"/>
                  </a:lnTo>
                  <a:lnTo>
                    <a:pt x="23063" y="106679"/>
                  </a:lnTo>
                  <a:close/>
                </a:path>
                <a:path w="95885" h="144145">
                  <a:moveTo>
                    <a:pt x="95376" y="88010"/>
                  </a:moveTo>
                  <a:lnTo>
                    <a:pt x="74498" y="88010"/>
                  </a:lnTo>
                  <a:lnTo>
                    <a:pt x="74394" y="95931"/>
                  </a:lnTo>
                  <a:lnTo>
                    <a:pt x="72657" y="107762"/>
                  </a:lnTo>
                  <a:lnTo>
                    <a:pt x="67386" y="116871"/>
                  </a:lnTo>
                  <a:lnTo>
                    <a:pt x="59056" y="122427"/>
                  </a:lnTo>
                  <a:lnTo>
                    <a:pt x="48044" y="124307"/>
                  </a:lnTo>
                  <a:lnTo>
                    <a:pt x="86215" y="124307"/>
                  </a:lnTo>
                  <a:lnTo>
                    <a:pt x="91600" y="115853"/>
                  </a:lnTo>
                  <a:lnTo>
                    <a:pt x="95369" y="92324"/>
                  </a:lnTo>
                  <a:lnTo>
                    <a:pt x="95376" y="88010"/>
                  </a:lnTo>
                  <a:close/>
                </a:path>
                <a:path w="95885" h="144145">
                  <a:moveTo>
                    <a:pt x="47612" y="0"/>
                  </a:moveTo>
                  <a:lnTo>
                    <a:pt x="29692" y="3837"/>
                  </a:lnTo>
                  <a:lnTo>
                    <a:pt x="14490" y="14384"/>
                  </a:lnTo>
                  <a:lnTo>
                    <a:pt x="3946" y="30191"/>
                  </a:lnTo>
                  <a:lnTo>
                    <a:pt x="0" y="49809"/>
                  </a:lnTo>
                  <a:lnTo>
                    <a:pt x="3946" y="69264"/>
                  </a:lnTo>
                  <a:lnTo>
                    <a:pt x="14490" y="84983"/>
                  </a:lnTo>
                  <a:lnTo>
                    <a:pt x="29692" y="95495"/>
                  </a:lnTo>
                  <a:lnTo>
                    <a:pt x="47612" y="99326"/>
                  </a:lnTo>
                  <a:lnTo>
                    <a:pt x="56032" y="98406"/>
                  </a:lnTo>
                  <a:lnTo>
                    <a:pt x="63330" y="95931"/>
                  </a:lnTo>
                  <a:lnTo>
                    <a:pt x="69306" y="92324"/>
                  </a:lnTo>
                  <a:lnTo>
                    <a:pt x="73761" y="88010"/>
                  </a:lnTo>
                  <a:lnTo>
                    <a:pt x="95376" y="88010"/>
                  </a:lnTo>
                  <a:lnTo>
                    <a:pt x="95376" y="79794"/>
                  </a:lnTo>
                  <a:lnTo>
                    <a:pt x="49517" y="79794"/>
                  </a:lnTo>
                  <a:lnTo>
                    <a:pt x="38879" y="77546"/>
                  </a:lnTo>
                  <a:lnTo>
                    <a:pt x="30086" y="71302"/>
                  </a:lnTo>
                  <a:lnTo>
                    <a:pt x="24103" y="61807"/>
                  </a:lnTo>
                  <a:lnTo>
                    <a:pt x="21894" y="49809"/>
                  </a:lnTo>
                  <a:lnTo>
                    <a:pt x="24103" y="37702"/>
                  </a:lnTo>
                  <a:lnTo>
                    <a:pt x="30086" y="28119"/>
                  </a:lnTo>
                  <a:lnTo>
                    <a:pt x="38879" y="21814"/>
                  </a:lnTo>
                  <a:lnTo>
                    <a:pt x="49517" y="19545"/>
                  </a:lnTo>
                  <a:lnTo>
                    <a:pt x="95376" y="19545"/>
                  </a:lnTo>
                  <a:lnTo>
                    <a:pt x="95376" y="11163"/>
                  </a:lnTo>
                  <a:lnTo>
                    <a:pt x="73761" y="11163"/>
                  </a:lnTo>
                  <a:lnTo>
                    <a:pt x="69306" y="6943"/>
                  </a:lnTo>
                  <a:lnTo>
                    <a:pt x="63330" y="3381"/>
                  </a:lnTo>
                  <a:lnTo>
                    <a:pt x="56032" y="919"/>
                  </a:lnTo>
                  <a:lnTo>
                    <a:pt x="47612" y="0"/>
                  </a:lnTo>
                  <a:close/>
                </a:path>
                <a:path w="95885" h="144145">
                  <a:moveTo>
                    <a:pt x="95376" y="19545"/>
                  </a:moveTo>
                  <a:lnTo>
                    <a:pt x="49517" y="19545"/>
                  </a:lnTo>
                  <a:lnTo>
                    <a:pt x="59906" y="21814"/>
                  </a:lnTo>
                  <a:lnTo>
                    <a:pt x="68300" y="28119"/>
                  </a:lnTo>
                  <a:lnTo>
                    <a:pt x="73913" y="37702"/>
                  </a:lnTo>
                  <a:lnTo>
                    <a:pt x="75958" y="49809"/>
                  </a:lnTo>
                  <a:lnTo>
                    <a:pt x="73982" y="61877"/>
                  </a:lnTo>
                  <a:lnTo>
                    <a:pt x="68362" y="71364"/>
                  </a:lnTo>
                  <a:lnTo>
                    <a:pt x="59929" y="77570"/>
                  </a:lnTo>
                  <a:lnTo>
                    <a:pt x="49517" y="79794"/>
                  </a:lnTo>
                  <a:lnTo>
                    <a:pt x="95376" y="79794"/>
                  </a:lnTo>
                  <a:lnTo>
                    <a:pt x="95376" y="19545"/>
                  </a:lnTo>
                  <a:close/>
                </a:path>
                <a:path w="95885" h="144145">
                  <a:moveTo>
                    <a:pt x="95376" y="3086"/>
                  </a:moveTo>
                  <a:lnTo>
                    <a:pt x="74498" y="3086"/>
                  </a:lnTo>
                  <a:lnTo>
                    <a:pt x="74498" y="11163"/>
                  </a:lnTo>
                  <a:lnTo>
                    <a:pt x="95376" y="11163"/>
                  </a:lnTo>
                  <a:lnTo>
                    <a:pt x="95376" y="3086"/>
                  </a:lnTo>
                  <a:close/>
                </a:path>
              </a:pathLst>
            </a:custGeom>
            <a:solidFill>
              <a:srgbClr val="4282F1"/>
            </a:solidFill>
          </p:spPr>
          <p:txBody>
            <a:bodyPr wrap="square" lIns="0" tIns="0" rIns="0" bIns="0" rtlCol="0"/>
            <a:lstStyle/>
            <a:p>
              <a:endParaRPr/>
            </a:p>
          </p:txBody>
        </p:sp>
        <p:sp>
          <p:nvSpPr>
            <p:cNvPr id="42" name="object 42"/>
            <p:cNvSpPr/>
            <p:nvPr/>
          </p:nvSpPr>
          <p:spPr>
            <a:xfrm>
              <a:off x="4005224" y="3277095"/>
              <a:ext cx="22225" cy="146050"/>
            </a:xfrm>
            <a:custGeom>
              <a:avLst/>
              <a:gdLst/>
              <a:ahLst/>
              <a:cxnLst/>
              <a:rect l="l" t="t" r="r" b="b"/>
              <a:pathLst>
                <a:path w="22225" h="146050">
                  <a:moveTo>
                    <a:pt x="21742" y="0"/>
                  </a:moveTo>
                  <a:lnTo>
                    <a:pt x="0" y="0"/>
                  </a:lnTo>
                  <a:lnTo>
                    <a:pt x="0" y="145897"/>
                  </a:lnTo>
                  <a:lnTo>
                    <a:pt x="21742" y="145897"/>
                  </a:lnTo>
                  <a:lnTo>
                    <a:pt x="21742" y="0"/>
                  </a:lnTo>
                  <a:close/>
                </a:path>
              </a:pathLst>
            </a:custGeom>
            <a:solidFill>
              <a:srgbClr val="33A453"/>
            </a:solidFill>
          </p:spPr>
          <p:txBody>
            <a:bodyPr wrap="square" lIns="0" tIns="0" rIns="0" bIns="0" rtlCol="0"/>
            <a:lstStyle/>
            <a:p>
              <a:endParaRPr/>
            </a:p>
          </p:txBody>
        </p:sp>
        <p:sp>
          <p:nvSpPr>
            <p:cNvPr id="43" name="object 43"/>
            <p:cNvSpPr/>
            <p:nvPr/>
          </p:nvSpPr>
          <p:spPr>
            <a:xfrm>
              <a:off x="4037546" y="3326752"/>
              <a:ext cx="92075" cy="99695"/>
            </a:xfrm>
            <a:custGeom>
              <a:avLst/>
              <a:gdLst/>
              <a:ahLst/>
              <a:cxnLst/>
              <a:rect l="l" t="t" r="r" b="b"/>
              <a:pathLst>
                <a:path w="92075" h="99695">
                  <a:moveTo>
                    <a:pt x="46875" y="0"/>
                  </a:moveTo>
                  <a:lnTo>
                    <a:pt x="28771" y="3608"/>
                  </a:lnTo>
                  <a:lnTo>
                    <a:pt x="13855" y="13762"/>
                  </a:lnTo>
                  <a:lnTo>
                    <a:pt x="3731" y="29451"/>
                  </a:lnTo>
                  <a:lnTo>
                    <a:pt x="0" y="49669"/>
                  </a:lnTo>
                  <a:lnTo>
                    <a:pt x="3725" y="69142"/>
                  </a:lnTo>
                  <a:lnTo>
                    <a:pt x="14036" y="84915"/>
                  </a:lnTo>
                  <a:lnTo>
                    <a:pt x="29639" y="95482"/>
                  </a:lnTo>
                  <a:lnTo>
                    <a:pt x="49237" y="99339"/>
                  </a:lnTo>
                  <a:lnTo>
                    <a:pt x="64526" y="97030"/>
                  </a:lnTo>
                  <a:lnTo>
                    <a:pt x="76390" y="91344"/>
                  </a:lnTo>
                  <a:lnTo>
                    <a:pt x="85035" y="84144"/>
                  </a:lnTo>
                  <a:lnTo>
                    <a:pt x="88734" y="79641"/>
                  </a:lnTo>
                  <a:lnTo>
                    <a:pt x="49237" y="79641"/>
                  </a:lnTo>
                  <a:lnTo>
                    <a:pt x="41480" y="78684"/>
                  </a:lnTo>
                  <a:lnTo>
                    <a:pt x="34925" y="75839"/>
                  </a:lnTo>
                  <a:lnTo>
                    <a:pt x="29503" y="71149"/>
                  </a:lnTo>
                  <a:lnTo>
                    <a:pt x="25146" y="64655"/>
                  </a:lnTo>
                  <a:lnTo>
                    <a:pt x="65273" y="48056"/>
                  </a:lnTo>
                  <a:lnTo>
                    <a:pt x="21615" y="48056"/>
                  </a:lnTo>
                  <a:lnTo>
                    <a:pt x="23855" y="35470"/>
                  </a:lnTo>
                  <a:lnTo>
                    <a:pt x="30203" y="26417"/>
                  </a:lnTo>
                  <a:lnTo>
                    <a:pt x="38756" y="20948"/>
                  </a:lnTo>
                  <a:lnTo>
                    <a:pt x="47612" y="19113"/>
                  </a:lnTo>
                  <a:lnTo>
                    <a:pt x="82294" y="19113"/>
                  </a:lnTo>
                  <a:lnTo>
                    <a:pt x="76211" y="11607"/>
                  </a:lnTo>
                  <a:lnTo>
                    <a:pt x="63782" y="3365"/>
                  </a:lnTo>
                  <a:lnTo>
                    <a:pt x="46875" y="0"/>
                  </a:lnTo>
                  <a:close/>
                </a:path>
                <a:path w="92075" h="99695">
                  <a:moveTo>
                    <a:pt x="73774" y="65976"/>
                  </a:moveTo>
                  <a:lnTo>
                    <a:pt x="69088" y="71583"/>
                  </a:lnTo>
                  <a:lnTo>
                    <a:pt x="63539" y="75895"/>
                  </a:lnTo>
                  <a:lnTo>
                    <a:pt x="56973" y="78663"/>
                  </a:lnTo>
                  <a:lnTo>
                    <a:pt x="49237" y="79641"/>
                  </a:lnTo>
                  <a:lnTo>
                    <a:pt x="88734" y="79641"/>
                  </a:lnTo>
                  <a:lnTo>
                    <a:pt x="90665" y="77292"/>
                  </a:lnTo>
                  <a:lnTo>
                    <a:pt x="73774" y="65976"/>
                  </a:lnTo>
                  <a:close/>
                </a:path>
                <a:path w="92075" h="99695">
                  <a:moveTo>
                    <a:pt x="82294" y="19113"/>
                  </a:moveTo>
                  <a:lnTo>
                    <a:pt x="56273" y="19113"/>
                  </a:lnTo>
                  <a:lnTo>
                    <a:pt x="63627" y="23368"/>
                  </a:lnTo>
                  <a:lnTo>
                    <a:pt x="65976" y="29679"/>
                  </a:lnTo>
                  <a:lnTo>
                    <a:pt x="21615" y="48056"/>
                  </a:lnTo>
                  <a:lnTo>
                    <a:pt x="65273" y="48056"/>
                  </a:lnTo>
                  <a:lnTo>
                    <a:pt x="91554" y="37185"/>
                  </a:lnTo>
                  <a:lnTo>
                    <a:pt x="89344" y="31597"/>
                  </a:lnTo>
                  <a:lnTo>
                    <a:pt x="84589" y="21945"/>
                  </a:lnTo>
                  <a:lnTo>
                    <a:pt x="82294" y="19113"/>
                  </a:lnTo>
                  <a:close/>
                </a:path>
              </a:pathLst>
            </a:custGeom>
            <a:solidFill>
              <a:srgbClr val="E84236"/>
            </a:solidFill>
          </p:spPr>
          <p:txBody>
            <a:bodyPr wrap="square" lIns="0" tIns="0" rIns="0" bIns="0" rtlCol="0"/>
            <a:lstStyle/>
            <a:p>
              <a:endParaRPr/>
            </a:p>
          </p:txBody>
        </p:sp>
      </p:grpSp>
      <p:sp>
        <p:nvSpPr>
          <p:cNvPr id="44" name="object 44"/>
          <p:cNvSpPr txBox="1"/>
          <p:nvPr/>
        </p:nvSpPr>
        <p:spPr>
          <a:xfrm>
            <a:off x="2744800" y="3728547"/>
            <a:ext cx="2152015" cy="207010"/>
          </a:xfrm>
          <a:prstGeom prst="rect">
            <a:avLst/>
          </a:prstGeom>
        </p:spPr>
        <p:txBody>
          <a:bodyPr vert="horz" wrap="square" lIns="0" tIns="11430" rIns="0" bIns="0" rtlCol="0">
            <a:spAutoFit/>
          </a:bodyPr>
          <a:lstStyle/>
          <a:p>
            <a:pPr marL="12700">
              <a:lnSpc>
                <a:spcPct val="100000"/>
              </a:lnSpc>
              <a:spcBef>
                <a:spcPts val="90"/>
              </a:spcBef>
            </a:pPr>
            <a:r>
              <a:rPr sz="1200" spc="-25" dirty="0">
                <a:solidFill>
                  <a:srgbClr val="54575B"/>
                </a:solidFill>
                <a:latin typeface="Arial"/>
                <a:cs typeface="Arial"/>
              </a:rPr>
              <a:t>Có </a:t>
            </a:r>
            <a:r>
              <a:rPr sz="1200" spc="-35" dirty="0">
                <a:solidFill>
                  <a:srgbClr val="54575B"/>
                </a:solidFill>
                <a:latin typeface="Arial"/>
                <a:cs typeface="Arial"/>
              </a:rPr>
              <a:t>phải </a:t>
            </a:r>
            <a:r>
              <a:rPr sz="1200" spc="-55" dirty="0">
                <a:solidFill>
                  <a:srgbClr val="54575B"/>
                </a:solidFill>
                <a:latin typeface="Arial"/>
                <a:cs typeface="Arial"/>
              </a:rPr>
              <a:t>bạn </a:t>
            </a:r>
            <a:r>
              <a:rPr sz="1200" spc="-40" dirty="0">
                <a:solidFill>
                  <a:srgbClr val="54575B"/>
                </a:solidFill>
                <a:latin typeface="Arial"/>
                <a:cs typeface="Arial"/>
              </a:rPr>
              <a:t>đang </a:t>
            </a:r>
            <a:r>
              <a:rPr sz="1200" spc="-20" dirty="0">
                <a:solidFill>
                  <a:srgbClr val="54575B"/>
                </a:solidFill>
                <a:latin typeface="Arial"/>
                <a:cs typeface="Arial"/>
              </a:rPr>
              <a:t>cố </a:t>
            </a:r>
            <a:r>
              <a:rPr sz="1200" spc="-45" dirty="0">
                <a:solidFill>
                  <a:srgbClr val="54575B"/>
                </a:solidFill>
                <a:latin typeface="Arial"/>
                <a:cs typeface="Arial"/>
              </a:rPr>
              <a:t>đăng</a:t>
            </a:r>
            <a:r>
              <a:rPr sz="1200" spc="-55" dirty="0">
                <a:solidFill>
                  <a:srgbClr val="54575B"/>
                </a:solidFill>
                <a:latin typeface="Arial"/>
                <a:cs typeface="Arial"/>
              </a:rPr>
              <a:t> </a:t>
            </a:r>
            <a:r>
              <a:rPr sz="1200" spc="-45" dirty="0">
                <a:solidFill>
                  <a:srgbClr val="54575B"/>
                </a:solidFill>
                <a:latin typeface="Arial"/>
                <a:cs typeface="Arial"/>
              </a:rPr>
              <a:t>nhập?</a:t>
            </a:r>
            <a:endParaRPr sz="1200" dirty="0">
              <a:latin typeface="Arial"/>
              <a:cs typeface="Arial"/>
            </a:endParaRPr>
          </a:p>
        </p:txBody>
      </p:sp>
      <p:sp>
        <p:nvSpPr>
          <p:cNvPr id="45" name="object 45"/>
          <p:cNvSpPr/>
          <p:nvPr/>
        </p:nvSpPr>
        <p:spPr>
          <a:xfrm>
            <a:off x="2911259" y="4159300"/>
            <a:ext cx="1727314" cy="397294"/>
          </a:xfrm>
          <a:prstGeom prst="rect">
            <a:avLst/>
          </a:prstGeom>
          <a:blipFill>
            <a:blip r:embed="rId9" cstate="print"/>
            <a:stretch>
              <a:fillRect/>
            </a:stretch>
          </a:blipFill>
        </p:spPr>
        <p:txBody>
          <a:bodyPr wrap="square" lIns="0" tIns="0" rIns="0" bIns="0" rtlCol="0"/>
          <a:lstStyle/>
          <a:p>
            <a:endParaRPr/>
          </a:p>
        </p:txBody>
      </p:sp>
      <p:sp>
        <p:nvSpPr>
          <p:cNvPr id="46" name="object 46"/>
          <p:cNvSpPr txBox="1"/>
          <p:nvPr/>
        </p:nvSpPr>
        <p:spPr>
          <a:xfrm>
            <a:off x="3306152" y="4250783"/>
            <a:ext cx="1265555" cy="179705"/>
          </a:xfrm>
          <a:prstGeom prst="rect">
            <a:avLst/>
          </a:prstGeom>
        </p:spPr>
        <p:txBody>
          <a:bodyPr vert="horz" wrap="square" lIns="0" tIns="13335" rIns="0" bIns="0" rtlCol="0">
            <a:spAutoFit/>
          </a:bodyPr>
          <a:lstStyle/>
          <a:p>
            <a:pPr marL="12700">
              <a:lnSpc>
                <a:spcPct val="100000"/>
              </a:lnSpc>
              <a:spcBef>
                <a:spcPts val="105"/>
              </a:spcBef>
            </a:pPr>
            <a:r>
              <a:rPr sz="1000" spc="-25" dirty="0">
                <a:solidFill>
                  <a:srgbClr val="221F1F"/>
                </a:solidFill>
                <a:latin typeface="Arial"/>
                <a:cs typeface="Arial"/>
                <a:hlinkClick r:id="rId10"/>
              </a:rPr>
              <a:t>An</a:t>
            </a:r>
            <a:r>
              <a:rPr sz="1000" spc="-25" dirty="0">
                <a:solidFill>
                  <a:srgbClr val="221F1F"/>
                </a:solidFill>
                <a:latin typeface="Arial"/>
                <a:cs typeface="Arial"/>
                <a:hlinkClick r:id="rId11"/>
              </a:rPr>
              <a:t>hngvan@gmail.com</a:t>
            </a:r>
            <a:endParaRPr sz="1000">
              <a:latin typeface="Arial"/>
              <a:cs typeface="Arial"/>
            </a:endParaRPr>
          </a:p>
        </p:txBody>
      </p:sp>
      <p:sp>
        <p:nvSpPr>
          <p:cNvPr id="47" name="object 47"/>
          <p:cNvSpPr txBox="1"/>
          <p:nvPr/>
        </p:nvSpPr>
        <p:spPr>
          <a:xfrm>
            <a:off x="3053676" y="5169248"/>
            <a:ext cx="462915" cy="207010"/>
          </a:xfrm>
          <a:prstGeom prst="rect">
            <a:avLst/>
          </a:prstGeom>
        </p:spPr>
        <p:txBody>
          <a:bodyPr vert="horz" wrap="square" lIns="0" tIns="11430" rIns="0" bIns="0" rtlCol="0">
            <a:spAutoFit/>
          </a:bodyPr>
          <a:lstStyle/>
          <a:p>
            <a:pPr marL="12700">
              <a:lnSpc>
                <a:spcPct val="100000"/>
              </a:lnSpc>
              <a:spcBef>
                <a:spcPts val="90"/>
              </a:spcBef>
            </a:pPr>
            <a:r>
              <a:rPr sz="1200" spc="-10" dirty="0">
                <a:solidFill>
                  <a:srgbClr val="54575B"/>
                </a:solidFill>
                <a:latin typeface="Arial"/>
                <a:cs typeface="Arial"/>
              </a:rPr>
              <a:t>Không</a:t>
            </a:r>
            <a:endParaRPr sz="1200">
              <a:latin typeface="Arial"/>
              <a:cs typeface="Arial"/>
            </a:endParaRPr>
          </a:p>
        </p:txBody>
      </p:sp>
      <p:sp>
        <p:nvSpPr>
          <p:cNvPr id="48" name="object 48"/>
          <p:cNvSpPr/>
          <p:nvPr/>
        </p:nvSpPr>
        <p:spPr>
          <a:xfrm>
            <a:off x="2801759" y="5146230"/>
            <a:ext cx="967105" cy="283845"/>
          </a:xfrm>
          <a:custGeom>
            <a:avLst/>
            <a:gdLst/>
            <a:ahLst/>
            <a:cxnLst/>
            <a:rect l="l" t="t" r="r" b="b"/>
            <a:pathLst>
              <a:path w="967104" h="283845">
                <a:moveTo>
                  <a:pt x="915936" y="283718"/>
                </a:moveTo>
                <a:lnTo>
                  <a:pt x="50825" y="283718"/>
                </a:lnTo>
                <a:lnTo>
                  <a:pt x="31091" y="279707"/>
                </a:lnTo>
                <a:lnTo>
                  <a:pt x="14930" y="268789"/>
                </a:lnTo>
                <a:lnTo>
                  <a:pt x="4010" y="252631"/>
                </a:lnTo>
                <a:lnTo>
                  <a:pt x="0" y="232905"/>
                </a:lnTo>
                <a:lnTo>
                  <a:pt x="0" y="50812"/>
                </a:lnTo>
                <a:lnTo>
                  <a:pt x="4010" y="31080"/>
                </a:lnTo>
                <a:lnTo>
                  <a:pt x="14930" y="14924"/>
                </a:lnTo>
                <a:lnTo>
                  <a:pt x="31091" y="4008"/>
                </a:lnTo>
                <a:lnTo>
                  <a:pt x="50825" y="0"/>
                </a:lnTo>
                <a:lnTo>
                  <a:pt x="915936" y="0"/>
                </a:lnTo>
                <a:lnTo>
                  <a:pt x="935670" y="4008"/>
                </a:lnTo>
                <a:lnTo>
                  <a:pt x="951831" y="14924"/>
                </a:lnTo>
                <a:lnTo>
                  <a:pt x="962751" y="31080"/>
                </a:lnTo>
                <a:lnTo>
                  <a:pt x="966762" y="50812"/>
                </a:lnTo>
                <a:lnTo>
                  <a:pt x="966762" y="232905"/>
                </a:lnTo>
                <a:lnTo>
                  <a:pt x="962751" y="252631"/>
                </a:lnTo>
                <a:lnTo>
                  <a:pt x="951831" y="268789"/>
                </a:lnTo>
                <a:lnTo>
                  <a:pt x="935670" y="279707"/>
                </a:lnTo>
                <a:lnTo>
                  <a:pt x="915936" y="283718"/>
                </a:lnTo>
                <a:close/>
              </a:path>
            </a:pathLst>
          </a:custGeom>
          <a:ln w="12700">
            <a:solidFill>
              <a:srgbClr val="F0EFF0"/>
            </a:solidFill>
          </a:ln>
        </p:spPr>
        <p:txBody>
          <a:bodyPr wrap="square" lIns="0" tIns="0" rIns="0" bIns="0" rtlCol="0"/>
          <a:lstStyle/>
          <a:p>
            <a:endParaRPr/>
          </a:p>
        </p:txBody>
      </p:sp>
      <p:sp>
        <p:nvSpPr>
          <p:cNvPr id="49" name="object 49"/>
          <p:cNvSpPr txBox="1"/>
          <p:nvPr/>
        </p:nvSpPr>
        <p:spPr>
          <a:xfrm>
            <a:off x="3956786" y="5169248"/>
            <a:ext cx="737235" cy="207010"/>
          </a:xfrm>
          <a:prstGeom prst="rect">
            <a:avLst/>
          </a:prstGeom>
        </p:spPr>
        <p:txBody>
          <a:bodyPr vert="horz" wrap="square" lIns="0" tIns="11430" rIns="0" bIns="0" rtlCol="0">
            <a:spAutoFit/>
          </a:bodyPr>
          <a:lstStyle/>
          <a:p>
            <a:pPr marL="12700">
              <a:lnSpc>
                <a:spcPct val="100000"/>
              </a:lnSpc>
              <a:spcBef>
                <a:spcPts val="90"/>
              </a:spcBef>
            </a:pPr>
            <a:r>
              <a:rPr sz="1200" spc="-25" dirty="0">
                <a:solidFill>
                  <a:srgbClr val="54575B"/>
                </a:solidFill>
                <a:latin typeface="Arial"/>
                <a:cs typeface="Arial"/>
              </a:rPr>
              <a:t>Đúng </a:t>
            </a:r>
            <a:r>
              <a:rPr sz="1200" spc="-15" dirty="0">
                <a:solidFill>
                  <a:srgbClr val="54575B"/>
                </a:solidFill>
                <a:latin typeface="Arial"/>
                <a:cs typeface="Arial"/>
              </a:rPr>
              <a:t>là</a:t>
            </a:r>
            <a:r>
              <a:rPr sz="1200" spc="-60" dirty="0">
                <a:solidFill>
                  <a:srgbClr val="54575B"/>
                </a:solidFill>
                <a:latin typeface="Arial"/>
                <a:cs typeface="Arial"/>
              </a:rPr>
              <a:t> </a:t>
            </a:r>
            <a:r>
              <a:rPr sz="1200" spc="-15" dirty="0">
                <a:solidFill>
                  <a:srgbClr val="54575B"/>
                </a:solidFill>
                <a:latin typeface="Arial"/>
                <a:cs typeface="Arial"/>
              </a:rPr>
              <a:t>tôi</a:t>
            </a:r>
            <a:endParaRPr sz="1200">
              <a:latin typeface="Arial"/>
              <a:cs typeface="Arial"/>
            </a:endParaRPr>
          </a:p>
        </p:txBody>
      </p:sp>
      <p:sp>
        <p:nvSpPr>
          <p:cNvPr id="50" name="object 50"/>
          <p:cNvSpPr/>
          <p:nvPr/>
        </p:nvSpPr>
        <p:spPr>
          <a:xfrm>
            <a:off x="3832148" y="5146230"/>
            <a:ext cx="986155" cy="283845"/>
          </a:xfrm>
          <a:custGeom>
            <a:avLst/>
            <a:gdLst/>
            <a:ahLst/>
            <a:cxnLst/>
            <a:rect l="l" t="t" r="r" b="b"/>
            <a:pathLst>
              <a:path w="986154" h="283845">
                <a:moveTo>
                  <a:pt x="935126" y="283718"/>
                </a:moveTo>
                <a:lnTo>
                  <a:pt x="50825" y="283718"/>
                </a:lnTo>
                <a:lnTo>
                  <a:pt x="31091" y="279707"/>
                </a:lnTo>
                <a:lnTo>
                  <a:pt x="14930" y="268789"/>
                </a:lnTo>
                <a:lnTo>
                  <a:pt x="4010" y="252631"/>
                </a:lnTo>
                <a:lnTo>
                  <a:pt x="0" y="232905"/>
                </a:lnTo>
                <a:lnTo>
                  <a:pt x="0" y="50812"/>
                </a:lnTo>
                <a:lnTo>
                  <a:pt x="4010" y="31080"/>
                </a:lnTo>
                <a:lnTo>
                  <a:pt x="14930" y="14924"/>
                </a:lnTo>
                <a:lnTo>
                  <a:pt x="31091" y="4008"/>
                </a:lnTo>
                <a:lnTo>
                  <a:pt x="50825" y="0"/>
                </a:lnTo>
                <a:lnTo>
                  <a:pt x="935126" y="0"/>
                </a:lnTo>
                <a:lnTo>
                  <a:pt x="954860" y="4008"/>
                </a:lnTo>
                <a:lnTo>
                  <a:pt x="971021" y="14924"/>
                </a:lnTo>
                <a:lnTo>
                  <a:pt x="981941" y="31080"/>
                </a:lnTo>
                <a:lnTo>
                  <a:pt x="985951" y="50812"/>
                </a:lnTo>
                <a:lnTo>
                  <a:pt x="985951" y="232905"/>
                </a:lnTo>
                <a:lnTo>
                  <a:pt x="981941" y="252631"/>
                </a:lnTo>
                <a:lnTo>
                  <a:pt x="971021" y="268789"/>
                </a:lnTo>
                <a:lnTo>
                  <a:pt x="954860" y="279707"/>
                </a:lnTo>
                <a:lnTo>
                  <a:pt x="935126" y="283718"/>
                </a:lnTo>
                <a:close/>
              </a:path>
            </a:pathLst>
          </a:custGeom>
          <a:ln w="12700">
            <a:solidFill>
              <a:srgbClr val="F0EFF0"/>
            </a:solidFill>
          </a:ln>
        </p:spPr>
        <p:txBody>
          <a:bodyPr wrap="square" lIns="0" tIns="0" rIns="0" bIns="0" rtlCol="0"/>
          <a:lstStyle/>
          <a:p>
            <a:endParaRPr/>
          </a:p>
        </p:txBody>
      </p:sp>
      <p:sp>
        <p:nvSpPr>
          <p:cNvPr id="51" name="object 51"/>
          <p:cNvSpPr txBox="1"/>
          <p:nvPr/>
        </p:nvSpPr>
        <p:spPr>
          <a:xfrm>
            <a:off x="4177436" y="4709247"/>
            <a:ext cx="516255" cy="171450"/>
          </a:xfrm>
          <a:prstGeom prst="rect">
            <a:avLst/>
          </a:prstGeom>
        </p:spPr>
        <p:txBody>
          <a:bodyPr vert="horz" wrap="square" lIns="0" tIns="13335" rIns="0" bIns="0" rtlCol="0">
            <a:spAutoFit/>
          </a:bodyPr>
          <a:lstStyle/>
          <a:p>
            <a:pPr marL="12700">
              <a:lnSpc>
                <a:spcPct val="100000"/>
              </a:lnSpc>
              <a:spcBef>
                <a:spcPts val="105"/>
              </a:spcBef>
            </a:pPr>
            <a:r>
              <a:rPr sz="950" spc="-10" dirty="0">
                <a:solidFill>
                  <a:srgbClr val="54575B"/>
                </a:solidFill>
                <a:latin typeface="Arial"/>
                <a:cs typeface="Arial"/>
              </a:rPr>
              <a:t>Việt</a:t>
            </a:r>
            <a:r>
              <a:rPr sz="950" spc="-70" dirty="0">
                <a:solidFill>
                  <a:srgbClr val="54575B"/>
                </a:solidFill>
                <a:latin typeface="Arial"/>
                <a:cs typeface="Arial"/>
              </a:rPr>
              <a:t> </a:t>
            </a:r>
            <a:r>
              <a:rPr sz="950" spc="-5" dirty="0">
                <a:solidFill>
                  <a:srgbClr val="54575B"/>
                </a:solidFill>
                <a:latin typeface="Arial"/>
                <a:cs typeface="Arial"/>
              </a:rPr>
              <a:t>Nam</a:t>
            </a:r>
            <a:endParaRPr sz="950">
              <a:latin typeface="Arial"/>
              <a:cs typeface="Arial"/>
            </a:endParaRPr>
          </a:p>
        </p:txBody>
      </p:sp>
      <p:sp>
        <p:nvSpPr>
          <p:cNvPr id="52" name="object 52"/>
          <p:cNvSpPr/>
          <p:nvPr/>
        </p:nvSpPr>
        <p:spPr>
          <a:xfrm>
            <a:off x="4042181" y="4742624"/>
            <a:ext cx="95161" cy="118960"/>
          </a:xfrm>
          <a:prstGeom prst="rect">
            <a:avLst/>
          </a:prstGeom>
          <a:blipFill>
            <a:blip r:embed="rId12" cstate="print"/>
            <a:stretch>
              <a:fillRect/>
            </a:stretch>
          </a:blipFill>
        </p:spPr>
        <p:txBody>
          <a:bodyPr wrap="square" lIns="0" tIns="0" rIns="0" bIns="0" rtlCol="0"/>
          <a:lstStyle/>
          <a:p>
            <a:endParaRPr/>
          </a:p>
        </p:txBody>
      </p:sp>
      <p:sp>
        <p:nvSpPr>
          <p:cNvPr id="53" name="object 53"/>
          <p:cNvSpPr txBox="1"/>
          <p:nvPr/>
        </p:nvSpPr>
        <p:spPr>
          <a:xfrm>
            <a:off x="2879064" y="4706504"/>
            <a:ext cx="951230" cy="171450"/>
          </a:xfrm>
          <a:prstGeom prst="rect">
            <a:avLst/>
          </a:prstGeom>
        </p:spPr>
        <p:txBody>
          <a:bodyPr vert="horz" wrap="square" lIns="0" tIns="13335" rIns="0" bIns="0" rtlCol="0">
            <a:spAutoFit/>
          </a:bodyPr>
          <a:lstStyle/>
          <a:p>
            <a:pPr marL="12700">
              <a:lnSpc>
                <a:spcPct val="100000"/>
              </a:lnSpc>
              <a:spcBef>
                <a:spcPts val="105"/>
              </a:spcBef>
            </a:pPr>
            <a:r>
              <a:rPr sz="950" u="sng" dirty="0">
                <a:solidFill>
                  <a:srgbClr val="54575B"/>
                </a:solidFill>
                <a:uFill>
                  <a:solidFill>
                    <a:srgbClr val="54575B"/>
                  </a:solidFill>
                </a:uFill>
                <a:latin typeface="Times New Roman"/>
                <a:cs typeface="Times New Roman"/>
              </a:rPr>
              <a:t>    </a:t>
            </a:r>
            <a:r>
              <a:rPr sz="950" u="sng" spc="-95" dirty="0">
                <a:solidFill>
                  <a:srgbClr val="54575B"/>
                </a:solidFill>
                <a:uFill>
                  <a:solidFill>
                    <a:srgbClr val="54575B"/>
                  </a:solidFill>
                </a:uFill>
                <a:latin typeface="Times New Roman"/>
                <a:cs typeface="Times New Roman"/>
              </a:rPr>
              <a:t> </a:t>
            </a:r>
            <a:r>
              <a:rPr sz="950" dirty="0">
                <a:solidFill>
                  <a:srgbClr val="54575B"/>
                </a:solidFill>
                <a:latin typeface="Times New Roman"/>
                <a:cs typeface="Times New Roman"/>
              </a:rPr>
              <a:t> </a:t>
            </a:r>
            <a:r>
              <a:rPr sz="950" spc="75" dirty="0">
                <a:solidFill>
                  <a:srgbClr val="54575B"/>
                </a:solidFill>
                <a:latin typeface="Times New Roman"/>
                <a:cs typeface="Times New Roman"/>
              </a:rPr>
              <a:t> </a:t>
            </a:r>
            <a:r>
              <a:rPr sz="950" spc="15" dirty="0">
                <a:solidFill>
                  <a:srgbClr val="54575B"/>
                </a:solidFill>
                <a:latin typeface="Arial"/>
                <a:cs typeface="Arial"/>
              </a:rPr>
              <a:t>Chromebook</a:t>
            </a:r>
            <a:endParaRPr sz="950">
              <a:latin typeface="Arial"/>
              <a:cs typeface="Arial"/>
            </a:endParaRPr>
          </a:p>
        </p:txBody>
      </p:sp>
      <p:sp>
        <p:nvSpPr>
          <p:cNvPr id="54" name="object 54"/>
          <p:cNvSpPr/>
          <p:nvPr/>
        </p:nvSpPr>
        <p:spPr>
          <a:xfrm>
            <a:off x="2902572" y="4751399"/>
            <a:ext cx="118110" cy="90170"/>
          </a:xfrm>
          <a:custGeom>
            <a:avLst/>
            <a:gdLst/>
            <a:ahLst/>
            <a:cxnLst/>
            <a:rect l="l" t="t" r="r" b="b"/>
            <a:pathLst>
              <a:path w="118110" h="90170">
                <a:moveTo>
                  <a:pt x="117665" y="88900"/>
                </a:moveTo>
                <a:lnTo>
                  <a:pt x="116865" y="88900"/>
                </a:lnTo>
                <a:lnTo>
                  <a:pt x="116865" y="85090"/>
                </a:lnTo>
                <a:lnTo>
                  <a:pt x="116865" y="83820"/>
                </a:lnTo>
                <a:lnTo>
                  <a:pt x="116865" y="74930"/>
                </a:lnTo>
                <a:lnTo>
                  <a:pt x="116865" y="73660"/>
                </a:lnTo>
                <a:lnTo>
                  <a:pt x="116865" y="8890"/>
                </a:lnTo>
                <a:lnTo>
                  <a:pt x="116865" y="1270"/>
                </a:lnTo>
                <a:lnTo>
                  <a:pt x="116738" y="1270"/>
                </a:lnTo>
                <a:lnTo>
                  <a:pt x="116738" y="0"/>
                </a:lnTo>
                <a:lnTo>
                  <a:pt x="10439" y="0"/>
                </a:lnTo>
                <a:lnTo>
                  <a:pt x="10439" y="73660"/>
                </a:lnTo>
                <a:lnTo>
                  <a:pt x="10439" y="74295"/>
                </a:lnTo>
                <a:lnTo>
                  <a:pt x="10083" y="73939"/>
                </a:lnTo>
                <a:lnTo>
                  <a:pt x="10083" y="73660"/>
                </a:lnTo>
                <a:lnTo>
                  <a:pt x="10439" y="73660"/>
                </a:lnTo>
                <a:lnTo>
                  <a:pt x="10439" y="0"/>
                </a:lnTo>
                <a:lnTo>
                  <a:pt x="927" y="0"/>
                </a:lnTo>
                <a:lnTo>
                  <a:pt x="927" y="1270"/>
                </a:lnTo>
                <a:lnTo>
                  <a:pt x="812" y="1270"/>
                </a:lnTo>
                <a:lnTo>
                  <a:pt x="812" y="88900"/>
                </a:lnTo>
                <a:lnTo>
                  <a:pt x="0" y="88900"/>
                </a:lnTo>
                <a:lnTo>
                  <a:pt x="0" y="90170"/>
                </a:lnTo>
                <a:lnTo>
                  <a:pt x="47447" y="90170"/>
                </a:lnTo>
                <a:lnTo>
                  <a:pt x="47447" y="88900"/>
                </a:lnTo>
                <a:lnTo>
                  <a:pt x="46647" y="88900"/>
                </a:lnTo>
                <a:lnTo>
                  <a:pt x="46647" y="85090"/>
                </a:lnTo>
                <a:lnTo>
                  <a:pt x="46812" y="85090"/>
                </a:lnTo>
                <a:lnTo>
                  <a:pt x="46812" y="83820"/>
                </a:lnTo>
                <a:lnTo>
                  <a:pt x="71145" y="83820"/>
                </a:lnTo>
                <a:lnTo>
                  <a:pt x="71145" y="85090"/>
                </a:lnTo>
                <a:lnTo>
                  <a:pt x="71310" y="85090"/>
                </a:lnTo>
                <a:lnTo>
                  <a:pt x="71310" y="88900"/>
                </a:lnTo>
                <a:lnTo>
                  <a:pt x="70510" y="88900"/>
                </a:lnTo>
                <a:lnTo>
                  <a:pt x="70510" y="90170"/>
                </a:lnTo>
                <a:lnTo>
                  <a:pt x="117665" y="90170"/>
                </a:lnTo>
                <a:lnTo>
                  <a:pt x="117665" y="88900"/>
                </a:lnTo>
                <a:close/>
              </a:path>
            </a:pathLst>
          </a:custGeom>
          <a:solidFill>
            <a:srgbClr val="54575B">
              <a:alpha val="76998"/>
            </a:srgbClr>
          </a:solidFill>
        </p:spPr>
        <p:txBody>
          <a:bodyPr wrap="square" lIns="0" tIns="0" rIns="0" bIns="0" rtlCol="0"/>
          <a:lstStyle/>
          <a:p>
            <a:endParaRPr/>
          </a:p>
        </p:txBody>
      </p:sp>
      <p:sp>
        <p:nvSpPr>
          <p:cNvPr id="55" name="object 55"/>
          <p:cNvSpPr/>
          <p:nvPr/>
        </p:nvSpPr>
        <p:spPr>
          <a:xfrm>
            <a:off x="367379" y="6438440"/>
            <a:ext cx="104813" cy="104813"/>
          </a:xfrm>
          <a:prstGeom prst="rect">
            <a:avLst/>
          </a:prstGeom>
          <a:blipFill>
            <a:blip r:embed="rId13" cstate="print"/>
            <a:stretch>
              <a:fillRect/>
            </a:stretch>
          </a:blipFill>
        </p:spPr>
        <p:txBody>
          <a:bodyPr wrap="square" lIns="0" tIns="0" rIns="0" bIns="0" rtlCol="0"/>
          <a:lstStyle/>
          <a:p>
            <a:endParaRPr/>
          </a:p>
        </p:txBody>
      </p:sp>
      <p:sp>
        <p:nvSpPr>
          <p:cNvPr id="56" name="object 56"/>
          <p:cNvSpPr txBox="1"/>
          <p:nvPr/>
        </p:nvSpPr>
        <p:spPr>
          <a:xfrm>
            <a:off x="645394" y="5833626"/>
            <a:ext cx="4467340" cy="1441420"/>
          </a:xfrm>
          <a:prstGeom prst="rect">
            <a:avLst/>
          </a:prstGeom>
        </p:spPr>
        <p:txBody>
          <a:bodyPr vert="horz" wrap="square" lIns="0" tIns="12700" rIns="0" bIns="0" rtlCol="0">
            <a:spAutoFit/>
          </a:bodyPr>
          <a:lstStyle/>
          <a:p>
            <a:pPr marL="12700" marR="177165" algn="just">
              <a:lnSpc>
                <a:spcPct val="100000"/>
              </a:lnSpc>
              <a:spcBef>
                <a:spcPts val="100"/>
              </a:spcBef>
            </a:pPr>
            <a:r>
              <a:rPr sz="1600" spc="5" dirty="0">
                <a:solidFill>
                  <a:srgbClr val="221F1F"/>
                </a:solidFill>
                <a:latin typeface="Arial"/>
                <a:cs typeface="Arial"/>
              </a:rPr>
              <a:t>Dùng</a:t>
            </a:r>
            <a:r>
              <a:rPr sz="1600" spc="5" dirty="0">
                <a:solidFill>
                  <a:srgbClr val="175AB9"/>
                </a:solidFill>
                <a:latin typeface="Arial"/>
                <a:cs typeface="Arial"/>
              </a:rPr>
              <a:t> </a:t>
            </a:r>
            <a:r>
              <a:rPr sz="1600" spc="15" dirty="0">
                <a:solidFill>
                  <a:srgbClr val="175AB9"/>
                </a:solidFill>
                <a:latin typeface="Arial"/>
                <a:cs typeface="Arial"/>
              </a:rPr>
              <a:t>mật </a:t>
            </a:r>
            <a:r>
              <a:rPr sz="1600" spc="-15" dirty="0">
                <a:solidFill>
                  <a:srgbClr val="175AB9"/>
                </a:solidFill>
                <a:latin typeface="Arial"/>
                <a:cs typeface="Arial"/>
              </a:rPr>
              <a:t>khẩu </a:t>
            </a:r>
            <a:r>
              <a:rPr sz="1600" spc="-5" dirty="0">
                <a:solidFill>
                  <a:srgbClr val="175AB9"/>
                </a:solidFill>
                <a:latin typeface="Arial"/>
                <a:cs typeface="Arial"/>
              </a:rPr>
              <a:t>khác nhau</a:t>
            </a:r>
            <a:r>
              <a:rPr sz="1600" spc="-5" dirty="0">
                <a:solidFill>
                  <a:srgbClr val="221F1F"/>
                </a:solidFill>
                <a:latin typeface="Arial"/>
                <a:cs typeface="Arial"/>
              </a:rPr>
              <a:t> </a:t>
            </a:r>
            <a:r>
              <a:rPr sz="1600" spc="15" dirty="0">
                <a:solidFill>
                  <a:srgbClr val="221F1F"/>
                </a:solidFill>
                <a:latin typeface="Arial"/>
                <a:cs typeface="Arial"/>
              </a:rPr>
              <a:t>cho </a:t>
            </a:r>
            <a:r>
              <a:rPr sz="1600" spc="5" dirty="0">
                <a:solidFill>
                  <a:srgbClr val="221F1F"/>
                </a:solidFill>
                <a:latin typeface="Arial"/>
                <a:cs typeface="Arial"/>
              </a:rPr>
              <a:t>các </a:t>
            </a:r>
            <a:r>
              <a:rPr sz="1600" spc="15" dirty="0">
                <a:solidFill>
                  <a:srgbClr val="221F1F"/>
                </a:solidFill>
                <a:latin typeface="Arial"/>
                <a:cs typeface="Arial"/>
              </a:rPr>
              <a:t>trang </a:t>
            </a:r>
            <a:r>
              <a:rPr sz="1600" dirty="0">
                <a:solidFill>
                  <a:srgbClr val="221F1F"/>
                </a:solidFill>
                <a:latin typeface="Arial"/>
                <a:cs typeface="Arial"/>
              </a:rPr>
              <a:t>web, </a:t>
            </a:r>
            <a:r>
              <a:rPr sz="1600" spc="-25" dirty="0">
                <a:solidFill>
                  <a:srgbClr val="221F1F"/>
                </a:solidFill>
                <a:latin typeface="Arial"/>
                <a:cs typeface="Arial"/>
              </a:rPr>
              <a:t>ứng </a:t>
            </a:r>
            <a:r>
              <a:rPr sz="1600" dirty="0">
                <a:solidFill>
                  <a:srgbClr val="221F1F"/>
                </a:solidFill>
                <a:latin typeface="Arial"/>
                <a:cs typeface="Arial"/>
              </a:rPr>
              <a:t>dụng.  </a:t>
            </a:r>
            <a:r>
              <a:rPr sz="1600" spc="-110" dirty="0">
                <a:solidFill>
                  <a:srgbClr val="221F1F"/>
                </a:solidFill>
                <a:latin typeface="Arial"/>
                <a:cs typeface="Arial"/>
              </a:rPr>
              <a:t>Sử </a:t>
            </a:r>
            <a:r>
              <a:rPr sz="1600" spc="10" dirty="0">
                <a:solidFill>
                  <a:srgbClr val="221F1F"/>
                </a:solidFill>
                <a:latin typeface="Arial"/>
                <a:cs typeface="Arial"/>
              </a:rPr>
              <a:t>dụng </a:t>
            </a:r>
            <a:r>
              <a:rPr sz="1600" spc="-10" dirty="0">
                <a:solidFill>
                  <a:srgbClr val="221F1F"/>
                </a:solidFill>
                <a:latin typeface="Arial"/>
                <a:cs typeface="Arial"/>
              </a:rPr>
              <a:t>phần </a:t>
            </a:r>
            <a:r>
              <a:rPr sz="1600" spc="15" dirty="0">
                <a:solidFill>
                  <a:srgbClr val="221F1F"/>
                </a:solidFill>
                <a:latin typeface="Arial"/>
                <a:cs typeface="Arial"/>
              </a:rPr>
              <a:t>mềm </a:t>
            </a:r>
            <a:r>
              <a:rPr sz="1600" spc="-10" dirty="0">
                <a:solidFill>
                  <a:srgbClr val="221F1F"/>
                </a:solidFill>
                <a:latin typeface="Arial"/>
                <a:cs typeface="Arial"/>
              </a:rPr>
              <a:t>quản </a:t>
            </a:r>
            <a:r>
              <a:rPr sz="1600" spc="-20" dirty="0">
                <a:solidFill>
                  <a:srgbClr val="221F1F"/>
                </a:solidFill>
                <a:latin typeface="Arial"/>
                <a:cs typeface="Arial"/>
              </a:rPr>
              <a:t>lý </a:t>
            </a:r>
            <a:r>
              <a:rPr sz="1600" spc="15" dirty="0">
                <a:solidFill>
                  <a:srgbClr val="221F1F"/>
                </a:solidFill>
                <a:latin typeface="Arial"/>
                <a:cs typeface="Arial"/>
              </a:rPr>
              <a:t>mật </a:t>
            </a:r>
            <a:r>
              <a:rPr sz="1600" spc="-15" dirty="0">
                <a:solidFill>
                  <a:srgbClr val="221F1F"/>
                </a:solidFill>
                <a:latin typeface="Arial"/>
                <a:cs typeface="Arial"/>
              </a:rPr>
              <a:t>khẩu </a:t>
            </a:r>
            <a:r>
              <a:rPr sz="1600" dirty="0">
                <a:solidFill>
                  <a:srgbClr val="221F1F"/>
                </a:solidFill>
                <a:latin typeface="Arial"/>
                <a:cs typeface="Arial"/>
              </a:rPr>
              <a:t>đáng </a:t>
            </a:r>
            <a:r>
              <a:rPr sz="1600" spc="10" dirty="0">
                <a:solidFill>
                  <a:srgbClr val="221F1F"/>
                </a:solidFill>
                <a:latin typeface="Arial"/>
                <a:cs typeface="Arial"/>
              </a:rPr>
              <a:t>tin </a:t>
            </a:r>
            <a:r>
              <a:rPr sz="1600" spc="-5" dirty="0">
                <a:solidFill>
                  <a:srgbClr val="221F1F"/>
                </a:solidFill>
                <a:latin typeface="Arial"/>
                <a:cs typeface="Arial"/>
              </a:rPr>
              <a:t>cậy (bao  </a:t>
            </a:r>
            <a:r>
              <a:rPr sz="1600" spc="25" dirty="0">
                <a:solidFill>
                  <a:srgbClr val="221F1F"/>
                </a:solidFill>
                <a:latin typeface="Arial"/>
                <a:cs typeface="Arial"/>
              </a:rPr>
              <a:t>gồm </a:t>
            </a:r>
            <a:r>
              <a:rPr sz="1600" spc="-10" dirty="0">
                <a:solidFill>
                  <a:srgbClr val="221F1F"/>
                </a:solidFill>
                <a:latin typeface="Arial"/>
                <a:cs typeface="Arial"/>
              </a:rPr>
              <a:t>phần </a:t>
            </a:r>
            <a:r>
              <a:rPr sz="1600" spc="15" dirty="0">
                <a:solidFill>
                  <a:srgbClr val="221F1F"/>
                </a:solidFill>
                <a:latin typeface="Arial"/>
                <a:cs typeface="Arial"/>
              </a:rPr>
              <a:t>mềm </a:t>
            </a:r>
            <a:r>
              <a:rPr sz="1600" spc="-10" dirty="0">
                <a:solidFill>
                  <a:srgbClr val="221F1F"/>
                </a:solidFill>
                <a:latin typeface="Arial"/>
                <a:cs typeface="Arial"/>
              </a:rPr>
              <a:t>cài </a:t>
            </a:r>
            <a:r>
              <a:rPr sz="1600" spc="15" dirty="0">
                <a:solidFill>
                  <a:srgbClr val="221F1F"/>
                </a:solidFill>
                <a:latin typeface="Arial"/>
                <a:cs typeface="Arial"/>
              </a:rPr>
              <a:t>trên </a:t>
            </a:r>
            <a:r>
              <a:rPr sz="1600" spc="-5" dirty="0">
                <a:solidFill>
                  <a:srgbClr val="221F1F"/>
                </a:solidFill>
                <a:latin typeface="Arial"/>
                <a:cs typeface="Arial"/>
              </a:rPr>
              <a:t>máy </a:t>
            </a:r>
            <a:r>
              <a:rPr sz="1600" spc="-15" dirty="0">
                <a:solidFill>
                  <a:srgbClr val="221F1F"/>
                </a:solidFill>
                <a:latin typeface="Arial"/>
                <a:cs typeface="Arial"/>
              </a:rPr>
              <a:t>tính, </a:t>
            </a:r>
            <a:r>
              <a:rPr sz="1600" dirty="0">
                <a:solidFill>
                  <a:srgbClr val="221F1F"/>
                </a:solidFill>
                <a:latin typeface="Arial"/>
                <a:cs typeface="Arial"/>
              </a:rPr>
              <a:t>điện </a:t>
            </a:r>
            <a:r>
              <a:rPr sz="1600" spc="5" dirty="0">
                <a:solidFill>
                  <a:srgbClr val="221F1F"/>
                </a:solidFill>
                <a:latin typeface="Arial"/>
                <a:cs typeface="Arial"/>
              </a:rPr>
              <a:t>thoại </a:t>
            </a:r>
            <a:r>
              <a:rPr sz="1600" dirty="0">
                <a:solidFill>
                  <a:srgbClr val="221F1F"/>
                </a:solidFill>
                <a:latin typeface="Arial"/>
                <a:cs typeface="Arial"/>
              </a:rPr>
              <a:t>hoặc </a:t>
            </a:r>
            <a:r>
              <a:rPr sz="1600" spc="35" dirty="0">
                <a:solidFill>
                  <a:srgbClr val="221F1F"/>
                </a:solidFill>
                <a:latin typeface="Arial"/>
                <a:cs typeface="Arial"/>
              </a:rPr>
              <a:t>exten-  </a:t>
            </a:r>
            <a:r>
              <a:rPr sz="1600" spc="5" dirty="0">
                <a:solidFill>
                  <a:srgbClr val="221F1F"/>
                </a:solidFill>
                <a:latin typeface="Arial"/>
                <a:cs typeface="Arial"/>
              </a:rPr>
              <a:t>sion cài trên trình </a:t>
            </a:r>
            <a:r>
              <a:rPr sz="1600" spc="5" dirty="0" err="1">
                <a:solidFill>
                  <a:srgbClr val="221F1F"/>
                </a:solidFill>
                <a:latin typeface="Arial"/>
                <a:cs typeface="Arial"/>
              </a:rPr>
              <a:t>duyệt</a:t>
            </a:r>
            <a:r>
              <a:rPr sz="1600" spc="5" dirty="0" smtClean="0">
                <a:solidFill>
                  <a:srgbClr val="221F1F"/>
                </a:solidFill>
                <a:latin typeface="Arial"/>
                <a:cs typeface="Arial"/>
              </a:rPr>
              <a:t>).</a:t>
            </a:r>
            <a:endParaRPr lang="en-US" sz="1600" spc="5" dirty="0" smtClean="0">
              <a:solidFill>
                <a:srgbClr val="221F1F"/>
              </a:solidFill>
              <a:latin typeface="Arial"/>
              <a:cs typeface="Arial"/>
            </a:endParaRPr>
          </a:p>
          <a:p>
            <a:pPr marL="12700" marR="177165" algn="r">
              <a:lnSpc>
                <a:spcPct val="100000"/>
              </a:lnSpc>
              <a:spcBef>
                <a:spcPts val="100"/>
              </a:spcBef>
            </a:pPr>
            <a:r>
              <a:rPr sz="1200" dirty="0" smtClean="0">
                <a:solidFill>
                  <a:srgbClr val="386FDE"/>
                </a:solidFill>
                <a:latin typeface="Arial"/>
                <a:cs typeface="Arial"/>
              </a:rPr>
              <a:t>6</a:t>
            </a:r>
            <a:endParaRPr sz="1200" dirty="0">
              <a:latin typeface="Arial"/>
              <a:cs typeface="Arial"/>
            </a:endParaRPr>
          </a:p>
        </p:txBody>
      </p:sp>
      <p:sp>
        <p:nvSpPr>
          <p:cNvPr id="57" name="object 57"/>
          <p:cNvSpPr/>
          <p:nvPr/>
        </p:nvSpPr>
        <p:spPr>
          <a:xfrm>
            <a:off x="834798" y="5610225"/>
            <a:ext cx="3658870" cy="0"/>
          </a:xfrm>
          <a:custGeom>
            <a:avLst/>
            <a:gdLst/>
            <a:ahLst/>
            <a:cxnLst/>
            <a:rect l="l" t="t" r="r" b="b"/>
            <a:pathLst>
              <a:path w="3658870">
                <a:moveTo>
                  <a:pt x="0" y="0"/>
                </a:moveTo>
                <a:lnTo>
                  <a:pt x="3658400" y="0"/>
                </a:lnTo>
              </a:path>
            </a:pathLst>
          </a:custGeom>
          <a:ln w="3175">
            <a:solidFill>
              <a:srgbClr val="969696"/>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91795" y="1105979"/>
            <a:ext cx="4921250" cy="2947670"/>
            <a:chOff x="191795" y="1105979"/>
            <a:chExt cx="4921250" cy="2947670"/>
          </a:xfrm>
        </p:grpSpPr>
        <p:sp>
          <p:nvSpPr>
            <p:cNvPr id="3" name="object 3"/>
            <p:cNvSpPr/>
            <p:nvPr/>
          </p:nvSpPr>
          <p:spPr>
            <a:xfrm>
              <a:off x="298500" y="1303731"/>
              <a:ext cx="4808220" cy="2743835"/>
            </a:xfrm>
            <a:custGeom>
              <a:avLst/>
              <a:gdLst/>
              <a:ahLst/>
              <a:cxnLst/>
              <a:rect l="l" t="t" r="r" b="b"/>
              <a:pathLst>
                <a:path w="4808220" h="2743835">
                  <a:moveTo>
                    <a:pt x="4655286" y="2743390"/>
                  </a:moveTo>
                  <a:lnTo>
                    <a:pt x="152400" y="2743390"/>
                  </a:lnTo>
                  <a:lnTo>
                    <a:pt x="104363" y="2735587"/>
                  </a:lnTo>
                  <a:lnTo>
                    <a:pt x="62544" y="2713885"/>
                  </a:lnTo>
                  <a:lnTo>
                    <a:pt x="29504" y="2680845"/>
                  </a:lnTo>
                  <a:lnTo>
                    <a:pt x="7802" y="2639026"/>
                  </a:lnTo>
                  <a:lnTo>
                    <a:pt x="0" y="2590990"/>
                  </a:lnTo>
                  <a:lnTo>
                    <a:pt x="0" y="152400"/>
                  </a:lnTo>
                  <a:lnTo>
                    <a:pt x="7802" y="104363"/>
                  </a:lnTo>
                  <a:lnTo>
                    <a:pt x="29504" y="62544"/>
                  </a:lnTo>
                  <a:lnTo>
                    <a:pt x="62544" y="29504"/>
                  </a:lnTo>
                  <a:lnTo>
                    <a:pt x="104363" y="7802"/>
                  </a:lnTo>
                  <a:lnTo>
                    <a:pt x="152400" y="0"/>
                  </a:lnTo>
                  <a:lnTo>
                    <a:pt x="4655286" y="0"/>
                  </a:lnTo>
                  <a:lnTo>
                    <a:pt x="4703323" y="7802"/>
                  </a:lnTo>
                  <a:lnTo>
                    <a:pt x="4745141" y="29504"/>
                  </a:lnTo>
                  <a:lnTo>
                    <a:pt x="4778181" y="62544"/>
                  </a:lnTo>
                  <a:lnTo>
                    <a:pt x="4799883" y="104363"/>
                  </a:lnTo>
                  <a:lnTo>
                    <a:pt x="4807686" y="152400"/>
                  </a:lnTo>
                  <a:lnTo>
                    <a:pt x="4807686" y="2590990"/>
                  </a:lnTo>
                  <a:lnTo>
                    <a:pt x="4799883" y="2639026"/>
                  </a:lnTo>
                  <a:lnTo>
                    <a:pt x="4778181" y="2680845"/>
                  </a:lnTo>
                  <a:lnTo>
                    <a:pt x="4745141" y="2713885"/>
                  </a:lnTo>
                  <a:lnTo>
                    <a:pt x="4703323" y="2735587"/>
                  </a:lnTo>
                  <a:lnTo>
                    <a:pt x="4655286" y="2743390"/>
                  </a:lnTo>
                  <a:close/>
                </a:path>
              </a:pathLst>
            </a:custGeom>
            <a:ln w="12700">
              <a:solidFill>
                <a:srgbClr val="F9E6E3"/>
              </a:solidFill>
            </a:ln>
          </p:spPr>
          <p:txBody>
            <a:bodyPr wrap="square" lIns="0" tIns="0" rIns="0" bIns="0" rtlCol="0"/>
            <a:lstStyle/>
            <a:p>
              <a:endParaRPr/>
            </a:p>
          </p:txBody>
        </p:sp>
        <p:sp>
          <p:nvSpPr>
            <p:cNvPr id="4" name="object 4"/>
            <p:cNvSpPr/>
            <p:nvPr/>
          </p:nvSpPr>
          <p:spPr>
            <a:xfrm>
              <a:off x="191795" y="1105979"/>
              <a:ext cx="2012314" cy="395605"/>
            </a:xfrm>
            <a:custGeom>
              <a:avLst/>
              <a:gdLst/>
              <a:ahLst/>
              <a:cxnLst/>
              <a:rect l="l" t="t" r="r" b="b"/>
              <a:pathLst>
                <a:path w="2012314" h="395605">
                  <a:moveTo>
                    <a:pt x="1814093" y="0"/>
                  </a:moveTo>
                  <a:lnTo>
                    <a:pt x="197751" y="0"/>
                  </a:lnTo>
                  <a:lnTo>
                    <a:pt x="152551" y="5246"/>
                  </a:lnTo>
                  <a:lnTo>
                    <a:pt x="110983" y="20178"/>
                  </a:lnTo>
                  <a:lnTo>
                    <a:pt x="74258" y="43586"/>
                  </a:lnTo>
                  <a:lnTo>
                    <a:pt x="43586" y="74258"/>
                  </a:lnTo>
                  <a:lnTo>
                    <a:pt x="20178" y="110983"/>
                  </a:lnTo>
                  <a:lnTo>
                    <a:pt x="5246" y="152551"/>
                  </a:lnTo>
                  <a:lnTo>
                    <a:pt x="0" y="197751"/>
                  </a:lnTo>
                  <a:lnTo>
                    <a:pt x="5246" y="242956"/>
                  </a:lnTo>
                  <a:lnTo>
                    <a:pt x="20178" y="284528"/>
                  </a:lnTo>
                  <a:lnTo>
                    <a:pt x="43586" y="321255"/>
                  </a:lnTo>
                  <a:lnTo>
                    <a:pt x="74258" y="351928"/>
                  </a:lnTo>
                  <a:lnTo>
                    <a:pt x="110983" y="375336"/>
                  </a:lnTo>
                  <a:lnTo>
                    <a:pt x="152551" y="390269"/>
                  </a:lnTo>
                  <a:lnTo>
                    <a:pt x="197751" y="395516"/>
                  </a:lnTo>
                  <a:lnTo>
                    <a:pt x="1814093" y="395516"/>
                  </a:lnTo>
                  <a:lnTo>
                    <a:pt x="1859293" y="390269"/>
                  </a:lnTo>
                  <a:lnTo>
                    <a:pt x="1900861" y="375336"/>
                  </a:lnTo>
                  <a:lnTo>
                    <a:pt x="1937587" y="351928"/>
                  </a:lnTo>
                  <a:lnTo>
                    <a:pt x="1968258" y="321255"/>
                  </a:lnTo>
                  <a:lnTo>
                    <a:pt x="1991666" y="284528"/>
                  </a:lnTo>
                  <a:lnTo>
                    <a:pt x="2006598" y="242956"/>
                  </a:lnTo>
                  <a:lnTo>
                    <a:pt x="2011845" y="197751"/>
                  </a:lnTo>
                  <a:lnTo>
                    <a:pt x="2006598" y="152551"/>
                  </a:lnTo>
                  <a:lnTo>
                    <a:pt x="1991666" y="110983"/>
                  </a:lnTo>
                  <a:lnTo>
                    <a:pt x="1968258" y="74258"/>
                  </a:lnTo>
                  <a:lnTo>
                    <a:pt x="1937587" y="43586"/>
                  </a:lnTo>
                  <a:lnTo>
                    <a:pt x="1900861" y="20178"/>
                  </a:lnTo>
                  <a:lnTo>
                    <a:pt x="1859293" y="5246"/>
                  </a:lnTo>
                  <a:lnTo>
                    <a:pt x="1814093" y="0"/>
                  </a:lnTo>
                  <a:close/>
                </a:path>
              </a:pathLst>
            </a:custGeom>
            <a:solidFill>
              <a:srgbClr val="F9E6E3"/>
            </a:solidFill>
          </p:spPr>
          <p:txBody>
            <a:bodyPr wrap="square" lIns="0" tIns="0" rIns="0" bIns="0" rtlCol="0"/>
            <a:lstStyle/>
            <a:p>
              <a:endParaRPr/>
            </a:p>
          </p:txBody>
        </p:sp>
      </p:grpSp>
      <p:sp>
        <p:nvSpPr>
          <p:cNvPr id="5" name="object 5"/>
          <p:cNvSpPr txBox="1">
            <a:spLocks noGrp="1"/>
          </p:cNvSpPr>
          <p:nvPr>
            <p:ph type="title"/>
          </p:nvPr>
        </p:nvSpPr>
        <p:spPr>
          <a:xfrm>
            <a:off x="332506" y="1092337"/>
            <a:ext cx="1515110" cy="388620"/>
          </a:xfrm>
          <a:prstGeom prst="rect">
            <a:avLst/>
          </a:prstGeom>
        </p:spPr>
        <p:txBody>
          <a:bodyPr vert="horz" wrap="square" lIns="0" tIns="16510" rIns="0" bIns="0" rtlCol="0">
            <a:spAutoFit/>
          </a:bodyPr>
          <a:lstStyle/>
          <a:p>
            <a:pPr marL="12700">
              <a:lnSpc>
                <a:spcPct val="100000"/>
              </a:lnSpc>
              <a:spcBef>
                <a:spcPts val="130"/>
              </a:spcBef>
            </a:pPr>
            <a:r>
              <a:rPr sz="2350" spc="-65" dirty="0">
                <a:solidFill>
                  <a:srgbClr val="B01312"/>
                </a:solidFill>
              </a:rPr>
              <a:t>Không</a:t>
            </a:r>
            <a:r>
              <a:rPr sz="2350" spc="-140" dirty="0">
                <a:solidFill>
                  <a:srgbClr val="B01312"/>
                </a:solidFill>
              </a:rPr>
              <a:t> </a:t>
            </a:r>
            <a:r>
              <a:rPr sz="2350" spc="-65" dirty="0">
                <a:solidFill>
                  <a:srgbClr val="B01312"/>
                </a:solidFill>
              </a:rPr>
              <a:t>nên</a:t>
            </a:r>
            <a:endParaRPr sz="2350"/>
          </a:p>
        </p:txBody>
      </p:sp>
      <p:grpSp>
        <p:nvGrpSpPr>
          <p:cNvPr id="6" name="object 6"/>
          <p:cNvGrpSpPr/>
          <p:nvPr/>
        </p:nvGrpSpPr>
        <p:grpSpPr>
          <a:xfrm>
            <a:off x="228643" y="1737163"/>
            <a:ext cx="4782691" cy="3306421"/>
            <a:chOff x="324950" y="1211860"/>
            <a:chExt cx="4614168" cy="1619693"/>
          </a:xfrm>
        </p:grpSpPr>
        <p:sp>
          <p:nvSpPr>
            <p:cNvPr id="7" name="object 7"/>
            <p:cNvSpPr/>
            <p:nvPr/>
          </p:nvSpPr>
          <p:spPr>
            <a:xfrm>
              <a:off x="397137" y="1211860"/>
              <a:ext cx="208445" cy="20844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97137" y="1832635"/>
              <a:ext cx="108369" cy="108356"/>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24950" y="2513647"/>
              <a:ext cx="108369" cy="108356"/>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349578" y="2459367"/>
              <a:ext cx="3658870" cy="0"/>
            </a:xfrm>
            <a:custGeom>
              <a:avLst/>
              <a:gdLst/>
              <a:ahLst/>
              <a:cxnLst/>
              <a:rect l="l" t="t" r="r" b="b"/>
              <a:pathLst>
                <a:path w="3658870">
                  <a:moveTo>
                    <a:pt x="0" y="0"/>
                  </a:moveTo>
                  <a:lnTo>
                    <a:pt x="3658400" y="0"/>
                  </a:lnTo>
                </a:path>
              </a:pathLst>
            </a:custGeom>
            <a:ln w="3175">
              <a:solidFill>
                <a:srgbClr val="969696"/>
              </a:solidFill>
            </a:ln>
          </p:spPr>
          <p:txBody>
            <a:bodyPr wrap="square" lIns="0" tIns="0" rIns="0" bIns="0" rtlCol="0"/>
            <a:lstStyle/>
            <a:p>
              <a:endParaRPr/>
            </a:p>
          </p:txBody>
        </p:sp>
        <p:sp>
          <p:nvSpPr>
            <p:cNvPr id="11" name="object 11"/>
            <p:cNvSpPr/>
            <p:nvPr/>
          </p:nvSpPr>
          <p:spPr>
            <a:xfrm>
              <a:off x="1667611" y="2622003"/>
              <a:ext cx="2729230" cy="209550"/>
            </a:xfrm>
            <a:custGeom>
              <a:avLst/>
              <a:gdLst/>
              <a:ahLst/>
              <a:cxnLst/>
              <a:rect l="l" t="t" r="r" b="b"/>
              <a:pathLst>
                <a:path w="2729229" h="209550">
                  <a:moveTo>
                    <a:pt x="1627936" y="98882"/>
                  </a:moveTo>
                  <a:lnTo>
                    <a:pt x="1620126" y="60490"/>
                  </a:lnTo>
                  <a:lnTo>
                    <a:pt x="1598879" y="29057"/>
                  </a:lnTo>
                  <a:lnTo>
                    <a:pt x="1567446" y="7810"/>
                  </a:lnTo>
                  <a:lnTo>
                    <a:pt x="1529054" y="0"/>
                  </a:lnTo>
                  <a:lnTo>
                    <a:pt x="98869" y="0"/>
                  </a:lnTo>
                  <a:lnTo>
                    <a:pt x="60477" y="7810"/>
                  </a:lnTo>
                  <a:lnTo>
                    <a:pt x="29032" y="29057"/>
                  </a:lnTo>
                  <a:lnTo>
                    <a:pt x="7797" y="60490"/>
                  </a:lnTo>
                  <a:lnTo>
                    <a:pt x="0" y="98882"/>
                  </a:lnTo>
                  <a:lnTo>
                    <a:pt x="7797" y="137287"/>
                  </a:lnTo>
                  <a:lnTo>
                    <a:pt x="29032" y="168719"/>
                  </a:lnTo>
                  <a:lnTo>
                    <a:pt x="60477" y="189966"/>
                  </a:lnTo>
                  <a:lnTo>
                    <a:pt x="98869" y="197764"/>
                  </a:lnTo>
                  <a:lnTo>
                    <a:pt x="1529054" y="197764"/>
                  </a:lnTo>
                  <a:lnTo>
                    <a:pt x="1567446" y="189966"/>
                  </a:lnTo>
                  <a:lnTo>
                    <a:pt x="1598879" y="168719"/>
                  </a:lnTo>
                  <a:lnTo>
                    <a:pt x="1620126" y="137287"/>
                  </a:lnTo>
                  <a:lnTo>
                    <a:pt x="1627936" y="98882"/>
                  </a:lnTo>
                  <a:close/>
                </a:path>
                <a:path w="2729229" h="209550">
                  <a:moveTo>
                    <a:pt x="2728696" y="110401"/>
                  </a:moveTo>
                  <a:lnTo>
                    <a:pt x="2720886" y="72009"/>
                  </a:lnTo>
                  <a:lnTo>
                    <a:pt x="2699639" y="40576"/>
                  </a:lnTo>
                  <a:lnTo>
                    <a:pt x="2668206" y="19329"/>
                  </a:lnTo>
                  <a:lnTo>
                    <a:pt x="2629814" y="11518"/>
                  </a:lnTo>
                  <a:lnTo>
                    <a:pt x="1941893" y="11518"/>
                  </a:lnTo>
                  <a:lnTo>
                    <a:pt x="1903501" y="19329"/>
                  </a:lnTo>
                  <a:lnTo>
                    <a:pt x="1872068" y="40576"/>
                  </a:lnTo>
                  <a:lnTo>
                    <a:pt x="1850821" y="72009"/>
                  </a:lnTo>
                  <a:lnTo>
                    <a:pt x="1843024" y="110401"/>
                  </a:lnTo>
                  <a:lnTo>
                    <a:pt x="1850821" y="148805"/>
                  </a:lnTo>
                  <a:lnTo>
                    <a:pt x="1872068" y="180238"/>
                  </a:lnTo>
                  <a:lnTo>
                    <a:pt x="1903501" y="201485"/>
                  </a:lnTo>
                  <a:lnTo>
                    <a:pt x="1941893" y="209283"/>
                  </a:lnTo>
                  <a:lnTo>
                    <a:pt x="2629814" y="209283"/>
                  </a:lnTo>
                  <a:lnTo>
                    <a:pt x="2668206" y="201485"/>
                  </a:lnTo>
                  <a:lnTo>
                    <a:pt x="2699639" y="180238"/>
                  </a:lnTo>
                  <a:lnTo>
                    <a:pt x="2720886" y="148805"/>
                  </a:lnTo>
                  <a:lnTo>
                    <a:pt x="2728696" y="110401"/>
                  </a:lnTo>
                  <a:close/>
                </a:path>
              </a:pathLst>
            </a:custGeom>
            <a:solidFill>
              <a:srgbClr val="E6EDFB"/>
            </a:solidFill>
          </p:spPr>
          <p:txBody>
            <a:bodyPr wrap="square" lIns="0" tIns="0" rIns="0" bIns="0" rtlCol="0"/>
            <a:lstStyle/>
            <a:p>
              <a:endParaRPr/>
            </a:p>
          </p:txBody>
        </p:sp>
        <p:sp>
          <p:nvSpPr>
            <p:cNvPr id="12" name="object 12"/>
            <p:cNvSpPr/>
            <p:nvPr/>
          </p:nvSpPr>
          <p:spPr>
            <a:xfrm>
              <a:off x="3113976" y="2666822"/>
              <a:ext cx="108076" cy="108064"/>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4219333" y="2695740"/>
              <a:ext cx="134429" cy="73317"/>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3830408" y="1384122"/>
              <a:ext cx="1108710" cy="1108710"/>
            </a:xfrm>
            <a:custGeom>
              <a:avLst/>
              <a:gdLst/>
              <a:ahLst/>
              <a:cxnLst/>
              <a:rect l="l" t="t" r="r" b="b"/>
              <a:pathLst>
                <a:path w="1108710" h="1108710">
                  <a:moveTo>
                    <a:pt x="554278" y="0"/>
                  </a:moveTo>
                  <a:lnTo>
                    <a:pt x="506453" y="2034"/>
                  </a:lnTo>
                  <a:lnTo>
                    <a:pt x="459757" y="8027"/>
                  </a:lnTo>
                  <a:lnTo>
                    <a:pt x="414358" y="17811"/>
                  </a:lnTo>
                  <a:lnTo>
                    <a:pt x="370420" y="31221"/>
                  </a:lnTo>
                  <a:lnTo>
                    <a:pt x="328112" y="48090"/>
                  </a:lnTo>
                  <a:lnTo>
                    <a:pt x="287599" y="68251"/>
                  </a:lnTo>
                  <a:lnTo>
                    <a:pt x="249048" y="91539"/>
                  </a:lnTo>
                  <a:lnTo>
                    <a:pt x="212625" y="117786"/>
                  </a:lnTo>
                  <a:lnTo>
                    <a:pt x="178496" y="146827"/>
                  </a:lnTo>
                  <a:lnTo>
                    <a:pt x="146827" y="178496"/>
                  </a:lnTo>
                  <a:lnTo>
                    <a:pt x="117786" y="212625"/>
                  </a:lnTo>
                  <a:lnTo>
                    <a:pt x="91539" y="249048"/>
                  </a:lnTo>
                  <a:lnTo>
                    <a:pt x="68251" y="287599"/>
                  </a:lnTo>
                  <a:lnTo>
                    <a:pt x="48090" y="328112"/>
                  </a:lnTo>
                  <a:lnTo>
                    <a:pt x="31221" y="370420"/>
                  </a:lnTo>
                  <a:lnTo>
                    <a:pt x="17811" y="414358"/>
                  </a:lnTo>
                  <a:lnTo>
                    <a:pt x="8027" y="459757"/>
                  </a:lnTo>
                  <a:lnTo>
                    <a:pt x="2034" y="506453"/>
                  </a:lnTo>
                  <a:lnTo>
                    <a:pt x="0" y="554278"/>
                  </a:lnTo>
                  <a:lnTo>
                    <a:pt x="2034" y="602104"/>
                  </a:lnTo>
                  <a:lnTo>
                    <a:pt x="8027" y="648799"/>
                  </a:lnTo>
                  <a:lnTo>
                    <a:pt x="17811" y="694199"/>
                  </a:lnTo>
                  <a:lnTo>
                    <a:pt x="31221" y="738136"/>
                  </a:lnTo>
                  <a:lnTo>
                    <a:pt x="48090" y="780444"/>
                  </a:lnTo>
                  <a:lnTo>
                    <a:pt x="68251" y="820957"/>
                  </a:lnTo>
                  <a:lnTo>
                    <a:pt x="91539" y="859509"/>
                  </a:lnTo>
                  <a:lnTo>
                    <a:pt x="117786" y="895932"/>
                  </a:lnTo>
                  <a:lnTo>
                    <a:pt x="146827" y="930061"/>
                  </a:lnTo>
                  <a:lnTo>
                    <a:pt x="178496" y="961729"/>
                  </a:lnTo>
                  <a:lnTo>
                    <a:pt x="212625" y="990770"/>
                  </a:lnTo>
                  <a:lnTo>
                    <a:pt x="249048" y="1017018"/>
                  </a:lnTo>
                  <a:lnTo>
                    <a:pt x="287599" y="1040305"/>
                  </a:lnTo>
                  <a:lnTo>
                    <a:pt x="328112" y="1060467"/>
                  </a:lnTo>
                  <a:lnTo>
                    <a:pt x="370420" y="1077336"/>
                  </a:lnTo>
                  <a:lnTo>
                    <a:pt x="414358" y="1090745"/>
                  </a:lnTo>
                  <a:lnTo>
                    <a:pt x="459757" y="1100530"/>
                  </a:lnTo>
                  <a:lnTo>
                    <a:pt x="506453" y="1106523"/>
                  </a:lnTo>
                  <a:lnTo>
                    <a:pt x="554278" y="1108557"/>
                  </a:lnTo>
                  <a:lnTo>
                    <a:pt x="602104" y="1106523"/>
                  </a:lnTo>
                  <a:lnTo>
                    <a:pt x="648799" y="1100530"/>
                  </a:lnTo>
                  <a:lnTo>
                    <a:pt x="694199" y="1090745"/>
                  </a:lnTo>
                  <a:lnTo>
                    <a:pt x="738136" y="1077336"/>
                  </a:lnTo>
                  <a:lnTo>
                    <a:pt x="780444" y="1060467"/>
                  </a:lnTo>
                  <a:lnTo>
                    <a:pt x="820957" y="1040305"/>
                  </a:lnTo>
                  <a:lnTo>
                    <a:pt x="859509" y="1017018"/>
                  </a:lnTo>
                  <a:lnTo>
                    <a:pt x="895932" y="990770"/>
                  </a:lnTo>
                  <a:lnTo>
                    <a:pt x="930061" y="961729"/>
                  </a:lnTo>
                  <a:lnTo>
                    <a:pt x="961729" y="930061"/>
                  </a:lnTo>
                  <a:lnTo>
                    <a:pt x="990770" y="895932"/>
                  </a:lnTo>
                  <a:lnTo>
                    <a:pt x="1017018" y="859509"/>
                  </a:lnTo>
                  <a:lnTo>
                    <a:pt x="1040305" y="820957"/>
                  </a:lnTo>
                  <a:lnTo>
                    <a:pt x="1060467" y="780444"/>
                  </a:lnTo>
                  <a:lnTo>
                    <a:pt x="1077336" y="738136"/>
                  </a:lnTo>
                  <a:lnTo>
                    <a:pt x="1090745" y="694199"/>
                  </a:lnTo>
                  <a:lnTo>
                    <a:pt x="1100530" y="648799"/>
                  </a:lnTo>
                  <a:lnTo>
                    <a:pt x="1106523" y="602104"/>
                  </a:lnTo>
                  <a:lnTo>
                    <a:pt x="1108557" y="554278"/>
                  </a:lnTo>
                  <a:lnTo>
                    <a:pt x="1106523" y="506453"/>
                  </a:lnTo>
                  <a:lnTo>
                    <a:pt x="1100530" y="459757"/>
                  </a:lnTo>
                  <a:lnTo>
                    <a:pt x="1090745" y="414358"/>
                  </a:lnTo>
                  <a:lnTo>
                    <a:pt x="1077336" y="370420"/>
                  </a:lnTo>
                  <a:lnTo>
                    <a:pt x="1060467" y="328112"/>
                  </a:lnTo>
                  <a:lnTo>
                    <a:pt x="1040305" y="287599"/>
                  </a:lnTo>
                  <a:lnTo>
                    <a:pt x="1017018" y="249048"/>
                  </a:lnTo>
                  <a:lnTo>
                    <a:pt x="990770" y="212625"/>
                  </a:lnTo>
                  <a:lnTo>
                    <a:pt x="961729" y="178496"/>
                  </a:lnTo>
                  <a:lnTo>
                    <a:pt x="930061" y="146827"/>
                  </a:lnTo>
                  <a:lnTo>
                    <a:pt x="895932" y="117786"/>
                  </a:lnTo>
                  <a:lnTo>
                    <a:pt x="859509" y="91539"/>
                  </a:lnTo>
                  <a:lnTo>
                    <a:pt x="820957" y="68251"/>
                  </a:lnTo>
                  <a:lnTo>
                    <a:pt x="780444" y="48090"/>
                  </a:lnTo>
                  <a:lnTo>
                    <a:pt x="738136" y="31221"/>
                  </a:lnTo>
                  <a:lnTo>
                    <a:pt x="694199" y="17811"/>
                  </a:lnTo>
                  <a:lnTo>
                    <a:pt x="648799" y="8027"/>
                  </a:lnTo>
                  <a:lnTo>
                    <a:pt x="602104" y="2034"/>
                  </a:lnTo>
                  <a:lnTo>
                    <a:pt x="554278" y="0"/>
                  </a:lnTo>
                  <a:close/>
                </a:path>
              </a:pathLst>
            </a:custGeom>
            <a:solidFill>
              <a:srgbClr val="E8EAEC"/>
            </a:solidFill>
          </p:spPr>
          <p:txBody>
            <a:bodyPr wrap="square" lIns="0" tIns="0" rIns="0" bIns="0" rtlCol="0"/>
            <a:lstStyle/>
            <a:p>
              <a:endParaRPr/>
            </a:p>
          </p:txBody>
        </p:sp>
        <p:sp>
          <p:nvSpPr>
            <p:cNvPr id="17" name="object 17"/>
            <p:cNvSpPr/>
            <p:nvPr/>
          </p:nvSpPr>
          <p:spPr>
            <a:xfrm>
              <a:off x="4103903" y="1590166"/>
              <a:ext cx="586740" cy="770255"/>
            </a:xfrm>
            <a:custGeom>
              <a:avLst/>
              <a:gdLst/>
              <a:ahLst/>
              <a:cxnLst/>
              <a:rect l="l" t="t" r="r" b="b"/>
              <a:pathLst>
                <a:path w="586739" h="770255">
                  <a:moveTo>
                    <a:pt x="531672" y="262166"/>
                  </a:moveTo>
                  <a:lnTo>
                    <a:pt x="55003" y="262166"/>
                  </a:lnTo>
                  <a:lnTo>
                    <a:pt x="44066" y="263175"/>
                  </a:lnTo>
                  <a:lnTo>
                    <a:pt x="9086" y="286812"/>
                  </a:lnTo>
                  <a:lnTo>
                    <a:pt x="0" y="317169"/>
                  </a:lnTo>
                  <a:lnTo>
                    <a:pt x="0" y="715010"/>
                  </a:lnTo>
                  <a:lnTo>
                    <a:pt x="16154" y="753859"/>
                  </a:lnTo>
                  <a:lnTo>
                    <a:pt x="55003" y="770013"/>
                  </a:lnTo>
                  <a:lnTo>
                    <a:pt x="531672" y="770013"/>
                  </a:lnTo>
                  <a:lnTo>
                    <a:pt x="570522" y="753859"/>
                  </a:lnTo>
                  <a:lnTo>
                    <a:pt x="586676" y="715010"/>
                  </a:lnTo>
                  <a:lnTo>
                    <a:pt x="586676" y="586676"/>
                  </a:lnTo>
                  <a:lnTo>
                    <a:pt x="293497" y="586676"/>
                  </a:lnTo>
                  <a:lnTo>
                    <a:pt x="279423" y="585414"/>
                  </a:lnTo>
                  <a:lnTo>
                    <a:pt x="243513" y="566483"/>
                  </a:lnTo>
                  <a:lnTo>
                    <a:pt x="224055" y="531877"/>
                  </a:lnTo>
                  <a:lnTo>
                    <a:pt x="222758" y="518388"/>
                  </a:lnTo>
                  <a:lnTo>
                    <a:pt x="224046" y="504750"/>
                  </a:lnTo>
                  <a:lnTo>
                    <a:pt x="243382" y="467969"/>
                  </a:lnTo>
                  <a:lnTo>
                    <a:pt x="279135" y="446908"/>
                  </a:lnTo>
                  <a:lnTo>
                    <a:pt x="293192" y="445503"/>
                  </a:lnTo>
                  <a:lnTo>
                    <a:pt x="586676" y="445503"/>
                  </a:lnTo>
                  <a:lnTo>
                    <a:pt x="586676" y="317169"/>
                  </a:lnTo>
                  <a:lnTo>
                    <a:pt x="570522" y="278320"/>
                  </a:lnTo>
                  <a:lnTo>
                    <a:pt x="542609" y="263175"/>
                  </a:lnTo>
                  <a:lnTo>
                    <a:pt x="531672" y="262166"/>
                  </a:lnTo>
                  <a:close/>
                </a:path>
                <a:path w="586739" h="770255">
                  <a:moveTo>
                    <a:pt x="586676" y="445503"/>
                  </a:moveTo>
                  <a:lnTo>
                    <a:pt x="293192" y="445503"/>
                  </a:lnTo>
                  <a:lnTo>
                    <a:pt x="307251" y="446908"/>
                  </a:lnTo>
                  <a:lnTo>
                    <a:pt x="320262" y="451121"/>
                  </a:lnTo>
                  <a:lnTo>
                    <a:pt x="352248" y="479542"/>
                  </a:lnTo>
                  <a:lnTo>
                    <a:pt x="363918" y="517931"/>
                  </a:lnTo>
                  <a:lnTo>
                    <a:pt x="362630" y="531596"/>
                  </a:lnTo>
                  <a:lnTo>
                    <a:pt x="343262" y="566508"/>
                  </a:lnTo>
                  <a:lnTo>
                    <a:pt x="307529" y="585416"/>
                  </a:lnTo>
                  <a:lnTo>
                    <a:pt x="293497" y="586676"/>
                  </a:lnTo>
                  <a:lnTo>
                    <a:pt x="586676" y="586676"/>
                  </a:lnTo>
                  <a:lnTo>
                    <a:pt x="586676" y="445503"/>
                  </a:lnTo>
                  <a:close/>
                </a:path>
                <a:path w="586739" h="770255">
                  <a:moveTo>
                    <a:pt x="419929" y="54990"/>
                  </a:moveTo>
                  <a:lnTo>
                    <a:pt x="293344" y="54990"/>
                  </a:lnTo>
                  <a:lnTo>
                    <a:pt x="317237" y="57164"/>
                  </a:lnTo>
                  <a:lnTo>
                    <a:pt x="339270" y="63684"/>
                  </a:lnTo>
                  <a:lnTo>
                    <a:pt x="377748" y="89750"/>
                  </a:lnTo>
                  <a:lnTo>
                    <a:pt x="403820" y="128235"/>
                  </a:lnTo>
                  <a:lnTo>
                    <a:pt x="412508" y="174167"/>
                  </a:lnTo>
                  <a:lnTo>
                    <a:pt x="412508" y="262166"/>
                  </a:lnTo>
                  <a:lnTo>
                    <a:pt x="467512" y="262166"/>
                  </a:lnTo>
                  <a:lnTo>
                    <a:pt x="467512" y="174167"/>
                  </a:lnTo>
                  <a:lnTo>
                    <a:pt x="464328" y="139361"/>
                  </a:lnTo>
                  <a:lnTo>
                    <a:pt x="454775" y="107219"/>
                  </a:lnTo>
                  <a:lnTo>
                    <a:pt x="438853" y="77745"/>
                  </a:lnTo>
                  <a:lnTo>
                    <a:pt x="419929" y="54990"/>
                  </a:lnTo>
                  <a:close/>
                </a:path>
                <a:path w="586739" h="770255">
                  <a:moveTo>
                    <a:pt x="293344" y="0"/>
                  </a:moveTo>
                  <a:lnTo>
                    <a:pt x="231005" y="10656"/>
                  </a:lnTo>
                  <a:lnTo>
                    <a:pt x="177838" y="42621"/>
                  </a:lnTo>
                  <a:lnTo>
                    <a:pt x="139568" y="89258"/>
                  </a:lnTo>
                  <a:lnTo>
                    <a:pt x="121920" y="143916"/>
                  </a:lnTo>
                  <a:lnTo>
                    <a:pt x="120700" y="151853"/>
                  </a:lnTo>
                  <a:lnTo>
                    <a:pt x="122529" y="158889"/>
                  </a:lnTo>
                  <a:lnTo>
                    <a:pt x="132308" y="171107"/>
                  </a:lnTo>
                  <a:lnTo>
                    <a:pt x="138811" y="174167"/>
                  </a:lnTo>
                  <a:lnTo>
                    <a:pt x="154089" y="174167"/>
                  </a:lnTo>
                  <a:lnTo>
                    <a:pt x="160413" y="172034"/>
                  </a:lnTo>
                  <a:lnTo>
                    <a:pt x="171424" y="163474"/>
                  </a:lnTo>
                  <a:lnTo>
                    <a:pt x="174777" y="157975"/>
                  </a:lnTo>
                  <a:lnTo>
                    <a:pt x="176009" y="151244"/>
                  </a:lnTo>
                  <a:lnTo>
                    <a:pt x="181662" y="131482"/>
                  </a:lnTo>
                  <a:lnTo>
                    <a:pt x="202146" y="97110"/>
                  </a:lnTo>
                  <a:lnTo>
                    <a:pt x="234024" y="70464"/>
                  </a:lnTo>
                  <a:lnTo>
                    <a:pt x="272206" y="56710"/>
                  </a:lnTo>
                  <a:lnTo>
                    <a:pt x="293344" y="54990"/>
                  </a:lnTo>
                  <a:lnTo>
                    <a:pt x="419929" y="54990"/>
                  </a:lnTo>
                  <a:lnTo>
                    <a:pt x="416560" y="50939"/>
                  </a:lnTo>
                  <a:lnTo>
                    <a:pt x="389756" y="28653"/>
                  </a:lnTo>
                  <a:lnTo>
                    <a:pt x="360286" y="12734"/>
                  </a:lnTo>
                  <a:lnTo>
                    <a:pt x="328148" y="3183"/>
                  </a:lnTo>
                  <a:lnTo>
                    <a:pt x="293344" y="0"/>
                  </a:lnTo>
                  <a:close/>
                </a:path>
              </a:pathLst>
            </a:custGeom>
            <a:solidFill>
              <a:srgbClr val="C2C5C9"/>
            </a:solidFill>
          </p:spPr>
          <p:txBody>
            <a:bodyPr wrap="square" lIns="0" tIns="0" rIns="0" bIns="0" rtlCol="0"/>
            <a:lstStyle/>
            <a:p>
              <a:endParaRPr/>
            </a:p>
          </p:txBody>
        </p:sp>
        <p:sp>
          <p:nvSpPr>
            <p:cNvPr id="18" name="object 18"/>
            <p:cNvSpPr/>
            <p:nvPr/>
          </p:nvSpPr>
          <p:spPr>
            <a:xfrm>
              <a:off x="3882923" y="2295766"/>
              <a:ext cx="979169" cy="194310"/>
            </a:xfrm>
            <a:custGeom>
              <a:avLst/>
              <a:gdLst/>
              <a:ahLst/>
              <a:cxnLst/>
              <a:rect l="l" t="t" r="r" b="b"/>
              <a:pathLst>
                <a:path w="979170" h="194310">
                  <a:moveTo>
                    <a:pt x="894334" y="0"/>
                  </a:moveTo>
                  <a:lnTo>
                    <a:pt x="84378" y="0"/>
                  </a:lnTo>
                  <a:lnTo>
                    <a:pt x="51536" y="6631"/>
                  </a:lnTo>
                  <a:lnTo>
                    <a:pt x="24715" y="24714"/>
                  </a:lnTo>
                  <a:lnTo>
                    <a:pt x="6631" y="51531"/>
                  </a:lnTo>
                  <a:lnTo>
                    <a:pt x="0" y="84366"/>
                  </a:lnTo>
                  <a:lnTo>
                    <a:pt x="0" y="109791"/>
                  </a:lnTo>
                  <a:lnTo>
                    <a:pt x="6631" y="142638"/>
                  </a:lnTo>
                  <a:lnTo>
                    <a:pt x="24715" y="169459"/>
                  </a:lnTo>
                  <a:lnTo>
                    <a:pt x="51536" y="187540"/>
                  </a:lnTo>
                  <a:lnTo>
                    <a:pt x="84378" y="194170"/>
                  </a:lnTo>
                  <a:lnTo>
                    <a:pt x="894334" y="194170"/>
                  </a:lnTo>
                  <a:lnTo>
                    <a:pt x="927174" y="187540"/>
                  </a:lnTo>
                  <a:lnTo>
                    <a:pt x="953990" y="169459"/>
                  </a:lnTo>
                  <a:lnTo>
                    <a:pt x="972070" y="142638"/>
                  </a:lnTo>
                  <a:lnTo>
                    <a:pt x="978700" y="109791"/>
                  </a:lnTo>
                  <a:lnTo>
                    <a:pt x="978700" y="84366"/>
                  </a:lnTo>
                  <a:lnTo>
                    <a:pt x="972070" y="51531"/>
                  </a:lnTo>
                  <a:lnTo>
                    <a:pt x="953990" y="24714"/>
                  </a:lnTo>
                  <a:lnTo>
                    <a:pt x="927174" y="6631"/>
                  </a:lnTo>
                  <a:lnTo>
                    <a:pt x="894334" y="0"/>
                  </a:lnTo>
                  <a:close/>
                </a:path>
              </a:pathLst>
            </a:custGeom>
            <a:solidFill>
              <a:srgbClr val="FFFAFA"/>
            </a:solidFill>
          </p:spPr>
          <p:txBody>
            <a:bodyPr wrap="square" lIns="0" tIns="0" rIns="0" bIns="0" rtlCol="0"/>
            <a:lstStyle/>
            <a:p>
              <a:endParaRPr/>
            </a:p>
          </p:txBody>
        </p:sp>
        <p:sp>
          <p:nvSpPr>
            <p:cNvPr id="19" name="object 19"/>
            <p:cNvSpPr/>
            <p:nvPr/>
          </p:nvSpPr>
          <p:spPr>
            <a:xfrm>
              <a:off x="3882923" y="2295766"/>
              <a:ext cx="979169" cy="194310"/>
            </a:xfrm>
            <a:custGeom>
              <a:avLst/>
              <a:gdLst/>
              <a:ahLst/>
              <a:cxnLst/>
              <a:rect l="l" t="t" r="r" b="b"/>
              <a:pathLst>
                <a:path w="979170" h="194310">
                  <a:moveTo>
                    <a:pt x="894334" y="194170"/>
                  </a:moveTo>
                  <a:lnTo>
                    <a:pt x="84378" y="194170"/>
                  </a:lnTo>
                  <a:lnTo>
                    <a:pt x="51536" y="187540"/>
                  </a:lnTo>
                  <a:lnTo>
                    <a:pt x="24715" y="169459"/>
                  </a:lnTo>
                  <a:lnTo>
                    <a:pt x="6631" y="142638"/>
                  </a:lnTo>
                  <a:lnTo>
                    <a:pt x="0" y="109791"/>
                  </a:lnTo>
                  <a:lnTo>
                    <a:pt x="0" y="84366"/>
                  </a:lnTo>
                  <a:lnTo>
                    <a:pt x="6631" y="51531"/>
                  </a:lnTo>
                  <a:lnTo>
                    <a:pt x="24715" y="24714"/>
                  </a:lnTo>
                  <a:lnTo>
                    <a:pt x="51536" y="6631"/>
                  </a:lnTo>
                  <a:lnTo>
                    <a:pt x="84378" y="0"/>
                  </a:lnTo>
                  <a:lnTo>
                    <a:pt x="894334" y="0"/>
                  </a:lnTo>
                  <a:lnTo>
                    <a:pt x="927174" y="6631"/>
                  </a:lnTo>
                  <a:lnTo>
                    <a:pt x="953990" y="24714"/>
                  </a:lnTo>
                  <a:lnTo>
                    <a:pt x="972070" y="51531"/>
                  </a:lnTo>
                  <a:lnTo>
                    <a:pt x="978700" y="84366"/>
                  </a:lnTo>
                  <a:lnTo>
                    <a:pt x="978700" y="109791"/>
                  </a:lnTo>
                  <a:lnTo>
                    <a:pt x="972070" y="142638"/>
                  </a:lnTo>
                  <a:lnTo>
                    <a:pt x="953990" y="169459"/>
                  </a:lnTo>
                  <a:lnTo>
                    <a:pt x="927174" y="187540"/>
                  </a:lnTo>
                  <a:lnTo>
                    <a:pt x="894334" y="194170"/>
                  </a:lnTo>
                  <a:close/>
                </a:path>
              </a:pathLst>
            </a:custGeom>
            <a:ln w="12700">
              <a:solidFill>
                <a:srgbClr val="B01312"/>
              </a:solidFill>
            </a:ln>
          </p:spPr>
          <p:txBody>
            <a:bodyPr wrap="square" lIns="0" tIns="0" rIns="0" bIns="0" rtlCol="0"/>
            <a:lstStyle/>
            <a:p>
              <a:endParaRPr/>
            </a:p>
          </p:txBody>
        </p:sp>
      </p:grpSp>
      <p:sp>
        <p:nvSpPr>
          <p:cNvPr id="21" name="object 21"/>
          <p:cNvSpPr txBox="1"/>
          <p:nvPr/>
        </p:nvSpPr>
        <p:spPr>
          <a:xfrm>
            <a:off x="533400" y="1617075"/>
            <a:ext cx="4648201" cy="1787669"/>
          </a:xfrm>
          <a:prstGeom prst="rect">
            <a:avLst/>
          </a:prstGeom>
        </p:spPr>
        <p:txBody>
          <a:bodyPr vert="horz" wrap="square" lIns="0" tIns="12700" rIns="0" bIns="0" rtlCol="0">
            <a:spAutoFit/>
          </a:bodyPr>
          <a:lstStyle/>
          <a:p>
            <a:pPr marL="12700" marR="1161415" algn="just">
              <a:lnSpc>
                <a:spcPct val="100000"/>
              </a:lnSpc>
              <a:spcBef>
                <a:spcPts val="100"/>
              </a:spcBef>
            </a:pPr>
            <a:r>
              <a:rPr sz="1600" spc="-15" dirty="0">
                <a:solidFill>
                  <a:srgbClr val="221F1F"/>
                </a:solidFill>
                <a:latin typeface="Arial"/>
                <a:cs typeface="Arial"/>
              </a:rPr>
              <a:t>Không </a:t>
            </a:r>
            <a:r>
              <a:rPr sz="1600" spc="5" dirty="0">
                <a:solidFill>
                  <a:srgbClr val="221F1F"/>
                </a:solidFill>
                <a:latin typeface="Arial"/>
                <a:cs typeface="Arial"/>
              </a:rPr>
              <a:t>đặt </a:t>
            </a:r>
            <a:r>
              <a:rPr sz="1600" spc="15" dirty="0">
                <a:solidFill>
                  <a:srgbClr val="175AB9"/>
                </a:solidFill>
                <a:latin typeface="Arial"/>
                <a:cs typeface="Arial"/>
              </a:rPr>
              <a:t>mật </a:t>
            </a:r>
            <a:r>
              <a:rPr sz="1600" spc="-15" dirty="0">
                <a:solidFill>
                  <a:srgbClr val="175AB9"/>
                </a:solidFill>
                <a:latin typeface="Arial"/>
                <a:cs typeface="Arial"/>
              </a:rPr>
              <a:t>khẩu </a:t>
            </a:r>
            <a:r>
              <a:rPr sz="1600" spc="-10" dirty="0">
                <a:solidFill>
                  <a:srgbClr val="175AB9"/>
                </a:solidFill>
                <a:latin typeface="Arial"/>
                <a:cs typeface="Arial"/>
              </a:rPr>
              <a:t>quá </a:t>
            </a:r>
            <a:r>
              <a:rPr sz="1600" spc="-20" dirty="0">
                <a:solidFill>
                  <a:srgbClr val="175AB9"/>
                </a:solidFill>
                <a:latin typeface="Arial"/>
                <a:cs typeface="Arial"/>
              </a:rPr>
              <a:t>đơn </a:t>
            </a:r>
            <a:r>
              <a:rPr sz="1600" dirty="0">
                <a:solidFill>
                  <a:srgbClr val="175AB9"/>
                </a:solidFill>
                <a:latin typeface="Arial"/>
                <a:cs typeface="Arial"/>
              </a:rPr>
              <a:t>giản</a:t>
            </a:r>
            <a:r>
              <a:rPr sz="1600" dirty="0">
                <a:solidFill>
                  <a:srgbClr val="221F1F"/>
                </a:solidFill>
                <a:latin typeface="Arial"/>
                <a:cs typeface="Arial"/>
              </a:rPr>
              <a:t> </a:t>
            </a:r>
            <a:r>
              <a:rPr sz="1600" spc="-55" dirty="0" err="1">
                <a:solidFill>
                  <a:srgbClr val="221F1F"/>
                </a:solidFill>
                <a:latin typeface="Arial"/>
                <a:cs typeface="Arial"/>
              </a:rPr>
              <a:t>như</a:t>
            </a:r>
            <a:r>
              <a:rPr sz="1600" spc="-55" dirty="0">
                <a:solidFill>
                  <a:srgbClr val="221F1F"/>
                </a:solidFill>
                <a:latin typeface="Arial"/>
                <a:cs typeface="Arial"/>
              </a:rPr>
              <a:t> </a:t>
            </a:r>
            <a:r>
              <a:rPr lang="en-US" sz="1600" spc="-55" dirty="0" err="1" smtClean="0">
                <a:solidFill>
                  <a:srgbClr val="221F1F"/>
                </a:solidFill>
                <a:latin typeface="Arial"/>
                <a:cs typeface="Arial"/>
              </a:rPr>
              <a:t>t</a:t>
            </a:r>
            <a:r>
              <a:rPr sz="1600" spc="-5" dirty="0" err="1" smtClean="0">
                <a:solidFill>
                  <a:srgbClr val="221F1F"/>
                </a:solidFill>
                <a:latin typeface="Arial"/>
                <a:cs typeface="Arial"/>
              </a:rPr>
              <a:t>ên</a:t>
            </a:r>
            <a:r>
              <a:rPr sz="1600" spc="-5" dirty="0">
                <a:solidFill>
                  <a:srgbClr val="221F1F"/>
                </a:solidFill>
                <a:latin typeface="Arial"/>
                <a:cs typeface="Arial"/>
              </a:rPr>
              <a:t>,  </a:t>
            </a:r>
            <a:r>
              <a:rPr sz="1600" spc="-20" dirty="0">
                <a:solidFill>
                  <a:srgbClr val="221F1F"/>
                </a:solidFill>
                <a:latin typeface="Arial"/>
                <a:cs typeface="Arial"/>
              </a:rPr>
              <a:t>ngày sinh </a:t>
            </a:r>
            <a:r>
              <a:rPr sz="1600" spc="-5" dirty="0">
                <a:solidFill>
                  <a:srgbClr val="221F1F"/>
                </a:solidFill>
                <a:latin typeface="Arial"/>
                <a:cs typeface="Arial"/>
              </a:rPr>
              <a:t>hay các thông </a:t>
            </a:r>
            <a:r>
              <a:rPr sz="1600" spc="-10" dirty="0">
                <a:solidFill>
                  <a:srgbClr val="221F1F"/>
                </a:solidFill>
                <a:latin typeface="Arial"/>
                <a:cs typeface="Arial"/>
              </a:rPr>
              <a:t>tin </a:t>
            </a:r>
            <a:r>
              <a:rPr sz="1600" spc="-15" dirty="0">
                <a:solidFill>
                  <a:srgbClr val="221F1F"/>
                </a:solidFill>
                <a:latin typeface="Arial"/>
                <a:cs typeface="Arial"/>
              </a:rPr>
              <a:t>dễ đoán</a:t>
            </a:r>
            <a:r>
              <a:rPr sz="1600" spc="-35" dirty="0">
                <a:solidFill>
                  <a:srgbClr val="221F1F"/>
                </a:solidFill>
                <a:latin typeface="Arial"/>
                <a:cs typeface="Arial"/>
              </a:rPr>
              <a:t> </a:t>
            </a:r>
            <a:r>
              <a:rPr sz="1600" spc="-20" dirty="0">
                <a:solidFill>
                  <a:srgbClr val="221F1F"/>
                </a:solidFill>
                <a:latin typeface="Arial"/>
                <a:cs typeface="Arial"/>
              </a:rPr>
              <a:t>khác</a:t>
            </a:r>
            <a:endParaRPr sz="1600" dirty="0">
              <a:latin typeface="Arial"/>
              <a:cs typeface="Arial"/>
            </a:endParaRPr>
          </a:p>
          <a:p>
            <a:pPr marR="5080" algn="r">
              <a:lnSpc>
                <a:spcPct val="100000"/>
              </a:lnSpc>
              <a:spcBef>
                <a:spcPts val="1275"/>
              </a:spcBef>
            </a:pPr>
            <a:r>
              <a:rPr sz="1050" spc="-60" dirty="0">
                <a:solidFill>
                  <a:srgbClr val="B01312"/>
                </a:solidFill>
                <a:latin typeface="Arial"/>
                <a:cs typeface="Arial"/>
              </a:rPr>
              <a:t>1 0 </a:t>
            </a:r>
            <a:r>
              <a:rPr sz="1050" spc="-55" dirty="0">
                <a:solidFill>
                  <a:srgbClr val="B01312"/>
                </a:solidFill>
                <a:latin typeface="Arial"/>
                <a:cs typeface="Arial"/>
              </a:rPr>
              <a:t>1 0 1 9 6</a:t>
            </a:r>
            <a:r>
              <a:rPr sz="1050" spc="20" dirty="0">
                <a:solidFill>
                  <a:srgbClr val="B01312"/>
                </a:solidFill>
                <a:latin typeface="Arial"/>
                <a:cs typeface="Arial"/>
              </a:rPr>
              <a:t> </a:t>
            </a:r>
            <a:r>
              <a:rPr sz="1050" spc="-55" dirty="0">
                <a:solidFill>
                  <a:srgbClr val="B01312"/>
                </a:solidFill>
                <a:latin typeface="Arial"/>
                <a:cs typeface="Arial"/>
              </a:rPr>
              <a:t>0</a:t>
            </a:r>
            <a:endParaRPr sz="1050" dirty="0">
              <a:latin typeface="Arial"/>
              <a:cs typeface="Arial"/>
            </a:endParaRPr>
          </a:p>
          <a:p>
            <a:pPr>
              <a:lnSpc>
                <a:spcPct val="100000"/>
              </a:lnSpc>
              <a:spcBef>
                <a:spcPts val="35"/>
              </a:spcBef>
            </a:pPr>
            <a:endParaRPr sz="1400" dirty="0">
              <a:latin typeface="Arial"/>
              <a:cs typeface="Arial"/>
            </a:endParaRPr>
          </a:p>
          <a:p>
            <a:pPr marL="12700" marR="72390">
              <a:lnSpc>
                <a:spcPct val="100000"/>
              </a:lnSpc>
            </a:pPr>
            <a:r>
              <a:rPr sz="1600" spc="-15" dirty="0">
                <a:solidFill>
                  <a:srgbClr val="221F1F"/>
                </a:solidFill>
                <a:latin typeface="Arial"/>
                <a:cs typeface="Arial"/>
              </a:rPr>
              <a:t>Không </a:t>
            </a:r>
            <a:r>
              <a:rPr sz="1600" spc="-20" dirty="0">
                <a:solidFill>
                  <a:srgbClr val="221F1F"/>
                </a:solidFill>
                <a:latin typeface="Arial"/>
                <a:cs typeface="Arial"/>
              </a:rPr>
              <a:t>chia </a:t>
            </a:r>
            <a:r>
              <a:rPr sz="1600" spc="-30" dirty="0">
                <a:solidFill>
                  <a:srgbClr val="221F1F"/>
                </a:solidFill>
                <a:latin typeface="Arial"/>
                <a:cs typeface="Arial"/>
              </a:rPr>
              <a:t>sẻ </a:t>
            </a:r>
            <a:r>
              <a:rPr sz="1600" spc="20" dirty="0">
                <a:solidFill>
                  <a:srgbClr val="175AB9"/>
                </a:solidFill>
                <a:latin typeface="Arial"/>
                <a:cs typeface="Arial"/>
              </a:rPr>
              <a:t>thông </a:t>
            </a:r>
            <a:r>
              <a:rPr sz="1600" spc="10" dirty="0">
                <a:solidFill>
                  <a:srgbClr val="175AB9"/>
                </a:solidFill>
                <a:latin typeface="Arial"/>
                <a:cs typeface="Arial"/>
              </a:rPr>
              <a:t>tin </a:t>
            </a:r>
            <a:r>
              <a:rPr sz="1600" dirty="0">
                <a:solidFill>
                  <a:srgbClr val="175AB9"/>
                </a:solidFill>
                <a:latin typeface="Arial"/>
                <a:cs typeface="Arial"/>
              </a:rPr>
              <a:t>đăng </a:t>
            </a:r>
            <a:r>
              <a:rPr sz="1600" spc="-10" dirty="0">
                <a:solidFill>
                  <a:srgbClr val="175AB9"/>
                </a:solidFill>
                <a:latin typeface="Arial"/>
                <a:cs typeface="Arial"/>
              </a:rPr>
              <a:t>nhập</a:t>
            </a:r>
            <a:r>
              <a:rPr sz="1600" spc="-10" dirty="0">
                <a:solidFill>
                  <a:srgbClr val="221F1F"/>
                </a:solidFill>
                <a:latin typeface="Arial"/>
                <a:cs typeface="Arial"/>
              </a:rPr>
              <a:t> </a:t>
            </a:r>
            <a:r>
              <a:rPr sz="1600" spc="-70" dirty="0">
                <a:solidFill>
                  <a:srgbClr val="221F1F"/>
                </a:solidFill>
                <a:latin typeface="Arial"/>
                <a:cs typeface="Arial"/>
              </a:rPr>
              <a:t>và </a:t>
            </a:r>
            <a:r>
              <a:rPr sz="1600" spc="15" dirty="0">
                <a:solidFill>
                  <a:srgbClr val="175AB9"/>
                </a:solidFill>
                <a:latin typeface="Arial"/>
                <a:cs typeface="Arial"/>
              </a:rPr>
              <a:t>mật </a:t>
            </a:r>
            <a:r>
              <a:rPr sz="1600" spc="-5" dirty="0">
                <a:solidFill>
                  <a:srgbClr val="175AB9"/>
                </a:solidFill>
                <a:latin typeface="Arial"/>
                <a:cs typeface="Arial"/>
              </a:rPr>
              <a:t>khẩu</a:t>
            </a:r>
            <a:r>
              <a:rPr sz="1600" spc="-5" dirty="0">
                <a:solidFill>
                  <a:srgbClr val="221F1F"/>
                </a:solidFill>
                <a:latin typeface="Arial"/>
                <a:cs typeface="Arial"/>
              </a:rPr>
              <a:t> </a:t>
            </a:r>
            <a:r>
              <a:rPr sz="1600" spc="-25" dirty="0">
                <a:solidFill>
                  <a:srgbClr val="221F1F"/>
                </a:solidFill>
                <a:latin typeface="Arial"/>
                <a:cs typeface="Arial"/>
              </a:rPr>
              <a:t>cho  </a:t>
            </a:r>
            <a:r>
              <a:rPr sz="1600" spc="-35" dirty="0">
                <a:solidFill>
                  <a:srgbClr val="221F1F"/>
                </a:solidFill>
                <a:latin typeface="Arial"/>
                <a:cs typeface="Arial"/>
              </a:rPr>
              <a:t>người </a:t>
            </a:r>
            <a:r>
              <a:rPr sz="1600" spc="-15" dirty="0">
                <a:solidFill>
                  <a:srgbClr val="221F1F"/>
                </a:solidFill>
                <a:latin typeface="Arial"/>
                <a:cs typeface="Arial"/>
              </a:rPr>
              <a:t>khác hoặc để </a:t>
            </a:r>
            <a:r>
              <a:rPr sz="1600" spc="-65" dirty="0">
                <a:solidFill>
                  <a:srgbClr val="221F1F"/>
                </a:solidFill>
                <a:latin typeface="Arial"/>
                <a:cs typeface="Arial"/>
              </a:rPr>
              <a:t>ở </a:t>
            </a:r>
            <a:r>
              <a:rPr sz="1600" spc="-50" dirty="0">
                <a:solidFill>
                  <a:srgbClr val="221F1F"/>
                </a:solidFill>
                <a:latin typeface="Arial"/>
                <a:cs typeface="Arial"/>
              </a:rPr>
              <a:t>nơi </a:t>
            </a:r>
            <a:r>
              <a:rPr sz="1600" spc="-35" dirty="0">
                <a:solidFill>
                  <a:srgbClr val="221F1F"/>
                </a:solidFill>
                <a:latin typeface="Arial"/>
                <a:cs typeface="Arial"/>
              </a:rPr>
              <a:t>dễ nhìn</a:t>
            </a:r>
            <a:r>
              <a:rPr sz="1600" spc="30" dirty="0">
                <a:solidFill>
                  <a:srgbClr val="221F1F"/>
                </a:solidFill>
                <a:latin typeface="Arial"/>
                <a:cs typeface="Arial"/>
              </a:rPr>
              <a:t> </a:t>
            </a:r>
            <a:r>
              <a:rPr sz="1600" spc="-10" dirty="0">
                <a:solidFill>
                  <a:srgbClr val="221F1F"/>
                </a:solidFill>
                <a:latin typeface="Arial"/>
                <a:cs typeface="Arial"/>
              </a:rPr>
              <a:t>thấy</a:t>
            </a:r>
            <a:endParaRPr sz="1600" dirty="0">
              <a:latin typeface="Arial"/>
              <a:cs typeface="Arial"/>
            </a:endParaRPr>
          </a:p>
        </p:txBody>
      </p:sp>
      <p:grpSp>
        <p:nvGrpSpPr>
          <p:cNvPr id="22" name="object 22"/>
          <p:cNvGrpSpPr/>
          <p:nvPr/>
        </p:nvGrpSpPr>
        <p:grpSpPr>
          <a:xfrm>
            <a:off x="2249821" y="5200535"/>
            <a:ext cx="1353820" cy="1948180"/>
            <a:chOff x="3615927" y="2371432"/>
            <a:chExt cx="1353820" cy="1948180"/>
          </a:xfrm>
        </p:grpSpPr>
        <p:sp>
          <p:nvSpPr>
            <p:cNvPr id="23" name="object 23"/>
            <p:cNvSpPr/>
            <p:nvPr/>
          </p:nvSpPr>
          <p:spPr>
            <a:xfrm>
              <a:off x="4776597" y="2371432"/>
              <a:ext cx="192912" cy="192912"/>
            </a:xfrm>
            <a:prstGeom prst="rect">
              <a:avLst/>
            </a:prstGeom>
            <a:blipFill>
              <a:blip r:embed="rId6" cstate="print"/>
              <a:stretch>
                <a:fillRect/>
              </a:stretch>
            </a:blipFill>
          </p:spPr>
          <p:txBody>
            <a:bodyPr wrap="square" lIns="0" tIns="0" rIns="0" bIns="0" rtlCol="0"/>
            <a:lstStyle/>
            <a:p>
              <a:endParaRPr/>
            </a:p>
          </p:txBody>
        </p:sp>
        <p:sp>
          <p:nvSpPr>
            <p:cNvPr id="24" name="object 24"/>
            <p:cNvSpPr/>
            <p:nvPr/>
          </p:nvSpPr>
          <p:spPr>
            <a:xfrm>
              <a:off x="3615927" y="3023171"/>
              <a:ext cx="1248604" cy="1295971"/>
            </a:xfrm>
            <a:prstGeom prst="rect">
              <a:avLst/>
            </a:prstGeom>
            <a:blipFill>
              <a:blip r:embed="rId7" cstate="print"/>
              <a:stretch>
                <a:fillRect/>
              </a:stretch>
            </a:blipFill>
          </p:spPr>
          <p:txBody>
            <a:bodyPr wrap="square" lIns="0" tIns="0" rIns="0" bIns="0" rtlCol="0"/>
            <a:lstStyle/>
            <a:p>
              <a:endParaRPr/>
            </a:p>
          </p:txBody>
        </p:sp>
      </p:grpSp>
      <p:sp>
        <p:nvSpPr>
          <p:cNvPr id="25" name="object 25"/>
          <p:cNvSpPr txBox="1"/>
          <p:nvPr/>
        </p:nvSpPr>
        <p:spPr>
          <a:xfrm>
            <a:off x="260715" y="7193167"/>
            <a:ext cx="106045" cy="208279"/>
          </a:xfrm>
          <a:prstGeom prst="rect">
            <a:avLst/>
          </a:prstGeom>
        </p:spPr>
        <p:txBody>
          <a:bodyPr vert="horz" wrap="square" lIns="0" tIns="12700" rIns="0" bIns="0" rtlCol="0">
            <a:spAutoFit/>
          </a:bodyPr>
          <a:lstStyle/>
          <a:p>
            <a:pPr marL="12700">
              <a:lnSpc>
                <a:spcPct val="100000"/>
              </a:lnSpc>
              <a:spcBef>
                <a:spcPts val="100"/>
              </a:spcBef>
            </a:pPr>
            <a:r>
              <a:rPr sz="1200" spc="-35" dirty="0">
                <a:solidFill>
                  <a:srgbClr val="386FDE"/>
                </a:solidFill>
                <a:latin typeface="Arial"/>
                <a:cs typeface="Arial"/>
              </a:rPr>
              <a:t>7</a:t>
            </a:r>
            <a:endParaRPr sz="1200">
              <a:latin typeface="Arial"/>
              <a:cs typeface="Arial"/>
            </a:endParaRPr>
          </a:p>
        </p:txBody>
      </p:sp>
      <p:sp>
        <p:nvSpPr>
          <p:cNvPr id="27" name="Rectangle 26"/>
          <p:cNvSpPr/>
          <p:nvPr/>
        </p:nvSpPr>
        <p:spPr>
          <a:xfrm>
            <a:off x="411458" y="4456400"/>
            <a:ext cx="4065192" cy="338554"/>
          </a:xfrm>
          <a:prstGeom prst="rect">
            <a:avLst/>
          </a:prstGeom>
        </p:spPr>
        <p:txBody>
          <a:bodyPr wrap="square">
            <a:spAutoFit/>
          </a:bodyPr>
          <a:lstStyle/>
          <a:p>
            <a:pPr marL="12700" lvl="0">
              <a:spcBef>
                <a:spcPts val="100"/>
              </a:spcBef>
            </a:pPr>
            <a:r>
              <a:rPr lang="en-US" sz="1600" dirty="0" err="1">
                <a:solidFill>
                  <a:srgbClr val="221F1F"/>
                </a:solidFill>
                <a:latin typeface="Arial"/>
                <a:cs typeface="Arial"/>
              </a:rPr>
              <a:t>Không</a:t>
            </a:r>
            <a:r>
              <a:rPr lang="en-US" sz="1600" dirty="0">
                <a:solidFill>
                  <a:srgbClr val="221F1F"/>
                </a:solidFill>
                <a:latin typeface="Arial"/>
                <a:cs typeface="Arial"/>
              </a:rPr>
              <a:t> </a:t>
            </a:r>
            <a:r>
              <a:rPr lang="en-US" sz="1600" spc="-5" dirty="0" err="1">
                <a:solidFill>
                  <a:srgbClr val="221F1F"/>
                </a:solidFill>
                <a:latin typeface="Arial"/>
                <a:cs typeface="Arial"/>
              </a:rPr>
              <a:t>truy</a:t>
            </a:r>
            <a:r>
              <a:rPr lang="en-US" sz="1600" spc="-5" dirty="0">
                <a:solidFill>
                  <a:srgbClr val="221F1F"/>
                </a:solidFill>
                <a:latin typeface="Arial"/>
                <a:cs typeface="Arial"/>
              </a:rPr>
              <a:t> </a:t>
            </a:r>
            <a:r>
              <a:rPr lang="en-US" sz="1600" dirty="0" err="1">
                <a:solidFill>
                  <a:srgbClr val="221F1F"/>
                </a:solidFill>
                <a:latin typeface="Arial"/>
                <a:cs typeface="Arial"/>
              </a:rPr>
              <a:t>cập</a:t>
            </a:r>
            <a:r>
              <a:rPr lang="en-US" sz="1600" dirty="0">
                <a:solidFill>
                  <a:srgbClr val="221F1F"/>
                </a:solidFill>
                <a:latin typeface="Arial"/>
                <a:cs typeface="Arial"/>
              </a:rPr>
              <a:t> </a:t>
            </a:r>
            <a:r>
              <a:rPr lang="en-US" sz="1600" spc="-5" dirty="0" err="1">
                <a:solidFill>
                  <a:srgbClr val="221F1F"/>
                </a:solidFill>
                <a:latin typeface="Arial"/>
                <a:cs typeface="Arial"/>
              </a:rPr>
              <a:t>trang</a:t>
            </a:r>
            <a:r>
              <a:rPr lang="en-US" sz="1600" spc="-5" dirty="0">
                <a:solidFill>
                  <a:srgbClr val="221F1F"/>
                </a:solidFill>
                <a:latin typeface="Arial"/>
                <a:cs typeface="Arial"/>
              </a:rPr>
              <a:t> </a:t>
            </a:r>
            <a:r>
              <a:rPr lang="en-US" sz="1600" spc="15" dirty="0">
                <a:solidFill>
                  <a:srgbClr val="221F1F"/>
                </a:solidFill>
                <a:latin typeface="Arial"/>
                <a:cs typeface="Arial"/>
              </a:rPr>
              <a:t>web </a:t>
            </a:r>
            <a:r>
              <a:rPr lang="en-US" sz="1600" spc="-5" dirty="0" err="1">
                <a:solidFill>
                  <a:srgbClr val="221F1F"/>
                </a:solidFill>
                <a:latin typeface="Arial"/>
                <a:cs typeface="Arial"/>
              </a:rPr>
              <a:t>không</a:t>
            </a:r>
            <a:r>
              <a:rPr lang="en-US" sz="1600" spc="-5" dirty="0">
                <a:solidFill>
                  <a:srgbClr val="221F1F"/>
                </a:solidFill>
                <a:latin typeface="Arial"/>
                <a:cs typeface="Arial"/>
              </a:rPr>
              <a:t> </a:t>
            </a:r>
            <a:r>
              <a:rPr lang="en-US" sz="1600" spc="-10" dirty="0">
                <a:solidFill>
                  <a:srgbClr val="221F1F"/>
                </a:solidFill>
                <a:latin typeface="Arial"/>
                <a:cs typeface="Arial"/>
              </a:rPr>
              <a:t>tin</a:t>
            </a:r>
            <a:r>
              <a:rPr lang="en-US" sz="1600" spc="-55" dirty="0">
                <a:solidFill>
                  <a:srgbClr val="221F1F"/>
                </a:solidFill>
                <a:latin typeface="Arial"/>
                <a:cs typeface="Arial"/>
              </a:rPr>
              <a:t> </a:t>
            </a:r>
            <a:r>
              <a:rPr lang="en-US" sz="1600" spc="-20" dirty="0" err="1">
                <a:solidFill>
                  <a:srgbClr val="221F1F"/>
                </a:solidFill>
                <a:latin typeface="Arial"/>
                <a:cs typeface="Arial"/>
              </a:rPr>
              <a:t>cậy</a:t>
            </a:r>
            <a:endParaRPr lang="en-US" sz="1600" dirty="0">
              <a:solidFill>
                <a:prstClr val="black"/>
              </a:solidFill>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75240" y="447109"/>
            <a:ext cx="4566285" cy="6969125"/>
            <a:chOff x="475240" y="447109"/>
            <a:chExt cx="4566285" cy="6969125"/>
          </a:xfrm>
        </p:grpSpPr>
        <p:sp>
          <p:nvSpPr>
            <p:cNvPr id="3" name="object 3"/>
            <p:cNvSpPr/>
            <p:nvPr/>
          </p:nvSpPr>
          <p:spPr>
            <a:xfrm>
              <a:off x="701679" y="447109"/>
              <a:ext cx="1160457" cy="1133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75240" y="1445133"/>
              <a:ext cx="4565897" cy="59710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29958" y="1501993"/>
              <a:ext cx="4453255" cy="5856605"/>
            </a:xfrm>
            <a:custGeom>
              <a:avLst/>
              <a:gdLst/>
              <a:ahLst/>
              <a:cxnLst/>
              <a:rect l="l" t="t" r="r" b="b"/>
              <a:pathLst>
                <a:path w="4453255" h="5856605">
                  <a:moveTo>
                    <a:pt x="4371606" y="0"/>
                  </a:moveTo>
                  <a:lnTo>
                    <a:pt x="81114" y="0"/>
                  </a:lnTo>
                  <a:lnTo>
                    <a:pt x="49543" y="6373"/>
                  </a:lnTo>
                  <a:lnTo>
                    <a:pt x="23760" y="23755"/>
                  </a:lnTo>
                  <a:lnTo>
                    <a:pt x="6375" y="49538"/>
                  </a:lnTo>
                  <a:lnTo>
                    <a:pt x="0" y="81114"/>
                  </a:lnTo>
                  <a:lnTo>
                    <a:pt x="0" y="5775159"/>
                  </a:lnTo>
                  <a:lnTo>
                    <a:pt x="6375" y="5806731"/>
                  </a:lnTo>
                  <a:lnTo>
                    <a:pt x="23760" y="5832514"/>
                  </a:lnTo>
                  <a:lnTo>
                    <a:pt x="49543" y="5849899"/>
                  </a:lnTo>
                  <a:lnTo>
                    <a:pt x="81114" y="5856274"/>
                  </a:lnTo>
                  <a:lnTo>
                    <a:pt x="4371606" y="5856274"/>
                  </a:lnTo>
                  <a:lnTo>
                    <a:pt x="4403177" y="5849899"/>
                  </a:lnTo>
                  <a:lnTo>
                    <a:pt x="4428961" y="5832514"/>
                  </a:lnTo>
                  <a:lnTo>
                    <a:pt x="4446346" y="5806731"/>
                  </a:lnTo>
                  <a:lnTo>
                    <a:pt x="4452721" y="5775159"/>
                  </a:lnTo>
                  <a:lnTo>
                    <a:pt x="4452721" y="81114"/>
                  </a:lnTo>
                  <a:lnTo>
                    <a:pt x="4446346" y="49538"/>
                  </a:lnTo>
                  <a:lnTo>
                    <a:pt x="4428961" y="23755"/>
                  </a:lnTo>
                  <a:lnTo>
                    <a:pt x="4403177" y="6373"/>
                  </a:lnTo>
                  <a:lnTo>
                    <a:pt x="4371606" y="0"/>
                  </a:lnTo>
                  <a:close/>
                </a:path>
              </a:pathLst>
            </a:custGeom>
            <a:solidFill>
              <a:srgbClr val="FFFFFF"/>
            </a:solidFill>
          </p:spPr>
          <p:txBody>
            <a:bodyPr wrap="square" lIns="0" tIns="0" rIns="0" bIns="0" rtlCol="0"/>
            <a:lstStyle/>
            <a:p>
              <a:endParaRPr/>
            </a:p>
          </p:txBody>
        </p:sp>
        <p:sp>
          <p:nvSpPr>
            <p:cNvPr id="6" name="object 6"/>
            <p:cNvSpPr/>
            <p:nvPr/>
          </p:nvSpPr>
          <p:spPr>
            <a:xfrm>
              <a:off x="3523682" y="1027074"/>
              <a:ext cx="222932" cy="222923"/>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1909610" y="934856"/>
            <a:ext cx="1535430" cy="388620"/>
          </a:xfrm>
          <a:prstGeom prst="rect">
            <a:avLst/>
          </a:prstGeom>
        </p:spPr>
        <p:txBody>
          <a:bodyPr vert="horz" wrap="square" lIns="0" tIns="16510" rIns="0" bIns="0" rtlCol="0">
            <a:spAutoFit/>
          </a:bodyPr>
          <a:lstStyle/>
          <a:p>
            <a:pPr marL="12700">
              <a:lnSpc>
                <a:spcPct val="100000"/>
              </a:lnSpc>
              <a:spcBef>
                <a:spcPts val="130"/>
              </a:spcBef>
            </a:pPr>
            <a:r>
              <a:rPr sz="2350" b="0" spc="-110" dirty="0">
                <a:solidFill>
                  <a:srgbClr val="060606"/>
                </a:solidFill>
                <a:latin typeface="Arial"/>
                <a:cs typeface="Arial"/>
              </a:rPr>
              <a:t>Bạn</a:t>
            </a:r>
            <a:r>
              <a:rPr sz="2350" b="0" spc="-110" dirty="0">
                <a:solidFill>
                  <a:srgbClr val="175AB9"/>
                </a:solidFill>
                <a:latin typeface="Arial"/>
                <a:cs typeface="Arial"/>
              </a:rPr>
              <a:t> </a:t>
            </a:r>
            <a:r>
              <a:rPr sz="2350" spc="-20" dirty="0">
                <a:solidFill>
                  <a:srgbClr val="175AB9"/>
                </a:solidFill>
              </a:rPr>
              <a:t>có</a:t>
            </a:r>
            <a:r>
              <a:rPr sz="2350" spc="-40" dirty="0">
                <a:solidFill>
                  <a:srgbClr val="175AB9"/>
                </a:solidFill>
              </a:rPr>
              <a:t> </a:t>
            </a:r>
            <a:r>
              <a:rPr sz="2350" spc="-30" dirty="0">
                <a:solidFill>
                  <a:srgbClr val="175AB9"/>
                </a:solidFill>
              </a:rPr>
              <a:t>biết</a:t>
            </a:r>
            <a:endParaRPr sz="2350">
              <a:latin typeface="Arial"/>
              <a:cs typeface="Arial"/>
            </a:endParaRPr>
          </a:p>
        </p:txBody>
      </p:sp>
      <p:sp>
        <p:nvSpPr>
          <p:cNvPr id="8" name="object 8"/>
          <p:cNvSpPr txBox="1"/>
          <p:nvPr/>
        </p:nvSpPr>
        <p:spPr>
          <a:xfrm>
            <a:off x="898252" y="1663623"/>
            <a:ext cx="4084962" cy="751488"/>
          </a:xfrm>
          <a:prstGeom prst="rect">
            <a:avLst/>
          </a:prstGeom>
        </p:spPr>
        <p:txBody>
          <a:bodyPr vert="horz" wrap="square" lIns="0" tIns="12700" rIns="0" bIns="0" rtlCol="0">
            <a:spAutoFit/>
          </a:bodyPr>
          <a:lstStyle/>
          <a:p>
            <a:pPr marL="12700" marR="5080" algn="just">
              <a:lnSpc>
                <a:spcPct val="100000"/>
              </a:lnSpc>
              <a:spcBef>
                <a:spcPts val="100"/>
              </a:spcBef>
            </a:pPr>
            <a:r>
              <a:rPr sz="1600" spc="-110" dirty="0">
                <a:solidFill>
                  <a:srgbClr val="221F1F"/>
                </a:solidFill>
                <a:latin typeface="Arial"/>
                <a:cs typeface="Arial"/>
              </a:rPr>
              <a:t>Sử </a:t>
            </a:r>
            <a:r>
              <a:rPr sz="1600" spc="10" dirty="0">
                <a:solidFill>
                  <a:srgbClr val="221F1F"/>
                </a:solidFill>
                <a:latin typeface="Arial"/>
                <a:cs typeface="Arial"/>
              </a:rPr>
              <a:t>dụng </a:t>
            </a:r>
            <a:r>
              <a:rPr sz="1600" spc="-5" dirty="0">
                <a:solidFill>
                  <a:srgbClr val="221F1F"/>
                </a:solidFill>
                <a:latin typeface="Arial"/>
                <a:cs typeface="Arial"/>
              </a:rPr>
              <a:t>chức </a:t>
            </a:r>
            <a:r>
              <a:rPr sz="1600" spc="-10" dirty="0">
                <a:solidFill>
                  <a:srgbClr val="221F1F"/>
                </a:solidFill>
                <a:latin typeface="Arial"/>
                <a:cs typeface="Arial"/>
              </a:rPr>
              <a:t>năng </a:t>
            </a:r>
            <a:r>
              <a:rPr sz="1600" spc="-10" dirty="0">
                <a:solidFill>
                  <a:srgbClr val="175AB9"/>
                </a:solidFill>
                <a:latin typeface="Arial"/>
                <a:cs typeface="Arial"/>
              </a:rPr>
              <a:t>Kiểm </a:t>
            </a:r>
            <a:r>
              <a:rPr sz="1600" spc="10" dirty="0">
                <a:solidFill>
                  <a:srgbClr val="175AB9"/>
                </a:solidFill>
                <a:latin typeface="Arial"/>
                <a:cs typeface="Arial"/>
              </a:rPr>
              <a:t>tra </a:t>
            </a:r>
            <a:r>
              <a:rPr sz="1600" spc="15" dirty="0">
                <a:solidFill>
                  <a:srgbClr val="175AB9"/>
                </a:solidFill>
                <a:latin typeface="Arial"/>
                <a:cs typeface="Arial"/>
              </a:rPr>
              <a:t>mật </a:t>
            </a:r>
            <a:r>
              <a:rPr sz="1600" spc="-5" dirty="0">
                <a:solidFill>
                  <a:srgbClr val="175AB9"/>
                </a:solidFill>
                <a:latin typeface="Arial"/>
                <a:cs typeface="Arial"/>
              </a:rPr>
              <a:t>khẩu</a:t>
            </a:r>
            <a:r>
              <a:rPr sz="1600" spc="-5" dirty="0">
                <a:solidFill>
                  <a:srgbClr val="221F1F"/>
                </a:solidFill>
                <a:latin typeface="Arial"/>
                <a:cs typeface="Arial"/>
              </a:rPr>
              <a:t> </a:t>
            </a:r>
            <a:r>
              <a:rPr sz="1600" spc="30" dirty="0">
                <a:solidFill>
                  <a:srgbClr val="221F1F"/>
                </a:solidFill>
                <a:latin typeface="Arial"/>
                <a:cs typeface="Arial"/>
              </a:rPr>
              <a:t>trong </a:t>
            </a:r>
            <a:r>
              <a:rPr sz="1600" spc="-35" dirty="0">
                <a:solidFill>
                  <a:srgbClr val="221F1F"/>
                </a:solidFill>
                <a:latin typeface="Arial"/>
                <a:cs typeface="Arial"/>
              </a:rPr>
              <a:t>Trình  </a:t>
            </a:r>
            <a:r>
              <a:rPr sz="1600" spc="-10" dirty="0">
                <a:solidFill>
                  <a:srgbClr val="221F1F"/>
                </a:solidFill>
                <a:latin typeface="Arial"/>
                <a:cs typeface="Arial"/>
              </a:rPr>
              <a:t>quản </a:t>
            </a:r>
            <a:r>
              <a:rPr sz="1600" spc="-20" dirty="0">
                <a:solidFill>
                  <a:srgbClr val="221F1F"/>
                </a:solidFill>
                <a:latin typeface="Arial"/>
                <a:cs typeface="Arial"/>
              </a:rPr>
              <a:t>lý </a:t>
            </a:r>
            <a:r>
              <a:rPr sz="1600" spc="15" dirty="0">
                <a:solidFill>
                  <a:srgbClr val="221F1F"/>
                </a:solidFill>
                <a:latin typeface="Arial"/>
                <a:cs typeface="Arial"/>
              </a:rPr>
              <a:t>mật </a:t>
            </a:r>
            <a:r>
              <a:rPr sz="1600" spc="-15" dirty="0">
                <a:solidFill>
                  <a:srgbClr val="221F1F"/>
                </a:solidFill>
                <a:latin typeface="Arial"/>
                <a:cs typeface="Arial"/>
              </a:rPr>
              <a:t>khẩu </a:t>
            </a:r>
            <a:r>
              <a:rPr sz="1600" spc="-10" dirty="0">
                <a:solidFill>
                  <a:srgbClr val="221F1F"/>
                </a:solidFill>
                <a:latin typeface="Arial"/>
                <a:cs typeface="Arial"/>
              </a:rPr>
              <a:t>của </a:t>
            </a:r>
            <a:r>
              <a:rPr sz="1600" dirty="0">
                <a:solidFill>
                  <a:srgbClr val="221F1F"/>
                </a:solidFill>
                <a:latin typeface="Arial"/>
                <a:cs typeface="Arial"/>
              </a:rPr>
              <a:t>tài </a:t>
            </a:r>
            <a:r>
              <a:rPr sz="1600" spc="-5" dirty="0">
                <a:solidFill>
                  <a:srgbClr val="221F1F"/>
                </a:solidFill>
                <a:latin typeface="Arial"/>
                <a:cs typeface="Arial"/>
              </a:rPr>
              <a:t>khoản </a:t>
            </a:r>
            <a:r>
              <a:rPr sz="1600" spc="15" dirty="0">
                <a:solidFill>
                  <a:srgbClr val="221F1F"/>
                </a:solidFill>
                <a:latin typeface="Arial"/>
                <a:cs typeface="Arial"/>
              </a:rPr>
              <a:t>Google </a:t>
            </a:r>
            <a:r>
              <a:rPr sz="1600" dirty="0">
                <a:solidFill>
                  <a:srgbClr val="221F1F"/>
                </a:solidFill>
                <a:latin typeface="Arial"/>
                <a:cs typeface="Arial"/>
              </a:rPr>
              <a:t>để kiểm </a:t>
            </a:r>
            <a:r>
              <a:rPr sz="1600" spc="10" dirty="0">
                <a:solidFill>
                  <a:srgbClr val="221F1F"/>
                </a:solidFill>
                <a:latin typeface="Arial"/>
                <a:cs typeface="Arial"/>
              </a:rPr>
              <a:t>tra </a:t>
            </a:r>
            <a:r>
              <a:rPr sz="1600" spc="15" dirty="0">
                <a:solidFill>
                  <a:srgbClr val="221F1F"/>
                </a:solidFill>
                <a:latin typeface="Arial"/>
                <a:cs typeface="Arial"/>
              </a:rPr>
              <a:t>độ  </a:t>
            </a:r>
            <a:r>
              <a:rPr sz="1600" spc="-15" dirty="0">
                <a:solidFill>
                  <a:srgbClr val="221F1F"/>
                </a:solidFill>
                <a:latin typeface="Arial"/>
                <a:cs typeface="Arial"/>
              </a:rPr>
              <a:t>an </a:t>
            </a:r>
            <a:r>
              <a:rPr sz="1600" spc="-10" dirty="0">
                <a:solidFill>
                  <a:srgbClr val="221F1F"/>
                </a:solidFill>
                <a:latin typeface="Arial"/>
                <a:cs typeface="Arial"/>
              </a:rPr>
              <a:t>toàn của </a:t>
            </a:r>
            <a:r>
              <a:rPr sz="1600" spc="-15" dirty="0">
                <a:solidFill>
                  <a:srgbClr val="221F1F"/>
                </a:solidFill>
                <a:latin typeface="Arial"/>
                <a:cs typeface="Arial"/>
              </a:rPr>
              <a:t>Mật</a:t>
            </a:r>
            <a:r>
              <a:rPr sz="1600" spc="-5" dirty="0">
                <a:solidFill>
                  <a:srgbClr val="221F1F"/>
                </a:solidFill>
                <a:latin typeface="Arial"/>
                <a:cs typeface="Arial"/>
              </a:rPr>
              <a:t> </a:t>
            </a:r>
            <a:r>
              <a:rPr sz="1600" spc="-10" dirty="0">
                <a:solidFill>
                  <a:srgbClr val="221F1F"/>
                </a:solidFill>
                <a:latin typeface="Arial"/>
                <a:cs typeface="Arial"/>
              </a:rPr>
              <a:t>khẩu. </a:t>
            </a:r>
            <a:endParaRPr sz="1600" dirty="0">
              <a:latin typeface="Arial"/>
              <a:cs typeface="Arial"/>
            </a:endParaRPr>
          </a:p>
        </p:txBody>
      </p:sp>
      <p:grpSp>
        <p:nvGrpSpPr>
          <p:cNvPr id="9" name="object 9"/>
          <p:cNvGrpSpPr/>
          <p:nvPr/>
        </p:nvGrpSpPr>
        <p:grpSpPr>
          <a:xfrm>
            <a:off x="709602" y="1192618"/>
            <a:ext cx="222250" cy="361950"/>
            <a:chOff x="709602" y="1192618"/>
            <a:chExt cx="222250" cy="361950"/>
          </a:xfrm>
        </p:grpSpPr>
        <p:sp>
          <p:nvSpPr>
            <p:cNvPr id="10" name="object 10"/>
            <p:cNvSpPr/>
            <p:nvPr/>
          </p:nvSpPr>
          <p:spPr>
            <a:xfrm>
              <a:off x="714361" y="1353045"/>
              <a:ext cx="217408" cy="200907"/>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709602" y="1192618"/>
              <a:ext cx="157480" cy="271780"/>
            </a:xfrm>
            <a:custGeom>
              <a:avLst/>
              <a:gdLst/>
              <a:ahLst/>
              <a:cxnLst/>
              <a:rect l="l" t="t" r="r" b="b"/>
              <a:pathLst>
                <a:path w="157480" h="271780">
                  <a:moveTo>
                    <a:pt x="106044" y="0"/>
                  </a:moveTo>
                  <a:lnTo>
                    <a:pt x="104800" y="8305"/>
                  </a:lnTo>
                  <a:lnTo>
                    <a:pt x="103212" y="16573"/>
                  </a:lnTo>
                  <a:lnTo>
                    <a:pt x="97053" y="39738"/>
                  </a:lnTo>
                  <a:lnTo>
                    <a:pt x="95038" y="50830"/>
                  </a:lnTo>
                  <a:lnTo>
                    <a:pt x="94579" y="52484"/>
                  </a:lnTo>
                  <a:lnTo>
                    <a:pt x="95300" y="44767"/>
                  </a:lnTo>
                  <a:lnTo>
                    <a:pt x="89040" y="69428"/>
                  </a:lnTo>
                  <a:lnTo>
                    <a:pt x="76171" y="89200"/>
                  </a:lnTo>
                  <a:lnTo>
                    <a:pt x="56992" y="102630"/>
                  </a:lnTo>
                  <a:lnTo>
                    <a:pt x="31800" y="108267"/>
                  </a:lnTo>
                  <a:lnTo>
                    <a:pt x="24409" y="108597"/>
                  </a:lnTo>
                  <a:lnTo>
                    <a:pt x="16852" y="107060"/>
                  </a:lnTo>
                  <a:lnTo>
                    <a:pt x="9601" y="104203"/>
                  </a:lnTo>
                  <a:lnTo>
                    <a:pt x="6365" y="140209"/>
                  </a:lnTo>
                  <a:lnTo>
                    <a:pt x="3505" y="176245"/>
                  </a:lnTo>
                  <a:lnTo>
                    <a:pt x="1293" y="212322"/>
                  </a:lnTo>
                  <a:lnTo>
                    <a:pt x="0" y="248450"/>
                  </a:lnTo>
                  <a:lnTo>
                    <a:pt x="1993" y="259981"/>
                  </a:lnTo>
                  <a:lnTo>
                    <a:pt x="4279" y="271233"/>
                  </a:lnTo>
                  <a:lnTo>
                    <a:pt x="14734" y="243453"/>
                  </a:lnTo>
                  <a:lnTo>
                    <a:pt x="32045" y="219790"/>
                  </a:lnTo>
                  <a:lnTo>
                    <a:pt x="55075" y="201469"/>
                  </a:lnTo>
                  <a:lnTo>
                    <a:pt x="82689" y="189712"/>
                  </a:lnTo>
                  <a:lnTo>
                    <a:pt x="101491" y="186303"/>
                  </a:lnTo>
                  <a:lnTo>
                    <a:pt x="120394" y="186134"/>
                  </a:lnTo>
                  <a:lnTo>
                    <a:pt x="139009" y="189037"/>
                  </a:lnTo>
                  <a:lnTo>
                    <a:pt x="156946" y="194843"/>
                  </a:lnTo>
                  <a:lnTo>
                    <a:pt x="153250" y="188137"/>
                  </a:lnTo>
                  <a:lnTo>
                    <a:pt x="150774" y="180797"/>
                  </a:lnTo>
                  <a:lnTo>
                    <a:pt x="149517" y="173202"/>
                  </a:lnTo>
                  <a:lnTo>
                    <a:pt x="143998" y="161849"/>
                  </a:lnTo>
                  <a:lnTo>
                    <a:pt x="139820" y="149945"/>
                  </a:lnTo>
                  <a:lnTo>
                    <a:pt x="137147" y="137465"/>
                  </a:lnTo>
                  <a:lnTo>
                    <a:pt x="136143" y="124383"/>
                  </a:lnTo>
                  <a:lnTo>
                    <a:pt x="132787" y="116142"/>
                  </a:lnTo>
                  <a:lnTo>
                    <a:pt x="119164" y="69703"/>
                  </a:lnTo>
                  <a:lnTo>
                    <a:pt x="109499" y="23705"/>
                  </a:lnTo>
                  <a:lnTo>
                    <a:pt x="106044" y="0"/>
                  </a:lnTo>
                  <a:close/>
                </a:path>
              </a:pathLst>
            </a:custGeom>
            <a:solidFill>
              <a:srgbClr val="75A8EC"/>
            </a:solidFill>
          </p:spPr>
          <p:txBody>
            <a:bodyPr wrap="square" lIns="0" tIns="0" rIns="0" bIns="0" rtlCol="0"/>
            <a:lstStyle/>
            <a:p>
              <a:endParaRPr/>
            </a:p>
          </p:txBody>
        </p:sp>
      </p:grpSp>
      <p:sp>
        <p:nvSpPr>
          <p:cNvPr id="12" name="object 12"/>
          <p:cNvSpPr txBox="1"/>
          <p:nvPr/>
        </p:nvSpPr>
        <p:spPr>
          <a:xfrm>
            <a:off x="637901" y="1566675"/>
            <a:ext cx="208915" cy="532765"/>
          </a:xfrm>
          <a:prstGeom prst="rect">
            <a:avLst/>
          </a:prstGeom>
        </p:spPr>
        <p:txBody>
          <a:bodyPr vert="horz" wrap="square" lIns="0" tIns="15875" rIns="0" bIns="0" rtlCol="0">
            <a:spAutoFit/>
          </a:bodyPr>
          <a:lstStyle/>
          <a:p>
            <a:pPr marL="12700">
              <a:lnSpc>
                <a:spcPct val="100000"/>
              </a:lnSpc>
              <a:spcBef>
                <a:spcPts val="125"/>
              </a:spcBef>
            </a:pPr>
            <a:r>
              <a:rPr sz="3300" b="1" spc="-395" dirty="0">
                <a:solidFill>
                  <a:srgbClr val="FF0000"/>
                </a:solidFill>
                <a:latin typeface="Arial"/>
                <a:cs typeface="Arial"/>
              </a:rPr>
              <a:t>1</a:t>
            </a:r>
            <a:endParaRPr sz="3300" dirty="0">
              <a:solidFill>
                <a:srgbClr val="FF0000"/>
              </a:solidFill>
              <a:latin typeface="Arial"/>
              <a:cs typeface="Arial"/>
            </a:endParaRPr>
          </a:p>
        </p:txBody>
      </p:sp>
      <p:sp>
        <p:nvSpPr>
          <p:cNvPr id="13" name="object 13"/>
          <p:cNvSpPr txBox="1"/>
          <p:nvPr/>
        </p:nvSpPr>
        <p:spPr>
          <a:xfrm>
            <a:off x="637901" y="4262583"/>
            <a:ext cx="260350" cy="532765"/>
          </a:xfrm>
          <a:prstGeom prst="rect">
            <a:avLst/>
          </a:prstGeom>
        </p:spPr>
        <p:txBody>
          <a:bodyPr vert="horz" wrap="square" lIns="0" tIns="15875" rIns="0" bIns="0" rtlCol="0">
            <a:spAutoFit/>
          </a:bodyPr>
          <a:lstStyle/>
          <a:p>
            <a:pPr marL="12700">
              <a:lnSpc>
                <a:spcPct val="100000"/>
              </a:lnSpc>
              <a:spcBef>
                <a:spcPts val="125"/>
              </a:spcBef>
            </a:pPr>
            <a:r>
              <a:rPr sz="3300" b="1" spc="10" dirty="0">
                <a:solidFill>
                  <a:srgbClr val="FF0000"/>
                </a:solidFill>
                <a:latin typeface="Arial"/>
                <a:cs typeface="Arial"/>
              </a:rPr>
              <a:t>2</a:t>
            </a:r>
            <a:endParaRPr sz="3300" dirty="0">
              <a:solidFill>
                <a:srgbClr val="FF0000"/>
              </a:solidFill>
              <a:latin typeface="Arial"/>
              <a:cs typeface="Arial"/>
            </a:endParaRPr>
          </a:p>
        </p:txBody>
      </p:sp>
      <p:grpSp>
        <p:nvGrpSpPr>
          <p:cNvPr id="14" name="object 14"/>
          <p:cNvGrpSpPr/>
          <p:nvPr/>
        </p:nvGrpSpPr>
        <p:grpSpPr>
          <a:xfrm>
            <a:off x="1393431" y="4926622"/>
            <a:ext cx="2841625" cy="198120"/>
            <a:chOff x="1393431" y="4926622"/>
            <a:chExt cx="2841625" cy="198120"/>
          </a:xfrm>
        </p:grpSpPr>
        <p:sp>
          <p:nvSpPr>
            <p:cNvPr id="15" name="object 15"/>
            <p:cNvSpPr/>
            <p:nvPr/>
          </p:nvSpPr>
          <p:spPr>
            <a:xfrm>
              <a:off x="1393431" y="4926622"/>
              <a:ext cx="2841625" cy="198120"/>
            </a:xfrm>
            <a:custGeom>
              <a:avLst/>
              <a:gdLst/>
              <a:ahLst/>
              <a:cxnLst/>
              <a:rect l="l" t="t" r="r" b="b"/>
              <a:pathLst>
                <a:path w="2841625" h="198120">
                  <a:moveTo>
                    <a:pt x="1548091" y="98882"/>
                  </a:moveTo>
                  <a:lnTo>
                    <a:pt x="1540281" y="60490"/>
                  </a:lnTo>
                  <a:lnTo>
                    <a:pt x="1519034" y="29057"/>
                  </a:lnTo>
                  <a:lnTo>
                    <a:pt x="1487601" y="7810"/>
                  </a:lnTo>
                  <a:lnTo>
                    <a:pt x="1449222" y="0"/>
                  </a:lnTo>
                  <a:lnTo>
                    <a:pt x="98869" y="0"/>
                  </a:lnTo>
                  <a:lnTo>
                    <a:pt x="60477" y="7810"/>
                  </a:lnTo>
                  <a:lnTo>
                    <a:pt x="29032" y="29057"/>
                  </a:lnTo>
                  <a:lnTo>
                    <a:pt x="7797" y="60490"/>
                  </a:lnTo>
                  <a:lnTo>
                    <a:pt x="0" y="98882"/>
                  </a:lnTo>
                  <a:lnTo>
                    <a:pt x="7797" y="137287"/>
                  </a:lnTo>
                  <a:lnTo>
                    <a:pt x="29032" y="168719"/>
                  </a:lnTo>
                  <a:lnTo>
                    <a:pt x="60477" y="189966"/>
                  </a:lnTo>
                  <a:lnTo>
                    <a:pt x="98869" y="197764"/>
                  </a:lnTo>
                  <a:lnTo>
                    <a:pt x="1449222" y="197764"/>
                  </a:lnTo>
                  <a:lnTo>
                    <a:pt x="1487601" y="189966"/>
                  </a:lnTo>
                  <a:lnTo>
                    <a:pt x="1519034" y="168719"/>
                  </a:lnTo>
                  <a:lnTo>
                    <a:pt x="1540281" y="137287"/>
                  </a:lnTo>
                  <a:lnTo>
                    <a:pt x="1548091" y="98882"/>
                  </a:lnTo>
                  <a:close/>
                </a:path>
                <a:path w="2841625" h="198120">
                  <a:moveTo>
                    <a:pt x="2841040" y="98894"/>
                  </a:moveTo>
                  <a:lnTo>
                    <a:pt x="2833230" y="60502"/>
                  </a:lnTo>
                  <a:lnTo>
                    <a:pt x="2811996" y="29070"/>
                  </a:lnTo>
                  <a:lnTo>
                    <a:pt x="2780550" y="7823"/>
                  </a:lnTo>
                  <a:lnTo>
                    <a:pt x="2742171" y="12"/>
                  </a:lnTo>
                  <a:lnTo>
                    <a:pt x="2059228" y="12"/>
                  </a:lnTo>
                  <a:lnTo>
                    <a:pt x="2020824" y="7823"/>
                  </a:lnTo>
                  <a:lnTo>
                    <a:pt x="1989378" y="29070"/>
                  </a:lnTo>
                  <a:lnTo>
                    <a:pt x="1968131" y="60502"/>
                  </a:lnTo>
                  <a:lnTo>
                    <a:pt x="1960333" y="98894"/>
                  </a:lnTo>
                  <a:lnTo>
                    <a:pt x="1968131" y="137299"/>
                  </a:lnTo>
                  <a:lnTo>
                    <a:pt x="1989378" y="168732"/>
                  </a:lnTo>
                  <a:lnTo>
                    <a:pt x="2020824" y="189979"/>
                  </a:lnTo>
                  <a:lnTo>
                    <a:pt x="2059228" y="197777"/>
                  </a:lnTo>
                  <a:lnTo>
                    <a:pt x="2742171" y="197777"/>
                  </a:lnTo>
                  <a:lnTo>
                    <a:pt x="2780550" y="189979"/>
                  </a:lnTo>
                  <a:lnTo>
                    <a:pt x="2811996" y="168732"/>
                  </a:lnTo>
                  <a:lnTo>
                    <a:pt x="2833230" y="137299"/>
                  </a:lnTo>
                  <a:lnTo>
                    <a:pt x="2841040" y="98894"/>
                  </a:lnTo>
                  <a:close/>
                </a:path>
              </a:pathLst>
            </a:custGeom>
            <a:solidFill>
              <a:srgbClr val="E6EDFB"/>
            </a:solidFill>
          </p:spPr>
          <p:txBody>
            <a:bodyPr wrap="square" lIns="0" tIns="0" rIns="0" bIns="0" rtlCol="0"/>
            <a:lstStyle/>
            <a:p>
              <a:endParaRPr/>
            </a:p>
          </p:txBody>
        </p:sp>
        <p:sp>
          <p:nvSpPr>
            <p:cNvPr id="16" name="object 16"/>
            <p:cNvSpPr/>
            <p:nvPr/>
          </p:nvSpPr>
          <p:spPr>
            <a:xfrm>
              <a:off x="2773324" y="4971783"/>
              <a:ext cx="113436" cy="107823"/>
            </a:xfrm>
            <a:prstGeom prst="rect">
              <a:avLst/>
            </a:prstGeom>
            <a:blipFill>
              <a:blip r:embed="rId6" cstate="print"/>
              <a:stretch>
                <a:fillRect/>
              </a:stretch>
            </a:blipFill>
          </p:spPr>
          <p:txBody>
            <a:bodyPr wrap="square" lIns="0" tIns="0" rIns="0" bIns="0" rtlCol="0"/>
            <a:lstStyle/>
            <a:p>
              <a:endParaRPr/>
            </a:p>
          </p:txBody>
        </p:sp>
      </p:grpSp>
      <p:sp>
        <p:nvSpPr>
          <p:cNvPr id="17" name="object 17"/>
          <p:cNvSpPr txBox="1"/>
          <p:nvPr/>
        </p:nvSpPr>
        <p:spPr>
          <a:xfrm>
            <a:off x="931771" y="4359007"/>
            <a:ext cx="4051444" cy="1243930"/>
          </a:xfrm>
          <a:prstGeom prst="rect">
            <a:avLst/>
          </a:prstGeom>
        </p:spPr>
        <p:txBody>
          <a:bodyPr vert="horz" wrap="square" lIns="0" tIns="12700" rIns="0" bIns="0" rtlCol="0">
            <a:spAutoFit/>
          </a:bodyPr>
          <a:lstStyle/>
          <a:p>
            <a:pPr marL="12700" marR="5080" algn="just">
              <a:lnSpc>
                <a:spcPct val="100000"/>
              </a:lnSpc>
              <a:spcBef>
                <a:spcPts val="100"/>
              </a:spcBef>
            </a:pPr>
            <a:r>
              <a:rPr sz="1600" spc="-20" dirty="0">
                <a:solidFill>
                  <a:srgbClr val="221F1F"/>
                </a:solidFill>
                <a:latin typeface="Arial"/>
                <a:cs typeface="Arial"/>
              </a:rPr>
              <a:t>Khi sử dụng chức năng Xác thực 2 bước, nếu bị lộ mật  khẩu đăng nhập bạn vẫn có thể kiểm soát được tài  khoản của mình do Google sẽ gửi xác nhận cho bạn  qua tin nhắn điện thoại hoặc ứng dụng </a:t>
            </a:r>
          </a:p>
        </p:txBody>
      </p:sp>
      <p:grpSp>
        <p:nvGrpSpPr>
          <p:cNvPr id="18" name="object 18"/>
          <p:cNvGrpSpPr/>
          <p:nvPr/>
        </p:nvGrpSpPr>
        <p:grpSpPr>
          <a:xfrm>
            <a:off x="529958" y="4967313"/>
            <a:ext cx="4389936" cy="2042795"/>
            <a:chOff x="801919" y="4967313"/>
            <a:chExt cx="4117975" cy="2042795"/>
          </a:xfrm>
        </p:grpSpPr>
        <p:sp>
          <p:nvSpPr>
            <p:cNvPr id="19" name="object 19"/>
            <p:cNvSpPr/>
            <p:nvPr/>
          </p:nvSpPr>
          <p:spPr>
            <a:xfrm>
              <a:off x="4105808" y="4967313"/>
              <a:ext cx="71704" cy="112687"/>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801919" y="5695077"/>
              <a:ext cx="1003132" cy="1314513"/>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2184057" y="5811278"/>
              <a:ext cx="379095" cy="394970"/>
            </a:xfrm>
            <a:custGeom>
              <a:avLst/>
              <a:gdLst/>
              <a:ahLst/>
              <a:cxnLst/>
              <a:rect l="l" t="t" r="r" b="b"/>
              <a:pathLst>
                <a:path w="379094" h="394970">
                  <a:moveTo>
                    <a:pt x="0" y="394512"/>
                  </a:moveTo>
                  <a:lnTo>
                    <a:pt x="0" y="170433"/>
                  </a:lnTo>
                  <a:lnTo>
                    <a:pt x="6115" y="125261"/>
                  </a:lnTo>
                  <a:lnTo>
                    <a:pt x="23355" y="84585"/>
                  </a:lnTo>
                  <a:lnTo>
                    <a:pt x="50064" y="50064"/>
                  </a:lnTo>
                  <a:lnTo>
                    <a:pt x="84585" y="23355"/>
                  </a:lnTo>
                  <a:lnTo>
                    <a:pt x="125261" y="6115"/>
                  </a:lnTo>
                  <a:lnTo>
                    <a:pt x="170434" y="0"/>
                  </a:lnTo>
                  <a:lnTo>
                    <a:pt x="379069" y="0"/>
                  </a:lnTo>
                </a:path>
              </a:pathLst>
            </a:custGeom>
            <a:ln w="38100">
              <a:solidFill>
                <a:srgbClr val="C2201F"/>
              </a:solidFill>
            </a:ln>
          </p:spPr>
          <p:txBody>
            <a:bodyPr wrap="square" lIns="0" tIns="0" rIns="0" bIns="0" rtlCol="0"/>
            <a:lstStyle/>
            <a:p>
              <a:endParaRPr/>
            </a:p>
          </p:txBody>
        </p:sp>
        <p:sp>
          <p:nvSpPr>
            <p:cNvPr id="22" name="object 22"/>
            <p:cNvSpPr/>
            <p:nvPr/>
          </p:nvSpPr>
          <p:spPr>
            <a:xfrm>
              <a:off x="2814027" y="5810161"/>
              <a:ext cx="379095" cy="394970"/>
            </a:xfrm>
            <a:custGeom>
              <a:avLst/>
              <a:gdLst/>
              <a:ahLst/>
              <a:cxnLst/>
              <a:rect l="l" t="t" r="r" b="b"/>
              <a:pathLst>
                <a:path w="379094" h="394970">
                  <a:moveTo>
                    <a:pt x="379069" y="394512"/>
                  </a:moveTo>
                  <a:lnTo>
                    <a:pt x="379069" y="170434"/>
                  </a:lnTo>
                  <a:lnTo>
                    <a:pt x="372954" y="125261"/>
                  </a:lnTo>
                  <a:lnTo>
                    <a:pt x="355713" y="84585"/>
                  </a:lnTo>
                  <a:lnTo>
                    <a:pt x="329004" y="50064"/>
                  </a:lnTo>
                  <a:lnTo>
                    <a:pt x="294483" y="23355"/>
                  </a:lnTo>
                  <a:lnTo>
                    <a:pt x="253808" y="6115"/>
                  </a:lnTo>
                  <a:lnTo>
                    <a:pt x="208635" y="0"/>
                  </a:lnTo>
                  <a:lnTo>
                    <a:pt x="0" y="0"/>
                  </a:lnTo>
                </a:path>
              </a:pathLst>
            </a:custGeom>
            <a:ln w="38100">
              <a:solidFill>
                <a:srgbClr val="F8A900"/>
              </a:solidFill>
            </a:ln>
          </p:spPr>
          <p:txBody>
            <a:bodyPr wrap="square" lIns="0" tIns="0" rIns="0" bIns="0" rtlCol="0"/>
            <a:lstStyle/>
            <a:p>
              <a:endParaRPr/>
            </a:p>
          </p:txBody>
        </p:sp>
        <p:sp>
          <p:nvSpPr>
            <p:cNvPr id="23" name="object 23"/>
            <p:cNvSpPr/>
            <p:nvPr/>
          </p:nvSpPr>
          <p:spPr>
            <a:xfrm>
              <a:off x="2184057" y="6422799"/>
              <a:ext cx="379095" cy="394970"/>
            </a:xfrm>
            <a:custGeom>
              <a:avLst/>
              <a:gdLst/>
              <a:ahLst/>
              <a:cxnLst/>
              <a:rect l="l" t="t" r="r" b="b"/>
              <a:pathLst>
                <a:path w="379094" h="394970">
                  <a:moveTo>
                    <a:pt x="0" y="0"/>
                  </a:moveTo>
                  <a:lnTo>
                    <a:pt x="0" y="224078"/>
                  </a:lnTo>
                  <a:lnTo>
                    <a:pt x="6115" y="269251"/>
                  </a:lnTo>
                  <a:lnTo>
                    <a:pt x="23355" y="309927"/>
                  </a:lnTo>
                  <a:lnTo>
                    <a:pt x="50064" y="344447"/>
                  </a:lnTo>
                  <a:lnTo>
                    <a:pt x="84585" y="371157"/>
                  </a:lnTo>
                  <a:lnTo>
                    <a:pt x="125261" y="388397"/>
                  </a:lnTo>
                  <a:lnTo>
                    <a:pt x="170434" y="394512"/>
                  </a:lnTo>
                  <a:lnTo>
                    <a:pt x="379069" y="394512"/>
                  </a:lnTo>
                </a:path>
              </a:pathLst>
            </a:custGeom>
            <a:ln w="38100">
              <a:solidFill>
                <a:srgbClr val="175AB9"/>
              </a:solidFill>
            </a:ln>
          </p:spPr>
          <p:txBody>
            <a:bodyPr wrap="square" lIns="0" tIns="0" rIns="0" bIns="0" rtlCol="0"/>
            <a:lstStyle/>
            <a:p>
              <a:endParaRPr/>
            </a:p>
          </p:txBody>
        </p:sp>
        <p:sp>
          <p:nvSpPr>
            <p:cNvPr id="24" name="object 24"/>
            <p:cNvSpPr/>
            <p:nvPr/>
          </p:nvSpPr>
          <p:spPr>
            <a:xfrm>
              <a:off x="2814027" y="6423919"/>
              <a:ext cx="379095" cy="394970"/>
            </a:xfrm>
            <a:custGeom>
              <a:avLst/>
              <a:gdLst/>
              <a:ahLst/>
              <a:cxnLst/>
              <a:rect l="l" t="t" r="r" b="b"/>
              <a:pathLst>
                <a:path w="379094" h="394970">
                  <a:moveTo>
                    <a:pt x="379069" y="0"/>
                  </a:moveTo>
                  <a:lnTo>
                    <a:pt x="379069" y="224078"/>
                  </a:lnTo>
                  <a:lnTo>
                    <a:pt x="372954" y="269251"/>
                  </a:lnTo>
                  <a:lnTo>
                    <a:pt x="355713" y="309927"/>
                  </a:lnTo>
                  <a:lnTo>
                    <a:pt x="329004" y="344447"/>
                  </a:lnTo>
                  <a:lnTo>
                    <a:pt x="294483" y="371157"/>
                  </a:lnTo>
                  <a:lnTo>
                    <a:pt x="253808" y="388397"/>
                  </a:lnTo>
                  <a:lnTo>
                    <a:pt x="208635" y="394512"/>
                  </a:lnTo>
                  <a:lnTo>
                    <a:pt x="0" y="394512"/>
                  </a:lnTo>
                </a:path>
              </a:pathLst>
            </a:custGeom>
            <a:ln w="38100">
              <a:solidFill>
                <a:srgbClr val="168038"/>
              </a:solidFill>
            </a:ln>
          </p:spPr>
          <p:txBody>
            <a:bodyPr wrap="square" lIns="0" tIns="0" rIns="0" bIns="0" rtlCol="0"/>
            <a:lstStyle/>
            <a:p>
              <a:endParaRPr/>
            </a:p>
          </p:txBody>
        </p:sp>
        <p:sp>
          <p:nvSpPr>
            <p:cNvPr id="25" name="object 25"/>
            <p:cNvSpPr/>
            <p:nvPr/>
          </p:nvSpPr>
          <p:spPr>
            <a:xfrm>
              <a:off x="2274201" y="5903048"/>
              <a:ext cx="290195" cy="753745"/>
            </a:xfrm>
            <a:custGeom>
              <a:avLst/>
              <a:gdLst/>
              <a:ahLst/>
              <a:cxnLst/>
              <a:rect l="l" t="t" r="r" b="b"/>
              <a:pathLst>
                <a:path w="290194" h="753745">
                  <a:moveTo>
                    <a:pt x="28981" y="405803"/>
                  </a:moveTo>
                  <a:lnTo>
                    <a:pt x="0" y="405803"/>
                  </a:lnTo>
                  <a:lnTo>
                    <a:pt x="0" y="434784"/>
                  </a:lnTo>
                  <a:lnTo>
                    <a:pt x="28981" y="434784"/>
                  </a:lnTo>
                  <a:lnTo>
                    <a:pt x="28981" y="405803"/>
                  </a:lnTo>
                  <a:close/>
                </a:path>
                <a:path w="290194" h="753745">
                  <a:moveTo>
                    <a:pt x="57962" y="521754"/>
                  </a:moveTo>
                  <a:lnTo>
                    <a:pt x="28981" y="521754"/>
                  </a:lnTo>
                  <a:lnTo>
                    <a:pt x="0" y="521754"/>
                  </a:lnTo>
                  <a:lnTo>
                    <a:pt x="0" y="550735"/>
                  </a:lnTo>
                  <a:lnTo>
                    <a:pt x="0" y="579716"/>
                  </a:lnTo>
                  <a:lnTo>
                    <a:pt x="28981" y="579716"/>
                  </a:lnTo>
                  <a:lnTo>
                    <a:pt x="57962" y="579716"/>
                  </a:lnTo>
                  <a:lnTo>
                    <a:pt x="57962" y="550735"/>
                  </a:lnTo>
                  <a:lnTo>
                    <a:pt x="57962" y="521754"/>
                  </a:lnTo>
                  <a:close/>
                </a:path>
                <a:path w="290194" h="753745">
                  <a:moveTo>
                    <a:pt x="57962" y="434797"/>
                  </a:moveTo>
                  <a:lnTo>
                    <a:pt x="28981" y="434797"/>
                  </a:lnTo>
                  <a:lnTo>
                    <a:pt x="28981" y="463778"/>
                  </a:lnTo>
                  <a:lnTo>
                    <a:pt x="28981" y="492760"/>
                  </a:lnTo>
                  <a:lnTo>
                    <a:pt x="57962" y="492760"/>
                  </a:lnTo>
                  <a:lnTo>
                    <a:pt x="57962" y="463778"/>
                  </a:lnTo>
                  <a:lnTo>
                    <a:pt x="57962" y="434797"/>
                  </a:lnTo>
                  <a:close/>
                </a:path>
                <a:path w="290194" h="753745">
                  <a:moveTo>
                    <a:pt x="57962" y="347827"/>
                  </a:moveTo>
                  <a:lnTo>
                    <a:pt x="28981" y="347827"/>
                  </a:lnTo>
                  <a:lnTo>
                    <a:pt x="28981" y="318846"/>
                  </a:lnTo>
                  <a:lnTo>
                    <a:pt x="28981" y="289864"/>
                  </a:lnTo>
                  <a:lnTo>
                    <a:pt x="0" y="289864"/>
                  </a:lnTo>
                  <a:lnTo>
                    <a:pt x="0" y="318846"/>
                  </a:lnTo>
                  <a:lnTo>
                    <a:pt x="0" y="347827"/>
                  </a:lnTo>
                  <a:lnTo>
                    <a:pt x="0" y="376809"/>
                  </a:lnTo>
                  <a:lnTo>
                    <a:pt x="28981" y="376809"/>
                  </a:lnTo>
                  <a:lnTo>
                    <a:pt x="57962" y="376809"/>
                  </a:lnTo>
                  <a:lnTo>
                    <a:pt x="57962" y="347827"/>
                  </a:lnTo>
                  <a:close/>
                </a:path>
                <a:path w="290194" h="753745">
                  <a:moveTo>
                    <a:pt x="86956" y="376821"/>
                  </a:moveTo>
                  <a:lnTo>
                    <a:pt x="57975" y="376821"/>
                  </a:lnTo>
                  <a:lnTo>
                    <a:pt x="57975" y="405803"/>
                  </a:lnTo>
                  <a:lnTo>
                    <a:pt x="57975" y="434784"/>
                  </a:lnTo>
                  <a:lnTo>
                    <a:pt x="86956" y="434784"/>
                  </a:lnTo>
                  <a:lnTo>
                    <a:pt x="86956" y="405803"/>
                  </a:lnTo>
                  <a:lnTo>
                    <a:pt x="86956" y="376821"/>
                  </a:lnTo>
                  <a:close/>
                </a:path>
                <a:path w="290194" h="753745">
                  <a:moveTo>
                    <a:pt x="115938" y="521754"/>
                  </a:moveTo>
                  <a:lnTo>
                    <a:pt x="86956" y="521754"/>
                  </a:lnTo>
                  <a:lnTo>
                    <a:pt x="86956" y="550735"/>
                  </a:lnTo>
                  <a:lnTo>
                    <a:pt x="86956" y="579716"/>
                  </a:lnTo>
                  <a:lnTo>
                    <a:pt x="115938" y="579716"/>
                  </a:lnTo>
                  <a:lnTo>
                    <a:pt x="115938" y="550735"/>
                  </a:lnTo>
                  <a:lnTo>
                    <a:pt x="115938" y="521754"/>
                  </a:lnTo>
                  <a:close/>
                </a:path>
                <a:path w="290194" h="753745">
                  <a:moveTo>
                    <a:pt x="115938" y="231889"/>
                  </a:moveTo>
                  <a:lnTo>
                    <a:pt x="86956" y="231889"/>
                  </a:lnTo>
                  <a:lnTo>
                    <a:pt x="86956" y="260870"/>
                  </a:lnTo>
                  <a:lnTo>
                    <a:pt x="57975" y="260870"/>
                  </a:lnTo>
                  <a:lnTo>
                    <a:pt x="57975" y="289852"/>
                  </a:lnTo>
                  <a:lnTo>
                    <a:pt x="86956" y="289852"/>
                  </a:lnTo>
                  <a:lnTo>
                    <a:pt x="115938" y="289852"/>
                  </a:lnTo>
                  <a:lnTo>
                    <a:pt x="115938" y="260870"/>
                  </a:lnTo>
                  <a:lnTo>
                    <a:pt x="115938" y="231889"/>
                  </a:lnTo>
                  <a:close/>
                </a:path>
                <a:path w="290194" h="753745">
                  <a:moveTo>
                    <a:pt x="144919" y="434797"/>
                  </a:moveTo>
                  <a:lnTo>
                    <a:pt x="115938" y="434797"/>
                  </a:lnTo>
                  <a:lnTo>
                    <a:pt x="86956" y="434797"/>
                  </a:lnTo>
                  <a:lnTo>
                    <a:pt x="57975" y="434797"/>
                  </a:lnTo>
                  <a:lnTo>
                    <a:pt x="57975" y="463778"/>
                  </a:lnTo>
                  <a:lnTo>
                    <a:pt x="57975" y="492760"/>
                  </a:lnTo>
                  <a:lnTo>
                    <a:pt x="57975" y="521741"/>
                  </a:lnTo>
                  <a:lnTo>
                    <a:pt x="86956" y="521741"/>
                  </a:lnTo>
                  <a:lnTo>
                    <a:pt x="115938" y="521741"/>
                  </a:lnTo>
                  <a:lnTo>
                    <a:pt x="144919" y="521741"/>
                  </a:lnTo>
                  <a:lnTo>
                    <a:pt x="144919" y="492760"/>
                  </a:lnTo>
                  <a:lnTo>
                    <a:pt x="115938" y="492760"/>
                  </a:lnTo>
                  <a:lnTo>
                    <a:pt x="115938" y="463778"/>
                  </a:lnTo>
                  <a:lnTo>
                    <a:pt x="144919" y="463778"/>
                  </a:lnTo>
                  <a:lnTo>
                    <a:pt x="144919" y="434797"/>
                  </a:lnTo>
                  <a:close/>
                </a:path>
                <a:path w="290194" h="753745">
                  <a:moveTo>
                    <a:pt x="144919" y="376821"/>
                  </a:moveTo>
                  <a:lnTo>
                    <a:pt x="115938" y="376821"/>
                  </a:lnTo>
                  <a:lnTo>
                    <a:pt x="115938" y="405803"/>
                  </a:lnTo>
                  <a:lnTo>
                    <a:pt x="144919" y="405803"/>
                  </a:lnTo>
                  <a:lnTo>
                    <a:pt x="144919" y="376821"/>
                  </a:lnTo>
                  <a:close/>
                </a:path>
                <a:path w="290194" h="753745">
                  <a:moveTo>
                    <a:pt x="144919" y="318846"/>
                  </a:moveTo>
                  <a:lnTo>
                    <a:pt x="115938" y="318846"/>
                  </a:lnTo>
                  <a:lnTo>
                    <a:pt x="115938" y="289864"/>
                  </a:lnTo>
                  <a:lnTo>
                    <a:pt x="86956" y="289864"/>
                  </a:lnTo>
                  <a:lnTo>
                    <a:pt x="57975" y="289864"/>
                  </a:lnTo>
                  <a:lnTo>
                    <a:pt x="57975" y="318846"/>
                  </a:lnTo>
                  <a:lnTo>
                    <a:pt x="57975" y="347827"/>
                  </a:lnTo>
                  <a:lnTo>
                    <a:pt x="86956" y="347827"/>
                  </a:lnTo>
                  <a:lnTo>
                    <a:pt x="115938" y="347827"/>
                  </a:lnTo>
                  <a:lnTo>
                    <a:pt x="144919" y="347827"/>
                  </a:lnTo>
                  <a:lnTo>
                    <a:pt x="144919" y="318846"/>
                  </a:lnTo>
                  <a:close/>
                </a:path>
                <a:path w="290194" h="753745">
                  <a:moveTo>
                    <a:pt x="202895" y="579729"/>
                  </a:moveTo>
                  <a:lnTo>
                    <a:pt x="173913" y="579729"/>
                  </a:lnTo>
                  <a:lnTo>
                    <a:pt x="144919" y="579729"/>
                  </a:lnTo>
                  <a:lnTo>
                    <a:pt x="115938" y="579729"/>
                  </a:lnTo>
                  <a:lnTo>
                    <a:pt x="115938" y="608711"/>
                  </a:lnTo>
                  <a:lnTo>
                    <a:pt x="144919" y="608711"/>
                  </a:lnTo>
                  <a:lnTo>
                    <a:pt x="173913" y="608711"/>
                  </a:lnTo>
                  <a:lnTo>
                    <a:pt x="202895" y="608711"/>
                  </a:lnTo>
                  <a:lnTo>
                    <a:pt x="202895" y="579729"/>
                  </a:lnTo>
                  <a:close/>
                </a:path>
                <a:path w="290194" h="753745">
                  <a:moveTo>
                    <a:pt x="202895" y="521754"/>
                  </a:moveTo>
                  <a:lnTo>
                    <a:pt x="173913" y="521754"/>
                  </a:lnTo>
                  <a:lnTo>
                    <a:pt x="173913" y="550735"/>
                  </a:lnTo>
                  <a:lnTo>
                    <a:pt x="202895" y="550735"/>
                  </a:lnTo>
                  <a:lnTo>
                    <a:pt x="202895" y="521754"/>
                  </a:lnTo>
                  <a:close/>
                </a:path>
                <a:path w="290194" h="753745">
                  <a:moveTo>
                    <a:pt x="202895" y="463778"/>
                  </a:moveTo>
                  <a:lnTo>
                    <a:pt x="173913" y="463778"/>
                  </a:lnTo>
                  <a:lnTo>
                    <a:pt x="144919" y="463778"/>
                  </a:lnTo>
                  <a:lnTo>
                    <a:pt x="144919" y="492760"/>
                  </a:lnTo>
                  <a:lnTo>
                    <a:pt x="173913" y="492760"/>
                  </a:lnTo>
                  <a:lnTo>
                    <a:pt x="202895" y="492760"/>
                  </a:lnTo>
                  <a:lnTo>
                    <a:pt x="202895" y="463778"/>
                  </a:lnTo>
                  <a:close/>
                </a:path>
                <a:path w="290194" h="753745">
                  <a:moveTo>
                    <a:pt x="202895" y="405803"/>
                  </a:moveTo>
                  <a:lnTo>
                    <a:pt x="173913" y="405803"/>
                  </a:lnTo>
                  <a:lnTo>
                    <a:pt x="144919" y="405803"/>
                  </a:lnTo>
                  <a:lnTo>
                    <a:pt x="144919" y="434784"/>
                  </a:lnTo>
                  <a:lnTo>
                    <a:pt x="173913" y="434784"/>
                  </a:lnTo>
                  <a:lnTo>
                    <a:pt x="202895" y="434784"/>
                  </a:lnTo>
                  <a:lnTo>
                    <a:pt x="202895" y="405803"/>
                  </a:lnTo>
                  <a:close/>
                </a:path>
                <a:path w="290194" h="753745">
                  <a:moveTo>
                    <a:pt x="202895" y="347827"/>
                  </a:moveTo>
                  <a:lnTo>
                    <a:pt x="173913" y="347827"/>
                  </a:lnTo>
                  <a:lnTo>
                    <a:pt x="173913" y="376809"/>
                  </a:lnTo>
                  <a:lnTo>
                    <a:pt x="202895" y="376809"/>
                  </a:lnTo>
                  <a:lnTo>
                    <a:pt x="202895" y="347827"/>
                  </a:lnTo>
                  <a:close/>
                </a:path>
                <a:path w="290194" h="753745">
                  <a:moveTo>
                    <a:pt x="202895" y="289864"/>
                  </a:moveTo>
                  <a:lnTo>
                    <a:pt x="173913" y="289864"/>
                  </a:lnTo>
                  <a:lnTo>
                    <a:pt x="173913" y="318846"/>
                  </a:lnTo>
                  <a:lnTo>
                    <a:pt x="202895" y="318846"/>
                  </a:lnTo>
                  <a:lnTo>
                    <a:pt x="202895" y="289864"/>
                  </a:lnTo>
                  <a:close/>
                </a:path>
                <a:path w="290194" h="753745">
                  <a:moveTo>
                    <a:pt x="202895" y="231889"/>
                  </a:moveTo>
                  <a:lnTo>
                    <a:pt x="173913" y="231889"/>
                  </a:lnTo>
                  <a:lnTo>
                    <a:pt x="144919" y="231889"/>
                  </a:lnTo>
                  <a:lnTo>
                    <a:pt x="144919" y="260870"/>
                  </a:lnTo>
                  <a:lnTo>
                    <a:pt x="144919" y="289852"/>
                  </a:lnTo>
                  <a:lnTo>
                    <a:pt x="173913" y="289852"/>
                  </a:lnTo>
                  <a:lnTo>
                    <a:pt x="173913" y="260870"/>
                  </a:lnTo>
                  <a:lnTo>
                    <a:pt x="202895" y="260870"/>
                  </a:lnTo>
                  <a:lnTo>
                    <a:pt x="202895" y="231889"/>
                  </a:lnTo>
                  <a:close/>
                </a:path>
                <a:path w="290194" h="753745">
                  <a:moveTo>
                    <a:pt x="231889" y="231889"/>
                  </a:moveTo>
                  <a:lnTo>
                    <a:pt x="202907" y="231889"/>
                  </a:lnTo>
                  <a:lnTo>
                    <a:pt x="202907" y="260870"/>
                  </a:lnTo>
                  <a:lnTo>
                    <a:pt x="202907" y="289852"/>
                  </a:lnTo>
                  <a:lnTo>
                    <a:pt x="231889" y="289852"/>
                  </a:lnTo>
                  <a:lnTo>
                    <a:pt x="231889" y="260870"/>
                  </a:lnTo>
                  <a:lnTo>
                    <a:pt x="231889" y="231889"/>
                  </a:lnTo>
                  <a:close/>
                </a:path>
                <a:path w="290194" h="753745">
                  <a:moveTo>
                    <a:pt x="260870" y="724662"/>
                  </a:moveTo>
                  <a:lnTo>
                    <a:pt x="231889" y="724662"/>
                  </a:lnTo>
                  <a:lnTo>
                    <a:pt x="231889" y="753643"/>
                  </a:lnTo>
                  <a:lnTo>
                    <a:pt x="260870" y="753643"/>
                  </a:lnTo>
                  <a:lnTo>
                    <a:pt x="260870" y="724662"/>
                  </a:lnTo>
                  <a:close/>
                </a:path>
                <a:path w="290194" h="753745">
                  <a:moveTo>
                    <a:pt x="260870" y="666686"/>
                  </a:moveTo>
                  <a:lnTo>
                    <a:pt x="231889" y="666686"/>
                  </a:lnTo>
                  <a:lnTo>
                    <a:pt x="231889" y="695667"/>
                  </a:lnTo>
                  <a:lnTo>
                    <a:pt x="260870" y="695667"/>
                  </a:lnTo>
                  <a:lnTo>
                    <a:pt x="260870" y="666686"/>
                  </a:lnTo>
                  <a:close/>
                </a:path>
                <a:path w="290194" h="753745">
                  <a:moveTo>
                    <a:pt x="260870" y="637692"/>
                  </a:moveTo>
                  <a:lnTo>
                    <a:pt x="231889" y="637692"/>
                  </a:lnTo>
                  <a:lnTo>
                    <a:pt x="231889" y="666673"/>
                  </a:lnTo>
                  <a:lnTo>
                    <a:pt x="260870" y="666673"/>
                  </a:lnTo>
                  <a:lnTo>
                    <a:pt x="260870" y="637692"/>
                  </a:lnTo>
                  <a:close/>
                </a:path>
                <a:path w="290194" h="753745">
                  <a:moveTo>
                    <a:pt x="260870" y="579729"/>
                  </a:moveTo>
                  <a:lnTo>
                    <a:pt x="231889" y="579729"/>
                  </a:lnTo>
                  <a:lnTo>
                    <a:pt x="202907" y="579729"/>
                  </a:lnTo>
                  <a:lnTo>
                    <a:pt x="202907" y="608711"/>
                  </a:lnTo>
                  <a:lnTo>
                    <a:pt x="231889" y="608711"/>
                  </a:lnTo>
                  <a:lnTo>
                    <a:pt x="260870" y="608711"/>
                  </a:lnTo>
                  <a:lnTo>
                    <a:pt x="260870" y="579729"/>
                  </a:lnTo>
                  <a:close/>
                </a:path>
                <a:path w="290194" h="753745">
                  <a:moveTo>
                    <a:pt x="260870" y="521754"/>
                  </a:moveTo>
                  <a:lnTo>
                    <a:pt x="231889" y="521754"/>
                  </a:lnTo>
                  <a:lnTo>
                    <a:pt x="202907" y="521754"/>
                  </a:lnTo>
                  <a:lnTo>
                    <a:pt x="202907" y="550735"/>
                  </a:lnTo>
                  <a:lnTo>
                    <a:pt x="231889" y="550735"/>
                  </a:lnTo>
                  <a:lnTo>
                    <a:pt x="231889" y="579716"/>
                  </a:lnTo>
                  <a:lnTo>
                    <a:pt x="260870" y="579716"/>
                  </a:lnTo>
                  <a:lnTo>
                    <a:pt x="260870" y="550735"/>
                  </a:lnTo>
                  <a:lnTo>
                    <a:pt x="260870" y="521754"/>
                  </a:lnTo>
                  <a:close/>
                </a:path>
                <a:path w="290194" h="753745">
                  <a:moveTo>
                    <a:pt x="260870" y="492760"/>
                  </a:moveTo>
                  <a:lnTo>
                    <a:pt x="231889" y="492760"/>
                  </a:lnTo>
                  <a:lnTo>
                    <a:pt x="231889" y="521741"/>
                  </a:lnTo>
                  <a:lnTo>
                    <a:pt x="260870" y="521741"/>
                  </a:lnTo>
                  <a:lnTo>
                    <a:pt x="260870" y="492760"/>
                  </a:lnTo>
                  <a:close/>
                </a:path>
                <a:path w="290194" h="753745">
                  <a:moveTo>
                    <a:pt x="260870" y="434797"/>
                  </a:moveTo>
                  <a:lnTo>
                    <a:pt x="231889" y="434797"/>
                  </a:lnTo>
                  <a:lnTo>
                    <a:pt x="202907" y="434797"/>
                  </a:lnTo>
                  <a:lnTo>
                    <a:pt x="202907" y="463778"/>
                  </a:lnTo>
                  <a:lnTo>
                    <a:pt x="202907" y="492760"/>
                  </a:lnTo>
                  <a:lnTo>
                    <a:pt x="231889" y="492760"/>
                  </a:lnTo>
                  <a:lnTo>
                    <a:pt x="231889" y="463778"/>
                  </a:lnTo>
                  <a:lnTo>
                    <a:pt x="260870" y="463778"/>
                  </a:lnTo>
                  <a:lnTo>
                    <a:pt x="260870" y="434797"/>
                  </a:lnTo>
                  <a:close/>
                </a:path>
                <a:path w="290194" h="753745">
                  <a:moveTo>
                    <a:pt x="260870" y="405803"/>
                  </a:moveTo>
                  <a:lnTo>
                    <a:pt x="231889" y="405803"/>
                  </a:lnTo>
                  <a:lnTo>
                    <a:pt x="202907" y="405803"/>
                  </a:lnTo>
                  <a:lnTo>
                    <a:pt x="202907" y="434784"/>
                  </a:lnTo>
                  <a:lnTo>
                    <a:pt x="231889" y="434784"/>
                  </a:lnTo>
                  <a:lnTo>
                    <a:pt x="260870" y="434784"/>
                  </a:lnTo>
                  <a:lnTo>
                    <a:pt x="260870" y="405803"/>
                  </a:lnTo>
                  <a:close/>
                </a:path>
                <a:path w="290194" h="753745">
                  <a:moveTo>
                    <a:pt x="260870" y="289864"/>
                  </a:moveTo>
                  <a:lnTo>
                    <a:pt x="231889" y="289864"/>
                  </a:lnTo>
                  <a:lnTo>
                    <a:pt x="202907" y="289864"/>
                  </a:lnTo>
                  <a:lnTo>
                    <a:pt x="202907" y="318846"/>
                  </a:lnTo>
                  <a:lnTo>
                    <a:pt x="202907" y="347827"/>
                  </a:lnTo>
                  <a:lnTo>
                    <a:pt x="202907" y="376809"/>
                  </a:lnTo>
                  <a:lnTo>
                    <a:pt x="231889" y="376809"/>
                  </a:lnTo>
                  <a:lnTo>
                    <a:pt x="260870" y="376809"/>
                  </a:lnTo>
                  <a:lnTo>
                    <a:pt x="260870" y="347827"/>
                  </a:lnTo>
                  <a:lnTo>
                    <a:pt x="260870" y="318846"/>
                  </a:lnTo>
                  <a:lnTo>
                    <a:pt x="260870" y="289864"/>
                  </a:lnTo>
                  <a:close/>
                </a:path>
                <a:path w="290194" h="753745">
                  <a:moveTo>
                    <a:pt x="260870" y="173913"/>
                  </a:moveTo>
                  <a:lnTo>
                    <a:pt x="231889" y="173913"/>
                  </a:lnTo>
                  <a:lnTo>
                    <a:pt x="231889" y="202895"/>
                  </a:lnTo>
                  <a:lnTo>
                    <a:pt x="260870" y="202895"/>
                  </a:lnTo>
                  <a:lnTo>
                    <a:pt x="260870" y="173913"/>
                  </a:lnTo>
                  <a:close/>
                </a:path>
                <a:path w="290194" h="753745">
                  <a:moveTo>
                    <a:pt x="289852" y="0"/>
                  </a:moveTo>
                  <a:lnTo>
                    <a:pt x="260870" y="0"/>
                  </a:lnTo>
                  <a:lnTo>
                    <a:pt x="260870" y="28981"/>
                  </a:lnTo>
                  <a:lnTo>
                    <a:pt x="231889" y="28981"/>
                  </a:lnTo>
                  <a:lnTo>
                    <a:pt x="231889" y="57962"/>
                  </a:lnTo>
                  <a:lnTo>
                    <a:pt x="231889" y="86944"/>
                  </a:lnTo>
                  <a:lnTo>
                    <a:pt x="260870" y="86944"/>
                  </a:lnTo>
                  <a:lnTo>
                    <a:pt x="260870" y="57962"/>
                  </a:lnTo>
                  <a:lnTo>
                    <a:pt x="260870" y="28994"/>
                  </a:lnTo>
                  <a:lnTo>
                    <a:pt x="289852" y="28994"/>
                  </a:lnTo>
                  <a:lnTo>
                    <a:pt x="289852" y="0"/>
                  </a:lnTo>
                  <a:close/>
                </a:path>
              </a:pathLst>
            </a:custGeom>
            <a:solidFill>
              <a:srgbClr val="000000"/>
            </a:solidFill>
          </p:spPr>
          <p:txBody>
            <a:bodyPr wrap="square" lIns="0" tIns="0" rIns="0" bIns="0" rtlCol="0"/>
            <a:lstStyle/>
            <a:p>
              <a:endParaRPr/>
            </a:p>
          </p:txBody>
        </p:sp>
        <p:sp>
          <p:nvSpPr>
            <p:cNvPr id="26" name="object 26"/>
            <p:cNvSpPr/>
            <p:nvPr/>
          </p:nvSpPr>
          <p:spPr>
            <a:xfrm>
              <a:off x="2535072" y="5903048"/>
              <a:ext cx="173990" cy="840740"/>
            </a:xfrm>
            <a:custGeom>
              <a:avLst/>
              <a:gdLst/>
              <a:ahLst/>
              <a:cxnLst/>
              <a:rect l="l" t="t" r="r" b="b"/>
              <a:pathLst>
                <a:path w="173989" h="840740">
                  <a:moveTo>
                    <a:pt x="28981" y="724662"/>
                  </a:moveTo>
                  <a:lnTo>
                    <a:pt x="0" y="724662"/>
                  </a:lnTo>
                  <a:lnTo>
                    <a:pt x="0" y="753643"/>
                  </a:lnTo>
                  <a:lnTo>
                    <a:pt x="0" y="782624"/>
                  </a:lnTo>
                  <a:lnTo>
                    <a:pt x="0" y="811606"/>
                  </a:lnTo>
                  <a:lnTo>
                    <a:pt x="28981" y="811606"/>
                  </a:lnTo>
                  <a:lnTo>
                    <a:pt x="28981" y="782624"/>
                  </a:lnTo>
                  <a:lnTo>
                    <a:pt x="28981" y="753643"/>
                  </a:lnTo>
                  <a:lnTo>
                    <a:pt x="28981" y="724662"/>
                  </a:lnTo>
                  <a:close/>
                </a:path>
                <a:path w="173989" h="840740">
                  <a:moveTo>
                    <a:pt x="28981" y="0"/>
                  </a:moveTo>
                  <a:lnTo>
                    <a:pt x="0" y="0"/>
                  </a:lnTo>
                  <a:lnTo>
                    <a:pt x="0" y="28981"/>
                  </a:lnTo>
                  <a:lnTo>
                    <a:pt x="0" y="57962"/>
                  </a:lnTo>
                  <a:lnTo>
                    <a:pt x="0" y="86944"/>
                  </a:lnTo>
                  <a:lnTo>
                    <a:pt x="28981" y="86944"/>
                  </a:lnTo>
                  <a:lnTo>
                    <a:pt x="28981" y="57962"/>
                  </a:lnTo>
                  <a:lnTo>
                    <a:pt x="28981" y="28994"/>
                  </a:lnTo>
                  <a:lnTo>
                    <a:pt x="28981" y="0"/>
                  </a:lnTo>
                  <a:close/>
                </a:path>
                <a:path w="173989" h="840740">
                  <a:moveTo>
                    <a:pt x="57962" y="811618"/>
                  </a:moveTo>
                  <a:lnTo>
                    <a:pt x="28981" y="811618"/>
                  </a:lnTo>
                  <a:lnTo>
                    <a:pt x="0" y="811618"/>
                  </a:lnTo>
                  <a:lnTo>
                    <a:pt x="0" y="840600"/>
                  </a:lnTo>
                  <a:lnTo>
                    <a:pt x="28981" y="840600"/>
                  </a:lnTo>
                  <a:lnTo>
                    <a:pt x="57962" y="840600"/>
                  </a:lnTo>
                  <a:lnTo>
                    <a:pt x="57962" y="811618"/>
                  </a:lnTo>
                  <a:close/>
                </a:path>
                <a:path w="173989" h="840740">
                  <a:moveTo>
                    <a:pt x="57962" y="608711"/>
                  </a:moveTo>
                  <a:lnTo>
                    <a:pt x="28981" y="608711"/>
                  </a:lnTo>
                  <a:lnTo>
                    <a:pt x="0" y="608711"/>
                  </a:lnTo>
                  <a:lnTo>
                    <a:pt x="0" y="637692"/>
                  </a:lnTo>
                  <a:lnTo>
                    <a:pt x="0" y="666673"/>
                  </a:lnTo>
                  <a:lnTo>
                    <a:pt x="28981" y="666673"/>
                  </a:lnTo>
                  <a:lnTo>
                    <a:pt x="28981" y="637692"/>
                  </a:lnTo>
                  <a:lnTo>
                    <a:pt x="57962" y="637692"/>
                  </a:lnTo>
                  <a:lnTo>
                    <a:pt x="57962" y="608711"/>
                  </a:lnTo>
                  <a:close/>
                </a:path>
                <a:path w="173989" h="840740">
                  <a:moveTo>
                    <a:pt x="57962" y="521754"/>
                  </a:moveTo>
                  <a:lnTo>
                    <a:pt x="28981" y="521754"/>
                  </a:lnTo>
                  <a:lnTo>
                    <a:pt x="0" y="521754"/>
                  </a:lnTo>
                  <a:lnTo>
                    <a:pt x="0" y="550735"/>
                  </a:lnTo>
                  <a:lnTo>
                    <a:pt x="28981" y="550735"/>
                  </a:lnTo>
                  <a:lnTo>
                    <a:pt x="28981" y="579716"/>
                  </a:lnTo>
                  <a:lnTo>
                    <a:pt x="57962" y="579716"/>
                  </a:lnTo>
                  <a:lnTo>
                    <a:pt x="57962" y="550735"/>
                  </a:lnTo>
                  <a:lnTo>
                    <a:pt x="57962" y="521754"/>
                  </a:lnTo>
                  <a:close/>
                </a:path>
                <a:path w="173989" h="840740">
                  <a:moveTo>
                    <a:pt x="57962" y="434797"/>
                  </a:moveTo>
                  <a:lnTo>
                    <a:pt x="28981" y="434797"/>
                  </a:lnTo>
                  <a:lnTo>
                    <a:pt x="28981" y="463778"/>
                  </a:lnTo>
                  <a:lnTo>
                    <a:pt x="28981" y="492760"/>
                  </a:lnTo>
                  <a:lnTo>
                    <a:pt x="28981" y="521741"/>
                  </a:lnTo>
                  <a:lnTo>
                    <a:pt x="57962" y="521741"/>
                  </a:lnTo>
                  <a:lnTo>
                    <a:pt x="57962" y="492760"/>
                  </a:lnTo>
                  <a:lnTo>
                    <a:pt x="57962" y="463778"/>
                  </a:lnTo>
                  <a:lnTo>
                    <a:pt x="57962" y="434797"/>
                  </a:lnTo>
                  <a:close/>
                </a:path>
                <a:path w="173989" h="840740">
                  <a:moveTo>
                    <a:pt x="57962" y="318846"/>
                  </a:moveTo>
                  <a:lnTo>
                    <a:pt x="28981" y="318846"/>
                  </a:lnTo>
                  <a:lnTo>
                    <a:pt x="0" y="318846"/>
                  </a:lnTo>
                  <a:lnTo>
                    <a:pt x="0" y="347827"/>
                  </a:lnTo>
                  <a:lnTo>
                    <a:pt x="28981" y="347827"/>
                  </a:lnTo>
                  <a:lnTo>
                    <a:pt x="57962" y="347827"/>
                  </a:lnTo>
                  <a:lnTo>
                    <a:pt x="57962" y="318846"/>
                  </a:lnTo>
                  <a:close/>
                </a:path>
                <a:path w="173989" h="840740">
                  <a:moveTo>
                    <a:pt x="57962" y="202907"/>
                  </a:moveTo>
                  <a:lnTo>
                    <a:pt x="28981" y="202907"/>
                  </a:lnTo>
                  <a:lnTo>
                    <a:pt x="0" y="202907"/>
                  </a:lnTo>
                  <a:lnTo>
                    <a:pt x="0" y="231889"/>
                  </a:lnTo>
                  <a:lnTo>
                    <a:pt x="28981" y="231889"/>
                  </a:lnTo>
                  <a:lnTo>
                    <a:pt x="28981" y="260870"/>
                  </a:lnTo>
                  <a:lnTo>
                    <a:pt x="0" y="260870"/>
                  </a:lnTo>
                  <a:lnTo>
                    <a:pt x="0" y="289852"/>
                  </a:lnTo>
                  <a:lnTo>
                    <a:pt x="28981" y="289852"/>
                  </a:lnTo>
                  <a:lnTo>
                    <a:pt x="57962" y="289852"/>
                  </a:lnTo>
                  <a:lnTo>
                    <a:pt x="57962" y="260870"/>
                  </a:lnTo>
                  <a:lnTo>
                    <a:pt x="57962" y="231889"/>
                  </a:lnTo>
                  <a:lnTo>
                    <a:pt x="57962" y="202907"/>
                  </a:lnTo>
                  <a:close/>
                </a:path>
                <a:path w="173989" h="840740">
                  <a:moveTo>
                    <a:pt x="57962" y="173913"/>
                  </a:moveTo>
                  <a:lnTo>
                    <a:pt x="28981" y="173913"/>
                  </a:lnTo>
                  <a:lnTo>
                    <a:pt x="28981" y="202895"/>
                  </a:lnTo>
                  <a:lnTo>
                    <a:pt x="57962" y="202895"/>
                  </a:lnTo>
                  <a:lnTo>
                    <a:pt x="57962" y="173913"/>
                  </a:lnTo>
                  <a:close/>
                </a:path>
                <a:path w="173989" h="840740">
                  <a:moveTo>
                    <a:pt x="57962" y="86956"/>
                  </a:moveTo>
                  <a:lnTo>
                    <a:pt x="28981" y="86956"/>
                  </a:lnTo>
                  <a:lnTo>
                    <a:pt x="28981" y="115938"/>
                  </a:lnTo>
                  <a:lnTo>
                    <a:pt x="0" y="115938"/>
                  </a:lnTo>
                  <a:lnTo>
                    <a:pt x="0" y="144919"/>
                  </a:lnTo>
                  <a:lnTo>
                    <a:pt x="28981" y="144919"/>
                  </a:lnTo>
                  <a:lnTo>
                    <a:pt x="57962" y="144919"/>
                  </a:lnTo>
                  <a:lnTo>
                    <a:pt x="57962" y="115938"/>
                  </a:lnTo>
                  <a:lnTo>
                    <a:pt x="57962" y="86956"/>
                  </a:lnTo>
                  <a:close/>
                </a:path>
                <a:path w="173989" h="840740">
                  <a:moveTo>
                    <a:pt x="86956" y="724662"/>
                  </a:moveTo>
                  <a:lnTo>
                    <a:pt x="57975" y="724662"/>
                  </a:lnTo>
                  <a:lnTo>
                    <a:pt x="57975" y="753643"/>
                  </a:lnTo>
                  <a:lnTo>
                    <a:pt x="86956" y="753643"/>
                  </a:lnTo>
                  <a:lnTo>
                    <a:pt x="86956" y="724662"/>
                  </a:lnTo>
                  <a:close/>
                </a:path>
                <a:path w="173989" h="840740">
                  <a:moveTo>
                    <a:pt x="86956" y="637692"/>
                  </a:moveTo>
                  <a:lnTo>
                    <a:pt x="57975" y="637692"/>
                  </a:lnTo>
                  <a:lnTo>
                    <a:pt x="57975" y="666673"/>
                  </a:lnTo>
                  <a:lnTo>
                    <a:pt x="86956" y="666673"/>
                  </a:lnTo>
                  <a:lnTo>
                    <a:pt x="86956" y="637692"/>
                  </a:lnTo>
                  <a:close/>
                </a:path>
                <a:path w="173989" h="840740">
                  <a:moveTo>
                    <a:pt x="86956" y="579729"/>
                  </a:moveTo>
                  <a:lnTo>
                    <a:pt x="57975" y="579729"/>
                  </a:lnTo>
                  <a:lnTo>
                    <a:pt x="57975" y="608711"/>
                  </a:lnTo>
                  <a:lnTo>
                    <a:pt x="86956" y="608711"/>
                  </a:lnTo>
                  <a:lnTo>
                    <a:pt x="86956" y="579729"/>
                  </a:lnTo>
                  <a:close/>
                </a:path>
                <a:path w="173989" h="840740">
                  <a:moveTo>
                    <a:pt x="86956" y="521754"/>
                  </a:moveTo>
                  <a:lnTo>
                    <a:pt x="57975" y="521754"/>
                  </a:lnTo>
                  <a:lnTo>
                    <a:pt x="57975" y="550735"/>
                  </a:lnTo>
                  <a:lnTo>
                    <a:pt x="86956" y="550735"/>
                  </a:lnTo>
                  <a:lnTo>
                    <a:pt x="86956" y="521754"/>
                  </a:lnTo>
                  <a:close/>
                </a:path>
                <a:path w="173989" h="840740">
                  <a:moveTo>
                    <a:pt x="86956" y="463778"/>
                  </a:moveTo>
                  <a:lnTo>
                    <a:pt x="57975" y="463778"/>
                  </a:lnTo>
                  <a:lnTo>
                    <a:pt x="57975" y="492760"/>
                  </a:lnTo>
                  <a:lnTo>
                    <a:pt x="86956" y="492760"/>
                  </a:lnTo>
                  <a:lnTo>
                    <a:pt x="86956" y="463778"/>
                  </a:lnTo>
                  <a:close/>
                </a:path>
                <a:path w="173989" h="840740">
                  <a:moveTo>
                    <a:pt x="86956" y="376821"/>
                  </a:moveTo>
                  <a:lnTo>
                    <a:pt x="57975" y="376821"/>
                  </a:lnTo>
                  <a:lnTo>
                    <a:pt x="57975" y="405803"/>
                  </a:lnTo>
                  <a:lnTo>
                    <a:pt x="86956" y="405803"/>
                  </a:lnTo>
                  <a:lnTo>
                    <a:pt x="86956" y="376821"/>
                  </a:lnTo>
                  <a:close/>
                </a:path>
                <a:path w="173989" h="840740">
                  <a:moveTo>
                    <a:pt x="86956" y="289864"/>
                  </a:moveTo>
                  <a:lnTo>
                    <a:pt x="57975" y="289864"/>
                  </a:lnTo>
                  <a:lnTo>
                    <a:pt x="57975" y="318846"/>
                  </a:lnTo>
                  <a:lnTo>
                    <a:pt x="57975" y="347827"/>
                  </a:lnTo>
                  <a:lnTo>
                    <a:pt x="57975" y="376809"/>
                  </a:lnTo>
                  <a:lnTo>
                    <a:pt x="86956" y="376809"/>
                  </a:lnTo>
                  <a:lnTo>
                    <a:pt x="86956" y="347827"/>
                  </a:lnTo>
                  <a:lnTo>
                    <a:pt x="86956" y="318846"/>
                  </a:lnTo>
                  <a:lnTo>
                    <a:pt x="86956" y="289864"/>
                  </a:lnTo>
                  <a:close/>
                </a:path>
                <a:path w="173989" h="840740">
                  <a:moveTo>
                    <a:pt x="86956" y="28981"/>
                  </a:moveTo>
                  <a:lnTo>
                    <a:pt x="57975" y="28981"/>
                  </a:lnTo>
                  <a:lnTo>
                    <a:pt x="57975" y="57962"/>
                  </a:lnTo>
                  <a:lnTo>
                    <a:pt x="57975" y="86944"/>
                  </a:lnTo>
                  <a:lnTo>
                    <a:pt x="86956" y="86944"/>
                  </a:lnTo>
                  <a:lnTo>
                    <a:pt x="86956" y="57962"/>
                  </a:lnTo>
                  <a:lnTo>
                    <a:pt x="86956" y="28981"/>
                  </a:lnTo>
                  <a:close/>
                </a:path>
                <a:path w="173989" h="840740">
                  <a:moveTo>
                    <a:pt x="115951" y="782624"/>
                  </a:moveTo>
                  <a:lnTo>
                    <a:pt x="86969" y="782624"/>
                  </a:lnTo>
                  <a:lnTo>
                    <a:pt x="86969" y="811606"/>
                  </a:lnTo>
                  <a:lnTo>
                    <a:pt x="115951" y="811606"/>
                  </a:lnTo>
                  <a:lnTo>
                    <a:pt x="115951" y="782624"/>
                  </a:lnTo>
                  <a:close/>
                </a:path>
                <a:path w="173989" h="840740">
                  <a:moveTo>
                    <a:pt x="115951" y="289864"/>
                  </a:moveTo>
                  <a:lnTo>
                    <a:pt x="86969" y="289864"/>
                  </a:lnTo>
                  <a:lnTo>
                    <a:pt x="86969" y="318846"/>
                  </a:lnTo>
                  <a:lnTo>
                    <a:pt x="115951" y="318846"/>
                  </a:lnTo>
                  <a:lnTo>
                    <a:pt x="115951" y="289864"/>
                  </a:lnTo>
                  <a:close/>
                </a:path>
                <a:path w="173989" h="840740">
                  <a:moveTo>
                    <a:pt x="115951" y="86956"/>
                  </a:moveTo>
                  <a:lnTo>
                    <a:pt x="86969" y="86956"/>
                  </a:lnTo>
                  <a:lnTo>
                    <a:pt x="86969" y="115938"/>
                  </a:lnTo>
                  <a:lnTo>
                    <a:pt x="115951" y="115938"/>
                  </a:lnTo>
                  <a:lnTo>
                    <a:pt x="115951" y="86956"/>
                  </a:lnTo>
                  <a:close/>
                </a:path>
                <a:path w="173989" h="840740">
                  <a:moveTo>
                    <a:pt x="144932" y="811618"/>
                  </a:moveTo>
                  <a:lnTo>
                    <a:pt x="115951" y="811618"/>
                  </a:lnTo>
                  <a:lnTo>
                    <a:pt x="115951" y="840600"/>
                  </a:lnTo>
                  <a:lnTo>
                    <a:pt x="144932" y="840600"/>
                  </a:lnTo>
                  <a:lnTo>
                    <a:pt x="144932" y="811618"/>
                  </a:lnTo>
                  <a:close/>
                </a:path>
                <a:path w="173989" h="840740">
                  <a:moveTo>
                    <a:pt x="144932" y="724662"/>
                  </a:moveTo>
                  <a:lnTo>
                    <a:pt x="115951" y="724662"/>
                  </a:lnTo>
                  <a:lnTo>
                    <a:pt x="86969" y="724662"/>
                  </a:lnTo>
                  <a:lnTo>
                    <a:pt x="86969" y="753643"/>
                  </a:lnTo>
                  <a:lnTo>
                    <a:pt x="115951" y="753643"/>
                  </a:lnTo>
                  <a:lnTo>
                    <a:pt x="144932" y="753643"/>
                  </a:lnTo>
                  <a:lnTo>
                    <a:pt x="144932" y="724662"/>
                  </a:lnTo>
                  <a:close/>
                </a:path>
                <a:path w="173989" h="840740">
                  <a:moveTo>
                    <a:pt x="144932" y="579729"/>
                  </a:moveTo>
                  <a:lnTo>
                    <a:pt x="115951" y="579729"/>
                  </a:lnTo>
                  <a:lnTo>
                    <a:pt x="86969" y="579729"/>
                  </a:lnTo>
                  <a:lnTo>
                    <a:pt x="86969" y="608711"/>
                  </a:lnTo>
                  <a:lnTo>
                    <a:pt x="86969" y="637692"/>
                  </a:lnTo>
                  <a:lnTo>
                    <a:pt x="86969" y="666673"/>
                  </a:lnTo>
                  <a:lnTo>
                    <a:pt x="115951" y="666673"/>
                  </a:lnTo>
                  <a:lnTo>
                    <a:pt x="144932" y="666673"/>
                  </a:lnTo>
                  <a:lnTo>
                    <a:pt x="144932" y="637692"/>
                  </a:lnTo>
                  <a:lnTo>
                    <a:pt x="115951" y="637692"/>
                  </a:lnTo>
                  <a:lnTo>
                    <a:pt x="115951" y="608711"/>
                  </a:lnTo>
                  <a:lnTo>
                    <a:pt x="144932" y="608711"/>
                  </a:lnTo>
                  <a:lnTo>
                    <a:pt x="144932" y="579729"/>
                  </a:lnTo>
                  <a:close/>
                </a:path>
                <a:path w="173989" h="840740">
                  <a:moveTo>
                    <a:pt x="144932" y="521754"/>
                  </a:moveTo>
                  <a:lnTo>
                    <a:pt x="115951" y="521754"/>
                  </a:lnTo>
                  <a:lnTo>
                    <a:pt x="115951" y="550735"/>
                  </a:lnTo>
                  <a:lnTo>
                    <a:pt x="86969" y="550735"/>
                  </a:lnTo>
                  <a:lnTo>
                    <a:pt x="86969" y="579716"/>
                  </a:lnTo>
                  <a:lnTo>
                    <a:pt x="115951" y="579716"/>
                  </a:lnTo>
                  <a:lnTo>
                    <a:pt x="144932" y="579716"/>
                  </a:lnTo>
                  <a:lnTo>
                    <a:pt x="144932" y="550735"/>
                  </a:lnTo>
                  <a:lnTo>
                    <a:pt x="144932" y="521754"/>
                  </a:lnTo>
                  <a:close/>
                </a:path>
                <a:path w="173989" h="840740">
                  <a:moveTo>
                    <a:pt x="144932" y="463778"/>
                  </a:moveTo>
                  <a:lnTo>
                    <a:pt x="115951" y="463778"/>
                  </a:lnTo>
                  <a:lnTo>
                    <a:pt x="115951" y="492760"/>
                  </a:lnTo>
                  <a:lnTo>
                    <a:pt x="115951" y="521741"/>
                  </a:lnTo>
                  <a:lnTo>
                    <a:pt x="144932" y="521741"/>
                  </a:lnTo>
                  <a:lnTo>
                    <a:pt x="144932" y="492760"/>
                  </a:lnTo>
                  <a:lnTo>
                    <a:pt x="144932" y="463778"/>
                  </a:lnTo>
                  <a:close/>
                </a:path>
                <a:path w="173989" h="840740">
                  <a:moveTo>
                    <a:pt x="144932" y="376821"/>
                  </a:moveTo>
                  <a:lnTo>
                    <a:pt x="115951" y="376821"/>
                  </a:lnTo>
                  <a:lnTo>
                    <a:pt x="86969" y="376821"/>
                  </a:lnTo>
                  <a:lnTo>
                    <a:pt x="86969" y="405803"/>
                  </a:lnTo>
                  <a:lnTo>
                    <a:pt x="86969" y="434784"/>
                  </a:lnTo>
                  <a:lnTo>
                    <a:pt x="115951" y="434784"/>
                  </a:lnTo>
                  <a:lnTo>
                    <a:pt x="144932" y="434784"/>
                  </a:lnTo>
                  <a:lnTo>
                    <a:pt x="144932" y="405803"/>
                  </a:lnTo>
                  <a:lnTo>
                    <a:pt x="144932" y="376821"/>
                  </a:lnTo>
                  <a:close/>
                </a:path>
                <a:path w="173989" h="840740">
                  <a:moveTo>
                    <a:pt x="144932" y="347827"/>
                  </a:moveTo>
                  <a:lnTo>
                    <a:pt x="115951" y="347827"/>
                  </a:lnTo>
                  <a:lnTo>
                    <a:pt x="115951" y="376809"/>
                  </a:lnTo>
                  <a:lnTo>
                    <a:pt x="144932" y="376809"/>
                  </a:lnTo>
                  <a:lnTo>
                    <a:pt x="144932" y="347827"/>
                  </a:lnTo>
                  <a:close/>
                </a:path>
                <a:path w="173989" h="840740">
                  <a:moveTo>
                    <a:pt x="144932" y="144932"/>
                  </a:moveTo>
                  <a:lnTo>
                    <a:pt x="115951" y="144932"/>
                  </a:lnTo>
                  <a:lnTo>
                    <a:pt x="86969" y="144932"/>
                  </a:lnTo>
                  <a:lnTo>
                    <a:pt x="86969" y="173913"/>
                  </a:lnTo>
                  <a:lnTo>
                    <a:pt x="86969" y="202895"/>
                  </a:lnTo>
                  <a:lnTo>
                    <a:pt x="115951" y="202895"/>
                  </a:lnTo>
                  <a:lnTo>
                    <a:pt x="115951" y="173913"/>
                  </a:lnTo>
                  <a:lnTo>
                    <a:pt x="144932" y="173913"/>
                  </a:lnTo>
                  <a:lnTo>
                    <a:pt x="144932" y="144932"/>
                  </a:lnTo>
                  <a:close/>
                </a:path>
                <a:path w="173989" h="840740">
                  <a:moveTo>
                    <a:pt x="144932" y="115938"/>
                  </a:moveTo>
                  <a:lnTo>
                    <a:pt x="115951" y="115938"/>
                  </a:lnTo>
                  <a:lnTo>
                    <a:pt x="115951" y="144919"/>
                  </a:lnTo>
                  <a:lnTo>
                    <a:pt x="144932" y="144919"/>
                  </a:lnTo>
                  <a:lnTo>
                    <a:pt x="144932" y="115938"/>
                  </a:lnTo>
                  <a:close/>
                </a:path>
                <a:path w="173989" h="840740">
                  <a:moveTo>
                    <a:pt x="144932" y="57962"/>
                  </a:moveTo>
                  <a:lnTo>
                    <a:pt x="115951" y="57962"/>
                  </a:lnTo>
                  <a:lnTo>
                    <a:pt x="115951" y="86944"/>
                  </a:lnTo>
                  <a:lnTo>
                    <a:pt x="144932" y="86944"/>
                  </a:lnTo>
                  <a:lnTo>
                    <a:pt x="144932" y="57962"/>
                  </a:lnTo>
                  <a:close/>
                </a:path>
                <a:path w="173989" h="840740">
                  <a:moveTo>
                    <a:pt x="144932" y="0"/>
                  </a:moveTo>
                  <a:lnTo>
                    <a:pt x="115951" y="0"/>
                  </a:lnTo>
                  <a:lnTo>
                    <a:pt x="115951" y="28994"/>
                  </a:lnTo>
                  <a:lnTo>
                    <a:pt x="144932" y="28994"/>
                  </a:lnTo>
                  <a:lnTo>
                    <a:pt x="144932" y="0"/>
                  </a:lnTo>
                  <a:close/>
                </a:path>
                <a:path w="173989" h="840740">
                  <a:moveTo>
                    <a:pt x="173913" y="260870"/>
                  </a:moveTo>
                  <a:lnTo>
                    <a:pt x="144932" y="260870"/>
                  </a:lnTo>
                  <a:lnTo>
                    <a:pt x="115951" y="260870"/>
                  </a:lnTo>
                  <a:lnTo>
                    <a:pt x="115951" y="231889"/>
                  </a:lnTo>
                  <a:lnTo>
                    <a:pt x="86969" y="231889"/>
                  </a:lnTo>
                  <a:lnTo>
                    <a:pt x="86969" y="260870"/>
                  </a:lnTo>
                  <a:lnTo>
                    <a:pt x="86969" y="289852"/>
                  </a:lnTo>
                  <a:lnTo>
                    <a:pt x="115951" y="289852"/>
                  </a:lnTo>
                  <a:lnTo>
                    <a:pt x="144932" y="289852"/>
                  </a:lnTo>
                  <a:lnTo>
                    <a:pt x="173913" y="289852"/>
                  </a:lnTo>
                  <a:lnTo>
                    <a:pt x="173913" y="260870"/>
                  </a:lnTo>
                  <a:close/>
                </a:path>
                <a:path w="173989" h="840740">
                  <a:moveTo>
                    <a:pt x="173913" y="173913"/>
                  </a:moveTo>
                  <a:lnTo>
                    <a:pt x="144932" y="173913"/>
                  </a:lnTo>
                  <a:lnTo>
                    <a:pt x="144932" y="202895"/>
                  </a:lnTo>
                  <a:lnTo>
                    <a:pt x="173913" y="202895"/>
                  </a:lnTo>
                  <a:lnTo>
                    <a:pt x="173913" y="173913"/>
                  </a:lnTo>
                  <a:close/>
                </a:path>
              </a:pathLst>
            </a:custGeom>
            <a:solidFill>
              <a:srgbClr val="000000"/>
            </a:solidFill>
          </p:spPr>
          <p:txBody>
            <a:bodyPr wrap="square" lIns="0" tIns="0" rIns="0" bIns="0" rtlCol="0"/>
            <a:lstStyle/>
            <a:p>
              <a:endParaRPr/>
            </a:p>
          </p:txBody>
        </p:sp>
        <p:sp>
          <p:nvSpPr>
            <p:cNvPr id="27" name="object 27"/>
            <p:cNvSpPr/>
            <p:nvPr/>
          </p:nvSpPr>
          <p:spPr>
            <a:xfrm>
              <a:off x="2680004" y="5903048"/>
              <a:ext cx="173990" cy="840740"/>
            </a:xfrm>
            <a:custGeom>
              <a:avLst/>
              <a:gdLst/>
              <a:ahLst/>
              <a:cxnLst/>
              <a:rect l="l" t="t" r="r" b="b"/>
              <a:pathLst>
                <a:path w="173989" h="840740">
                  <a:moveTo>
                    <a:pt x="28981" y="811618"/>
                  </a:moveTo>
                  <a:lnTo>
                    <a:pt x="0" y="811618"/>
                  </a:lnTo>
                  <a:lnTo>
                    <a:pt x="0" y="840600"/>
                  </a:lnTo>
                  <a:lnTo>
                    <a:pt x="28981" y="840600"/>
                  </a:lnTo>
                  <a:lnTo>
                    <a:pt x="28981" y="811618"/>
                  </a:lnTo>
                  <a:close/>
                </a:path>
                <a:path w="173989" h="840740">
                  <a:moveTo>
                    <a:pt x="28981" y="550735"/>
                  </a:moveTo>
                  <a:lnTo>
                    <a:pt x="0" y="550735"/>
                  </a:lnTo>
                  <a:lnTo>
                    <a:pt x="0" y="579716"/>
                  </a:lnTo>
                  <a:lnTo>
                    <a:pt x="28981" y="579716"/>
                  </a:lnTo>
                  <a:lnTo>
                    <a:pt x="28981" y="550735"/>
                  </a:lnTo>
                  <a:close/>
                </a:path>
                <a:path w="173989" h="840740">
                  <a:moveTo>
                    <a:pt x="28981" y="347827"/>
                  </a:moveTo>
                  <a:lnTo>
                    <a:pt x="0" y="347827"/>
                  </a:lnTo>
                  <a:lnTo>
                    <a:pt x="0" y="376809"/>
                  </a:lnTo>
                  <a:lnTo>
                    <a:pt x="28981" y="376809"/>
                  </a:lnTo>
                  <a:lnTo>
                    <a:pt x="28981" y="347827"/>
                  </a:lnTo>
                  <a:close/>
                </a:path>
                <a:path w="173989" h="840740">
                  <a:moveTo>
                    <a:pt x="57962" y="724662"/>
                  </a:moveTo>
                  <a:lnTo>
                    <a:pt x="28981" y="724662"/>
                  </a:lnTo>
                  <a:lnTo>
                    <a:pt x="0" y="724662"/>
                  </a:lnTo>
                  <a:lnTo>
                    <a:pt x="0" y="753643"/>
                  </a:lnTo>
                  <a:lnTo>
                    <a:pt x="0" y="782624"/>
                  </a:lnTo>
                  <a:lnTo>
                    <a:pt x="0" y="811606"/>
                  </a:lnTo>
                  <a:lnTo>
                    <a:pt x="28981" y="811606"/>
                  </a:lnTo>
                  <a:lnTo>
                    <a:pt x="57962" y="811606"/>
                  </a:lnTo>
                  <a:lnTo>
                    <a:pt x="57962" y="782624"/>
                  </a:lnTo>
                  <a:lnTo>
                    <a:pt x="28981" y="782624"/>
                  </a:lnTo>
                  <a:lnTo>
                    <a:pt x="28981" y="753643"/>
                  </a:lnTo>
                  <a:lnTo>
                    <a:pt x="57962" y="753643"/>
                  </a:lnTo>
                  <a:lnTo>
                    <a:pt x="57962" y="724662"/>
                  </a:lnTo>
                  <a:close/>
                </a:path>
                <a:path w="173989" h="840740">
                  <a:moveTo>
                    <a:pt x="57962" y="579729"/>
                  </a:moveTo>
                  <a:lnTo>
                    <a:pt x="28981" y="579729"/>
                  </a:lnTo>
                  <a:lnTo>
                    <a:pt x="28981" y="608711"/>
                  </a:lnTo>
                  <a:lnTo>
                    <a:pt x="0" y="608711"/>
                  </a:lnTo>
                  <a:lnTo>
                    <a:pt x="0" y="637692"/>
                  </a:lnTo>
                  <a:lnTo>
                    <a:pt x="28981" y="637692"/>
                  </a:lnTo>
                  <a:lnTo>
                    <a:pt x="57962" y="637692"/>
                  </a:lnTo>
                  <a:lnTo>
                    <a:pt x="57962" y="608711"/>
                  </a:lnTo>
                  <a:lnTo>
                    <a:pt x="57962" y="579729"/>
                  </a:lnTo>
                  <a:close/>
                </a:path>
                <a:path w="173989" h="840740">
                  <a:moveTo>
                    <a:pt x="57962" y="492760"/>
                  </a:moveTo>
                  <a:lnTo>
                    <a:pt x="28981" y="492760"/>
                  </a:lnTo>
                  <a:lnTo>
                    <a:pt x="28981" y="521741"/>
                  </a:lnTo>
                  <a:lnTo>
                    <a:pt x="57962" y="521741"/>
                  </a:lnTo>
                  <a:lnTo>
                    <a:pt x="57962" y="492760"/>
                  </a:lnTo>
                  <a:close/>
                </a:path>
                <a:path w="173989" h="840740">
                  <a:moveTo>
                    <a:pt x="57962" y="434797"/>
                  </a:moveTo>
                  <a:lnTo>
                    <a:pt x="28981" y="434797"/>
                  </a:lnTo>
                  <a:lnTo>
                    <a:pt x="0" y="434797"/>
                  </a:lnTo>
                  <a:lnTo>
                    <a:pt x="0" y="463778"/>
                  </a:lnTo>
                  <a:lnTo>
                    <a:pt x="0" y="492760"/>
                  </a:lnTo>
                  <a:lnTo>
                    <a:pt x="28981" y="492760"/>
                  </a:lnTo>
                  <a:lnTo>
                    <a:pt x="28981" y="463778"/>
                  </a:lnTo>
                  <a:lnTo>
                    <a:pt x="57962" y="463778"/>
                  </a:lnTo>
                  <a:lnTo>
                    <a:pt x="57962" y="434797"/>
                  </a:lnTo>
                  <a:close/>
                </a:path>
                <a:path w="173989" h="840740">
                  <a:moveTo>
                    <a:pt x="57962" y="289864"/>
                  </a:moveTo>
                  <a:lnTo>
                    <a:pt x="28981" y="289864"/>
                  </a:lnTo>
                  <a:lnTo>
                    <a:pt x="28981" y="318846"/>
                  </a:lnTo>
                  <a:lnTo>
                    <a:pt x="57962" y="318846"/>
                  </a:lnTo>
                  <a:lnTo>
                    <a:pt x="57962" y="289864"/>
                  </a:lnTo>
                  <a:close/>
                </a:path>
                <a:path w="173989" h="840740">
                  <a:moveTo>
                    <a:pt x="57962" y="202907"/>
                  </a:moveTo>
                  <a:lnTo>
                    <a:pt x="28981" y="202907"/>
                  </a:lnTo>
                  <a:lnTo>
                    <a:pt x="28981" y="231889"/>
                  </a:lnTo>
                  <a:lnTo>
                    <a:pt x="28981" y="260870"/>
                  </a:lnTo>
                  <a:lnTo>
                    <a:pt x="0" y="260870"/>
                  </a:lnTo>
                  <a:lnTo>
                    <a:pt x="0" y="289852"/>
                  </a:lnTo>
                  <a:lnTo>
                    <a:pt x="28981" y="289852"/>
                  </a:lnTo>
                  <a:lnTo>
                    <a:pt x="57962" y="289852"/>
                  </a:lnTo>
                  <a:lnTo>
                    <a:pt x="57962" y="260870"/>
                  </a:lnTo>
                  <a:lnTo>
                    <a:pt x="57962" y="231889"/>
                  </a:lnTo>
                  <a:lnTo>
                    <a:pt x="57962" y="202907"/>
                  </a:lnTo>
                  <a:close/>
                </a:path>
                <a:path w="173989" h="840740">
                  <a:moveTo>
                    <a:pt x="57962" y="144932"/>
                  </a:moveTo>
                  <a:lnTo>
                    <a:pt x="28981" y="144932"/>
                  </a:lnTo>
                  <a:lnTo>
                    <a:pt x="28981" y="173913"/>
                  </a:lnTo>
                  <a:lnTo>
                    <a:pt x="57962" y="173913"/>
                  </a:lnTo>
                  <a:lnTo>
                    <a:pt x="57962" y="144932"/>
                  </a:lnTo>
                  <a:close/>
                </a:path>
                <a:path w="173989" h="840740">
                  <a:moveTo>
                    <a:pt x="57962" y="86956"/>
                  </a:moveTo>
                  <a:lnTo>
                    <a:pt x="28981" y="86956"/>
                  </a:lnTo>
                  <a:lnTo>
                    <a:pt x="28981" y="115938"/>
                  </a:lnTo>
                  <a:lnTo>
                    <a:pt x="57962" y="115938"/>
                  </a:lnTo>
                  <a:lnTo>
                    <a:pt x="57962" y="86956"/>
                  </a:lnTo>
                  <a:close/>
                </a:path>
                <a:path w="173989" h="840740">
                  <a:moveTo>
                    <a:pt x="57962" y="28981"/>
                  </a:moveTo>
                  <a:lnTo>
                    <a:pt x="28981" y="28981"/>
                  </a:lnTo>
                  <a:lnTo>
                    <a:pt x="28981" y="57962"/>
                  </a:lnTo>
                  <a:lnTo>
                    <a:pt x="57962" y="57962"/>
                  </a:lnTo>
                  <a:lnTo>
                    <a:pt x="57962" y="28981"/>
                  </a:lnTo>
                  <a:close/>
                </a:path>
                <a:path w="173989" h="840740">
                  <a:moveTo>
                    <a:pt x="86956" y="695667"/>
                  </a:moveTo>
                  <a:lnTo>
                    <a:pt x="57975" y="695667"/>
                  </a:lnTo>
                  <a:lnTo>
                    <a:pt x="57975" y="724649"/>
                  </a:lnTo>
                  <a:lnTo>
                    <a:pt x="86956" y="724649"/>
                  </a:lnTo>
                  <a:lnTo>
                    <a:pt x="86956" y="695667"/>
                  </a:lnTo>
                  <a:close/>
                </a:path>
                <a:path w="173989" h="840740">
                  <a:moveTo>
                    <a:pt x="86956" y="492760"/>
                  </a:moveTo>
                  <a:lnTo>
                    <a:pt x="57975" y="492760"/>
                  </a:lnTo>
                  <a:lnTo>
                    <a:pt x="57975" y="521741"/>
                  </a:lnTo>
                  <a:lnTo>
                    <a:pt x="86956" y="521741"/>
                  </a:lnTo>
                  <a:lnTo>
                    <a:pt x="86956" y="492760"/>
                  </a:lnTo>
                  <a:close/>
                </a:path>
                <a:path w="173989" h="840740">
                  <a:moveTo>
                    <a:pt x="86956" y="289864"/>
                  </a:moveTo>
                  <a:lnTo>
                    <a:pt x="57975" y="289864"/>
                  </a:lnTo>
                  <a:lnTo>
                    <a:pt x="57975" y="318846"/>
                  </a:lnTo>
                  <a:lnTo>
                    <a:pt x="86956" y="318846"/>
                  </a:lnTo>
                  <a:lnTo>
                    <a:pt x="86956" y="289864"/>
                  </a:lnTo>
                  <a:close/>
                </a:path>
                <a:path w="173989" h="840740">
                  <a:moveTo>
                    <a:pt x="86956" y="260870"/>
                  </a:moveTo>
                  <a:lnTo>
                    <a:pt x="57975" y="260870"/>
                  </a:lnTo>
                  <a:lnTo>
                    <a:pt x="57975" y="289852"/>
                  </a:lnTo>
                  <a:lnTo>
                    <a:pt x="86956" y="289852"/>
                  </a:lnTo>
                  <a:lnTo>
                    <a:pt x="86956" y="260870"/>
                  </a:lnTo>
                  <a:close/>
                </a:path>
                <a:path w="173989" h="840740">
                  <a:moveTo>
                    <a:pt x="86956" y="144932"/>
                  </a:moveTo>
                  <a:lnTo>
                    <a:pt x="57975" y="144932"/>
                  </a:lnTo>
                  <a:lnTo>
                    <a:pt x="57975" y="173913"/>
                  </a:lnTo>
                  <a:lnTo>
                    <a:pt x="57975" y="202895"/>
                  </a:lnTo>
                  <a:lnTo>
                    <a:pt x="86956" y="202895"/>
                  </a:lnTo>
                  <a:lnTo>
                    <a:pt x="86956" y="173913"/>
                  </a:lnTo>
                  <a:lnTo>
                    <a:pt x="86956" y="144932"/>
                  </a:lnTo>
                  <a:close/>
                </a:path>
                <a:path w="173989" h="840740">
                  <a:moveTo>
                    <a:pt x="115951" y="724662"/>
                  </a:moveTo>
                  <a:lnTo>
                    <a:pt x="86956" y="724662"/>
                  </a:lnTo>
                  <a:lnTo>
                    <a:pt x="86956" y="753643"/>
                  </a:lnTo>
                  <a:lnTo>
                    <a:pt x="115951" y="753643"/>
                  </a:lnTo>
                  <a:lnTo>
                    <a:pt x="115951" y="724662"/>
                  </a:lnTo>
                  <a:close/>
                </a:path>
                <a:path w="173989" h="840740">
                  <a:moveTo>
                    <a:pt x="115951" y="666686"/>
                  </a:moveTo>
                  <a:lnTo>
                    <a:pt x="86956" y="666686"/>
                  </a:lnTo>
                  <a:lnTo>
                    <a:pt x="86956" y="695667"/>
                  </a:lnTo>
                  <a:lnTo>
                    <a:pt x="115951" y="695667"/>
                  </a:lnTo>
                  <a:lnTo>
                    <a:pt x="115951" y="666686"/>
                  </a:lnTo>
                  <a:close/>
                </a:path>
                <a:path w="173989" h="840740">
                  <a:moveTo>
                    <a:pt x="115951" y="637692"/>
                  </a:moveTo>
                  <a:lnTo>
                    <a:pt x="86956" y="637692"/>
                  </a:lnTo>
                  <a:lnTo>
                    <a:pt x="57975" y="637692"/>
                  </a:lnTo>
                  <a:lnTo>
                    <a:pt x="57975" y="666673"/>
                  </a:lnTo>
                  <a:lnTo>
                    <a:pt x="86956" y="666673"/>
                  </a:lnTo>
                  <a:lnTo>
                    <a:pt x="115951" y="666673"/>
                  </a:lnTo>
                  <a:lnTo>
                    <a:pt x="115951" y="637692"/>
                  </a:lnTo>
                  <a:close/>
                </a:path>
                <a:path w="173989" h="840740">
                  <a:moveTo>
                    <a:pt x="144932" y="434797"/>
                  </a:moveTo>
                  <a:lnTo>
                    <a:pt x="115951" y="434797"/>
                  </a:lnTo>
                  <a:lnTo>
                    <a:pt x="115951" y="463778"/>
                  </a:lnTo>
                  <a:lnTo>
                    <a:pt x="144932" y="463778"/>
                  </a:lnTo>
                  <a:lnTo>
                    <a:pt x="144932" y="434797"/>
                  </a:lnTo>
                  <a:close/>
                </a:path>
                <a:path w="173989" h="840740">
                  <a:moveTo>
                    <a:pt x="144932" y="405803"/>
                  </a:moveTo>
                  <a:lnTo>
                    <a:pt x="115951" y="405803"/>
                  </a:lnTo>
                  <a:lnTo>
                    <a:pt x="115951" y="434784"/>
                  </a:lnTo>
                  <a:lnTo>
                    <a:pt x="144932" y="434784"/>
                  </a:lnTo>
                  <a:lnTo>
                    <a:pt x="144932" y="405803"/>
                  </a:lnTo>
                  <a:close/>
                </a:path>
                <a:path w="173989" h="840740">
                  <a:moveTo>
                    <a:pt x="144932" y="318846"/>
                  </a:moveTo>
                  <a:lnTo>
                    <a:pt x="115951" y="318846"/>
                  </a:lnTo>
                  <a:lnTo>
                    <a:pt x="115951" y="347827"/>
                  </a:lnTo>
                  <a:lnTo>
                    <a:pt x="144932" y="347827"/>
                  </a:lnTo>
                  <a:lnTo>
                    <a:pt x="144932" y="318846"/>
                  </a:lnTo>
                  <a:close/>
                </a:path>
                <a:path w="173989" h="840740">
                  <a:moveTo>
                    <a:pt x="144932" y="202907"/>
                  </a:moveTo>
                  <a:lnTo>
                    <a:pt x="115951" y="202907"/>
                  </a:lnTo>
                  <a:lnTo>
                    <a:pt x="115951" y="231889"/>
                  </a:lnTo>
                  <a:lnTo>
                    <a:pt x="86956" y="231889"/>
                  </a:lnTo>
                  <a:lnTo>
                    <a:pt x="86956" y="260870"/>
                  </a:lnTo>
                  <a:lnTo>
                    <a:pt x="115951" y="260870"/>
                  </a:lnTo>
                  <a:lnTo>
                    <a:pt x="144932" y="260870"/>
                  </a:lnTo>
                  <a:lnTo>
                    <a:pt x="144932" y="231889"/>
                  </a:lnTo>
                  <a:lnTo>
                    <a:pt x="144932" y="202907"/>
                  </a:lnTo>
                  <a:close/>
                </a:path>
                <a:path w="173989" h="840740">
                  <a:moveTo>
                    <a:pt x="144932" y="115938"/>
                  </a:moveTo>
                  <a:lnTo>
                    <a:pt x="115951" y="115938"/>
                  </a:lnTo>
                  <a:lnTo>
                    <a:pt x="86956" y="115938"/>
                  </a:lnTo>
                  <a:lnTo>
                    <a:pt x="57975" y="115938"/>
                  </a:lnTo>
                  <a:lnTo>
                    <a:pt x="57975" y="144919"/>
                  </a:lnTo>
                  <a:lnTo>
                    <a:pt x="86956" y="144919"/>
                  </a:lnTo>
                  <a:lnTo>
                    <a:pt x="115951" y="144919"/>
                  </a:lnTo>
                  <a:lnTo>
                    <a:pt x="144932" y="144919"/>
                  </a:lnTo>
                  <a:lnTo>
                    <a:pt x="144932" y="115938"/>
                  </a:lnTo>
                  <a:close/>
                </a:path>
                <a:path w="173989" h="840740">
                  <a:moveTo>
                    <a:pt x="144932" y="0"/>
                  </a:moveTo>
                  <a:lnTo>
                    <a:pt x="115951" y="0"/>
                  </a:lnTo>
                  <a:lnTo>
                    <a:pt x="115951" y="28981"/>
                  </a:lnTo>
                  <a:lnTo>
                    <a:pt x="86956" y="28981"/>
                  </a:lnTo>
                  <a:lnTo>
                    <a:pt x="57975" y="28981"/>
                  </a:lnTo>
                  <a:lnTo>
                    <a:pt x="57975" y="57962"/>
                  </a:lnTo>
                  <a:lnTo>
                    <a:pt x="57975" y="86944"/>
                  </a:lnTo>
                  <a:lnTo>
                    <a:pt x="86956" y="86944"/>
                  </a:lnTo>
                  <a:lnTo>
                    <a:pt x="115951" y="86944"/>
                  </a:lnTo>
                  <a:lnTo>
                    <a:pt x="115951" y="57962"/>
                  </a:lnTo>
                  <a:lnTo>
                    <a:pt x="144932" y="57962"/>
                  </a:lnTo>
                  <a:lnTo>
                    <a:pt x="144932" y="28994"/>
                  </a:lnTo>
                  <a:lnTo>
                    <a:pt x="144932" y="0"/>
                  </a:lnTo>
                  <a:close/>
                </a:path>
                <a:path w="173989" h="840740">
                  <a:moveTo>
                    <a:pt x="173913" y="811618"/>
                  </a:moveTo>
                  <a:lnTo>
                    <a:pt x="144932" y="811618"/>
                  </a:lnTo>
                  <a:lnTo>
                    <a:pt x="115951" y="811618"/>
                  </a:lnTo>
                  <a:lnTo>
                    <a:pt x="86956" y="811618"/>
                  </a:lnTo>
                  <a:lnTo>
                    <a:pt x="86956" y="840600"/>
                  </a:lnTo>
                  <a:lnTo>
                    <a:pt x="115951" y="840600"/>
                  </a:lnTo>
                  <a:lnTo>
                    <a:pt x="144932" y="840600"/>
                  </a:lnTo>
                  <a:lnTo>
                    <a:pt x="173913" y="840600"/>
                  </a:lnTo>
                  <a:lnTo>
                    <a:pt x="173913" y="811618"/>
                  </a:lnTo>
                  <a:close/>
                </a:path>
                <a:path w="173989" h="840740">
                  <a:moveTo>
                    <a:pt x="173913" y="724662"/>
                  </a:moveTo>
                  <a:lnTo>
                    <a:pt x="144932" y="724662"/>
                  </a:lnTo>
                  <a:lnTo>
                    <a:pt x="144932" y="753643"/>
                  </a:lnTo>
                  <a:lnTo>
                    <a:pt x="173913" y="753643"/>
                  </a:lnTo>
                  <a:lnTo>
                    <a:pt x="173913" y="724662"/>
                  </a:lnTo>
                  <a:close/>
                </a:path>
                <a:path w="173989" h="840740">
                  <a:moveTo>
                    <a:pt x="173913" y="695667"/>
                  </a:moveTo>
                  <a:lnTo>
                    <a:pt x="144932" y="695667"/>
                  </a:lnTo>
                  <a:lnTo>
                    <a:pt x="144932" y="724649"/>
                  </a:lnTo>
                  <a:lnTo>
                    <a:pt x="173913" y="724649"/>
                  </a:lnTo>
                  <a:lnTo>
                    <a:pt x="173913" y="695667"/>
                  </a:lnTo>
                  <a:close/>
                </a:path>
                <a:path w="173989" h="840740">
                  <a:moveTo>
                    <a:pt x="173913" y="579729"/>
                  </a:moveTo>
                  <a:lnTo>
                    <a:pt x="144932" y="579729"/>
                  </a:lnTo>
                  <a:lnTo>
                    <a:pt x="115951" y="579729"/>
                  </a:lnTo>
                  <a:lnTo>
                    <a:pt x="86956" y="579729"/>
                  </a:lnTo>
                  <a:lnTo>
                    <a:pt x="86956" y="608711"/>
                  </a:lnTo>
                  <a:lnTo>
                    <a:pt x="115951" y="608711"/>
                  </a:lnTo>
                  <a:lnTo>
                    <a:pt x="144932" y="608711"/>
                  </a:lnTo>
                  <a:lnTo>
                    <a:pt x="144932" y="637692"/>
                  </a:lnTo>
                  <a:lnTo>
                    <a:pt x="144932" y="666673"/>
                  </a:lnTo>
                  <a:lnTo>
                    <a:pt x="173913" y="666673"/>
                  </a:lnTo>
                  <a:lnTo>
                    <a:pt x="173913" y="637692"/>
                  </a:lnTo>
                  <a:lnTo>
                    <a:pt x="173913" y="608711"/>
                  </a:lnTo>
                  <a:lnTo>
                    <a:pt x="173913" y="579729"/>
                  </a:lnTo>
                  <a:close/>
                </a:path>
                <a:path w="173989" h="840740">
                  <a:moveTo>
                    <a:pt x="173913" y="550735"/>
                  </a:moveTo>
                  <a:lnTo>
                    <a:pt x="144932" y="550735"/>
                  </a:lnTo>
                  <a:lnTo>
                    <a:pt x="144932" y="521754"/>
                  </a:lnTo>
                  <a:lnTo>
                    <a:pt x="115951" y="521754"/>
                  </a:lnTo>
                  <a:lnTo>
                    <a:pt x="115951" y="550735"/>
                  </a:lnTo>
                  <a:lnTo>
                    <a:pt x="86956" y="550735"/>
                  </a:lnTo>
                  <a:lnTo>
                    <a:pt x="86956" y="579716"/>
                  </a:lnTo>
                  <a:lnTo>
                    <a:pt x="115951" y="579716"/>
                  </a:lnTo>
                  <a:lnTo>
                    <a:pt x="144932" y="579716"/>
                  </a:lnTo>
                  <a:lnTo>
                    <a:pt x="173913" y="579716"/>
                  </a:lnTo>
                  <a:lnTo>
                    <a:pt x="173913" y="550735"/>
                  </a:lnTo>
                  <a:close/>
                </a:path>
                <a:path w="173989" h="840740">
                  <a:moveTo>
                    <a:pt x="173913" y="376821"/>
                  </a:moveTo>
                  <a:lnTo>
                    <a:pt x="144932" y="376821"/>
                  </a:lnTo>
                  <a:lnTo>
                    <a:pt x="144932" y="405803"/>
                  </a:lnTo>
                  <a:lnTo>
                    <a:pt x="173913" y="405803"/>
                  </a:lnTo>
                  <a:lnTo>
                    <a:pt x="173913" y="376821"/>
                  </a:lnTo>
                  <a:close/>
                </a:path>
                <a:path w="173989" h="840740">
                  <a:moveTo>
                    <a:pt x="173913" y="347827"/>
                  </a:moveTo>
                  <a:lnTo>
                    <a:pt x="144932" y="347827"/>
                  </a:lnTo>
                  <a:lnTo>
                    <a:pt x="144932" y="376809"/>
                  </a:lnTo>
                  <a:lnTo>
                    <a:pt x="173913" y="376809"/>
                  </a:lnTo>
                  <a:lnTo>
                    <a:pt x="173913" y="347827"/>
                  </a:lnTo>
                  <a:close/>
                </a:path>
                <a:path w="173989" h="840740">
                  <a:moveTo>
                    <a:pt x="173913" y="289864"/>
                  </a:moveTo>
                  <a:lnTo>
                    <a:pt x="144932" y="289864"/>
                  </a:lnTo>
                  <a:lnTo>
                    <a:pt x="144932" y="318846"/>
                  </a:lnTo>
                  <a:lnTo>
                    <a:pt x="173913" y="318846"/>
                  </a:lnTo>
                  <a:lnTo>
                    <a:pt x="173913" y="289864"/>
                  </a:lnTo>
                  <a:close/>
                </a:path>
                <a:path w="173989" h="840740">
                  <a:moveTo>
                    <a:pt x="173913" y="260870"/>
                  </a:moveTo>
                  <a:lnTo>
                    <a:pt x="144932" y="260870"/>
                  </a:lnTo>
                  <a:lnTo>
                    <a:pt x="144932" y="289852"/>
                  </a:lnTo>
                  <a:lnTo>
                    <a:pt x="173913" y="289852"/>
                  </a:lnTo>
                  <a:lnTo>
                    <a:pt x="173913" y="260870"/>
                  </a:lnTo>
                  <a:close/>
                </a:path>
                <a:path w="173989" h="840740">
                  <a:moveTo>
                    <a:pt x="173913" y="144932"/>
                  </a:moveTo>
                  <a:lnTo>
                    <a:pt x="144932" y="144932"/>
                  </a:lnTo>
                  <a:lnTo>
                    <a:pt x="115951" y="144932"/>
                  </a:lnTo>
                  <a:lnTo>
                    <a:pt x="115951" y="173913"/>
                  </a:lnTo>
                  <a:lnTo>
                    <a:pt x="115951" y="202895"/>
                  </a:lnTo>
                  <a:lnTo>
                    <a:pt x="144932" y="202895"/>
                  </a:lnTo>
                  <a:lnTo>
                    <a:pt x="144932" y="173913"/>
                  </a:lnTo>
                  <a:lnTo>
                    <a:pt x="173913" y="173913"/>
                  </a:lnTo>
                  <a:lnTo>
                    <a:pt x="173913" y="144932"/>
                  </a:lnTo>
                  <a:close/>
                </a:path>
                <a:path w="173989" h="840740">
                  <a:moveTo>
                    <a:pt x="173913" y="86956"/>
                  </a:moveTo>
                  <a:lnTo>
                    <a:pt x="144932" y="86956"/>
                  </a:lnTo>
                  <a:lnTo>
                    <a:pt x="144932" y="115938"/>
                  </a:lnTo>
                  <a:lnTo>
                    <a:pt x="173913" y="115938"/>
                  </a:lnTo>
                  <a:lnTo>
                    <a:pt x="173913" y="86956"/>
                  </a:lnTo>
                  <a:close/>
                </a:path>
                <a:path w="173989" h="840740">
                  <a:moveTo>
                    <a:pt x="173913" y="57962"/>
                  </a:moveTo>
                  <a:lnTo>
                    <a:pt x="144932" y="57962"/>
                  </a:lnTo>
                  <a:lnTo>
                    <a:pt x="144932" y="86944"/>
                  </a:lnTo>
                  <a:lnTo>
                    <a:pt x="173913" y="86944"/>
                  </a:lnTo>
                  <a:lnTo>
                    <a:pt x="173913" y="57962"/>
                  </a:lnTo>
                  <a:close/>
                </a:path>
              </a:pathLst>
            </a:custGeom>
            <a:solidFill>
              <a:srgbClr val="000000"/>
            </a:solidFill>
          </p:spPr>
          <p:txBody>
            <a:bodyPr wrap="square" lIns="0" tIns="0" rIns="0" bIns="0" rtlCol="0"/>
            <a:lstStyle/>
            <a:p>
              <a:endParaRPr/>
            </a:p>
          </p:txBody>
        </p:sp>
        <p:sp>
          <p:nvSpPr>
            <p:cNvPr id="28" name="object 28"/>
            <p:cNvSpPr/>
            <p:nvPr/>
          </p:nvSpPr>
          <p:spPr>
            <a:xfrm>
              <a:off x="2824937" y="5903048"/>
              <a:ext cx="203200" cy="840740"/>
            </a:xfrm>
            <a:custGeom>
              <a:avLst/>
              <a:gdLst/>
              <a:ahLst/>
              <a:cxnLst/>
              <a:rect l="l" t="t" r="r" b="b"/>
              <a:pathLst>
                <a:path w="203200" h="840740">
                  <a:moveTo>
                    <a:pt x="28981" y="811618"/>
                  </a:moveTo>
                  <a:lnTo>
                    <a:pt x="0" y="811618"/>
                  </a:lnTo>
                  <a:lnTo>
                    <a:pt x="0" y="840600"/>
                  </a:lnTo>
                  <a:lnTo>
                    <a:pt x="28981" y="840600"/>
                  </a:lnTo>
                  <a:lnTo>
                    <a:pt x="28981" y="811618"/>
                  </a:lnTo>
                  <a:close/>
                </a:path>
                <a:path w="203200" h="840740">
                  <a:moveTo>
                    <a:pt x="57975" y="782624"/>
                  </a:moveTo>
                  <a:lnTo>
                    <a:pt x="28994" y="782624"/>
                  </a:lnTo>
                  <a:lnTo>
                    <a:pt x="28994" y="811606"/>
                  </a:lnTo>
                  <a:lnTo>
                    <a:pt x="57975" y="811606"/>
                  </a:lnTo>
                  <a:lnTo>
                    <a:pt x="57975" y="782624"/>
                  </a:lnTo>
                  <a:close/>
                </a:path>
                <a:path w="203200" h="840740">
                  <a:moveTo>
                    <a:pt x="57975" y="521754"/>
                  </a:moveTo>
                  <a:lnTo>
                    <a:pt x="28994" y="521754"/>
                  </a:lnTo>
                  <a:lnTo>
                    <a:pt x="28994" y="550735"/>
                  </a:lnTo>
                  <a:lnTo>
                    <a:pt x="28994" y="579716"/>
                  </a:lnTo>
                  <a:lnTo>
                    <a:pt x="57975" y="579716"/>
                  </a:lnTo>
                  <a:lnTo>
                    <a:pt x="57975" y="550735"/>
                  </a:lnTo>
                  <a:lnTo>
                    <a:pt x="57975" y="521754"/>
                  </a:lnTo>
                  <a:close/>
                </a:path>
                <a:path w="203200" h="840740">
                  <a:moveTo>
                    <a:pt x="57975" y="347827"/>
                  </a:moveTo>
                  <a:lnTo>
                    <a:pt x="28994" y="347827"/>
                  </a:lnTo>
                  <a:lnTo>
                    <a:pt x="28994" y="376809"/>
                  </a:lnTo>
                  <a:lnTo>
                    <a:pt x="57975" y="376809"/>
                  </a:lnTo>
                  <a:lnTo>
                    <a:pt x="57975" y="347827"/>
                  </a:lnTo>
                  <a:close/>
                </a:path>
                <a:path w="203200" h="840740">
                  <a:moveTo>
                    <a:pt x="57975" y="260870"/>
                  </a:moveTo>
                  <a:lnTo>
                    <a:pt x="28994" y="260870"/>
                  </a:lnTo>
                  <a:lnTo>
                    <a:pt x="28994" y="289852"/>
                  </a:lnTo>
                  <a:lnTo>
                    <a:pt x="57975" y="289852"/>
                  </a:lnTo>
                  <a:lnTo>
                    <a:pt x="57975" y="260870"/>
                  </a:lnTo>
                  <a:close/>
                </a:path>
                <a:path w="203200" h="840740">
                  <a:moveTo>
                    <a:pt x="57975" y="202907"/>
                  </a:moveTo>
                  <a:lnTo>
                    <a:pt x="28994" y="202907"/>
                  </a:lnTo>
                  <a:lnTo>
                    <a:pt x="28994" y="231889"/>
                  </a:lnTo>
                  <a:lnTo>
                    <a:pt x="57975" y="231889"/>
                  </a:lnTo>
                  <a:lnTo>
                    <a:pt x="57975" y="202907"/>
                  </a:lnTo>
                  <a:close/>
                </a:path>
                <a:path w="203200" h="840740">
                  <a:moveTo>
                    <a:pt x="57975" y="173913"/>
                  </a:moveTo>
                  <a:lnTo>
                    <a:pt x="28994" y="173913"/>
                  </a:lnTo>
                  <a:lnTo>
                    <a:pt x="28994" y="202895"/>
                  </a:lnTo>
                  <a:lnTo>
                    <a:pt x="57975" y="202895"/>
                  </a:lnTo>
                  <a:lnTo>
                    <a:pt x="57975" y="173913"/>
                  </a:lnTo>
                  <a:close/>
                </a:path>
                <a:path w="203200" h="840740">
                  <a:moveTo>
                    <a:pt x="57975" y="86956"/>
                  </a:moveTo>
                  <a:lnTo>
                    <a:pt x="28994" y="86956"/>
                  </a:lnTo>
                  <a:lnTo>
                    <a:pt x="28994" y="115938"/>
                  </a:lnTo>
                  <a:lnTo>
                    <a:pt x="57975" y="115938"/>
                  </a:lnTo>
                  <a:lnTo>
                    <a:pt x="57975" y="86956"/>
                  </a:lnTo>
                  <a:close/>
                </a:path>
                <a:path w="203200" h="840740">
                  <a:moveTo>
                    <a:pt x="57975" y="0"/>
                  </a:moveTo>
                  <a:lnTo>
                    <a:pt x="28994" y="0"/>
                  </a:lnTo>
                  <a:lnTo>
                    <a:pt x="28994" y="28981"/>
                  </a:lnTo>
                  <a:lnTo>
                    <a:pt x="28994" y="57962"/>
                  </a:lnTo>
                  <a:lnTo>
                    <a:pt x="57975" y="57962"/>
                  </a:lnTo>
                  <a:lnTo>
                    <a:pt x="57975" y="28994"/>
                  </a:lnTo>
                  <a:lnTo>
                    <a:pt x="57975" y="0"/>
                  </a:lnTo>
                  <a:close/>
                </a:path>
                <a:path w="203200" h="840740">
                  <a:moveTo>
                    <a:pt x="86956" y="376821"/>
                  </a:moveTo>
                  <a:lnTo>
                    <a:pt x="57975" y="376821"/>
                  </a:lnTo>
                  <a:lnTo>
                    <a:pt x="28994" y="376821"/>
                  </a:lnTo>
                  <a:lnTo>
                    <a:pt x="28994" y="405803"/>
                  </a:lnTo>
                  <a:lnTo>
                    <a:pt x="57975" y="405803"/>
                  </a:lnTo>
                  <a:lnTo>
                    <a:pt x="86956" y="405803"/>
                  </a:lnTo>
                  <a:lnTo>
                    <a:pt x="86956" y="376821"/>
                  </a:lnTo>
                  <a:close/>
                </a:path>
                <a:path w="203200" h="840740">
                  <a:moveTo>
                    <a:pt x="86956" y="231889"/>
                  </a:moveTo>
                  <a:lnTo>
                    <a:pt x="57975" y="231889"/>
                  </a:lnTo>
                  <a:lnTo>
                    <a:pt x="57975" y="260870"/>
                  </a:lnTo>
                  <a:lnTo>
                    <a:pt x="86956" y="260870"/>
                  </a:lnTo>
                  <a:lnTo>
                    <a:pt x="86956" y="231889"/>
                  </a:lnTo>
                  <a:close/>
                </a:path>
                <a:path w="203200" h="840740">
                  <a:moveTo>
                    <a:pt x="115938" y="637692"/>
                  </a:moveTo>
                  <a:lnTo>
                    <a:pt x="86956" y="637692"/>
                  </a:lnTo>
                  <a:lnTo>
                    <a:pt x="86956" y="666673"/>
                  </a:lnTo>
                  <a:lnTo>
                    <a:pt x="115938" y="666673"/>
                  </a:lnTo>
                  <a:lnTo>
                    <a:pt x="115938" y="637692"/>
                  </a:lnTo>
                  <a:close/>
                </a:path>
                <a:path w="203200" h="840740">
                  <a:moveTo>
                    <a:pt x="115938" y="492760"/>
                  </a:moveTo>
                  <a:lnTo>
                    <a:pt x="86956" y="492760"/>
                  </a:lnTo>
                  <a:lnTo>
                    <a:pt x="86956" y="521741"/>
                  </a:lnTo>
                  <a:lnTo>
                    <a:pt x="115938" y="521741"/>
                  </a:lnTo>
                  <a:lnTo>
                    <a:pt x="115938" y="492760"/>
                  </a:lnTo>
                  <a:close/>
                </a:path>
                <a:path w="203200" h="840740">
                  <a:moveTo>
                    <a:pt x="115938" y="289864"/>
                  </a:moveTo>
                  <a:lnTo>
                    <a:pt x="86956" y="289864"/>
                  </a:lnTo>
                  <a:lnTo>
                    <a:pt x="57975" y="289864"/>
                  </a:lnTo>
                  <a:lnTo>
                    <a:pt x="57975" y="318846"/>
                  </a:lnTo>
                  <a:lnTo>
                    <a:pt x="86956" y="318846"/>
                  </a:lnTo>
                  <a:lnTo>
                    <a:pt x="86956" y="347827"/>
                  </a:lnTo>
                  <a:lnTo>
                    <a:pt x="115938" y="347827"/>
                  </a:lnTo>
                  <a:lnTo>
                    <a:pt x="115938" y="318846"/>
                  </a:lnTo>
                  <a:lnTo>
                    <a:pt x="115938" y="289864"/>
                  </a:lnTo>
                  <a:close/>
                </a:path>
                <a:path w="203200" h="840740">
                  <a:moveTo>
                    <a:pt x="144919" y="811618"/>
                  </a:moveTo>
                  <a:lnTo>
                    <a:pt x="115938" y="811618"/>
                  </a:lnTo>
                  <a:lnTo>
                    <a:pt x="86956" y="811618"/>
                  </a:lnTo>
                  <a:lnTo>
                    <a:pt x="57975" y="811618"/>
                  </a:lnTo>
                  <a:lnTo>
                    <a:pt x="57975" y="840600"/>
                  </a:lnTo>
                  <a:lnTo>
                    <a:pt x="86956" y="840600"/>
                  </a:lnTo>
                  <a:lnTo>
                    <a:pt x="115938" y="840600"/>
                  </a:lnTo>
                  <a:lnTo>
                    <a:pt x="144919" y="840600"/>
                  </a:lnTo>
                  <a:lnTo>
                    <a:pt x="144919" y="811618"/>
                  </a:lnTo>
                  <a:close/>
                </a:path>
                <a:path w="203200" h="840740">
                  <a:moveTo>
                    <a:pt x="144919" y="782624"/>
                  </a:moveTo>
                  <a:lnTo>
                    <a:pt x="115938" y="782624"/>
                  </a:lnTo>
                  <a:lnTo>
                    <a:pt x="115938" y="811606"/>
                  </a:lnTo>
                  <a:lnTo>
                    <a:pt x="144919" y="811606"/>
                  </a:lnTo>
                  <a:lnTo>
                    <a:pt x="144919" y="782624"/>
                  </a:lnTo>
                  <a:close/>
                </a:path>
                <a:path w="203200" h="840740">
                  <a:moveTo>
                    <a:pt x="144919" y="724662"/>
                  </a:moveTo>
                  <a:lnTo>
                    <a:pt x="115938" y="724662"/>
                  </a:lnTo>
                  <a:lnTo>
                    <a:pt x="86956" y="724662"/>
                  </a:lnTo>
                  <a:lnTo>
                    <a:pt x="57975" y="724662"/>
                  </a:lnTo>
                  <a:lnTo>
                    <a:pt x="28994" y="724662"/>
                  </a:lnTo>
                  <a:lnTo>
                    <a:pt x="28994" y="753643"/>
                  </a:lnTo>
                  <a:lnTo>
                    <a:pt x="57975" y="753643"/>
                  </a:lnTo>
                  <a:lnTo>
                    <a:pt x="86956" y="753643"/>
                  </a:lnTo>
                  <a:lnTo>
                    <a:pt x="86956" y="782624"/>
                  </a:lnTo>
                  <a:lnTo>
                    <a:pt x="115938" y="782624"/>
                  </a:lnTo>
                  <a:lnTo>
                    <a:pt x="115938" y="753643"/>
                  </a:lnTo>
                  <a:lnTo>
                    <a:pt x="144919" y="753643"/>
                  </a:lnTo>
                  <a:lnTo>
                    <a:pt x="144919" y="724662"/>
                  </a:lnTo>
                  <a:close/>
                </a:path>
                <a:path w="203200" h="840740">
                  <a:moveTo>
                    <a:pt x="144919" y="695667"/>
                  </a:moveTo>
                  <a:lnTo>
                    <a:pt x="115938" y="695667"/>
                  </a:lnTo>
                  <a:lnTo>
                    <a:pt x="86956" y="695667"/>
                  </a:lnTo>
                  <a:lnTo>
                    <a:pt x="57975" y="695667"/>
                  </a:lnTo>
                  <a:lnTo>
                    <a:pt x="57975" y="666686"/>
                  </a:lnTo>
                  <a:lnTo>
                    <a:pt x="28994" y="666686"/>
                  </a:lnTo>
                  <a:lnTo>
                    <a:pt x="28994" y="695667"/>
                  </a:lnTo>
                  <a:lnTo>
                    <a:pt x="28994" y="724649"/>
                  </a:lnTo>
                  <a:lnTo>
                    <a:pt x="57975" y="724649"/>
                  </a:lnTo>
                  <a:lnTo>
                    <a:pt x="86956" y="724649"/>
                  </a:lnTo>
                  <a:lnTo>
                    <a:pt x="115938" y="724649"/>
                  </a:lnTo>
                  <a:lnTo>
                    <a:pt x="144919" y="724649"/>
                  </a:lnTo>
                  <a:lnTo>
                    <a:pt x="144919" y="695667"/>
                  </a:lnTo>
                  <a:close/>
                </a:path>
                <a:path w="203200" h="840740">
                  <a:moveTo>
                    <a:pt x="144919" y="579729"/>
                  </a:moveTo>
                  <a:lnTo>
                    <a:pt x="115938" y="579729"/>
                  </a:lnTo>
                  <a:lnTo>
                    <a:pt x="86956" y="579729"/>
                  </a:lnTo>
                  <a:lnTo>
                    <a:pt x="57975" y="579729"/>
                  </a:lnTo>
                  <a:lnTo>
                    <a:pt x="28994" y="579729"/>
                  </a:lnTo>
                  <a:lnTo>
                    <a:pt x="28994" y="608711"/>
                  </a:lnTo>
                  <a:lnTo>
                    <a:pt x="28994" y="637692"/>
                  </a:lnTo>
                  <a:lnTo>
                    <a:pt x="28994" y="666673"/>
                  </a:lnTo>
                  <a:lnTo>
                    <a:pt x="57975" y="666673"/>
                  </a:lnTo>
                  <a:lnTo>
                    <a:pt x="57975" y="637692"/>
                  </a:lnTo>
                  <a:lnTo>
                    <a:pt x="57975" y="608711"/>
                  </a:lnTo>
                  <a:lnTo>
                    <a:pt x="86956" y="608711"/>
                  </a:lnTo>
                  <a:lnTo>
                    <a:pt x="115938" y="608711"/>
                  </a:lnTo>
                  <a:lnTo>
                    <a:pt x="144919" y="608711"/>
                  </a:lnTo>
                  <a:lnTo>
                    <a:pt x="144919" y="579729"/>
                  </a:lnTo>
                  <a:close/>
                </a:path>
                <a:path w="203200" h="840740">
                  <a:moveTo>
                    <a:pt x="144919" y="521754"/>
                  </a:moveTo>
                  <a:lnTo>
                    <a:pt x="115938" y="521754"/>
                  </a:lnTo>
                  <a:lnTo>
                    <a:pt x="86956" y="521754"/>
                  </a:lnTo>
                  <a:lnTo>
                    <a:pt x="86956" y="550735"/>
                  </a:lnTo>
                  <a:lnTo>
                    <a:pt x="115938" y="550735"/>
                  </a:lnTo>
                  <a:lnTo>
                    <a:pt x="115938" y="579716"/>
                  </a:lnTo>
                  <a:lnTo>
                    <a:pt x="144919" y="579716"/>
                  </a:lnTo>
                  <a:lnTo>
                    <a:pt x="144919" y="550735"/>
                  </a:lnTo>
                  <a:lnTo>
                    <a:pt x="144919" y="521754"/>
                  </a:lnTo>
                  <a:close/>
                </a:path>
                <a:path w="203200" h="840740">
                  <a:moveTo>
                    <a:pt x="144919" y="434797"/>
                  </a:moveTo>
                  <a:lnTo>
                    <a:pt x="115938" y="434797"/>
                  </a:lnTo>
                  <a:lnTo>
                    <a:pt x="86956" y="434797"/>
                  </a:lnTo>
                  <a:lnTo>
                    <a:pt x="57975" y="434797"/>
                  </a:lnTo>
                  <a:lnTo>
                    <a:pt x="28994" y="434797"/>
                  </a:lnTo>
                  <a:lnTo>
                    <a:pt x="28994" y="463778"/>
                  </a:lnTo>
                  <a:lnTo>
                    <a:pt x="28994" y="492760"/>
                  </a:lnTo>
                  <a:lnTo>
                    <a:pt x="57975" y="492760"/>
                  </a:lnTo>
                  <a:lnTo>
                    <a:pt x="86956" y="492760"/>
                  </a:lnTo>
                  <a:lnTo>
                    <a:pt x="86956" y="463778"/>
                  </a:lnTo>
                  <a:lnTo>
                    <a:pt x="115938" y="463778"/>
                  </a:lnTo>
                  <a:lnTo>
                    <a:pt x="144919" y="463778"/>
                  </a:lnTo>
                  <a:lnTo>
                    <a:pt x="144919" y="434797"/>
                  </a:lnTo>
                  <a:close/>
                </a:path>
                <a:path w="203200" h="840740">
                  <a:moveTo>
                    <a:pt x="144919" y="376821"/>
                  </a:moveTo>
                  <a:lnTo>
                    <a:pt x="115938" y="376821"/>
                  </a:lnTo>
                  <a:lnTo>
                    <a:pt x="115938" y="405803"/>
                  </a:lnTo>
                  <a:lnTo>
                    <a:pt x="115938" y="434784"/>
                  </a:lnTo>
                  <a:lnTo>
                    <a:pt x="144919" y="434784"/>
                  </a:lnTo>
                  <a:lnTo>
                    <a:pt x="144919" y="405803"/>
                  </a:lnTo>
                  <a:lnTo>
                    <a:pt x="144919" y="376821"/>
                  </a:lnTo>
                  <a:close/>
                </a:path>
                <a:path w="203200" h="840740">
                  <a:moveTo>
                    <a:pt x="144919" y="347827"/>
                  </a:moveTo>
                  <a:lnTo>
                    <a:pt x="115938" y="347827"/>
                  </a:lnTo>
                  <a:lnTo>
                    <a:pt x="115938" y="376809"/>
                  </a:lnTo>
                  <a:lnTo>
                    <a:pt x="144919" y="376809"/>
                  </a:lnTo>
                  <a:lnTo>
                    <a:pt x="144919" y="347827"/>
                  </a:lnTo>
                  <a:close/>
                </a:path>
                <a:path w="203200" h="840740">
                  <a:moveTo>
                    <a:pt x="173913" y="666686"/>
                  </a:moveTo>
                  <a:lnTo>
                    <a:pt x="144932" y="666686"/>
                  </a:lnTo>
                  <a:lnTo>
                    <a:pt x="144932" y="695667"/>
                  </a:lnTo>
                  <a:lnTo>
                    <a:pt x="144932" y="724649"/>
                  </a:lnTo>
                  <a:lnTo>
                    <a:pt x="173913" y="724649"/>
                  </a:lnTo>
                  <a:lnTo>
                    <a:pt x="173913" y="695667"/>
                  </a:lnTo>
                  <a:lnTo>
                    <a:pt x="173913" y="666686"/>
                  </a:lnTo>
                  <a:close/>
                </a:path>
                <a:path w="203200" h="840740">
                  <a:moveTo>
                    <a:pt x="173913" y="579729"/>
                  </a:moveTo>
                  <a:lnTo>
                    <a:pt x="144932" y="579729"/>
                  </a:lnTo>
                  <a:lnTo>
                    <a:pt x="144932" y="608711"/>
                  </a:lnTo>
                  <a:lnTo>
                    <a:pt x="144932" y="637692"/>
                  </a:lnTo>
                  <a:lnTo>
                    <a:pt x="144932" y="666673"/>
                  </a:lnTo>
                  <a:lnTo>
                    <a:pt x="173913" y="666673"/>
                  </a:lnTo>
                  <a:lnTo>
                    <a:pt x="173913" y="637692"/>
                  </a:lnTo>
                  <a:lnTo>
                    <a:pt x="173913" y="608711"/>
                  </a:lnTo>
                  <a:lnTo>
                    <a:pt x="173913" y="579729"/>
                  </a:lnTo>
                  <a:close/>
                </a:path>
                <a:path w="203200" h="840740">
                  <a:moveTo>
                    <a:pt x="173913" y="521754"/>
                  </a:moveTo>
                  <a:lnTo>
                    <a:pt x="144932" y="521754"/>
                  </a:lnTo>
                  <a:lnTo>
                    <a:pt x="144932" y="550735"/>
                  </a:lnTo>
                  <a:lnTo>
                    <a:pt x="144932" y="579716"/>
                  </a:lnTo>
                  <a:lnTo>
                    <a:pt x="173913" y="579716"/>
                  </a:lnTo>
                  <a:lnTo>
                    <a:pt x="173913" y="550735"/>
                  </a:lnTo>
                  <a:lnTo>
                    <a:pt x="173913" y="521754"/>
                  </a:lnTo>
                  <a:close/>
                </a:path>
                <a:path w="203200" h="840740">
                  <a:moveTo>
                    <a:pt x="173913" y="434797"/>
                  </a:moveTo>
                  <a:lnTo>
                    <a:pt x="144932" y="434797"/>
                  </a:lnTo>
                  <a:lnTo>
                    <a:pt x="144932" y="463778"/>
                  </a:lnTo>
                  <a:lnTo>
                    <a:pt x="144932" y="492760"/>
                  </a:lnTo>
                  <a:lnTo>
                    <a:pt x="144932" y="521741"/>
                  </a:lnTo>
                  <a:lnTo>
                    <a:pt x="173913" y="521741"/>
                  </a:lnTo>
                  <a:lnTo>
                    <a:pt x="173913" y="492760"/>
                  </a:lnTo>
                  <a:lnTo>
                    <a:pt x="173913" y="463778"/>
                  </a:lnTo>
                  <a:lnTo>
                    <a:pt x="173913" y="434797"/>
                  </a:lnTo>
                  <a:close/>
                </a:path>
                <a:path w="203200" h="840740">
                  <a:moveTo>
                    <a:pt x="173913" y="376821"/>
                  </a:moveTo>
                  <a:lnTo>
                    <a:pt x="144932" y="376821"/>
                  </a:lnTo>
                  <a:lnTo>
                    <a:pt x="144932" y="405803"/>
                  </a:lnTo>
                  <a:lnTo>
                    <a:pt x="173913" y="405803"/>
                  </a:lnTo>
                  <a:lnTo>
                    <a:pt x="173913" y="376821"/>
                  </a:lnTo>
                  <a:close/>
                </a:path>
                <a:path w="203200" h="840740">
                  <a:moveTo>
                    <a:pt x="173913" y="347827"/>
                  </a:moveTo>
                  <a:lnTo>
                    <a:pt x="144932" y="347827"/>
                  </a:lnTo>
                  <a:lnTo>
                    <a:pt x="144932" y="376809"/>
                  </a:lnTo>
                  <a:lnTo>
                    <a:pt x="173913" y="376809"/>
                  </a:lnTo>
                  <a:lnTo>
                    <a:pt x="173913" y="347827"/>
                  </a:lnTo>
                  <a:close/>
                </a:path>
                <a:path w="203200" h="840740">
                  <a:moveTo>
                    <a:pt x="173913" y="289864"/>
                  </a:moveTo>
                  <a:lnTo>
                    <a:pt x="144932" y="289864"/>
                  </a:lnTo>
                  <a:lnTo>
                    <a:pt x="144932" y="318846"/>
                  </a:lnTo>
                  <a:lnTo>
                    <a:pt x="173913" y="318846"/>
                  </a:lnTo>
                  <a:lnTo>
                    <a:pt x="173913" y="289864"/>
                  </a:lnTo>
                  <a:close/>
                </a:path>
                <a:path w="203200" h="840740">
                  <a:moveTo>
                    <a:pt x="173913" y="260870"/>
                  </a:moveTo>
                  <a:lnTo>
                    <a:pt x="144932" y="260870"/>
                  </a:lnTo>
                  <a:lnTo>
                    <a:pt x="144932" y="289852"/>
                  </a:lnTo>
                  <a:lnTo>
                    <a:pt x="173913" y="289852"/>
                  </a:lnTo>
                  <a:lnTo>
                    <a:pt x="173913" y="260870"/>
                  </a:lnTo>
                  <a:close/>
                </a:path>
                <a:path w="203200" h="840740">
                  <a:moveTo>
                    <a:pt x="202907" y="521754"/>
                  </a:moveTo>
                  <a:lnTo>
                    <a:pt x="173926" y="521754"/>
                  </a:lnTo>
                  <a:lnTo>
                    <a:pt x="173926" y="550735"/>
                  </a:lnTo>
                  <a:lnTo>
                    <a:pt x="173926" y="579716"/>
                  </a:lnTo>
                  <a:lnTo>
                    <a:pt x="202907" y="579716"/>
                  </a:lnTo>
                  <a:lnTo>
                    <a:pt x="202907" y="550735"/>
                  </a:lnTo>
                  <a:lnTo>
                    <a:pt x="202907" y="521754"/>
                  </a:lnTo>
                  <a:close/>
                </a:path>
                <a:path w="203200" h="840740">
                  <a:moveTo>
                    <a:pt x="202907" y="463778"/>
                  </a:moveTo>
                  <a:lnTo>
                    <a:pt x="173926" y="463778"/>
                  </a:lnTo>
                  <a:lnTo>
                    <a:pt x="173926" y="492760"/>
                  </a:lnTo>
                  <a:lnTo>
                    <a:pt x="173926" y="521741"/>
                  </a:lnTo>
                  <a:lnTo>
                    <a:pt x="202907" y="521741"/>
                  </a:lnTo>
                  <a:lnTo>
                    <a:pt x="202907" y="492760"/>
                  </a:lnTo>
                  <a:lnTo>
                    <a:pt x="202907" y="463778"/>
                  </a:lnTo>
                  <a:close/>
                </a:path>
                <a:path w="203200" h="840740">
                  <a:moveTo>
                    <a:pt x="202907" y="289864"/>
                  </a:moveTo>
                  <a:lnTo>
                    <a:pt x="173926" y="289864"/>
                  </a:lnTo>
                  <a:lnTo>
                    <a:pt x="173926" y="318846"/>
                  </a:lnTo>
                  <a:lnTo>
                    <a:pt x="173926" y="347827"/>
                  </a:lnTo>
                  <a:lnTo>
                    <a:pt x="202907" y="347827"/>
                  </a:lnTo>
                  <a:lnTo>
                    <a:pt x="202907" y="318846"/>
                  </a:lnTo>
                  <a:lnTo>
                    <a:pt x="202907" y="289864"/>
                  </a:lnTo>
                  <a:close/>
                </a:path>
              </a:pathLst>
            </a:custGeom>
            <a:solidFill>
              <a:srgbClr val="000000"/>
            </a:solidFill>
          </p:spPr>
          <p:txBody>
            <a:bodyPr wrap="square" lIns="0" tIns="0" rIns="0" bIns="0" rtlCol="0"/>
            <a:lstStyle/>
            <a:p>
              <a:endParaRPr/>
            </a:p>
          </p:txBody>
        </p:sp>
        <p:sp>
          <p:nvSpPr>
            <p:cNvPr id="29" name="object 29"/>
            <p:cNvSpPr/>
            <p:nvPr/>
          </p:nvSpPr>
          <p:spPr>
            <a:xfrm>
              <a:off x="2274201" y="5903048"/>
              <a:ext cx="840740" cy="840740"/>
            </a:xfrm>
            <a:custGeom>
              <a:avLst/>
              <a:gdLst/>
              <a:ahLst/>
              <a:cxnLst/>
              <a:rect l="l" t="t" r="r" b="b"/>
              <a:pathLst>
                <a:path w="840739" h="840740">
                  <a:moveTo>
                    <a:pt x="144919" y="739152"/>
                  </a:moveTo>
                  <a:lnTo>
                    <a:pt x="141490" y="722223"/>
                  </a:lnTo>
                  <a:lnTo>
                    <a:pt x="132181" y="708406"/>
                  </a:lnTo>
                  <a:lnTo>
                    <a:pt x="118364" y="699084"/>
                  </a:lnTo>
                  <a:lnTo>
                    <a:pt x="101447" y="695667"/>
                  </a:lnTo>
                  <a:lnTo>
                    <a:pt x="84505" y="699084"/>
                  </a:lnTo>
                  <a:lnTo>
                    <a:pt x="70688" y="708406"/>
                  </a:lnTo>
                  <a:lnTo>
                    <a:pt x="61366" y="722223"/>
                  </a:lnTo>
                  <a:lnTo>
                    <a:pt x="57962" y="739152"/>
                  </a:lnTo>
                  <a:lnTo>
                    <a:pt x="61366" y="756081"/>
                  </a:lnTo>
                  <a:lnTo>
                    <a:pt x="70688" y="769899"/>
                  </a:lnTo>
                  <a:lnTo>
                    <a:pt x="84505" y="779221"/>
                  </a:lnTo>
                  <a:lnTo>
                    <a:pt x="101447" y="782637"/>
                  </a:lnTo>
                  <a:lnTo>
                    <a:pt x="118364" y="779221"/>
                  </a:lnTo>
                  <a:lnTo>
                    <a:pt x="132181" y="769899"/>
                  </a:lnTo>
                  <a:lnTo>
                    <a:pt x="141490" y="756081"/>
                  </a:lnTo>
                  <a:lnTo>
                    <a:pt x="144919" y="739152"/>
                  </a:lnTo>
                  <a:close/>
                </a:path>
                <a:path w="840739" h="840740">
                  <a:moveTo>
                    <a:pt x="144919" y="101447"/>
                  </a:moveTo>
                  <a:lnTo>
                    <a:pt x="141503" y="84531"/>
                  </a:lnTo>
                  <a:lnTo>
                    <a:pt x="132181" y="70700"/>
                  </a:lnTo>
                  <a:lnTo>
                    <a:pt x="118364" y="61391"/>
                  </a:lnTo>
                  <a:lnTo>
                    <a:pt x="101447" y="57962"/>
                  </a:lnTo>
                  <a:lnTo>
                    <a:pt x="84505" y="61391"/>
                  </a:lnTo>
                  <a:lnTo>
                    <a:pt x="70688" y="70700"/>
                  </a:lnTo>
                  <a:lnTo>
                    <a:pt x="61366" y="84531"/>
                  </a:lnTo>
                  <a:lnTo>
                    <a:pt x="57962" y="101447"/>
                  </a:lnTo>
                  <a:lnTo>
                    <a:pt x="61366" y="118376"/>
                  </a:lnTo>
                  <a:lnTo>
                    <a:pt x="70688" y="132194"/>
                  </a:lnTo>
                  <a:lnTo>
                    <a:pt x="84505" y="141503"/>
                  </a:lnTo>
                  <a:lnTo>
                    <a:pt x="101447" y="144919"/>
                  </a:lnTo>
                  <a:lnTo>
                    <a:pt x="118364" y="141503"/>
                  </a:lnTo>
                  <a:lnTo>
                    <a:pt x="132181" y="132194"/>
                  </a:lnTo>
                  <a:lnTo>
                    <a:pt x="141503" y="118376"/>
                  </a:lnTo>
                  <a:lnTo>
                    <a:pt x="144919" y="101447"/>
                  </a:lnTo>
                  <a:close/>
                </a:path>
                <a:path w="840739" h="840740">
                  <a:moveTo>
                    <a:pt x="202895" y="738860"/>
                  </a:moveTo>
                  <a:lnTo>
                    <a:pt x="194856" y="699389"/>
                  </a:lnTo>
                  <a:lnTo>
                    <a:pt x="173913" y="668413"/>
                  </a:lnTo>
                  <a:lnTo>
                    <a:pt x="173913" y="739444"/>
                  </a:lnTo>
                  <a:lnTo>
                    <a:pt x="168148" y="767638"/>
                  </a:lnTo>
                  <a:lnTo>
                    <a:pt x="152577" y="790638"/>
                  </a:lnTo>
                  <a:lnTo>
                    <a:pt x="129514" y="806132"/>
                  </a:lnTo>
                  <a:lnTo>
                    <a:pt x="101295" y="811771"/>
                  </a:lnTo>
                  <a:lnTo>
                    <a:pt x="73164" y="806043"/>
                  </a:lnTo>
                  <a:lnTo>
                    <a:pt x="50203" y="790536"/>
                  </a:lnTo>
                  <a:lnTo>
                    <a:pt x="34696" y="767562"/>
                  </a:lnTo>
                  <a:lnTo>
                    <a:pt x="28981" y="739444"/>
                  </a:lnTo>
                  <a:lnTo>
                    <a:pt x="29032" y="738860"/>
                  </a:lnTo>
                  <a:lnTo>
                    <a:pt x="34721" y="710958"/>
                  </a:lnTo>
                  <a:lnTo>
                    <a:pt x="50292" y="687959"/>
                  </a:lnTo>
                  <a:lnTo>
                    <a:pt x="73355" y="672477"/>
                  </a:lnTo>
                  <a:lnTo>
                    <a:pt x="101587" y="666838"/>
                  </a:lnTo>
                  <a:lnTo>
                    <a:pt x="129781" y="672592"/>
                  </a:lnTo>
                  <a:lnTo>
                    <a:pt x="152781" y="688162"/>
                  </a:lnTo>
                  <a:lnTo>
                    <a:pt x="168262" y="711225"/>
                  </a:lnTo>
                  <a:lnTo>
                    <a:pt x="173913" y="739444"/>
                  </a:lnTo>
                  <a:lnTo>
                    <a:pt x="173913" y="668413"/>
                  </a:lnTo>
                  <a:lnTo>
                    <a:pt x="173075" y="667169"/>
                  </a:lnTo>
                  <a:lnTo>
                    <a:pt x="172580" y="666838"/>
                  </a:lnTo>
                  <a:lnTo>
                    <a:pt x="140792" y="645477"/>
                  </a:lnTo>
                  <a:lnTo>
                    <a:pt x="101295" y="637552"/>
                  </a:lnTo>
                  <a:lnTo>
                    <a:pt x="61887" y="645553"/>
                  </a:lnTo>
                  <a:lnTo>
                    <a:pt x="29705" y="667270"/>
                  </a:lnTo>
                  <a:lnTo>
                    <a:pt x="7988" y="699452"/>
                  </a:lnTo>
                  <a:lnTo>
                    <a:pt x="0" y="738860"/>
                  </a:lnTo>
                  <a:lnTo>
                    <a:pt x="50" y="739444"/>
                  </a:lnTo>
                  <a:lnTo>
                    <a:pt x="8026" y="778637"/>
                  </a:lnTo>
                  <a:lnTo>
                    <a:pt x="29806" y="810844"/>
                  </a:lnTo>
                  <a:lnTo>
                    <a:pt x="62090" y="832548"/>
                  </a:lnTo>
                  <a:lnTo>
                    <a:pt x="101587" y="840460"/>
                  </a:lnTo>
                  <a:lnTo>
                    <a:pt x="141058" y="832434"/>
                  </a:lnTo>
                  <a:lnTo>
                    <a:pt x="171615" y="811771"/>
                  </a:lnTo>
                  <a:lnTo>
                    <a:pt x="173278" y="810641"/>
                  </a:lnTo>
                  <a:lnTo>
                    <a:pt x="194970" y="778370"/>
                  </a:lnTo>
                  <a:lnTo>
                    <a:pt x="202895" y="738860"/>
                  </a:lnTo>
                  <a:close/>
                </a:path>
                <a:path w="840739" h="840740">
                  <a:moveTo>
                    <a:pt x="203034" y="101307"/>
                  </a:moveTo>
                  <a:lnTo>
                    <a:pt x="195033" y="61899"/>
                  </a:lnTo>
                  <a:lnTo>
                    <a:pt x="173761" y="30378"/>
                  </a:lnTo>
                  <a:lnTo>
                    <a:pt x="173761" y="101587"/>
                  </a:lnTo>
                  <a:lnTo>
                    <a:pt x="167995" y="129794"/>
                  </a:lnTo>
                  <a:lnTo>
                    <a:pt x="152425" y="152793"/>
                  </a:lnTo>
                  <a:lnTo>
                    <a:pt x="129362" y="168275"/>
                  </a:lnTo>
                  <a:lnTo>
                    <a:pt x="101155" y="173913"/>
                  </a:lnTo>
                  <a:lnTo>
                    <a:pt x="72948" y="168173"/>
                  </a:lnTo>
                  <a:lnTo>
                    <a:pt x="49949" y="152590"/>
                  </a:lnTo>
                  <a:lnTo>
                    <a:pt x="34467" y="129527"/>
                  </a:lnTo>
                  <a:lnTo>
                    <a:pt x="28829" y="101307"/>
                  </a:lnTo>
                  <a:lnTo>
                    <a:pt x="34544" y="73190"/>
                  </a:lnTo>
                  <a:lnTo>
                    <a:pt x="50050" y="50215"/>
                  </a:lnTo>
                  <a:lnTo>
                    <a:pt x="73025" y="34709"/>
                  </a:lnTo>
                  <a:lnTo>
                    <a:pt x="101155" y="28981"/>
                  </a:lnTo>
                  <a:lnTo>
                    <a:pt x="101447" y="28981"/>
                  </a:lnTo>
                  <a:lnTo>
                    <a:pt x="129628" y="34734"/>
                  </a:lnTo>
                  <a:lnTo>
                    <a:pt x="152628" y="50317"/>
                  </a:lnTo>
                  <a:lnTo>
                    <a:pt x="168109" y="73380"/>
                  </a:lnTo>
                  <a:lnTo>
                    <a:pt x="173761" y="101587"/>
                  </a:lnTo>
                  <a:lnTo>
                    <a:pt x="173761" y="30378"/>
                  </a:lnTo>
                  <a:lnTo>
                    <a:pt x="173316" y="29718"/>
                  </a:lnTo>
                  <a:lnTo>
                    <a:pt x="172237" y="28981"/>
                  </a:lnTo>
                  <a:lnTo>
                    <a:pt x="141135" y="8001"/>
                  </a:lnTo>
                  <a:lnTo>
                    <a:pt x="101727" y="0"/>
                  </a:lnTo>
                  <a:lnTo>
                    <a:pt x="101447" y="0"/>
                  </a:lnTo>
                  <a:lnTo>
                    <a:pt x="61963" y="8026"/>
                  </a:lnTo>
                  <a:lnTo>
                    <a:pt x="29743" y="29819"/>
                  </a:lnTo>
                  <a:lnTo>
                    <a:pt x="8051" y="62090"/>
                  </a:lnTo>
                  <a:lnTo>
                    <a:pt x="127" y="101587"/>
                  </a:lnTo>
                  <a:lnTo>
                    <a:pt x="8153" y="141071"/>
                  </a:lnTo>
                  <a:lnTo>
                    <a:pt x="29946" y="173291"/>
                  </a:lnTo>
                  <a:lnTo>
                    <a:pt x="62217" y="194983"/>
                  </a:lnTo>
                  <a:lnTo>
                    <a:pt x="101727" y="202895"/>
                  </a:lnTo>
                  <a:lnTo>
                    <a:pt x="141211" y="194868"/>
                  </a:lnTo>
                  <a:lnTo>
                    <a:pt x="172186" y="173913"/>
                  </a:lnTo>
                  <a:lnTo>
                    <a:pt x="173431" y="173088"/>
                  </a:lnTo>
                  <a:lnTo>
                    <a:pt x="195122" y="140804"/>
                  </a:lnTo>
                  <a:lnTo>
                    <a:pt x="203034" y="101307"/>
                  </a:lnTo>
                  <a:close/>
                </a:path>
                <a:path w="840739" h="840740">
                  <a:moveTo>
                    <a:pt x="753643" y="579729"/>
                  </a:moveTo>
                  <a:lnTo>
                    <a:pt x="724662" y="579729"/>
                  </a:lnTo>
                  <a:lnTo>
                    <a:pt x="724662" y="608711"/>
                  </a:lnTo>
                  <a:lnTo>
                    <a:pt x="753643" y="608711"/>
                  </a:lnTo>
                  <a:lnTo>
                    <a:pt x="753643" y="579729"/>
                  </a:lnTo>
                  <a:close/>
                </a:path>
                <a:path w="840739" h="840740">
                  <a:moveTo>
                    <a:pt x="753643" y="550735"/>
                  </a:moveTo>
                  <a:lnTo>
                    <a:pt x="724662" y="550735"/>
                  </a:lnTo>
                  <a:lnTo>
                    <a:pt x="724662" y="579716"/>
                  </a:lnTo>
                  <a:lnTo>
                    <a:pt x="753643" y="579716"/>
                  </a:lnTo>
                  <a:lnTo>
                    <a:pt x="753643" y="550735"/>
                  </a:lnTo>
                  <a:close/>
                </a:path>
                <a:path w="840739" h="840740">
                  <a:moveTo>
                    <a:pt x="782624" y="811618"/>
                  </a:moveTo>
                  <a:lnTo>
                    <a:pt x="753643" y="811618"/>
                  </a:lnTo>
                  <a:lnTo>
                    <a:pt x="753643" y="840600"/>
                  </a:lnTo>
                  <a:lnTo>
                    <a:pt x="782624" y="840600"/>
                  </a:lnTo>
                  <a:lnTo>
                    <a:pt x="782624" y="811618"/>
                  </a:lnTo>
                  <a:close/>
                </a:path>
                <a:path w="840739" h="840740">
                  <a:moveTo>
                    <a:pt x="782624" y="753643"/>
                  </a:moveTo>
                  <a:lnTo>
                    <a:pt x="753643" y="753643"/>
                  </a:lnTo>
                  <a:lnTo>
                    <a:pt x="753643" y="782624"/>
                  </a:lnTo>
                  <a:lnTo>
                    <a:pt x="724662" y="782624"/>
                  </a:lnTo>
                  <a:lnTo>
                    <a:pt x="724662" y="811606"/>
                  </a:lnTo>
                  <a:lnTo>
                    <a:pt x="753643" y="811606"/>
                  </a:lnTo>
                  <a:lnTo>
                    <a:pt x="782624" y="811606"/>
                  </a:lnTo>
                  <a:lnTo>
                    <a:pt x="782624" y="782624"/>
                  </a:lnTo>
                  <a:lnTo>
                    <a:pt x="782624" y="753643"/>
                  </a:lnTo>
                  <a:close/>
                </a:path>
                <a:path w="840739" h="840740">
                  <a:moveTo>
                    <a:pt x="782624" y="695667"/>
                  </a:moveTo>
                  <a:lnTo>
                    <a:pt x="753643" y="695667"/>
                  </a:lnTo>
                  <a:lnTo>
                    <a:pt x="753643" y="666686"/>
                  </a:lnTo>
                  <a:lnTo>
                    <a:pt x="724662" y="666686"/>
                  </a:lnTo>
                  <a:lnTo>
                    <a:pt x="724662" y="695667"/>
                  </a:lnTo>
                  <a:lnTo>
                    <a:pt x="724662" y="724649"/>
                  </a:lnTo>
                  <a:lnTo>
                    <a:pt x="753643" y="724649"/>
                  </a:lnTo>
                  <a:lnTo>
                    <a:pt x="782624" y="724649"/>
                  </a:lnTo>
                  <a:lnTo>
                    <a:pt x="782624" y="695667"/>
                  </a:lnTo>
                  <a:close/>
                </a:path>
                <a:path w="840739" h="840740">
                  <a:moveTo>
                    <a:pt x="782624" y="101447"/>
                  </a:moveTo>
                  <a:lnTo>
                    <a:pt x="779208" y="84531"/>
                  </a:lnTo>
                  <a:lnTo>
                    <a:pt x="769886" y="70700"/>
                  </a:lnTo>
                  <a:lnTo>
                    <a:pt x="756069" y="61391"/>
                  </a:lnTo>
                  <a:lnTo>
                    <a:pt x="739140" y="57962"/>
                  </a:lnTo>
                  <a:lnTo>
                    <a:pt x="722210" y="61391"/>
                  </a:lnTo>
                  <a:lnTo>
                    <a:pt x="708393" y="70700"/>
                  </a:lnTo>
                  <a:lnTo>
                    <a:pt x="699084" y="84531"/>
                  </a:lnTo>
                  <a:lnTo>
                    <a:pt x="695667" y="101447"/>
                  </a:lnTo>
                  <a:lnTo>
                    <a:pt x="699084" y="118376"/>
                  </a:lnTo>
                  <a:lnTo>
                    <a:pt x="708393" y="132207"/>
                  </a:lnTo>
                  <a:lnTo>
                    <a:pt x="722210" y="141516"/>
                  </a:lnTo>
                  <a:lnTo>
                    <a:pt x="739140" y="144932"/>
                  </a:lnTo>
                  <a:lnTo>
                    <a:pt x="756069" y="141516"/>
                  </a:lnTo>
                  <a:lnTo>
                    <a:pt x="769886" y="132207"/>
                  </a:lnTo>
                  <a:lnTo>
                    <a:pt x="779208" y="118376"/>
                  </a:lnTo>
                  <a:lnTo>
                    <a:pt x="782624" y="101447"/>
                  </a:lnTo>
                  <a:close/>
                </a:path>
                <a:path w="840739" h="840740">
                  <a:moveTo>
                    <a:pt x="811606" y="405803"/>
                  </a:moveTo>
                  <a:lnTo>
                    <a:pt x="782624" y="405803"/>
                  </a:lnTo>
                  <a:lnTo>
                    <a:pt x="782624" y="434784"/>
                  </a:lnTo>
                  <a:lnTo>
                    <a:pt x="811606" y="434784"/>
                  </a:lnTo>
                  <a:lnTo>
                    <a:pt x="811606" y="405803"/>
                  </a:lnTo>
                  <a:close/>
                </a:path>
                <a:path w="840739" h="840740">
                  <a:moveTo>
                    <a:pt x="811606" y="231889"/>
                  </a:moveTo>
                  <a:lnTo>
                    <a:pt x="782624" y="231889"/>
                  </a:lnTo>
                  <a:lnTo>
                    <a:pt x="753643" y="231889"/>
                  </a:lnTo>
                  <a:lnTo>
                    <a:pt x="753643" y="260870"/>
                  </a:lnTo>
                  <a:lnTo>
                    <a:pt x="782624" y="260870"/>
                  </a:lnTo>
                  <a:lnTo>
                    <a:pt x="811606" y="260870"/>
                  </a:lnTo>
                  <a:lnTo>
                    <a:pt x="811606" y="231889"/>
                  </a:lnTo>
                  <a:close/>
                </a:path>
                <a:path w="840739" h="840740">
                  <a:moveTo>
                    <a:pt x="840600" y="811618"/>
                  </a:moveTo>
                  <a:lnTo>
                    <a:pt x="811606" y="811618"/>
                  </a:lnTo>
                  <a:lnTo>
                    <a:pt x="811606" y="840600"/>
                  </a:lnTo>
                  <a:lnTo>
                    <a:pt x="840600" y="840600"/>
                  </a:lnTo>
                  <a:lnTo>
                    <a:pt x="840600" y="811618"/>
                  </a:lnTo>
                  <a:close/>
                </a:path>
                <a:path w="840739" h="840740">
                  <a:moveTo>
                    <a:pt x="840600" y="724662"/>
                  </a:moveTo>
                  <a:lnTo>
                    <a:pt x="811606" y="724662"/>
                  </a:lnTo>
                  <a:lnTo>
                    <a:pt x="782624" y="724662"/>
                  </a:lnTo>
                  <a:lnTo>
                    <a:pt x="782624" y="753643"/>
                  </a:lnTo>
                  <a:lnTo>
                    <a:pt x="811606" y="753643"/>
                  </a:lnTo>
                  <a:lnTo>
                    <a:pt x="811606" y="782624"/>
                  </a:lnTo>
                  <a:lnTo>
                    <a:pt x="840600" y="782624"/>
                  </a:lnTo>
                  <a:lnTo>
                    <a:pt x="840600" y="753643"/>
                  </a:lnTo>
                  <a:lnTo>
                    <a:pt x="840600" y="724662"/>
                  </a:lnTo>
                  <a:close/>
                </a:path>
                <a:path w="840739" h="840740">
                  <a:moveTo>
                    <a:pt x="840600" y="666686"/>
                  </a:moveTo>
                  <a:lnTo>
                    <a:pt x="811606" y="666686"/>
                  </a:lnTo>
                  <a:lnTo>
                    <a:pt x="811606" y="695667"/>
                  </a:lnTo>
                  <a:lnTo>
                    <a:pt x="811606" y="724649"/>
                  </a:lnTo>
                  <a:lnTo>
                    <a:pt x="840600" y="724649"/>
                  </a:lnTo>
                  <a:lnTo>
                    <a:pt x="840600" y="695667"/>
                  </a:lnTo>
                  <a:lnTo>
                    <a:pt x="840600" y="666686"/>
                  </a:lnTo>
                  <a:close/>
                </a:path>
                <a:path w="840739" h="840740">
                  <a:moveTo>
                    <a:pt x="840600" y="579729"/>
                  </a:moveTo>
                  <a:lnTo>
                    <a:pt x="811606" y="579729"/>
                  </a:lnTo>
                  <a:lnTo>
                    <a:pt x="782624" y="579729"/>
                  </a:lnTo>
                  <a:lnTo>
                    <a:pt x="782624" y="608711"/>
                  </a:lnTo>
                  <a:lnTo>
                    <a:pt x="753643" y="608711"/>
                  </a:lnTo>
                  <a:lnTo>
                    <a:pt x="753643" y="637692"/>
                  </a:lnTo>
                  <a:lnTo>
                    <a:pt x="782624" y="637692"/>
                  </a:lnTo>
                  <a:lnTo>
                    <a:pt x="811606" y="637692"/>
                  </a:lnTo>
                  <a:lnTo>
                    <a:pt x="811606" y="608711"/>
                  </a:lnTo>
                  <a:lnTo>
                    <a:pt x="840600" y="608711"/>
                  </a:lnTo>
                  <a:lnTo>
                    <a:pt x="840600" y="579729"/>
                  </a:lnTo>
                  <a:close/>
                </a:path>
                <a:path w="840739" h="840740">
                  <a:moveTo>
                    <a:pt x="840600" y="550735"/>
                  </a:moveTo>
                  <a:lnTo>
                    <a:pt x="811606" y="550735"/>
                  </a:lnTo>
                  <a:lnTo>
                    <a:pt x="782624" y="550735"/>
                  </a:lnTo>
                  <a:lnTo>
                    <a:pt x="782624" y="579716"/>
                  </a:lnTo>
                  <a:lnTo>
                    <a:pt x="811606" y="579716"/>
                  </a:lnTo>
                  <a:lnTo>
                    <a:pt x="840600" y="579716"/>
                  </a:lnTo>
                  <a:lnTo>
                    <a:pt x="840600" y="550735"/>
                  </a:lnTo>
                  <a:close/>
                </a:path>
                <a:path w="840739" h="840740">
                  <a:moveTo>
                    <a:pt x="840600" y="463778"/>
                  </a:moveTo>
                  <a:lnTo>
                    <a:pt x="811606" y="463778"/>
                  </a:lnTo>
                  <a:lnTo>
                    <a:pt x="811606" y="434797"/>
                  </a:lnTo>
                  <a:lnTo>
                    <a:pt x="782624" y="434797"/>
                  </a:lnTo>
                  <a:lnTo>
                    <a:pt x="782624" y="463778"/>
                  </a:lnTo>
                  <a:lnTo>
                    <a:pt x="753643" y="463778"/>
                  </a:lnTo>
                  <a:lnTo>
                    <a:pt x="753643" y="492760"/>
                  </a:lnTo>
                  <a:lnTo>
                    <a:pt x="782624" y="492760"/>
                  </a:lnTo>
                  <a:lnTo>
                    <a:pt x="811606" y="492760"/>
                  </a:lnTo>
                  <a:lnTo>
                    <a:pt x="840600" y="492760"/>
                  </a:lnTo>
                  <a:lnTo>
                    <a:pt x="840600" y="463778"/>
                  </a:lnTo>
                  <a:close/>
                </a:path>
                <a:path w="840739" h="840740">
                  <a:moveTo>
                    <a:pt x="840600" y="376821"/>
                  </a:moveTo>
                  <a:lnTo>
                    <a:pt x="811606" y="376821"/>
                  </a:lnTo>
                  <a:lnTo>
                    <a:pt x="811606" y="405803"/>
                  </a:lnTo>
                  <a:lnTo>
                    <a:pt x="840600" y="405803"/>
                  </a:lnTo>
                  <a:lnTo>
                    <a:pt x="840600" y="376821"/>
                  </a:lnTo>
                  <a:close/>
                </a:path>
                <a:path w="840739" h="840740">
                  <a:moveTo>
                    <a:pt x="840600" y="318846"/>
                  </a:moveTo>
                  <a:lnTo>
                    <a:pt x="811606" y="318846"/>
                  </a:lnTo>
                  <a:lnTo>
                    <a:pt x="811606" y="289864"/>
                  </a:lnTo>
                  <a:lnTo>
                    <a:pt x="782624" y="289864"/>
                  </a:lnTo>
                  <a:lnTo>
                    <a:pt x="753643" y="289864"/>
                  </a:lnTo>
                  <a:lnTo>
                    <a:pt x="753643" y="318846"/>
                  </a:lnTo>
                  <a:lnTo>
                    <a:pt x="782624" y="318846"/>
                  </a:lnTo>
                  <a:lnTo>
                    <a:pt x="782624" y="347827"/>
                  </a:lnTo>
                  <a:lnTo>
                    <a:pt x="753643" y="347827"/>
                  </a:lnTo>
                  <a:lnTo>
                    <a:pt x="753643" y="376809"/>
                  </a:lnTo>
                  <a:lnTo>
                    <a:pt x="782624" y="376809"/>
                  </a:lnTo>
                  <a:lnTo>
                    <a:pt x="811606" y="376809"/>
                  </a:lnTo>
                  <a:lnTo>
                    <a:pt x="811606" y="347827"/>
                  </a:lnTo>
                  <a:lnTo>
                    <a:pt x="840600" y="347827"/>
                  </a:lnTo>
                  <a:lnTo>
                    <a:pt x="840600" y="318846"/>
                  </a:lnTo>
                  <a:close/>
                </a:path>
                <a:path w="840739" h="840740">
                  <a:moveTo>
                    <a:pt x="840600" y="101739"/>
                  </a:moveTo>
                  <a:lnTo>
                    <a:pt x="840536" y="101155"/>
                  </a:lnTo>
                  <a:lnTo>
                    <a:pt x="832561" y="61976"/>
                  </a:lnTo>
                  <a:lnTo>
                    <a:pt x="811606" y="31000"/>
                  </a:lnTo>
                  <a:lnTo>
                    <a:pt x="811606" y="101155"/>
                  </a:lnTo>
                  <a:lnTo>
                    <a:pt x="811542" y="101739"/>
                  </a:lnTo>
                  <a:lnTo>
                    <a:pt x="805853" y="129654"/>
                  </a:lnTo>
                  <a:lnTo>
                    <a:pt x="790282" y="152654"/>
                  </a:lnTo>
                  <a:lnTo>
                    <a:pt x="767219" y="168135"/>
                  </a:lnTo>
                  <a:lnTo>
                    <a:pt x="739000" y="173774"/>
                  </a:lnTo>
                  <a:lnTo>
                    <a:pt x="710806" y="168021"/>
                  </a:lnTo>
                  <a:lnTo>
                    <a:pt x="687793" y="152450"/>
                  </a:lnTo>
                  <a:lnTo>
                    <a:pt x="672312" y="129387"/>
                  </a:lnTo>
                  <a:lnTo>
                    <a:pt x="666686" y="101155"/>
                  </a:lnTo>
                  <a:lnTo>
                    <a:pt x="672426" y="72961"/>
                  </a:lnTo>
                  <a:lnTo>
                    <a:pt x="687997" y="49961"/>
                  </a:lnTo>
                  <a:lnTo>
                    <a:pt x="711060" y="34480"/>
                  </a:lnTo>
                  <a:lnTo>
                    <a:pt x="739292" y="28841"/>
                  </a:lnTo>
                  <a:lnTo>
                    <a:pt x="767410" y="34569"/>
                  </a:lnTo>
                  <a:lnTo>
                    <a:pt x="790384" y="50063"/>
                  </a:lnTo>
                  <a:lnTo>
                    <a:pt x="805878" y="73037"/>
                  </a:lnTo>
                  <a:lnTo>
                    <a:pt x="811606" y="101155"/>
                  </a:lnTo>
                  <a:lnTo>
                    <a:pt x="811606" y="31000"/>
                  </a:lnTo>
                  <a:lnTo>
                    <a:pt x="810768" y="29756"/>
                  </a:lnTo>
                  <a:lnTo>
                    <a:pt x="809409" y="28841"/>
                  </a:lnTo>
                  <a:lnTo>
                    <a:pt x="778484" y="8064"/>
                  </a:lnTo>
                  <a:lnTo>
                    <a:pt x="739000" y="139"/>
                  </a:lnTo>
                  <a:lnTo>
                    <a:pt x="699516" y="8178"/>
                  </a:lnTo>
                  <a:lnTo>
                    <a:pt x="667296" y="29972"/>
                  </a:lnTo>
                  <a:lnTo>
                    <a:pt x="645604" y="62242"/>
                  </a:lnTo>
                  <a:lnTo>
                    <a:pt x="637692" y="101739"/>
                  </a:lnTo>
                  <a:lnTo>
                    <a:pt x="645718" y="141224"/>
                  </a:lnTo>
                  <a:lnTo>
                    <a:pt x="667499" y="173443"/>
                  </a:lnTo>
                  <a:lnTo>
                    <a:pt x="699782" y="195135"/>
                  </a:lnTo>
                  <a:lnTo>
                    <a:pt x="739292" y="203047"/>
                  </a:lnTo>
                  <a:lnTo>
                    <a:pt x="778687" y="195059"/>
                  </a:lnTo>
                  <a:lnTo>
                    <a:pt x="810221" y="173774"/>
                  </a:lnTo>
                  <a:lnTo>
                    <a:pt x="810882" y="173342"/>
                  </a:lnTo>
                  <a:lnTo>
                    <a:pt x="832586" y="141160"/>
                  </a:lnTo>
                  <a:lnTo>
                    <a:pt x="840600" y="101739"/>
                  </a:lnTo>
                  <a:close/>
                </a:path>
              </a:pathLst>
            </a:custGeom>
            <a:solidFill>
              <a:srgbClr val="000000"/>
            </a:solidFill>
          </p:spPr>
          <p:txBody>
            <a:bodyPr wrap="square" lIns="0" tIns="0" rIns="0" bIns="0" rtlCol="0"/>
            <a:lstStyle/>
            <a:p>
              <a:endParaRPr/>
            </a:p>
          </p:txBody>
        </p:sp>
        <p:sp>
          <p:nvSpPr>
            <p:cNvPr id="30" name="object 30"/>
            <p:cNvSpPr/>
            <p:nvPr/>
          </p:nvSpPr>
          <p:spPr>
            <a:xfrm>
              <a:off x="2598839" y="6227699"/>
              <a:ext cx="191310" cy="191303"/>
            </a:xfrm>
            <a:prstGeom prst="rect">
              <a:avLst/>
            </a:prstGeom>
            <a:blipFill>
              <a:blip r:embed="rId9" cstate="print"/>
              <a:stretch>
                <a:fillRect/>
              </a:stretch>
            </a:blipFill>
          </p:spPr>
          <p:txBody>
            <a:bodyPr wrap="square" lIns="0" tIns="0" rIns="0" bIns="0" rtlCol="0"/>
            <a:lstStyle/>
            <a:p>
              <a:endParaRPr/>
            </a:p>
          </p:txBody>
        </p:sp>
        <p:sp>
          <p:nvSpPr>
            <p:cNvPr id="31" name="object 31"/>
            <p:cNvSpPr/>
            <p:nvPr/>
          </p:nvSpPr>
          <p:spPr>
            <a:xfrm>
              <a:off x="3420287" y="5667025"/>
              <a:ext cx="1499095" cy="1312640"/>
            </a:xfrm>
            <a:prstGeom prst="rect">
              <a:avLst/>
            </a:prstGeom>
            <a:blipFill>
              <a:blip r:embed="rId10" cstate="print"/>
              <a:stretch>
                <a:fillRect/>
              </a:stretch>
            </a:blipFill>
          </p:spPr>
          <p:txBody>
            <a:bodyPr wrap="square" lIns="0" tIns="0" rIns="0" bIns="0" rtlCol="0"/>
            <a:lstStyle/>
            <a:p>
              <a:endParaRPr/>
            </a:p>
          </p:txBody>
        </p:sp>
      </p:grpSp>
      <p:sp>
        <p:nvSpPr>
          <p:cNvPr id="32" name="object 32"/>
          <p:cNvSpPr txBox="1"/>
          <p:nvPr/>
        </p:nvSpPr>
        <p:spPr>
          <a:xfrm>
            <a:off x="529958" y="6859615"/>
            <a:ext cx="4535641" cy="542290"/>
          </a:xfrm>
          <a:prstGeom prst="rect">
            <a:avLst/>
          </a:prstGeom>
        </p:spPr>
        <p:txBody>
          <a:bodyPr vert="horz" wrap="square" lIns="0" tIns="87630" rIns="0" bIns="0" rtlCol="0">
            <a:spAutoFit/>
          </a:bodyPr>
          <a:lstStyle/>
          <a:p>
            <a:pPr marL="12700">
              <a:lnSpc>
                <a:spcPct val="100000"/>
              </a:lnSpc>
              <a:spcBef>
                <a:spcPts val="690"/>
              </a:spcBef>
            </a:pPr>
            <a:r>
              <a:rPr sz="1200" dirty="0">
                <a:solidFill>
                  <a:srgbClr val="221F1F"/>
                </a:solidFill>
                <a:latin typeface="Arial"/>
                <a:cs typeface="Arial"/>
              </a:rPr>
              <a:t>https://support.google.com/accounts/answer/185839?hl=vi</a:t>
            </a:r>
            <a:endParaRPr sz="1200" dirty="0">
              <a:latin typeface="Arial"/>
              <a:cs typeface="Arial"/>
            </a:endParaRPr>
          </a:p>
          <a:p>
            <a:pPr marL="4234815">
              <a:lnSpc>
                <a:spcPct val="100000"/>
              </a:lnSpc>
              <a:spcBef>
                <a:spcPts val="595"/>
              </a:spcBef>
            </a:pPr>
            <a:r>
              <a:rPr sz="1200" spc="-10" dirty="0">
                <a:solidFill>
                  <a:srgbClr val="386FDE"/>
                </a:solidFill>
                <a:latin typeface="Arial"/>
                <a:cs typeface="Arial"/>
              </a:rPr>
              <a:t>8</a:t>
            </a:r>
            <a:endParaRPr sz="1200" dirty="0">
              <a:latin typeface="Arial"/>
              <a:cs typeface="Arial"/>
            </a:endParaRPr>
          </a:p>
        </p:txBody>
      </p:sp>
      <p:sp>
        <p:nvSpPr>
          <p:cNvPr id="33" name="object 33"/>
          <p:cNvSpPr txBox="1"/>
          <p:nvPr/>
        </p:nvSpPr>
        <p:spPr>
          <a:xfrm>
            <a:off x="860320" y="3012829"/>
            <a:ext cx="931544" cy="284480"/>
          </a:xfrm>
          <a:prstGeom prst="rect">
            <a:avLst/>
          </a:prstGeom>
          <a:solidFill>
            <a:srgbClr val="175AB9"/>
          </a:solidFill>
        </p:spPr>
        <p:txBody>
          <a:bodyPr vert="horz" wrap="square" lIns="0" tIns="34290" rIns="0" bIns="0" rtlCol="0">
            <a:spAutoFit/>
          </a:bodyPr>
          <a:lstStyle/>
          <a:p>
            <a:pPr marL="65405">
              <a:lnSpc>
                <a:spcPct val="100000"/>
              </a:lnSpc>
              <a:spcBef>
                <a:spcPts val="270"/>
              </a:spcBef>
            </a:pPr>
            <a:r>
              <a:rPr sz="1200" spc="-5" dirty="0">
                <a:solidFill>
                  <a:srgbClr val="FFFFFF"/>
                </a:solidFill>
                <a:latin typeface="Arial"/>
                <a:cs typeface="Arial"/>
              </a:rPr>
              <a:t>Truy cập</a:t>
            </a:r>
            <a:r>
              <a:rPr sz="1200" spc="-45" dirty="0">
                <a:solidFill>
                  <a:srgbClr val="FFFFFF"/>
                </a:solidFill>
                <a:latin typeface="Arial"/>
                <a:cs typeface="Arial"/>
              </a:rPr>
              <a:t> </a:t>
            </a:r>
            <a:r>
              <a:rPr sz="1200" spc="-5" dirty="0">
                <a:solidFill>
                  <a:srgbClr val="FFFFFF"/>
                </a:solidFill>
                <a:latin typeface="Arial"/>
                <a:cs typeface="Arial"/>
              </a:rPr>
              <a:t>tại</a:t>
            </a:r>
            <a:endParaRPr sz="1200" dirty="0">
              <a:latin typeface="Arial"/>
              <a:cs typeface="Arial"/>
            </a:endParaRPr>
          </a:p>
        </p:txBody>
      </p:sp>
      <p:sp>
        <p:nvSpPr>
          <p:cNvPr id="34" name="object 34"/>
          <p:cNvSpPr txBox="1"/>
          <p:nvPr/>
        </p:nvSpPr>
        <p:spPr>
          <a:xfrm>
            <a:off x="823065" y="6033907"/>
            <a:ext cx="931544" cy="284480"/>
          </a:xfrm>
          <a:prstGeom prst="rect">
            <a:avLst/>
          </a:prstGeom>
          <a:solidFill>
            <a:srgbClr val="175AB9"/>
          </a:solidFill>
        </p:spPr>
        <p:txBody>
          <a:bodyPr vert="horz" wrap="square" lIns="0" tIns="34290" rIns="0" bIns="0" rtlCol="0">
            <a:spAutoFit/>
          </a:bodyPr>
          <a:lstStyle/>
          <a:p>
            <a:pPr marL="65405">
              <a:lnSpc>
                <a:spcPct val="100000"/>
              </a:lnSpc>
              <a:spcBef>
                <a:spcPts val="270"/>
              </a:spcBef>
            </a:pPr>
            <a:r>
              <a:rPr sz="1200" spc="-5" dirty="0">
                <a:solidFill>
                  <a:srgbClr val="FFFFFF"/>
                </a:solidFill>
                <a:latin typeface="Arial"/>
                <a:cs typeface="Arial"/>
              </a:rPr>
              <a:t>Truy cập</a:t>
            </a:r>
            <a:r>
              <a:rPr sz="1200" spc="-45" dirty="0">
                <a:solidFill>
                  <a:srgbClr val="FFFFFF"/>
                </a:solidFill>
                <a:latin typeface="Arial"/>
                <a:cs typeface="Arial"/>
              </a:rPr>
              <a:t> </a:t>
            </a:r>
            <a:r>
              <a:rPr sz="1200" spc="-5" dirty="0">
                <a:solidFill>
                  <a:srgbClr val="FFFFFF"/>
                </a:solidFill>
                <a:latin typeface="Arial"/>
                <a:cs typeface="Arial"/>
              </a:rPr>
              <a:t>tại</a:t>
            </a:r>
            <a:endParaRPr sz="1200" dirty="0">
              <a:latin typeface="Arial"/>
              <a:cs typeface="Arial"/>
            </a:endParaRPr>
          </a:p>
        </p:txBody>
      </p:sp>
      <p:grpSp>
        <p:nvGrpSpPr>
          <p:cNvPr id="35" name="object 35"/>
          <p:cNvGrpSpPr/>
          <p:nvPr/>
        </p:nvGrpSpPr>
        <p:grpSpPr>
          <a:xfrm>
            <a:off x="2222859" y="2660256"/>
            <a:ext cx="2742526" cy="1312633"/>
            <a:chOff x="2184057" y="2660256"/>
            <a:chExt cx="2742526" cy="1312633"/>
          </a:xfrm>
        </p:grpSpPr>
        <p:sp>
          <p:nvSpPr>
            <p:cNvPr id="37" name="object 37"/>
            <p:cNvSpPr/>
            <p:nvPr/>
          </p:nvSpPr>
          <p:spPr>
            <a:xfrm>
              <a:off x="2251544" y="2915437"/>
              <a:ext cx="877455" cy="877468"/>
            </a:xfrm>
            <a:prstGeom prst="rect">
              <a:avLst/>
            </a:prstGeom>
            <a:blipFill>
              <a:blip r:embed="rId11" cstate="print"/>
              <a:stretch>
                <a:fillRect/>
              </a:stretch>
            </a:blipFill>
          </p:spPr>
          <p:txBody>
            <a:bodyPr wrap="square" lIns="0" tIns="0" rIns="0" bIns="0" rtlCol="0"/>
            <a:lstStyle/>
            <a:p>
              <a:endParaRPr/>
            </a:p>
          </p:txBody>
        </p:sp>
        <p:sp>
          <p:nvSpPr>
            <p:cNvPr id="38" name="object 38"/>
            <p:cNvSpPr/>
            <p:nvPr/>
          </p:nvSpPr>
          <p:spPr>
            <a:xfrm>
              <a:off x="2184057" y="2854718"/>
              <a:ext cx="379095" cy="394970"/>
            </a:xfrm>
            <a:custGeom>
              <a:avLst/>
              <a:gdLst/>
              <a:ahLst/>
              <a:cxnLst/>
              <a:rect l="l" t="t" r="r" b="b"/>
              <a:pathLst>
                <a:path w="379094" h="394969">
                  <a:moveTo>
                    <a:pt x="0" y="394512"/>
                  </a:moveTo>
                  <a:lnTo>
                    <a:pt x="0" y="170434"/>
                  </a:lnTo>
                  <a:lnTo>
                    <a:pt x="6115" y="125261"/>
                  </a:lnTo>
                  <a:lnTo>
                    <a:pt x="23355" y="84585"/>
                  </a:lnTo>
                  <a:lnTo>
                    <a:pt x="50064" y="50064"/>
                  </a:lnTo>
                  <a:lnTo>
                    <a:pt x="84585" y="23355"/>
                  </a:lnTo>
                  <a:lnTo>
                    <a:pt x="125261" y="6115"/>
                  </a:lnTo>
                  <a:lnTo>
                    <a:pt x="170434" y="0"/>
                  </a:lnTo>
                  <a:lnTo>
                    <a:pt x="379069" y="0"/>
                  </a:lnTo>
                </a:path>
              </a:pathLst>
            </a:custGeom>
            <a:ln w="38100">
              <a:solidFill>
                <a:srgbClr val="C2201F"/>
              </a:solidFill>
            </a:ln>
          </p:spPr>
          <p:txBody>
            <a:bodyPr wrap="square" lIns="0" tIns="0" rIns="0" bIns="0" rtlCol="0"/>
            <a:lstStyle/>
            <a:p>
              <a:endParaRPr/>
            </a:p>
          </p:txBody>
        </p:sp>
        <p:sp>
          <p:nvSpPr>
            <p:cNvPr id="39" name="object 39"/>
            <p:cNvSpPr/>
            <p:nvPr/>
          </p:nvSpPr>
          <p:spPr>
            <a:xfrm>
              <a:off x="2814027" y="2853601"/>
              <a:ext cx="379095" cy="394970"/>
            </a:xfrm>
            <a:custGeom>
              <a:avLst/>
              <a:gdLst/>
              <a:ahLst/>
              <a:cxnLst/>
              <a:rect l="l" t="t" r="r" b="b"/>
              <a:pathLst>
                <a:path w="379094" h="394969">
                  <a:moveTo>
                    <a:pt x="379069" y="394512"/>
                  </a:moveTo>
                  <a:lnTo>
                    <a:pt x="379069" y="170434"/>
                  </a:lnTo>
                  <a:lnTo>
                    <a:pt x="372954" y="125261"/>
                  </a:lnTo>
                  <a:lnTo>
                    <a:pt x="355713" y="84585"/>
                  </a:lnTo>
                  <a:lnTo>
                    <a:pt x="329004" y="50064"/>
                  </a:lnTo>
                  <a:lnTo>
                    <a:pt x="294483" y="23355"/>
                  </a:lnTo>
                  <a:lnTo>
                    <a:pt x="253808" y="6115"/>
                  </a:lnTo>
                  <a:lnTo>
                    <a:pt x="208635" y="0"/>
                  </a:lnTo>
                  <a:lnTo>
                    <a:pt x="0" y="0"/>
                  </a:lnTo>
                </a:path>
              </a:pathLst>
            </a:custGeom>
            <a:ln w="38100">
              <a:solidFill>
                <a:srgbClr val="F8A900"/>
              </a:solidFill>
            </a:ln>
          </p:spPr>
          <p:txBody>
            <a:bodyPr wrap="square" lIns="0" tIns="0" rIns="0" bIns="0" rtlCol="0"/>
            <a:lstStyle/>
            <a:p>
              <a:endParaRPr/>
            </a:p>
          </p:txBody>
        </p:sp>
        <p:sp>
          <p:nvSpPr>
            <p:cNvPr id="40" name="object 40"/>
            <p:cNvSpPr/>
            <p:nvPr/>
          </p:nvSpPr>
          <p:spPr>
            <a:xfrm>
              <a:off x="2184057" y="3466249"/>
              <a:ext cx="379095" cy="394970"/>
            </a:xfrm>
            <a:custGeom>
              <a:avLst/>
              <a:gdLst/>
              <a:ahLst/>
              <a:cxnLst/>
              <a:rect l="l" t="t" r="r" b="b"/>
              <a:pathLst>
                <a:path w="379094" h="394970">
                  <a:moveTo>
                    <a:pt x="0" y="0"/>
                  </a:moveTo>
                  <a:lnTo>
                    <a:pt x="0" y="224078"/>
                  </a:lnTo>
                  <a:lnTo>
                    <a:pt x="6115" y="269251"/>
                  </a:lnTo>
                  <a:lnTo>
                    <a:pt x="23355" y="309927"/>
                  </a:lnTo>
                  <a:lnTo>
                    <a:pt x="50064" y="344447"/>
                  </a:lnTo>
                  <a:lnTo>
                    <a:pt x="84585" y="371157"/>
                  </a:lnTo>
                  <a:lnTo>
                    <a:pt x="125261" y="388397"/>
                  </a:lnTo>
                  <a:lnTo>
                    <a:pt x="170434" y="394512"/>
                  </a:lnTo>
                  <a:lnTo>
                    <a:pt x="379069" y="394512"/>
                  </a:lnTo>
                </a:path>
              </a:pathLst>
            </a:custGeom>
            <a:ln w="38100">
              <a:solidFill>
                <a:srgbClr val="175AB9"/>
              </a:solidFill>
            </a:ln>
          </p:spPr>
          <p:txBody>
            <a:bodyPr wrap="square" lIns="0" tIns="0" rIns="0" bIns="0" rtlCol="0"/>
            <a:lstStyle/>
            <a:p>
              <a:endParaRPr/>
            </a:p>
          </p:txBody>
        </p:sp>
        <p:sp>
          <p:nvSpPr>
            <p:cNvPr id="41" name="object 41"/>
            <p:cNvSpPr/>
            <p:nvPr/>
          </p:nvSpPr>
          <p:spPr>
            <a:xfrm>
              <a:off x="2814027" y="3467366"/>
              <a:ext cx="379095" cy="394970"/>
            </a:xfrm>
            <a:custGeom>
              <a:avLst/>
              <a:gdLst/>
              <a:ahLst/>
              <a:cxnLst/>
              <a:rect l="l" t="t" r="r" b="b"/>
              <a:pathLst>
                <a:path w="379094" h="394970">
                  <a:moveTo>
                    <a:pt x="379069" y="0"/>
                  </a:moveTo>
                  <a:lnTo>
                    <a:pt x="379069" y="224078"/>
                  </a:lnTo>
                  <a:lnTo>
                    <a:pt x="372954" y="269251"/>
                  </a:lnTo>
                  <a:lnTo>
                    <a:pt x="355713" y="309927"/>
                  </a:lnTo>
                  <a:lnTo>
                    <a:pt x="329004" y="344447"/>
                  </a:lnTo>
                  <a:lnTo>
                    <a:pt x="294483" y="371157"/>
                  </a:lnTo>
                  <a:lnTo>
                    <a:pt x="253808" y="388397"/>
                  </a:lnTo>
                  <a:lnTo>
                    <a:pt x="208635" y="394512"/>
                  </a:lnTo>
                  <a:lnTo>
                    <a:pt x="0" y="394512"/>
                  </a:lnTo>
                </a:path>
              </a:pathLst>
            </a:custGeom>
            <a:ln w="38100">
              <a:solidFill>
                <a:srgbClr val="168038"/>
              </a:solidFill>
            </a:ln>
          </p:spPr>
          <p:txBody>
            <a:bodyPr wrap="square" lIns="0" tIns="0" rIns="0" bIns="0" rtlCol="0"/>
            <a:lstStyle/>
            <a:p>
              <a:endParaRPr/>
            </a:p>
          </p:txBody>
        </p:sp>
        <p:sp>
          <p:nvSpPr>
            <p:cNvPr id="42" name="object 42"/>
            <p:cNvSpPr/>
            <p:nvPr/>
          </p:nvSpPr>
          <p:spPr>
            <a:xfrm>
              <a:off x="3427488" y="2660256"/>
              <a:ext cx="1499095" cy="1312633"/>
            </a:xfrm>
            <a:prstGeom prst="rect">
              <a:avLst/>
            </a:prstGeom>
            <a:blipFill>
              <a:blip r:embed="rId10" cstate="print"/>
              <a:stretch>
                <a:fillRect/>
              </a:stretch>
            </a:blipFill>
          </p:spPr>
          <p:txBody>
            <a:bodyPr wrap="square" lIns="0" tIns="0" rIns="0" bIns="0" rtlCol="0"/>
            <a:lstStyle/>
            <a:p>
              <a:endParaRPr/>
            </a:p>
          </p:txBody>
        </p:sp>
      </p:grpSp>
      <p:sp>
        <p:nvSpPr>
          <p:cNvPr id="43" name="object 43"/>
          <p:cNvSpPr txBox="1"/>
          <p:nvPr/>
        </p:nvSpPr>
        <p:spPr>
          <a:xfrm>
            <a:off x="1622628" y="3952989"/>
            <a:ext cx="213677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221F1F"/>
                </a:solidFill>
                <a:latin typeface="Arial"/>
                <a:cs typeface="Arial"/>
              </a:rPr>
              <a:t>https://passwords.google.com/</a:t>
            </a:r>
            <a:endParaRPr sz="12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TotalTime>
  <Words>8048</Words>
  <Application>Microsoft Office PowerPoint</Application>
  <PresentationFormat>Custom</PresentationFormat>
  <Paragraphs>427</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Chuyên đề   BẢO ĐẢM AN TOÀN TRỰC TUYẾN,  PHÒNG NGỪA TỘI PHẠM MẠNG     GV: Thượng tá, TS Đào Trung Hiếu</vt:lpstr>
      <vt:lpstr>Thông tin giảng viên: </vt:lpstr>
      <vt:lpstr>Nội dung:</vt:lpstr>
      <vt:lpstr>Giới  thiệu</vt:lpstr>
      <vt:lpstr>PowerPoint Presentation</vt:lpstr>
      <vt:lpstr>Bảo mật  tài khoản</vt:lpstr>
      <vt:lpstr>PowerPoint Presentation</vt:lpstr>
      <vt:lpstr>Không nên</vt:lpstr>
      <vt:lpstr>Bạn có biết</vt:lpstr>
      <vt:lpstr>Khoá thiết bị từ xa</vt:lpstr>
      <vt:lpstr>Góc thử thách</vt:lpstr>
      <vt:lpstr>PowerPoint Presentation</vt:lpstr>
      <vt:lpstr>III.</vt:lpstr>
      <vt:lpstr>PowerPoint Presentation</vt:lpstr>
      <vt:lpstr>Góc thử thách</vt:lpstr>
      <vt:lpstr>PowerPoint Presentation</vt:lpstr>
      <vt:lpstr>PowerPoint Presentation</vt:lpstr>
      <vt:lpstr>III.I.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Bạn có biết</vt:lpstr>
      <vt:lpstr>PowerPoint Presentation</vt:lpstr>
      <vt:lpstr>PowerPoint Presentation</vt:lpstr>
      <vt:lpstr>PowerPoint Presentation</vt:lpstr>
      <vt:lpstr>PowerPoint Presentation</vt:lpstr>
      <vt:lpstr>PowerPoint Presentation</vt:lpstr>
      <vt:lpstr>PowerPoint Presentation</vt:lpstr>
      <vt:lpstr>Bạn có biết</vt:lpstr>
      <vt:lpstr>Góc thử thách</vt:lpstr>
      <vt:lpstr>PowerPoint Presentation</vt:lpstr>
      <vt:lpstr>PowerPoint Presentation</vt:lpstr>
      <vt:lpstr>PowerPoint Presentation</vt:lpstr>
      <vt:lpstr>PowerPoint Presentation</vt:lpstr>
      <vt:lpstr> IV. Nguồn tham khảo  hữu ích</vt:lpstr>
      <vt:lpstr>PowerPoint Presentation</vt:lpstr>
      <vt:lpstr>PowerPoint Presentation</vt:lpstr>
      <vt:lpstr>V.</vt:lpstr>
      <vt:lpstr>PowerPoint Presentation</vt:lpstr>
      <vt:lpstr>Trân trọng cảm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handbook_cuc an toan</dc:title>
  <cp:lastModifiedBy>HP</cp:lastModifiedBy>
  <cp:revision>42</cp:revision>
  <dcterms:created xsi:type="dcterms:W3CDTF">2023-09-11T13:50:45Z</dcterms:created>
  <dcterms:modified xsi:type="dcterms:W3CDTF">2024-05-08T17:18:44Z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2023-08-30T00:00:00Z</vt:filetime>
  </property>
  <property fmtid="{D5CDD505-2E9C-101B-9397-08002B2CF9AE}" pid="3" name="Creator">
    <vt:lpwstr>Adobe Illustrator 24.0 (Macintosh)</vt:lpwstr>
  </property>
  <property fmtid="{D5CDD505-2E9C-101B-9397-08002B2CF9AE}" pid="4" name="LastSaved">
    <vt:filetime>2023-09-11T00:00:00Z</vt:filetime>
  </property>
</Properties>
</file>