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 Windows 10" initials="HW1" lastIdx="1" clrIdx="0">
    <p:extLst>
      <p:ext uri="{19B8F6BF-5375-455C-9EA6-DF929625EA0E}">
        <p15:presenceInfo xmlns="" xmlns:p15="http://schemas.microsoft.com/office/powerpoint/2012/main" userId="Hi Windows 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D261E-8442-45A2-98C0-FC1FA4CE90AF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5CCED-49A5-411A-A540-0A869312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C4C-745E-44BE-8D2D-B7051680766E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AE1E-2DFC-4A16-B66F-CDC0CCBE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C4C-745E-44BE-8D2D-B7051680766E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AE1E-2DFC-4A16-B66F-CDC0CCBE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11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C4C-745E-44BE-8D2D-B7051680766E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AE1E-2DFC-4A16-B66F-CDC0CCBE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4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C4C-745E-44BE-8D2D-B7051680766E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AE1E-2DFC-4A16-B66F-CDC0CCBE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C4C-745E-44BE-8D2D-B7051680766E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AE1E-2DFC-4A16-B66F-CDC0CCBE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3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C4C-745E-44BE-8D2D-B7051680766E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AE1E-2DFC-4A16-B66F-CDC0CCBE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8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C4C-745E-44BE-8D2D-B7051680766E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AE1E-2DFC-4A16-B66F-CDC0CCBE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1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C4C-745E-44BE-8D2D-B7051680766E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AE1E-2DFC-4A16-B66F-CDC0CCBE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9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C4C-745E-44BE-8D2D-B7051680766E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AE1E-2DFC-4A16-B66F-CDC0CCBE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6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C4C-745E-44BE-8D2D-B7051680766E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AE1E-2DFC-4A16-B66F-CDC0CCBE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4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7C4C-745E-44BE-8D2D-B7051680766E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AE1E-2DFC-4A16-B66F-CDC0CCBE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9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D37C4C-745E-44BE-8D2D-B7051680766E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30AE1E-2DFC-4A16-B66F-CDC0CCBEA5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7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png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sv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="" xmlns:a16="http://schemas.microsoft.com/office/drawing/2014/main" id="{E08377E5-9F0C-B071-B8C3-DCCFC76636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471" y="0"/>
            <a:ext cx="8875059" cy="6858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="" xmlns:a16="http://schemas.microsoft.com/office/drawing/2014/main" id="{D1F0DFA9-1B74-7953-4A30-57EF8C4403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471" y="0"/>
            <a:ext cx="8875059" cy="6858000"/>
          </a:xfrm>
          <a:prstGeom prst="rect">
            <a:avLst/>
          </a:prstGeom>
        </p:spPr>
      </p:pic>
      <p:pic>
        <p:nvPicPr>
          <p:cNvPr id="11" name="Picture 10" descr="A blue background with cartoon fruits&#10;&#10;Description automatically generated">
            <a:extLst>
              <a:ext uri="{FF2B5EF4-FFF2-40B4-BE49-F238E27FC236}">
                <a16:creationId xmlns="" xmlns:a16="http://schemas.microsoft.com/office/drawing/2014/main" id="{8204454B-E478-6E56-5621-862DA7756A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6581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9E016C5-EF88-C539-C3FF-981613E31C44}"/>
              </a:ext>
            </a:extLst>
          </p:cNvPr>
          <p:cNvSpPr txBox="1"/>
          <p:nvPr/>
        </p:nvSpPr>
        <p:spPr>
          <a:xfrm>
            <a:off x="2614635" y="1045028"/>
            <a:ext cx="4052236" cy="718457"/>
          </a:xfrm>
          <a:prstGeom prst="rect">
            <a:avLst/>
          </a:prstGeom>
          <a:noFill/>
        </p:spPr>
        <p:txBody>
          <a:bodyPr wrap="square" rtlCol="0">
            <a:prstTxWarp prst="textCanUp">
              <a:avLst/>
            </a:prstTxWarp>
            <a:spAutoFit/>
          </a:bodyPr>
          <a:lstStyle/>
          <a:p>
            <a:pPr algn="ctr"/>
            <a:r>
              <a:rPr lang="vi-VN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 ngày 21/10- 25/10</a:t>
            </a:r>
          </a:p>
          <a:p>
            <a:pPr algn="ctr"/>
            <a:endParaRPr lang="en-US" sz="2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4">
            <a:extLst>
              <a:ext uri="{FF2B5EF4-FFF2-40B4-BE49-F238E27FC236}">
                <a16:creationId xmlns="" xmlns:a16="http://schemas.microsoft.com/office/drawing/2014/main" id="{0D187281-497E-C81C-BE5F-1EA910AED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176270"/>
          <a:ext cx="1592929" cy="138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6" imgW="3224160" imgH="3163320" progId="">
                  <p:embed/>
                </p:oleObj>
              </mc:Choice>
              <mc:Fallback>
                <p:oleObj r:id="rId6" imgW="3224160" imgH="316332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6270"/>
                        <a:ext cx="1592929" cy="138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85945" y="0"/>
            <a:ext cx="1858055" cy="1567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324725" y="0"/>
            <a:ext cx="1819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48525" y="1"/>
            <a:ext cx="1895475" cy="160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ounded Rectangle 19"/>
          <p:cNvSpPr/>
          <p:nvPr/>
        </p:nvSpPr>
        <p:spPr>
          <a:xfrm>
            <a:off x="2168434" y="4310743"/>
            <a:ext cx="2181497" cy="22206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5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endParaRPr lang="en-US" sz="15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1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/10</a:t>
            </a:r>
            <a:endParaRPr lang="en-US" sz="15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>
              <a:lnSpc>
                <a:spcPct val="150000"/>
              </a:lnSpc>
            </a:pPr>
            <a:r>
              <a:rPr lang="vi-VN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Tôm nõn rim thịt băm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vi-VN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Xúc xích chiên</a:t>
            </a:r>
            <a:endParaRPr lang="vi-VN" sz="135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vi-VN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 đỗ xào miến đậu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xào tỏi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băm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dẻo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35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509554" y="1542360"/>
            <a:ext cx="2098031" cy="22066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5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BA</a:t>
            </a:r>
          </a:p>
          <a:p>
            <a:pPr algn="ctr"/>
            <a:r>
              <a:rPr lang="vi-VN" sz="1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/10</a:t>
            </a:r>
            <a:endParaRPr lang="en-US" sz="15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vi-VN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Gà xốt chua ngọt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vi-VN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Đậu rán tẩm hành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vi-VN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Chả nạc rim lúc lắc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rố</a:t>
            </a:r>
            <a:r>
              <a:rPr lang="vi-VN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tx xào tỏi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dẻo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313715" y="1543463"/>
            <a:ext cx="2090056" cy="21989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endParaRPr lang="en-US" sz="15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1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/10</a:t>
            </a:r>
            <a:endParaRPr lang="en-US" sz="15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vi-VN" sz="13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heo chiên lá móc mật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vi-VN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Trứng đảo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vi-VN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Chả cá viên rau củ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Rau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muống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xào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chua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muống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dẻo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35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924696" y="4349931"/>
            <a:ext cx="2116183" cy="2207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5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endParaRPr lang="en-US" sz="15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1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25/10</a:t>
            </a:r>
            <a:endParaRPr lang="vi-VN" sz="15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1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Mỳ ý spaghety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22960"/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Xốt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băm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22960"/>
            <a:r>
              <a:rPr lang="vi-VN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Trứng ômplete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22960"/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Khoai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chiên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22960"/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xốt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mỳ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pPr algn="ctr"/>
            <a:endParaRPr lang="en-US" sz="135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35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35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27165" y="1589314"/>
            <a:ext cx="2094412" cy="21597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15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1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21/10</a:t>
            </a:r>
            <a:endParaRPr lang="en-US" sz="15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vi-VN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 ba sa chiên xù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hịt xay xốt khoai tây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vi-VN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Trứng ốp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Bắp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xào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cà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chua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chua nấu thịt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40080"/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135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dẻo</a:t>
            </a:r>
            <a:endParaRPr lang="en-US" sz="135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958467" y="2104222"/>
            <a:ext cx="1575413" cy="110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55904" y="2093205"/>
            <a:ext cx="152032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665205" y="2104222"/>
            <a:ext cx="1443209" cy="110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500829" y="4902506"/>
            <a:ext cx="1553378" cy="110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77080" y="4913523"/>
            <a:ext cx="1564395" cy="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https://quantri.longbien.edu.vn/UploadImages/html5banner/thcsviethung/assets/Plogo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76364" y="0"/>
            <a:ext cx="1491365" cy="148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7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139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Giang Hoàng</dc:creator>
  <cp:lastModifiedBy>Windows User</cp:lastModifiedBy>
  <cp:revision>31</cp:revision>
  <dcterms:created xsi:type="dcterms:W3CDTF">2024-09-27T15:26:45Z</dcterms:created>
  <dcterms:modified xsi:type="dcterms:W3CDTF">2024-10-20T06:24:04Z</dcterms:modified>
</cp:coreProperties>
</file>