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svg" ContentType="image/svg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i Windows 10" initials="HW1" lastIdx="1" clrIdx="0">
    <p:extLst>
      <p:ext uri="{19B8F6BF-5375-455C-9EA6-DF929625EA0E}">
        <p15:presenceInfo xmlns="" xmlns:p15="http://schemas.microsoft.com/office/powerpoint/2012/main" userId="Hi Windows 10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-129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7D261E-8442-45A2-98C0-FC1FA4CE90AF}" type="datetimeFigureOut">
              <a:rPr lang="en-US" smtClean="0"/>
              <a:pPr/>
              <a:t>10/20/2024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C5CCED-49A5-411A-A540-0A8693124DB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461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37C4C-745E-44BE-8D2D-B7051680766E}" type="datetimeFigureOut">
              <a:rPr lang="en-US" smtClean="0"/>
              <a:pPr/>
              <a:t>10/20/2024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0AE1E-2DFC-4A16-B66F-CDC0CCBEA51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518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37C4C-745E-44BE-8D2D-B7051680766E}" type="datetimeFigureOut">
              <a:rPr lang="en-US" smtClean="0"/>
              <a:pPr/>
              <a:t>10/20/2024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0AE1E-2DFC-4A16-B66F-CDC0CCBEA51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94119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37C4C-745E-44BE-8D2D-B7051680766E}" type="datetimeFigureOut">
              <a:rPr lang="en-US" smtClean="0"/>
              <a:pPr/>
              <a:t>10/20/2024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0AE1E-2DFC-4A16-B66F-CDC0CCBEA51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44453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37C4C-745E-44BE-8D2D-B7051680766E}" type="datetimeFigureOut">
              <a:rPr lang="en-US" smtClean="0"/>
              <a:pPr/>
              <a:t>10/20/2024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0AE1E-2DFC-4A16-B66F-CDC0CCBEA51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71848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37C4C-745E-44BE-8D2D-B7051680766E}" type="datetimeFigureOut">
              <a:rPr lang="en-US" smtClean="0"/>
              <a:pPr/>
              <a:t>10/20/2024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0AE1E-2DFC-4A16-B66F-CDC0CCBEA51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8366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37C4C-745E-44BE-8D2D-B7051680766E}" type="datetimeFigureOut">
              <a:rPr lang="en-US" smtClean="0"/>
              <a:pPr/>
              <a:t>10/20/2024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0AE1E-2DFC-4A16-B66F-CDC0CCBEA51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9780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37C4C-745E-44BE-8D2D-B7051680766E}" type="datetimeFigureOut">
              <a:rPr lang="en-US" smtClean="0"/>
              <a:pPr/>
              <a:t>10/20/2024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0AE1E-2DFC-4A16-B66F-CDC0CCBEA51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3136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37C4C-745E-44BE-8D2D-B7051680766E}" type="datetimeFigureOut">
              <a:rPr lang="en-US" smtClean="0"/>
              <a:pPr/>
              <a:t>10/20/2024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0AE1E-2DFC-4A16-B66F-CDC0CCBEA51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72974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37C4C-745E-44BE-8D2D-B7051680766E}" type="datetimeFigureOut">
              <a:rPr lang="en-US" smtClean="0"/>
              <a:pPr/>
              <a:t>10/20/2024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0AE1E-2DFC-4A16-B66F-CDC0CCBEA51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0649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37C4C-745E-44BE-8D2D-B7051680766E}" type="datetimeFigureOut">
              <a:rPr lang="en-US" smtClean="0"/>
              <a:pPr/>
              <a:t>10/20/2024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0AE1E-2DFC-4A16-B66F-CDC0CCBEA51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64493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37C4C-745E-44BE-8D2D-B7051680766E}" type="datetimeFigureOut">
              <a:rPr lang="en-US" smtClean="0"/>
              <a:pPr/>
              <a:t>10/20/2024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0AE1E-2DFC-4A16-B66F-CDC0CCBEA51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04946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CD37C4C-745E-44BE-8D2D-B7051680766E}" type="datetimeFigureOut">
              <a:rPr lang="en-US" smtClean="0"/>
              <a:pPr/>
              <a:t>10/20/2024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330AE1E-2DFC-4A16-B66F-CDC0CCBEA51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0171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2.png"/><Relationship Id="rId7" Type="http://schemas.openxmlformats.org/officeDocument/2006/relationships/image" Target="../media/image1.e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11" Type="http://schemas.openxmlformats.org/officeDocument/2006/relationships/image" Target="../media/image7.png"/><Relationship Id="rId5" Type="http://schemas.openxmlformats.org/officeDocument/2006/relationships/image" Target="../media/image3.jpeg"/><Relationship Id="rId10" Type="http://schemas.openxmlformats.org/officeDocument/2006/relationships/image" Target="../media/image6.png"/><Relationship Id="rId4" Type="http://schemas.openxmlformats.org/officeDocument/2006/relationships/image" Target="../media/image2.svg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phic 4">
            <a:extLst>
              <a:ext uri="{FF2B5EF4-FFF2-40B4-BE49-F238E27FC236}">
                <a16:creationId xmlns="" xmlns:a16="http://schemas.microsoft.com/office/drawing/2014/main" id="{E08377E5-9F0C-B071-B8C3-DCCFC766364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34471" y="0"/>
            <a:ext cx="8875059" cy="6858000"/>
          </a:xfrm>
          <a:prstGeom prst="rect">
            <a:avLst/>
          </a:prstGeom>
        </p:spPr>
      </p:pic>
      <p:pic>
        <p:nvPicPr>
          <p:cNvPr id="7" name="Graphic 6">
            <a:extLst>
              <a:ext uri="{FF2B5EF4-FFF2-40B4-BE49-F238E27FC236}">
                <a16:creationId xmlns="" xmlns:a16="http://schemas.microsoft.com/office/drawing/2014/main" id="{D1F0DFA9-1B74-7953-4A30-57EF8C44037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34471" y="0"/>
            <a:ext cx="8875059" cy="6858000"/>
          </a:xfrm>
          <a:prstGeom prst="rect">
            <a:avLst/>
          </a:prstGeom>
        </p:spPr>
      </p:pic>
      <p:pic>
        <p:nvPicPr>
          <p:cNvPr id="11" name="Picture 10" descr="A blue background with cartoon fruits&#10;&#10;Description automatically generated">
            <a:extLst>
              <a:ext uri="{FF2B5EF4-FFF2-40B4-BE49-F238E27FC236}">
                <a16:creationId xmlns="" xmlns:a16="http://schemas.microsoft.com/office/drawing/2014/main" id="{8204454B-E478-6E56-5621-862DA7756A4B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7065818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B9E016C5-EF88-C539-C3FF-981613E31C44}"/>
              </a:ext>
            </a:extLst>
          </p:cNvPr>
          <p:cNvSpPr txBox="1"/>
          <p:nvPr/>
        </p:nvSpPr>
        <p:spPr>
          <a:xfrm>
            <a:off x="2614635" y="1045028"/>
            <a:ext cx="4052236" cy="718457"/>
          </a:xfrm>
          <a:prstGeom prst="rect">
            <a:avLst/>
          </a:prstGeom>
          <a:noFill/>
        </p:spPr>
        <p:txBody>
          <a:bodyPr wrap="square" rtlCol="0">
            <a:prstTxWarp prst="textCanUp">
              <a:avLst/>
            </a:prstTxWarp>
            <a:spAutoFit/>
          </a:bodyPr>
          <a:lstStyle/>
          <a:p>
            <a:pPr algn="ctr"/>
            <a:r>
              <a:rPr lang="vi-VN" sz="25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Từ ngày 21/10- 25/10</a:t>
            </a:r>
          </a:p>
          <a:p>
            <a:pPr algn="ctr"/>
            <a:endParaRPr lang="en-US" sz="25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Rectangle 4">
            <a:extLst>
              <a:ext uri="{FF2B5EF4-FFF2-40B4-BE49-F238E27FC236}">
                <a16:creationId xmlns="" xmlns:a16="http://schemas.microsoft.com/office/drawing/2014/main" id="{0D187281-497E-C81C-BE5F-1EA910AED2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025" name="Object 1"/>
          <p:cNvGraphicFramePr>
            <a:graphicFrameLocks noChangeAspect="1"/>
          </p:cNvGraphicFramePr>
          <p:nvPr/>
        </p:nvGraphicFramePr>
        <p:xfrm>
          <a:off x="0" y="176270"/>
          <a:ext cx="1592929" cy="1388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r:id="rId6" imgW="3224160" imgH="3163320" progId="">
                  <p:embed/>
                </p:oleObj>
              </mc:Choice>
              <mc:Fallback>
                <p:oleObj r:id="rId6" imgW="3224160" imgH="3163320" progId="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176270"/>
                        <a:ext cx="1592929" cy="1388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285945" y="0"/>
            <a:ext cx="1858055" cy="1567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2"/>
          <p:cNvPicPr>
            <a:picLocks noChangeAspect="1" noChangeArrowheads="1"/>
          </p:cNvPicPr>
          <p:nvPr/>
        </p:nvPicPr>
        <p:blipFill>
          <a:blip r:embed="rId9" cstate="print">
            <a:duotone>
              <a:schemeClr val="accent4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7324725" y="0"/>
            <a:ext cx="1819275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248525" y="1"/>
            <a:ext cx="1895475" cy="16067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Rounded Rectangle 19"/>
          <p:cNvSpPr/>
          <p:nvPr/>
        </p:nvSpPr>
        <p:spPr>
          <a:xfrm>
            <a:off x="2168434" y="4310743"/>
            <a:ext cx="2181497" cy="2220687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b="1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1500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15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endParaRPr lang="en-US" sz="1500" b="1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vi-VN" sz="15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24 </a:t>
            </a:r>
            <a:r>
              <a:rPr lang="en-US" sz="15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/10</a:t>
            </a:r>
            <a:endParaRPr lang="en-US" sz="1500" b="1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defTabSz="640080">
              <a:lnSpc>
                <a:spcPct val="150000"/>
              </a:lnSpc>
            </a:pPr>
            <a:r>
              <a:rPr lang="vi-VN" sz="135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Tôm nõn rim thịt băm</a:t>
            </a:r>
            <a:endParaRPr lang="en-US" sz="135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defTabSz="640080"/>
            <a:r>
              <a:rPr lang="vi-VN" sz="135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Xúc xích chiên</a:t>
            </a:r>
            <a:endParaRPr lang="vi-VN" sz="135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defTabSz="640080"/>
            <a:r>
              <a:rPr lang="vi-VN" sz="135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Giá đỗ xào miến đậu</a:t>
            </a:r>
            <a:endParaRPr lang="en-US" sz="135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defTabSz="640080"/>
            <a:r>
              <a:rPr lang="en-US" sz="135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Cải</a:t>
            </a:r>
            <a:r>
              <a:rPr lang="en-US" sz="135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5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thảo</a:t>
            </a:r>
            <a:r>
              <a:rPr lang="en-US" sz="135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135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xào tỏi</a:t>
            </a:r>
            <a:endParaRPr lang="en-US" sz="135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defTabSz="640080"/>
            <a:r>
              <a:rPr lang="en-US" sz="135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Canh</a:t>
            </a:r>
            <a:r>
              <a:rPr lang="en-US" sz="135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5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bí</a:t>
            </a:r>
            <a:r>
              <a:rPr lang="en-US" sz="135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5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đỏ</a:t>
            </a:r>
            <a:r>
              <a:rPr lang="en-US" sz="135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5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nấu</a:t>
            </a:r>
            <a:r>
              <a:rPr lang="en-US" sz="135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5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thịt</a:t>
            </a:r>
            <a:r>
              <a:rPr lang="en-US" sz="135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5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băm</a:t>
            </a:r>
            <a:endParaRPr lang="en-US" sz="135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defTabSz="640080"/>
            <a:r>
              <a:rPr lang="en-US" sz="135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Cơm</a:t>
            </a:r>
            <a:r>
              <a:rPr lang="en-US" sz="135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5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dẻo</a:t>
            </a:r>
            <a:endParaRPr lang="en-US" sz="135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135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3509554" y="1542360"/>
            <a:ext cx="2098031" cy="220668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1200" b="1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1200" b="1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1200" b="1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1500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15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BA</a:t>
            </a:r>
          </a:p>
          <a:p>
            <a:pPr algn="ctr"/>
            <a:r>
              <a:rPr lang="vi-VN" sz="15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22 </a:t>
            </a:r>
            <a:r>
              <a:rPr lang="en-US" sz="15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/10</a:t>
            </a:r>
            <a:endParaRPr lang="en-US" sz="1500" b="1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1200" b="1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defTabSz="640080"/>
            <a:r>
              <a:rPr lang="vi-VN" sz="135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Gà xốt chua ngọt</a:t>
            </a:r>
            <a:endParaRPr lang="en-US" sz="135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defTabSz="640080"/>
            <a:r>
              <a:rPr lang="vi-VN" sz="135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Đậu rán tẩm hành</a:t>
            </a:r>
            <a:endParaRPr lang="en-US" sz="135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defTabSz="640080"/>
            <a:r>
              <a:rPr lang="vi-VN" sz="135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Chả nạc rim lúc lắc</a:t>
            </a:r>
            <a:endParaRPr lang="en-US" sz="135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defTabSz="640080"/>
            <a:r>
              <a:rPr lang="en-US" sz="135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Su </a:t>
            </a:r>
            <a:r>
              <a:rPr lang="en-US" sz="135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sz="135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35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cà</a:t>
            </a:r>
            <a:r>
              <a:rPr lang="en-US" sz="135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5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rố</a:t>
            </a:r>
            <a:r>
              <a:rPr lang="vi-VN" sz="135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tx xào tỏi</a:t>
            </a:r>
            <a:endParaRPr lang="en-US" sz="135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defTabSz="640080"/>
            <a:r>
              <a:rPr lang="en-US" sz="135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Canh</a:t>
            </a:r>
            <a:r>
              <a:rPr lang="en-US" sz="135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5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cải</a:t>
            </a:r>
            <a:r>
              <a:rPr lang="en-US" sz="135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5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xanh</a:t>
            </a:r>
            <a:r>
              <a:rPr lang="en-US" sz="135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5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nấu</a:t>
            </a:r>
            <a:r>
              <a:rPr lang="en-US" sz="135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5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thịt</a:t>
            </a:r>
            <a:endParaRPr lang="en-US" sz="135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defTabSz="640080"/>
            <a:r>
              <a:rPr lang="en-US" sz="135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Cơm</a:t>
            </a:r>
            <a:r>
              <a:rPr lang="en-US" sz="135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5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dẻo</a:t>
            </a:r>
            <a:endParaRPr lang="en-US" sz="135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1200" b="1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1200" b="1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1200" b="1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1200" b="1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1200" b="1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1200" b="1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1200" b="1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6313715" y="1543463"/>
            <a:ext cx="2090056" cy="219891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15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TƯ</a:t>
            </a:r>
            <a:endParaRPr lang="en-US" sz="1500" b="1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vi-VN" sz="15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23 </a:t>
            </a:r>
            <a:r>
              <a:rPr lang="en-US" sz="15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/10</a:t>
            </a:r>
            <a:endParaRPr lang="en-US" sz="1500" b="1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1600" b="1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defTabSz="640080"/>
            <a:r>
              <a:rPr lang="en-US" sz="135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Thịt</a:t>
            </a:r>
            <a:r>
              <a:rPr lang="vi-VN" sz="135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135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heo chiên lá móc mật</a:t>
            </a:r>
            <a:endParaRPr lang="en-US" sz="135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defTabSz="640080"/>
            <a:r>
              <a:rPr lang="vi-VN" sz="135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Trứng đảo</a:t>
            </a:r>
            <a:endParaRPr lang="en-US" sz="135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defTabSz="640080"/>
            <a:r>
              <a:rPr lang="vi-VN" sz="135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Chả cá viên rau củ</a:t>
            </a:r>
            <a:endParaRPr lang="en-US" sz="135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defTabSz="640080"/>
            <a:r>
              <a:rPr lang="en-US" sz="135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Rau </a:t>
            </a:r>
            <a:r>
              <a:rPr lang="en-US" sz="135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muống</a:t>
            </a:r>
            <a:r>
              <a:rPr lang="en-US" sz="135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5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xào</a:t>
            </a:r>
            <a:endParaRPr lang="en-US" sz="135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defTabSz="640080"/>
            <a:r>
              <a:rPr lang="en-US" sz="135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Canh</a:t>
            </a:r>
            <a:r>
              <a:rPr lang="en-US" sz="135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5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chua</a:t>
            </a:r>
            <a:r>
              <a:rPr lang="en-US" sz="135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5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rau</a:t>
            </a:r>
            <a:r>
              <a:rPr lang="en-US" sz="135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5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muống</a:t>
            </a:r>
            <a:endParaRPr lang="en-US" sz="135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defTabSz="640080"/>
            <a:r>
              <a:rPr lang="en-US" sz="135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Cơm</a:t>
            </a:r>
            <a:r>
              <a:rPr lang="en-US" sz="135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5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dẻo</a:t>
            </a:r>
            <a:endParaRPr lang="en-US" sz="135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1350" b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Rounded Rectangle 22"/>
          <p:cNvSpPr/>
          <p:nvPr/>
        </p:nvSpPr>
        <p:spPr>
          <a:xfrm>
            <a:off x="4924696" y="4349931"/>
            <a:ext cx="2116183" cy="220762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b="1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1500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15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SÁU</a:t>
            </a:r>
            <a:endParaRPr lang="en-US" sz="1500" b="1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vi-VN" sz="15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25/10</a:t>
            </a:r>
            <a:endParaRPr lang="vi-VN" sz="1500" b="1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vi-VN" sz="15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Mỳ ý spaghety</a:t>
            </a:r>
            <a:endParaRPr lang="en-US" sz="135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defTabSz="822960"/>
            <a:r>
              <a:rPr lang="en-US" sz="135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Xốt</a:t>
            </a:r>
            <a:r>
              <a:rPr lang="en-US" sz="135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5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thịt</a:t>
            </a:r>
            <a:r>
              <a:rPr lang="en-US" sz="135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5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băm</a:t>
            </a:r>
            <a:endParaRPr lang="en-US" sz="135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defTabSz="822960"/>
            <a:r>
              <a:rPr lang="vi-VN" sz="135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Trứng ômplete</a:t>
            </a:r>
            <a:endParaRPr lang="en-US" sz="135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defTabSz="822960"/>
            <a:r>
              <a:rPr lang="en-US" sz="135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Khoai</a:t>
            </a:r>
            <a:r>
              <a:rPr lang="en-US" sz="135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5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tây</a:t>
            </a:r>
            <a:r>
              <a:rPr lang="en-US" sz="135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5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chiên</a:t>
            </a:r>
            <a:endParaRPr lang="en-US" sz="135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defTabSz="822960"/>
            <a:r>
              <a:rPr lang="en-US" sz="135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135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5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xốt</a:t>
            </a:r>
            <a:r>
              <a:rPr lang="en-US" sz="135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5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mỳ</a:t>
            </a:r>
            <a:r>
              <a:rPr lang="en-US" sz="135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ý</a:t>
            </a:r>
          </a:p>
          <a:p>
            <a:pPr algn="ctr"/>
            <a:endParaRPr lang="en-US" sz="1350" b="1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1350" b="1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1350" b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727165" y="1589314"/>
            <a:ext cx="2094412" cy="215972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15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endParaRPr lang="en-US" sz="1500" b="1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vi-VN" sz="15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21/10</a:t>
            </a:r>
            <a:endParaRPr lang="en-US" sz="1500" b="1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defTabSz="640080"/>
            <a:endParaRPr lang="en-US" sz="135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defTabSz="640080"/>
            <a:r>
              <a:rPr lang="vi-VN" sz="135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 ba sa chiên xù</a:t>
            </a:r>
            <a:endParaRPr lang="en-US" sz="135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defTabSz="640080"/>
            <a:r>
              <a:rPr lang="en-US" sz="135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vi-VN" sz="135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hịt xay xốt khoai tây</a:t>
            </a:r>
            <a:endParaRPr lang="en-US" sz="135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defTabSz="640080"/>
            <a:r>
              <a:rPr lang="vi-VN" sz="135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Trứng ốp</a:t>
            </a:r>
            <a:endParaRPr lang="en-US" sz="135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defTabSz="640080"/>
            <a:r>
              <a:rPr lang="en-US" sz="135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Bắp</a:t>
            </a:r>
            <a:r>
              <a:rPr lang="en-US" sz="135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5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cải</a:t>
            </a:r>
            <a:r>
              <a:rPr lang="en-US" sz="135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5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xào</a:t>
            </a:r>
            <a:r>
              <a:rPr lang="en-US" sz="135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5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cà</a:t>
            </a:r>
            <a:r>
              <a:rPr lang="en-US" sz="135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5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chua</a:t>
            </a:r>
            <a:endParaRPr lang="en-US" sz="135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defTabSz="640080"/>
            <a:r>
              <a:rPr lang="en-US" sz="135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Canh</a:t>
            </a:r>
            <a:r>
              <a:rPr lang="en-US" sz="135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135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chua nấu thịt</a:t>
            </a:r>
            <a:endParaRPr lang="en-US" sz="135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defTabSz="640080"/>
            <a:r>
              <a:rPr lang="en-US" sz="135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Cơm</a:t>
            </a:r>
            <a:r>
              <a:rPr lang="en-US" sz="135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5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dẻo</a:t>
            </a:r>
            <a:endParaRPr lang="en-US" sz="135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b="1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flipV="1">
            <a:off x="958467" y="2104222"/>
            <a:ext cx="1575413" cy="1101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3855904" y="2093205"/>
            <a:ext cx="152032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V="1">
            <a:off x="6665205" y="2104222"/>
            <a:ext cx="1443209" cy="1101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flipV="1">
            <a:off x="2500829" y="4902506"/>
            <a:ext cx="1553378" cy="1101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5277080" y="4913523"/>
            <a:ext cx="1564395" cy="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5" name="Picture 24" descr="https://quantri.longbien.edu.vn/UploadImages/html5banner/thcsviethung/assets/Plogo.png"/>
          <p:cNvPicPr/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7476364" y="0"/>
            <a:ext cx="1491365" cy="1484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32704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=""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203</TotalTime>
  <Words>139</Words>
  <Application>Microsoft Office PowerPoint</Application>
  <PresentationFormat>On-screen Show (4:3)</PresentationFormat>
  <Paragraphs>55</Paragraphs>
  <Slides>1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0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Giang Hoàng</dc:creator>
  <cp:lastModifiedBy>Windows User</cp:lastModifiedBy>
  <cp:revision>31</cp:revision>
  <dcterms:created xsi:type="dcterms:W3CDTF">2024-09-27T15:26:45Z</dcterms:created>
  <dcterms:modified xsi:type="dcterms:W3CDTF">2024-10-20T06:24:04Z</dcterms:modified>
</cp:coreProperties>
</file>