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76" r:id="rId2"/>
    <p:sldId id="1586" r:id="rId3"/>
    <p:sldId id="1588" r:id="rId4"/>
    <p:sldId id="1587" r:id="rId5"/>
    <p:sldId id="1589" r:id="rId6"/>
    <p:sldId id="1592" r:id="rId7"/>
    <p:sldId id="1590" r:id="rId8"/>
    <p:sldId id="1593" r:id="rId9"/>
    <p:sldId id="1601" r:id="rId10"/>
    <p:sldId id="279" r:id="rId11"/>
    <p:sldId id="1594" r:id="rId12"/>
    <p:sldId id="1595" r:id="rId13"/>
    <p:sldId id="1596" r:id="rId14"/>
    <p:sldId id="1597" r:id="rId15"/>
    <p:sldId id="1598" r:id="rId16"/>
    <p:sldId id="1521" r:id="rId17"/>
    <p:sldId id="6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59" d="100"/>
          <a:sy n="59" d="100"/>
        </p:scale>
        <p:origin x="21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2218601"/>
            <a:ext cx="10506075" cy="2053808"/>
            <a:chOff x="1337080" y="2218601"/>
            <a:chExt cx="10506075" cy="20538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2715985" y="2218601"/>
              <a:ext cx="7369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5+6+7 - </a:t>
              </a:r>
              <a:r>
                <a:rPr lang="vi-VN" sz="4800" b="1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66"/>
                </a:solidFill>
                <a:latin typeface="+mj-lt"/>
              </a:rPr>
              <a:t>AI NHANH HƠN</a:t>
            </a:r>
            <a:endParaRPr lang="vi-VN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</a:t>
            </a:r>
            <a:r>
              <a:rPr lang="vi-VN" sz="3200" dirty="0" smtClean="0"/>
              <a:t>hiết </a:t>
            </a:r>
            <a:r>
              <a:rPr lang="vi-VN" sz="3200" dirty="0"/>
              <a:t>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NHIỆM VỤ NHÓM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2257" y="2210117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THIẾT KẾ SƠ ĐỒ TƯ DUY</a:t>
            </a:r>
            <a:endParaRPr lang="vi-VN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7" y="-108912"/>
            <a:ext cx="2319029" cy="23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640" y="1647775"/>
            <a:ext cx="5003800" cy="4927283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1, 2: Tìm hiểu về bảo vệ môi trường nước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nước.</a:t>
            </a:r>
            <a:endParaRPr lang="vi-VN" sz="6400" dirty="0">
              <a:latin typeface="+mj-lt"/>
            </a:endParaRPr>
          </a:p>
          <a:p>
            <a:pPr lvl="0"/>
            <a:endParaRPr lang="en-US" sz="6400" b="1" u="sng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b="1" u="sng" smtClean="0">
                <a:solidFill>
                  <a:srgbClr val="FF0000"/>
                </a:solidFill>
                <a:latin typeface="+mj-lt"/>
              </a:rPr>
              <a:t>Nhóm </a:t>
            </a:r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3, 4: Tìm hiểu về bảo vệ môi trường không khí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không khí.</a:t>
            </a:r>
            <a:endParaRPr lang="vi-VN" sz="6400" dirty="0">
              <a:latin typeface="+mj-lt"/>
            </a:endParaRPr>
          </a:p>
          <a:p>
            <a:pPr lvl="0"/>
            <a:endParaRPr lang="vi-VN" sz="3600" dirty="0">
              <a:latin typeface="+mj-lt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/>
              <a:t>HOẠT ĐỘNG NHÓM</a:t>
            </a:r>
            <a:endParaRPr lang="vi-V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-384805"/>
            <a:ext cx="2136149" cy="2136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25440" y="1647775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5, 6: Tìm hiểu về vấn đề bảo vệ đa dạng sinh học ở châu Âu.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Vai trò của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Nguyên nhân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bảo vệ đa dạng sinh học.</a:t>
            </a:r>
          </a:p>
          <a:p>
            <a:pPr lvl="0"/>
            <a:endParaRPr lang="en-US" sz="2000" b="1" u="sng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b="1" u="sng" smtClean="0">
                <a:solidFill>
                  <a:srgbClr val="FF0000"/>
                </a:solidFill>
                <a:latin typeface="+mj-lt"/>
              </a:rPr>
              <a:t>Nhóm </a:t>
            </a:r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7, 8: Tìm hiểu về vấn đề ứng phó với biến đổi khí hậu ở châu Âu. </a:t>
            </a:r>
            <a:endParaRPr lang="vi-VN" sz="2000" b="1" u="sng" dirty="0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 smtClean="0">
                <a:latin typeface="+mj-lt"/>
              </a:rPr>
              <a:t>Nguyên </a:t>
            </a:r>
            <a:r>
              <a:rPr lang="vi-VN" sz="2000" i="1" dirty="0">
                <a:latin typeface="+mj-lt"/>
              </a:rPr>
              <a:t>nhân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Biểu hiện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ứng phó với biến đổi khí hậu.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SẢN PHẨM</a:t>
            </a:r>
            <a:endParaRPr lang="vi-VN" sz="4400" b="1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89473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2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145" y="640080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294099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745" y="483543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66"/>
                </a:solidFill>
              </a:rPr>
              <a:t>2</a:t>
            </a:r>
            <a:r>
              <a:rPr lang="vi-VN" sz="2800" b="1" dirty="0" smtClean="0">
                <a:solidFill>
                  <a:srgbClr val="FF0066"/>
                </a:solidFill>
              </a:rPr>
              <a:t>. Vấn đề bảo </a:t>
            </a:r>
            <a:r>
              <a:rPr lang="vi-VN" sz="2800" b="1" dirty="0">
                <a:solidFill>
                  <a:srgbClr val="FF0066"/>
                </a:solidFill>
              </a:rPr>
              <a:t>vệ đa dạng sinh học ở châu Âu:</a:t>
            </a:r>
            <a:endParaRPr lang="vi-VN" sz="2800" dirty="0">
              <a:solidFill>
                <a:srgbClr val="FF0066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Hoạt động khai thác quá mức tài nguyên, vấn đề ô nhiễm không khí, nước, biến đổi khí hậu,… đã làm suy giảm đa dạng sinh học ở châu Âu.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đa dạng sinh học: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Thành lập các khu bảo tồn thiên nhiên.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Áp dụng các quy định rất nghiêm ngặt trong đánh bắt thủy sản.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rừng, xây dựng vành đai xanh quanh đô thị,…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Nhờ các biện pháp bảo vệ nên các hệ sinh thái trên cạn và dưới nước được bảo tồn tương đối tốt.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3. Vấn đề ứng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phó với biến đổi khí hậu ở châu Âu: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Biểu hiện của biến đổi khí hậu: ảnh hưởng liên tiếp của các hiện tượng thời tiết cực đoan (nắng nóng bất thường ở Bắc Âu, cháy rừng ở Nam Âu, mưa lũ ở Tây và Trung Âu).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Biện pháp ứng phó: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Trồng và bảo vệ rừng.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Hạn chế tối đa việc sử dụng nhiên liệu hóa thạch.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Phát triển các nguồn năng lượng tái tạo, thân thiện với môi trường (mặt trời, gió, sóng biển, thủy triều).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39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997</Words>
  <Application>Microsoft Office PowerPoint</Application>
  <PresentationFormat>Widescreen</PresentationFormat>
  <Paragraphs>82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IcielNovecento sans E</vt:lpstr>
      <vt:lpstr>Arial</vt:lpstr>
      <vt:lpstr>Calibri</vt:lpstr>
      <vt:lpstr>Calibri Light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Chu Thi Truc</cp:lastModifiedBy>
  <cp:revision>68</cp:revision>
  <dcterms:created xsi:type="dcterms:W3CDTF">2022-06-06T08:47:59Z</dcterms:created>
  <dcterms:modified xsi:type="dcterms:W3CDTF">2022-09-19T01:52:21Z</dcterms:modified>
</cp:coreProperties>
</file>