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257" r:id="rId2"/>
    <p:sldId id="256" r:id="rId3"/>
    <p:sldId id="317" r:id="rId4"/>
    <p:sldId id="277" r:id="rId5"/>
    <p:sldId id="321" r:id="rId6"/>
    <p:sldId id="322" r:id="rId7"/>
    <p:sldId id="323" r:id="rId8"/>
    <p:sldId id="324" r:id="rId9"/>
    <p:sldId id="325" r:id="rId10"/>
    <p:sldId id="326" r:id="rId11"/>
    <p:sldId id="328" r:id="rId12"/>
    <p:sldId id="327" r:id="rId13"/>
    <p:sldId id="329" r:id="rId14"/>
    <p:sldId id="330" r:id="rId15"/>
    <p:sldId id="331" r:id="rId16"/>
    <p:sldId id="320" r:id="rId17"/>
    <p:sldId id="319" r:id="rId18"/>
  </p:sldIdLst>
  <p:sldSz cx="9144000" cy="5143500" type="screen16x9"/>
  <p:notesSz cx="6858000" cy="9144000"/>
  <p:embeddedFontLst>
    <p:embeddedFont>
      <p:font typeface="#9Slide05 SVNBulgary" panose="020B0604020202020204" charset="0"/>
      <p:regular r:id="rId20"/>
    </p:embeddedFont>
    <p:embeddedFont>
      <p:font typeface="Amatic SC" panose="020B0604020202020204" charset="-79"/>
      <p:regular r:id="rId21"/>
      <p:bold r:id="rId22"/>
    </p:embeddedFont>
    <p:embeddedFont>
      <p:font typeface="Calibri" panose="020F0502020204030204" pitchFamily="34" charset="0"/>
      <p:regular r:id="rId23"/>
      <p:bold r:id="rId24"/>
      <p:italic r:id="rId25"/>
      <p:boldItalic r:id="rId26"/>
    </p:embeddedFont>
    <p:embeddedFont>
      <p:font typeface="Cabin" panose="020B0604020202020204" charset="0"/>
      <p:regular r:id="rId27"/>
      <p:bold r:id="rId28"/>
      <p:italic r:id="rId29"/>
      <p:boldItalic r:id="rId30"/>
    </p:embeddedFont>
    <p:embeddedFont>
      <p:font typeface="宋体" panose="02010600030101010101" pitchFamily="2" charset="-12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3D8EFC-16E4-4088-9BE4-41C93C4B2161}">
  <a:tblStyle styleId="{743D8EFC-16E4-4088-9BE4-41C93C4B216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733304-7EF7-4D59-AF89-3D5BD409987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5755"/>
  </p:normalViewPr>
  <p:slideViewPr>
    <p:cSldViewPr>
      <p:cViewPr varScale="1">
        <p:scale>
          <a:sx n="88" d="100"/>
          <a:sy n="88" d="100"/>
        </p:scale>
        <p:origin x="62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20130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9f529ce4f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9f529ce4f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793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3" name="Google Shape;18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38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9"/>
        <p:cNvGrpSpPr/>
        <p:nvPr/>
      </p:nvGrpSpPr>
      <p:grpSpPr>
        <a:xfrm>
          <a:off x="0" y="0"/>
          <a:ext cx="0" cy="0"/>
          <a:chOff x="0" y="0"/>
          <a:chExt cx="0" cy="0"/>
        </a:xfrm>
      </p:grpSpPr>
      <p:sp>
        <p:nvSpPr>
          <p:cNvPr id="2810" name="Google Shape;2810;g9f529ce4f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1" name="Google Shape;2811;g9f529ce4f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183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42240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36261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0618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1522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64339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2533" y="283450"/>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438149" y="-1036800"/>
            <a:ext cx="9753730" cy="7085298"/>
            <a:chOff x="-438149" y="-1036800"/>
            <a:chExt cx="9753730" cy="7085298"/>
          </a:xfrm>
        </p:grpSpPr>
        <p:sp>
          <p:nvSpPr>
            <p:cNvPr id="11" name="Google Shape;11;p2"/>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6353901" y="4586344"/>
            <a:ext cx="860371" cy="885475"/>
            <a:chOff x="4228489" y="3826381"/>
            <a:chExt cx="860371" cy="885475"/>
          </a:xfrm>
        </p:grpSpPr>
        <p:sp>
          <p:nvSpPr>
            <p:cNvPr id="36" name="Google Shape;36;p2"/>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6095436" y="4451829"/>
            <a:ext cx="673587" cy="441978"/>
            <a:chOff x="3804261" y="3748079"/>
            <a:chExt cx="673587" cy="441978"/>
          </a:xfrm>
        </p:grpSpPr>
        <p:sp>
          <p:nvSpPr>
            <p:cNvPr id="49" name="Google Shape;49;p2"/>
            <p:cNvSpPr/>
            <p:nvPr/>
          </p:nvSpPr>
          <p:spPr>
            <a:xfrm>
              <a:off x="3804261"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28627"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a:off x="510530" y="4451818"/>
            <a:ext cx="832902" cy="887270"/>
            <a:chOff x="2293493" y="3811393"/>
            <a:chExt cx="832902" cy="887270"/>
          </a:xfrm>
        </p:grpSpPr>
        <p:sp>
          <p:nvSpPr>
            <p:cNvPr id="79" name="Google Shape;79;p2"/>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a:off x="8172169" y="3790723"/>
            <a:ext cx="1143406" cy="1264636"/>
            <a:chOff x="6758394" y="3187198"/>
            <a:chExt cx="1143406" cy="1264636"/>
          </a:xfrm>
        </p:grpSpPr>
        <p:sp>
          <p:nvSpPr>
            <p:cNvPr id="87" name="Google Shape;87;p2"/>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2"/>
          <p:cNvGrpSpPr/>
          <p:nvPr/>
        </p:nvGrpSpPr>
        <p:grpSpPr>
          <a:xfrm rot="-887728">
            <a:off x="45018" y="944860"/>
            <a:ext cx="417543" cy="728443"/>
            <a:chOff x="1643692" y="2100656"/>
            <a:chExt cx="571730" cy="908611"/>
          </a:xfrm>
        </p:grpSpPr>
        <p:sp>
          <p:nvSpPr>
            <p:cNvPr id="95" name="Google Shape;95;p2"/>
            <p:cNvSpPr/>
            <p:nvPr/>
          </p:nvSpPr>
          <p:spPr>
            <a:xfrm>
              <a:off x="1729303" y="2293724"/>
              <a:ext cx="128719" cy="66888"/>
            </a:xfrm>
            <a:custGeom>
              <a:avLst/>
              <a:gdLst/>
              <a:ahLst/>
              <a:cxnLst/>
              <a:rect l="l" t="t" r="r" b="b"/>
              <a:pathLst>
                <a:path w="4861" h="2526" extrusionOk="0">
                  <a:moveTo>
                    <a:pt x="4601" y="1"/>
                  </a:moveTo>
                  <a:lnTo>
                    <a:pt x="3020" y="661"/>
                  </a:lnTo>
                  <a:lnTo>
                    <a:pt x="1605" y="1251"/>
                  </a:lnTo>
                  <a:lnTo>
                    <a:pt x="0" y="1912"/>
                  </a:lnTo>
                  <a:lnTo>
                    <a:pt x="236" y="2431"/>
                  </a:lnTo>
                  <a:cubicBezTo>
                    <a:pt x="236" y="2478"/>
                    <a:pt x="260" y="2502"/>
                    <a:pt x="260" y="2525"/>
                  </a:cubicBezTo>
                  <a:lnTo>
                    <a:pt x="4861" y="638"/>
                  </a:lnTo>
                  <a:cubicBezTo>
                    <a:pt x="4837" y="591"/>
                    <a:pt x="4837" y="567"/>
                    <a:pt x="4814" y="543"/>
                  </a:cubicBezTo>
                  <a:lnTo>
                    <a:pt x="4601"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43692" y="2306991"/>
              <a:ext cx="571730" cy="702276"/>
            </a:xfrm>
            <a:custGeom>
              <a:avLst/>
              <a:gdLst/>
              <a:ahLst/>
              <a:cxnLst/>
              <a:rect l="l" t="t" r="r" b="b"/>
              <a:pathLst>
                <a:path w="21591" h="26521" extrusionOk="0">
                  <a:moveTo>
                    <a:pt x="11305" y="1"/>
                  </a:moveTo>
                  <a:cubicBezTo>
                    <a:pt x="10967" y="1"/>
                    <a:pt x="10622" y="67"/>
                    <a:pt x="10288" y="208"/>
                  </a:cubicBezTo>
                  <a:lnTo>
                    <a:pt x="9344" y="585"/>
                  </a:lnTo>
                  <a:cubicBezTo>
                    <a:pt x="9222" y="634"/>
                    <a:pt x="9096" y="657"/>
                    <a:pt x="8971" y="657"/>
                  </a:cubicBezTo>
                  <a:cubicBezTo>
                    <a:pt x="8613" y="657"/>
                    <a:pt x="8269" y="463"/>
                    <a:pt x="8094" y="113"/>
                  </a:cubicBezTo>
                  <a:lnTo>
                    <a:pt x="3493" y="2001"/>
                  </a:lnTo>
                  <a:cubicBezTo>
                    <a:pt x="3634" y="2496"/>
                    <a:pt x="3398" y="3015"/>
                    <a:pt x="2926" y="3228"/>
                  </a:cubicBezTo>
                  <a:lnTo>
                    <a:pt x="1983" y="3605"/>
                  </a:lnTo>
                  <a:cubicBezTo>
                    <a:pt x="638" y="4148"/>
                    <a:pt x="1" y="5682"/>
                    <a:pt x="543" y="7050"/>
                  </a:cubicBezTo>
                  <a:lnTo>
                    <a:pt x="7881" y="24888"/>
                  </a:lnTo>
                  <a:cubicBezTo>
                    <a:pt x="8293" y="25908"/>
                    <a:pt x="9288" y="26521"/>
                    <a:pt x="10331" y="26521"/>
                  </a:cubicBezTo>
                  <a:cubicBezTo>
                    <a:pt x="10664" y="26521"/>
                    <a:pt x="11001" y="26459"/>
                    <a:pt x="11326" y="26328"/>
                  </a:cubicBezTo>
                  <a:lnTo>
                    <a:pt x="14771" y="24912"/>
                  </a:lnTo>
                  <a:lnTo>
                    <a:pt x="16163" y="24322"/>
                  </a:lnTo>
                  <a:lnTo>
                    <a:pt x="19608" y="22930"/>
                  </a:lnTo>
                  <a:cubicBezTo>
                    <a:pt x="20953" y="22364"/>
                    <a:pt x="21590" y="20830"/>
                    <a:pt x="21048" y="19485"/>
                  </a:cubicBezTo>
                  <a:lnTo>
                    <a:pt x="13709" y="1623"/>
                  </a:lnTo>
                  <a:cubicBezTo>
                    <a:pt x="13301" y="612"/>
                    <a:pt x="12333" y="1"/>
                    <a:pt x="11305"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87437" y="2100656"/>
              <a:ext cx="183718" cy="257439"/>
            </a:xfrm>
            <a:custGeom>
              <a:avLst/>
              <a:gdLst/>
              <a:ahLst/>
              <a:cxnLst/>
              <a:rect l="l" t="t" r="r" b="b"/>
              <a:pathLst>
                <a:path w="6938" h="9722" extrusionOk="0">
                  <a:moveTo>
                    <a:pt x="641" y="0"/>
                  </a:moveTo>
                  <a:cubicBezTo>
                    <a:pt x="518" y="0"/>
                    <a:pt x="408" y="81"/>
                    <a:pt x="354" y="189"/>
                  </a:cubicBezTo>
                  <a:cubicBezTo>
                    <a:pt x="95" y="709"/>
                    <a:pt x="0" y="1275"/>
                    <a:pt x="47" y="1841"/>
                  </a:cubicBezTo>
                  <a:cubicBezTo>
                    <a:pt x="165" y="3257"/>
                    <a:pt x="1156" y="4484"/>
                    <a:pt x="1180" y="5923"/>
                  </a:cubicBezTo>
                  <a:lnTo>
                    <a:pt x="1864" y="5640"/>
                  </a:lnTo>
                  <a:cubicBezTo>
                    <a:pt x="1899" y="5624"/>
                    <a:pt x="1931" y="5617"/>
                    <a:pt x="1962" y="5617"/>
                  </a:cubicBezTo>
                  <a:cubicBezTo>
                    <a:pt x="2160" y="5617"/>
                    <a:pt x="2255" y="5915"/>
                    <a:pt x="2029" y="6018"/>
                  </a:cubicBezTo>
                  <a:lnTo>
                    <a:pt x="1345" y="6301"/>
                  </a:lnTo>
                  <a:cubicBezTo>
                    <a:pt x="567" y="6631"/>
                    <a:pt x="189" y="7528"/>
                    <a:pt x="496" y="8306"/>
                  </a:cubicBezTo>
                  <a:lnTo>
                    <a:pt x="1086" y="9722"/>
                  </a:lnTo>
                  <a:lnTo>
                    <a:pt x="3823" y="8613"/>
                  </a:lnTo>
                  <a:lnTo>
                    <a:pt x="4200" y="8448"/>
                  </a:lnTo>
                  <a:lnTo>
                    <a:pt x="6937" y="7339"/>
                  </a:lnTo>
                  <a:lnTo>
                    <a:pt x="6347" y="5923"/>
                  </a:lnTo>
                  <a:cubicBezTo>
                    <a:pt x="6116" y="5318"/>
                    <a:pt x="5535" y="4954"/>
                    <a:pt x="4929" y="4954"/>
                  </a:cubicBezTo>
                  <a:cubicBezTo>
                    <a:pt x="4732" y="4954"/>
                    <a:pt x="4533" y="4993"/>
                    <a:pt x="4342" y="5074"/>
                  </a:cubicBezTo>
                  <a:lnTo>
                    <a:pt x="3658" y="5357"/>
                  </a:lnTo>
                  <a:cubicBezTo>
                    <a:pt x="3625" y="5372"/>
                    <a:pt x="3594" y="5378"/>
                    <a:pt x="3565" y="5378"/>
                  </a:cubicBezTo>
                  <a:cubicBezTo>
                    <a:pt x="3368" y="5378"/>
                    <a:pt x="3286" y="5062"/>
                    <a:pt x="3492" y="4979"/>
                  </a:cubicBezTo>
                  <a:lnTo>
                    <a:pt x="4200" y="4696"/>
                  </a:lnTo>
                  <a:cubicBezTo>
                    <a:pt x="3209" y="3658"/>
                    <a:pt x="3044" y="2077"/>
                    <a:pt x="2124" y="992"/>
                  </a:cubicBezTo>
                  <a:cubicBezTo>
                    <a:pt x="1770" y="543"/>
                    <a:pt x="1298" y="213"/>
                    <a:pt x="755" y="24"/>
                  </a:cubicBezTo>
                  <a:cubicBezTo>
                    <a:pt x="717" y="8"/>
                    <a:pt x="678" y="0"/>
                    <a:pt x="641" y="0"/>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723663" y="2292877"/>
              <a:ext cx="21899" cy="39217"/>
            </a:xfrm>
            <a:custGeom>
              <a:avLst/>
              <a:gdLst/>
              <a:ahLst/>
              <a:cxnLst/>
              <a:rect l="l" t="t" r="r" b="b"/>
              <a:pathLst>
                <a:path w="827" h="1481" extrusionOk="0">
                  <a:moveTo>
                    <a:pt x="175" y="0"/>
                  </a:moveTo>
                  <a:cubicBezTo>
                    <a:pt x="156" y="0"/>
                    <a:pt x="136" y="3"/>
                    <a:pt x="119" y="9"/>
                  </a:cubicBezTo>
                  <a:cubicBezTo>
                    <a:pt x="48" y="33"/>
                    <a:pt x="1" y="127"/>
                    <a:pt x="48" y="198"/>
                  </a:cubicBezTo>
                  <a:lnTo>
                    <a:pt x="520" y="1378"/>
                  </a:lnTo>
                  <a:cubicBezTo>
                    <a:pt x="538" y="1450"/>
                    <a:pt x="597" y="1481"/>
                    <a:pt x="656" y="1481"/>
                  </a:cubicBezTo>
                  <a:cubicBezTo>
                    <a:pt x="674" y="1481"/>
                    <a:pt x="692" y="1478"/>
                    <a:pt x="709" y="1472"/>
                  </a:cubicBezTo>
                  <a:cubicBezTo>
                    <a:pt x="803" y="1425"/>
                    <a:pt x="827" y="1354"/>
                    <a:pt x="803" y="1260"/>
                  </a:cubicBezTo>
                  <a:lnTo>
                    <a:pt x="331" y="80"/>
                  </a:lnTo>
                  <a:cubicBezTo>
                    <a:pt x="296" y="27"/>
                    <a:pt x="234" y="0"/>
                    <a:pt x="175"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6780" y="2283503"/>
              <a:ext cx="21290" cy="39217"/>
            </a:xfrm>
            <a:custGeom>
              <a:avLst/>
              <a:gdLst/>
              <a:ahLst/>
              <a:cxnLst/>
              <a:rect l="l" t="t" r="r" b="b"/>
              <a:pathLst>
                <a:path w="804" h="1481" extrusionOk="0">
                  <a:moveTo>
                    <a:pt x="162" y="0"/>
                  </a:moveTo>
                  <a:cubicBezTo>
                    <a:pt x="141" y="0"/>
                    <a:pt x="119" y="3"/>
                    <a:pt x="95" y="9"/>
                  </a:cubicBezTo>
                  <a:cubicBezTo>
                    <a:pt x="24" y="33"/>
                    <a:pt x="1" y="127"/>
                    <a:pt x="24" y="198"/>
                  </a:cubicBezTo>
                  <a:lnTo>
                    <a:pt x="496" y="1378"/>
                  </a:lnTo>
                  <a:cubicBezTo>
                    <a:pt x="532" y="1450"/>
                    <a:pt x="582" y="1481"/>
                    <a:pt x="646" y="1481"/>
                  </a:cubicBezTo>
                  <a:cubicBezTo>
                    <a:pt x="665" y="1481"/>
                    <a:pt x="686" y="1478"/>
                    <a:pt x="709" y="1472"/>
                  </a:cubicBezTo>
                  <a:cubicBezTo>
                    <a:pt x="779" y="1448"/>
                    <a:pt x="803" y="1354"/>
                    <a:pt x="779" y="1260"/>
                  </a:cubicBezTo>
                  <a:lnTo>
                    <a:pt x="308" y="80"/>
                  </a:lnTo>
                  <a:cubicBezTo>
                    <a:pt x="272" y="27"/>
                    <a:pt x="224" y="0"/>
                    <a:pt x="162"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69288" y="2274129"/>
              <a:ext cx="21899" cy="39217"/>
            </a:xfrm>
            <a:custGeom>
              <a:avLst/>
              <a:gdLst/>
              <a:ahLst/>
              <a:cxnLst/>
              <a:rect l="l" t="t" r="r" b="b"/>
              <a:pathLst>
                <a:path w="827" h="1481" extrusionOk="0">
                  <a:moveTo>
                    <a:pt x="171" y="1"/>
                  </a:moveTo>
                  <a:cubicBezTo>
                    <a:pt x="153" y="1"/>
                    <a:pt x="135" y="4"/>
                    <a:pt x="118" y="9"/>
                  </a:cubicBezTo>
                  <a:cubicBezTo>
                    <a:pt x="24" y="33"/>
                    <a:pt x="0" y="127"/>
                    <a:pt x="24" y="222"/>
                  </a:cubicBezTo>
                  <a:lnTo>
                    <a:pt x="519" y="1401"/>
                  </a:lnTo>
                  <a:cubicBezTo>
                    <a:pt x="537" y="1454"/>
                    <a:pt x="595" y="1481"/>
                    <a:pt x="652" y="1481"/>
                  </a:cubicBezTo>
                  <a:cubicBezTo>
                    <a:pt x="671" y="1481"/>
                    <a:pt x="690" y="1478"/>
                    <a:pt x="708" y="1472"/>
                  </a:cubicBezTo>
                  <a:cubicBezTo>
                    <a:pt x="779" y="1449"/>
                    <a:pt x="826" y="1354"/>
                    <a:pt x="779" y="1283"/>
                  </a:cubicBezTo>
                  <a:lnTo>
                    <a:pt x="307" y="104"/>
                  </a:lnTo>
                  <a:cubicBezTo>
                    <a:pt x="289" y="32"/>
                    <a:pt x="230" y="1"/>
                    <a:pt x="171"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1770" y="2264834"/>
              <a:ext cx="21899" cy="39429"/>
            </a:xfrm>
            <a:custGeom>
              <a:avLst/>
              <a:gdLst/>
              <a:ahLst/>
              <a:cxnLst/>
              <a:rect l="l" t="t" r="r" b="b"/>
              <a:pathLst>
                <a:path w="827" h="1489" extrusionOk="0">
                  <a:moveTo>
                    <a:pt x="158" y="0"/>
                  </a:moveTo>
                  <a:cubicBezTo>
                    <a:pt x="144" y="0"/>
                    <a:pt x="131" y="2"/>
                    <a:pt x="119" y="6"/>
                  </a:cubicBezTo>
                  <a:cubicBezTo>
                    <a:pt x="48" y="53"/>
                    <a:pt x="1" y="124"/>
                    <a:pt x="24" y="219"/>
                  </a:cubicBezTo>
                  <a:lnTo>
                    <a:pt x="520" y="1398"/>
                  </a:lnTo>
                  <a:cubicBezTo>
                    <a:pt x="537" y="1449"/>
                    <a:pt x="591" y="1488"/>
                    <a:pt x="646" y="1488"/>
                  </a:cubicBezTo>
                  <a:cubicBezTo>
                    <a:pt x="667" y="1488"/>
                    <a:pt x="689" y="1482"/>
                    <a:pt x="709" y="1469"/>
                  </a:cubicBezTo>
                  <a:cubicBezTo>
                    <a:pt x="779" y="1446"/>
                    <a:pt x="827" y="1351"/>
                    <a:pt x="803" y="1280"/>
                  </a:cubicBezTo>
                  <a:lnTo>
                    <a:pt x="307" y="101"/>
                  </a:lnTo>
                  <a:cubicBezTo>
                    <a:pt x="288" y="42"/>
                    <a:pt x="221" y="0"/>
                    <a:pt x="158"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814278" y="2255460"/>
              <a:ext cx="21872" cy="39429"/>
            </a:xfrm>
            <a:custGeom>
              <a:avLst/>
              <a:gdLst/>
              <a:ahLst/>
              <a:cxnLst/>
              <a:rect l="l" t="t" r="r" b="b"/>
              <a:pathLst>
                <a:path w="826" h="1489" extrusionOk="0">
                  <a:moveTo>
                    <a:pt x="158" y="0"/>
                  </a:moveTo>
                  <a:cubicBezTo>
                    <a:pt x="144" y="0"/>
                    <a:pt x="131" y="2"/>
                    <a:pt x="118" y="6"/>
                  </a:cubicBezTo>
                  <a:cubicBezTo>
                    <a:pt x="47" y="54"/>
                    <a:pt x="0" y="124"/>
                    <a:pt x="47" y="219"/>
                  </a:cubicBezTo>
                  <a:lnTo>
                    <a:pt x="519" y="1398"/>
                  </a:lnTo>
                  <a:cubicBezTo>
                    <a:pt x="536" y="1450"/>
                    <a:pt x="590" y="1488"/>
                    <a:pt x="645" y="1488"/>
                  </a:cubicBezTo>
                  <a:cubicBezTo>
                    <a:pt x="667" y="1488"/>
                    <a:pt x="688" y="1482"/>
                    <a:pt x="708" y="1469"/>
                  </a:cubicBezTo>
                  <a:cubicBezTo>
                    <a:pt x="802" y="1446"/>
                    <a:pt x="826" y="1351"/>
                    <a:pt x="802" y="1281"/>
                  </a:cubicBezTo>
                  <a:lnTo>
                    <a:pt x="330" y="101"/>
                  </a:lnTo>
                  <a:cubicBezTo>
                    <a:pt x="292" y="42"/>
                    <a:pt x="221" y="0"/>
                    <a:pt x="158"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912763" y="2553451"/>
              <a:ext cx="234322" cy="368655"/>
            </a:xfrm>
            <a:custGeom>
              <a:avLst/>
              <a:gdLst/>
              <a:ahLst/>
              <a:cxnLst/>
              <a:rect l="l" t="t" r="r" b="b"/>
              <a:pathLst>
                <a:path w="8849" h="13922" extrusionOk="0">
                  <a:moveTo>
                    <a:pt x="4578" y="0"/>
                  </a:moveTo>
                  <a:cubicBezTo>
                    <a:pt x="2926" y="1746"/>
                    <a:pt x="1699" y="3846"/>
                    <a:pt x="968" y="6135"/>
                  </a:cubicBezTo>
                  <a:cubicBezTo>
                    <a:pt x="166" y="8660"/>
                    <a:pt x="0" y="11326"/>
                    <a:pt x="472" y="13921"/>
                  </a:cubicBezTo>
                  <a:lnTo>
                    <a:pt x="8589" y="10594"/>
                  </a:lnTo>
                  <a:cubicBezTo>
                    <a:pt x="8754" y="10524"/>
                    <a:pt x="8849" y="10311"/>
                    <a:pt x="8778" y="10146"/>
                  </a:cubicBezTo>
                  <a:lnTo>
                    <a:pt x="4578"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719293" y="2404836"/>
              <a:ext cx="316171" cy="527482"/>
            </a:xfrm>
            <a:custGeom>
              <a:avLst/>
              <a:gdLst/>
              <a:ahLst/>
              <a:cxnLst/>
              <a:rect l="l" t="t" r="r" b="b"/>
              <a:pathLst>
                <a:path w="11940" h="19920" extrusionOk="0">
                  <a:moveTo>
                    <a:pt x="9443" y="1"/>
                  </a:moveTo>
                  <a:cubicBezTo>
                    <a:pt x="9396" y="1"/>
                    <a:pt x="9347" y="10"/>
                    <a:pt x="9297" y="28"/>
                  </a:cubicBezTo>
                  <a:lnTo>
                    <a:pt x="260" y="3733"/>
                  </a:lnTo>
                  <a:cubicBezTo>
                    <a:pt x="95" y="3803"/>
                    <a:pt x="1" y="4016"/>
                    <a:pt x="71" y="4181"/>
                  </a:cubicBezTo>
                  <a:lnTo>
                    <a:pt x="6442" y="19707"/>
                  </a:lnTo>
                  <a:cubicBezTo>
                    <a:pt x="6497" y="19834"/>
                    <a:pt x="6635" y="19919"/>
                    <a:pt x="6772" y="19919"/>
                  </a:cubicBezTo>
                  <a:cubicBezTo>
                    <a:pt x="6812" y="19919"/>
                    <a:pt x="6853" y="19912"/>
                    <a:pt x="6890" y="19895"/>
                  </a:cubicBezTo>
                  <a:lnTo>
                    <a:pt x="7834" y="19494"/>
                  </a:lnTo>
                  <a:cubicBezTo>
                    <a:pt x="6890" y="14469"/>
                    <a:pt x="8424" y="9278"/>
                    <a:pt x="11940" y="5573"/>
                  </a:cubicBezTo>
                  <a:lnTo>
                    <a:pt x="9745" y="193"/>
                  </a:lnTo>
                  <a:cubicBezTo>
                    <a:pt x="9693" y="71"/>
                    <a:pt x="9577" y="1"/>
                    <a:pt x="944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11" y="516121"/>
            <a:ext cx="1032826" cy="722296"/>
            <a:chOff x="1143214" y="547371"/>
            <a:chExt cx="1032826" cy="722296"/>
          </a:xfrm>
        </p:grpSpPr>
        <p:sp>
          <p:nvSpPr>
            <p:cNvPr id="106" name="Google Shape;106;p2"/>
            <p:cNvSpPr/>
            <p:nvPr/>
          </p:nvSpPr>
          <p:spPr>
            <a:xfrm>
              <a:off x="1143214" y="614234"/>
              <a:ext cx="990352" cy="655433"/>
            </a:xfrm>
            <a:custGeom>
              <a:avLst/>
              <a:gdLst/>
              <a:ahLst/>
              <a:cxnLst/>
              <a:rect l="l" t="t" r="r" b="b"/>
              <a:pathLst>
                <a:path w="37400" h="24752" extrusionOk="0">
                  <a:moveTo>
                    <a:pt x="1582" y="0"/>
                  </a:moveTo>
                  <a:lnTo>
                    <a:pt x="1" y="2572"/>
                  </a:lnTo>
                  <a:lnTo>
                    <a:pt x="35818" y="24752"/>
                  </a:lnTo>
                  <a:lnTo>
                    <a:pt x="37399" y="22204"/>
                  </a:lnTo>
                  <a:lnTo>
                    <a:pt x="1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85715" y="547371"/>
              <a:ext cx="990326" cy="659193"/>
            </a:xfrm>
            <a:custGeom>
              <a:avLst/>
              <a:gdLst/>
              <a:ahLst/>
              <a:cxnLst/>
              <a:rect l="l" t="t" r="r" b="b"/>
              <a:pathLst>
                <a:path w="37399" h="24894" extrusionOk="0">
                  <a:moveTo>
                    <a:pt x="1581" y="1"/>
                  </a:moveTo>
                  <a:lnTo>
                    <a:pt x="0" y="2549"/>
                  </a:lnTo>
                  <a:lnTo>
                    <a:pt x="35818" y="24894"/>
                  </a:lnTo>
                  <a:lnTo>
                    <a:pt x="37399" y="22322"/>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31073" y="1082830"/>
              <a:ext cx="47505" cy="68769"/>
            </a:xfrm>
            <a:custGeom>
              <a:avLst/>
              <a:gdLst/>
              <a:ahLst/>
              <a:cxnLst/>
              <a:rect l="l" t="t" r="r" b="b"/>
              <a:pathLst>
                <a:path w="1794" h="2597" extrusionOk="0">
                  <a:moveTo>
                    <a:pt x="1464" y="1"/>
                  </a:moveTo>
                  <a:lnTo>
                    <a:pt x="1" y="2384"/>
                  </a:lnTo>
                  <a:lnTo>
                    <a:pt x="331" y="2596"/>
                  </a:lnTo>
                  <a:lnTo>
                    <a:pt x="1794" y="213"/>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77980" y="1050339"/>
              <a:ext cx="47505" cy="68133"/>
            </a:xfrm>
            <a:custGeom>
              <a:avLst/>
              <a:gdLst/>
              <a:ahLst/>
              <a:cxnLst/>
              <a:rect l="l" t="t" r="r" b="b"/>
              <a:pathLst>
                <a:path w="1794" h="2573" extrusionOk="0">
                  <a:moveTo>
                    <a:pt x="1487" y="1"/>
                  </a:moveTo>
                  <a:lnTo>
                    <a:pt x="0" y="2361"/>
                  </a:lnTo>
                  <a:lnTo>
                    <a:pt x="330" y="2573"/>
                  </a:lnTo>
                  <a:lnTo>
                    <a:pt x="1793"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24860" y="1017238"/>
              <a:ext cx="48141" cy="68133"/>
            </a:xfrm>
            <a:custGeom>
              <a:avLst/>
              <a:gdLst/>
              <a:ahLst/>
              <a:cxnLst/>
              <a:rect l="l" t="t" r="r" b="b"/>
              <a:pathLst>
                <a:path w="1818" h="2573" extrusionOk="0">
                  <a:moveTo>
                    <a:pt x="1487" y="0"/>
                  </a:moveTo>
                  <a:lnTo>
                    <a:pt x="0" y="2384"/>
                  </a:lnTo>
                  <a:lnTo>
                    <a:pt x="331" y="2572"/>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95015" y="688590"/>
              <a:ext cx="47505" cy="68742"/>
            </a:xfrm>
            <a:custGeom>
              <a:avLst/>
              <a:gdLst/>
              <a:ahLst/>
              <a:cxnLst/>
              <a:rect l="l" t="t" r="r" b="b"/>
              <a:pathLst>
                <a:path w="1794" h="2596" extrusionOk="0">
                  <a:moveTo>
                    <a:pt x="1464" y="0"/>
                  </a:moveTo>
                  <a:lnTo>
                    <a:pt x="1" y="2383"/>
                  </a:lnTo>
                  <a:lnTo>
                    <a:pt x="307" y="2596"/>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341287" y="657979"/>
              <a:ext cx="47505" cy="68133"/>
            </a:xfrm>
            <a:custGeom>
              <a:avLst/>
              <a:gdLst/>
              <a:ahLst/>
              <a:cxnLst/>
              <a:rect l="l" t="t" r="r" b="b"/>
              <a:pathLst>
                <a:path w="1794" h="2573" extrusionOk="0">
                  <a:moveTo>
                    <a:pt x="1463" y="0"/>
                  </a:moveTo>
                  <a:lnTo>
                    <a:pt x="1" y="2360"/>
                  </a:lnTo>
                  <a:lnTo>
                    <a:pt x="307" y="2572"/>
                  </a:lnTo>
                  <a:lnTo>
                    <a:pt x="1794" y="189"/>
                  </a:lnTo>
                  <a:lnTo>
                    <a:pt x="1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88803" y="622972"/>
              <a:ext cx="47505" cy="68133"/>
            </a:xfrm>
            <a:custGeom>
              <a:avLst/>
              <a:gdLst/>
              <a:ahLst/>
              <a:cxnLst/>
              <a:rect l="l" t="t" r="r" b="b"/>
              <a:pathLst>
                <a:path w="1794" h="2573" extrusionOk="0">
                  <a:moveTo>
                    <a:pt x="1463" y="1"/>
                  </a:moveTo>
                  <a:lnTo>
                    <a:pt x="1" y="2384"/>
                  </a:lnTo>
                  <a:lnTo>
                    <a:pt x="331" y="2573"/>
                  </a:lnTo>
                  <a:lnTo>
                    <a:pt x="1794" y="213"/>
                  </a:lnTo>
                  <a:lnTo>
                    <a:pt x="14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06831" y="822290"/>
              <a:ext cx="48141" cy="68769"/>
            </a:xfrm>
            <a:custGeom>
              <a:avLst/>
              <a:gdLst/>
              <a:ahLst/>
              <a:cxnLst/>
              <a:rect l="l" t="t" r="r" b="b"/>
              <a:pathLst>
                <a:path w="1818" h="2597" extrusionOk="0">
                  <a:moveTo>
                    <a:pt x="1487" y="1"/>
                  </a:moveTo>
                  <a:lnTo>
                    <a:pt x="0" y="2384"/>
                  </a:lnTo>
                  <a:lnTo>
                    <a:pt x="331" y="2596"/>
                  </a:lnTo>
                  <a:lnTo>
                    <a:pt x="1817"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553712" y="787309"/>
              <a:ext cx="47532" cy="68133"/>
            </a:xfrm>
            <a:custGeom>
              <a:avLst/>
              <a:gdLst/>
              <a:ahLst/>
              <a:cxnLst/>
              <a:rect l="l" t="t" r="r" b="b"/>
              <a:pathLst>
                <a:path w="1795" h="2573" extrusionOk="0">
                  <a:moveTo>
                    <a:pt x="1487" y="0"/>
                  </a:moveTo>
                  <a:lnTo>
                    <a:pt x="1" y="2383"/>
                  </a:lnTo>
                  <a:lnTo>
                    <a:pt x="331" y="2572"/>
                  </a:lnTo>
                  <a:lnTo>
                    <a:pt x="1794"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500619" y="754818"/>
              <a:ext cx="48141" cy="68133"/>
            </a:xfrm>
            <a:custGeom>
              <a:avLst/>
              <a:gdLst/>
              <a:ahLst/>
              <a:cxnLst/>
              <a:rect l="l" t="t" r="r" b="b"/>
              <a:pathLst>
                <a:path w="1818" h="2573" extrusionOk="0">
                  <a:moveTo>
                    <a:pt x="1487" y="0"/>
                  </a:moveTo>
                  <a:lnTo>
                    <a:pt x="0" y="2360"/>
                  </a:lnTo>
                  <a:lnTo>
                    <a:pt x="331" y="2572"/>
                  </a:lnTo>
                  <a:lnTo>
                    <a:pt x="1817"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819892" y="954135"/>
              <a:ext cx="48141" cy="68742"/>
            </a:xfrm>
            <a:custGeom>
              <a:avLst/>
              <a:gdLst/>
              <a:ahLst/>
              <a:cxnLst/>
              <a:rect l="l" t="t" r="r" b="b"/>
              <a:pathLst>
                <a:path w="1818" h="2596" extrusionOk="0">
                  <a:moveTo>
                    <a:pt x="1487" y="0"/>
                  </a:moveTo>
                  <a:lnTo>
                    <a:pt x="0" y="2383"/>
                  </a:lnTo>
                  <a:lnTo>
                    <a:pt x="331" y="2596"/>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766772" y="921644"/>
              <a:ext cx="47532" cy="68133"/>
            </a:xfrm>
            <a:custGeom>
              <a:avLst/>
              <a:gdLst/>
              <a:ahLst/>
              <a:cxnLst/>
              <a:rect l="l" t="t" r="r" b="b"/>
              <a:pathLst>
                <a:path w="1795" h="2573" extrusionOk="0">
                  <a:moveTo>
                    <a:pt x="1487" y="0"/>
                  </a:moveTo>
                  <a:lnTo>
                    <a:pt x="1" y="2360"/>
                  </a:lnTo>
                  <a:lnTo>
                    <a:pt x="331" y="2572"/>
                  </a:lnTo>
                  <a:lnTo>
                    <a:pt x="1794"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713044" y="886028"/>
              <a:ext cx="47505" cy="68133"/>
            </a:xfrm>
            <a:custGeom>
              <a:avLst/>
              <a:gdLst/>
              <a:ahLst/>
              <a:cxnLst/>
              <a:rect l="l" t="t" r="r" b="b"/>
              <a:pathLst>
                <a:path w="1794" h="2573" extrusionOk="0">
                  <a:moveTo>
                    <a:pt x="1464" y="0"/>
                  </a:moveTo>
                  <a:lnTo>
                    <a:pt x="1" y="2384"/>
                  </a:lnTo>
                  <a:lnTo>
                    <a:pt x="331" y="2572"/>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849259" y="987236"/>
              <a:ext cx="71867" cy="106264"/>
            </a:xfrm>
            <a:custGeom>
              <a:avLst/>
              <a:gdLst/>
              <a:ahLst/>
              <a:cxnLst/>
              <a:rect l="l" t="t" r="r" b="b"/>
              <a:pathLst>
                <a:path w="2714" h="4013" extrusionOk="0">
                  <a:moveTo>
                    <a:pt x="2384" y="1"/>
                  </a:moveTo>
                  <a:lnTo>
                    <a:pt x="0" y="3800"/>
                  </a:lnTo>
                  <a:lnTo>
                    <a:pt x="331" y="4012"/>
                  </a:lnTo>
                  <a:lnTo>
                    <a:pt x="2714" y="213"/>
                  </a:lnTo>
                  <a:lnTo>
                    <a:pt x="23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36198" y="852901"/>
              <a:ext cx="71258" cy="106264"/>
            </a:xfrm>
            <a:custGeom>
              <a:avLst/>
              <a:gdLst/>
              <a:ahLst/>
              <a:cxnLst/>
              <a:rect l="l" t="t" r="r" b="b"/>
              <a:pathLst>
                <a:path w="2691" h="4013" extrusionOk="0">
                  <a:moveTo>
                    <a:pt x="2360" y="1"/>
                  </a:moveTo>
                  <a:lnTo>
                    <a:pt x="0" y="3823"/>
                  </a:lnTo>
                  <a:lnTo>
                    <a:pt x="331" y="4012"/>
                  </a:lnTo>
                  <a:lnTo>
                    <a:pt x="2690"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424382" y="721691"/>
              <a:ext cx="71258" cy="106264"/>
            </a:xfrm>
            <a:custGeom>
              <a:avLst/>
              <a:gdLst/>
              <a:ahLst/>
              <a:cxnLst/>
              <a:rect l="l" t="t" r="r" b="b"/>
              <a:pathLst>
                <a:path w="2691" h="4013" extrusionOk="0">
                  <a:moveTo>
                    <a:pt x="2360" y="1"/>
                  </a:moveTo>
                  <a:lnTo>
                    <a:pt x="1" y="3800"/>
                  </a:lnTo>
                  <a:lnTo>
                    <a:pt x="331" y="4012"/>
                  </a:lnTo>
                  <a:lnTo>
                    <a:pt x="2691"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2"/>
          <p:cNvGrpSpPr/>
          <p:nvPr/>
        </p:nvGrpSpPr>
        <p:grpSpPr>
          <a:xfrm rot="5083635">
            <a:off x="943937" y="4549259"/>
            <a:ext cx="827160" cy="962005"/>
            <a:chOff x="3393878" y="4486785"/>
            <a:chExt cx="827133" cy="961975"/>
          </a:xfrm>
        </p:grpSpPr>
        <p:sp>
          <p:nvSpPr>
            <p:cNvPr id="124" name="Google Shape;124;p2"/>
            <p:cNvSpPr/>
            <p:nvPr/>
          </p:nvSpPr>
          <p:spPr>
            <a:xfrm>
              <a:off x="3453091" y="4486785"/>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820480" y="5046299"/>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
          <p:cNvGrpSpPr/>
          <p:nvPr/>
        </p:nvGrpSpPr>
        <p:grpSpPr>
          <a:xfrm>
            <a:off x="31098" y="3908677"/>
            <a:ext cx="736065" cy="1326494"/>
            <a:chOff x="1672423" y="3253452"/>
            <a:chExt cx="736065" cy="1326494"/>
          </a:xfrm>
        </p:grpSpPr>
        <p:sp>
          <p:nvSpPr>
            <p:cNvPr id="142" name="Google Shape;142;p2"/>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2"/>
          <p:cNvGrpSpPr/>
          <p:nvPr/>
        </p:nvGrpSpPr>
        <p:grpSpPr>
          <a:xfrm>
            <a:off x="7788071" y="4299464"/>
            <a:ext cx="890364" cy="1101173"/>
            <a:chOff x="5959271" y="3613664"/>
            <a:chExt cx="890364" cy="1101173"/>
          </a:xfrm>
        </p:grpSpPr>
        <p:sp>
          <p:nvSpPr>
            <p:cNvPr id="152" name="Google Shape;152;p2"/>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6111130" y="3901125"/>
              <a:ext cx="236443" cy="255947"/>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165312" y="3897675"/>
              <a:ext cx="423166" cy="260088"/>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105334" y="4214020"/>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2"/>
          <p:cNvSpPr/>
          <p:nvPr/>
        </p:nvSpPr>
        <p:spPr>
          <a:xfrm>
            <a:off x="7105154" y="2825370"/>
            <a:ext cx="15650" cy="15094"/>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2"/>
          <p:cNvGrpSpPr/>
          <p:nvPr/>
        </p:nvGrpSpPr>
        <p:grpSpPr>
          <a:xfrm>
            <a:off x="1594392" y="323271"/>
            <a:ext cx="348087" cy="487150"/>
            <a:chOff x="2157913" y="1144688"/>
            <a:chExt cx="267451" cy="374299"/>
          </a:xfrm>
        </p:grpSpPr>
        <p:sp>
          <p:nvSpPr>
            <p:cNvPr id="164" name="Google Shape;164;p2"/>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
          <p:cNvGrpSpPr/>
          <p:nvPr/>
        </p:nvGrpSpPr>
        <p:grpSpPr>
          <a:xfrm>
            <a:off x="8160661" y="1156966"/>
            <a:ext cx="819771" cy="865634"/>
            <a:chOff x="7088286" y="1674216"/>
            <a:chExt cx="819771" cy="865634"/>
          </a:xfrm>
        </p:grpSpPr>
        <p:grpSp>
          <p:nvGrpSpPr>
            <p:cNvPr id="167" name="Google Shape;167;p2"/>
            <p:cNvGrpSpPr/>
            <p:nvPr/>
          </p:nvGrpSpPr>
          <p:grpSpPr>
            <a:xfrm>
              <a:off x="7331958" y="1674216"/>
              <a:ext cx="576099" cy="865634"/>
              <a:chOff x="7331958" y="1674216"/>
              <a:chExt cx="576099" cy="865634"/>
            </a:xfrm>
          </p:grpSpPr>
          <p:sp>
            <p:nvSpPr>
              <p:cNvPr id="168" name="Google Shape;168;p2"/>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3716" y="2201980"/>
                <a:ext cx="344594" cy="264721"/>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2"/>
          <p:cNvSpPr/>
          <p:nvPr/>
        </p:nvSpPr>
        <p:spPr>
          <a:xfrm>
            <a:off x="7125448" y="831537"/>
            <a:ext cx="109906" cy="110862"/>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2"/>
          <p:cNvGrpSpPr/>
          <p:nvPr/>
        </p:nvGrpSpPr>
        <p:grpSpPr>
          <a:xfrm>
            <a:off x="7950716" y="-106513"/>
            <a:ext cx="838202" cy="1491169"/>
            <a:chOff x="6731516" y="350687"/>
            <a:chExt cx="838202" cy="1491169"/>
          </a:xfrm>
        </p:grpSpPr>
        <p:sp>
          <p:nvSpPr>
            <p:cNvPr id="180" name="Google Shape;180;p2"/>
            <p:cNvSpPr/>
            <p:nvPr/>
          </p:nvSpPr>
          <p:spPr>
            <a:xfrm>
              <a:off x="6911475" y="988500"/>
              <a:ext cx="172675" cy="253324"/>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887075" y="1044873"/>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7225056" y="902247"/>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288347" y="914894"/>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869611" y="351907"/>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904632" y="350687"/>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026778" y="783640"/>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004296" y="783402"/>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053020" y="795504"/>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2"/>
          <p:cNvGrpSpPr/>
          <p:nvPr/>
        </p:nvGrpSpPr>
        <p:grpSpPr>
          <a:xfrm>
            <a:off x="7259159" y="4644733"/>
            <a:ext cx="478022" cy="410626"/>
            <a:chOff x="5263209" y="4056946"/>
            <a:chExt cx="478022" cy="410626"/>
          </a:xfrm>
        </p:grpSpPr>
        <p:sp>
          <p:nvSpPr>
            <p:cNvPr id="203" name="Google Shape;203;p2"/>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420809" y="4061910"/>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263209" y="4061036"/>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314448" y="4090906"/>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
          <p:cNvGrpSpPr/>
          <p:nvPr/>
        </p:nvGrpSpPr>
        <p:grpSpPr>
          <a:xfrm>
            <a:off x="1275737" y="284303"/>
            <a:ext cx="301226" cy="299677"/>
            <a:chOff x="3312562" y="901016"/>
            <a:chExt cx="301226" cy="299677"/>
          </a:xfrm>
        </p:grpSpPr>
        <p:sp>
          <p:nvSpPr>
            <p:cNvPr id="214" name="Google Shape;214;p2"/>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399471" y="100354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90047" y="903145"/>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377598"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530032" y="935822"/>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2"/>
          <p:cNvGrpSpPr/>
          <p:nvPr/>
        </p:nvGrpSpPr>
        <p:grpSpPr>
          <a:xfrm rot="-928815">
            <a:off x="6926236" y="-285443"/>
            <a:ext cx="977002" cy="806713"/>
            <a:chOff x="8637793" y="1787288"/>
            <a:chExt cx="977024" cy="806732"/>
          </a:xfrm>
        </p:grpSpPr>
        <p:grpSp>
          <p:nvGrpSpPr>
            <p:cNvPr id="224" name="Google Shape;224;p2"/>
            <p:cNvGrpSpPr/>
            <p:nvPr/>
          </p:nvGrpSpPr>
          <p:grpSpPr>
            <a:xfrm>
              <a:off x="8637793" y="1787288"/>
              <a:ext cx="977024" cy="806732"/>
              <a:chOff x="7418593" y="2244488"/>
              <a:chExt cx="977024" cy="806732"/>
            </a:xfrm>
          </p:grpSpPr>
          <p:sp>
            <p:nvSpPr>
              <p:cNvPr id="225" name="Google Shape;225;p2"/>
              <p:cNvSpPr/>
              <p:nvPr/>
            </p:nvSpPr>
            <p:spPr>
              <a:xfrm>
                <a:off x="7418593" y="2244488"/>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465904" y="230392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
          <p:cNvGrpSpPr/>
          <p:nvPr/>
        </p:nvGrpSpPr>
        <p:grpSpPr>
          <a:xfrm>
            <a:off x="264926" y="1294668"/>
            <a:ext cx="766043" cy="1025292"/>
            <a:chOff x="1092001" y="1319643"/>
            <a:chExt cx="766043" cy="1025292"/>
          </a:xfrm>
        </p:grpSpPr>
        <p:sp>
          <p:nvSpPr>
            <p:cNvPr id="243" name="Google Shape;243;p2"/>
            <p:cNvSpPr/>
            <p:nvPr/>
          </p:nvSpPr>
          <p:spPr>
            <a:xfrm>
              <a:off x="1226944" y="1536465"/>
              <a:ext cx="524860" cy="680430"/>
            </a:xfrm>
            <a:custGeom>
              <a:avLst/>
              <a:gdLst/>
              <a:ahLst/>
              <a:cxnLst/>
              <a:rect l="l" t="t" r="r" b="b"/>
              <a:pathLst>
                <a:path w="19821" h="25696" extrusionOk="0">
                  <a:moveTo>
                    <a:pt x="16281" y="0"/>
                  </a:moveTo>
                  <a:lnTo>
                    <a:pt x="1" y="23218"/>
                  </a:lnTo>
                  <a:lnTo>
                    <a:pt x="3540" y="25695"/>
                  </a:lnTo>
                  <a:lnTo>
                    <a:pt x="19821" y="2454"/>
                  </a:lnTo>
                  <a:lnTo>
                    <a:pt x="162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135030" y="1472037"/>
              <a:ext cx="524251" cy="680430"/>
            </a:xfrm>
            <a:custGeom>
              <a:avLst/>
              <a:gdLst/>
              <a:ahLst/>
              <a:cxnLst/>
              <a:rect l="l" t="t" r="r" b="b"/>
              <a:pathLst>
                <a:path w="19798" h="25696" extrusionOk="0">
                  <a:moveTo>
                    <a:pt x="16282" y="1"/>
                  </a:moveTo>
                  <a:lnTo>
                    <a:pt x="1" y="23218"/>
                  </a:lnTo>
                  <a:lnTo>
                    <a:pt x="3517" y="25696"/>
                  </a:lnTo>
                  <a:lnTo>
                    <a:pt x="19797" y="2478"/>
                  </a:lnTo>
                  <a:lnTo>
                    <a:pt x="162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092001" y="2261233"/>
              <a:ext cx="98108" cy="82512"/>
            </a:xfrm>
            <a:custGeom>
              <a:avLst/>
              <a:gdLst/>
              <a:ahLst/>
              <a:cxnLst/>
              <a:rect l="l" t="t" r="r" b="b"/>
              <a:pathLst>
                <a:path w="3705" h="3116" extrusionOk="0">
                  <a:moveTo>
                    <a:pt x="2194" y="1"/>
                  </a:moveTo>
                  <a:lnTo>
                    <a:pt x="0" y="3115"/>
                  </a:lnTo>
                  <a:lnTo>
                    <a:pt x="3704" y="1063"/>
                  </a:lnTo>
                  <a:lnTo>
                    <a:pt x="2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093191" y="2234301"/>
              <a:ext cx="58124" cy="110633"/>
            </a:xfrm>
            <a:custGeom>
              <a:avLst/>
              <a:gdLst/>
              <a:ahLst/>
              <a:cxnLst/>
              <a:rect l="l" t="t" r="r" b="b"/>
              <a:pathLst>
                <a:path w="2195" h="4178" extrusionOk="0">
                  <a:moveTo>
                    <a:pt x="684" y="1"/>
                  </a:moveTo>
                  <a:lnTo>
                    <a:pt x="0" y="4177"/>
                  </a:lnTo>
                  <a:lnTo>
                    <a:pt x="0" y="4177"/>
                  </a:lnTo>
                  <a:lnTo>
                    <a:pt x="2194" y="1063"/>
                  </a:ln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150099" y="2151260"/>
              <a:ext cx="170584" cy="138120"/>
            </a:xfrm>
            <a:custGeom>
              <a:avLst/>
              <a:gdLst/>
              <a:ahLst/>
              <a:cxnLst/>
              <a:rect l="l" t="t" r="r" b="b"/>
              <a:pathLst>
                <a:path w="6442" h="5216" extrusionOk="0">
                  <a:moveTo>
                    <a:pt x="2903" y="1"/>
                  </a:moveTo>
                  <a:lnTo>
                    <a:pt x="0" y="4154"/>
                  </a:lnTo>
                  <a:lnTo>
                    <a:pt x="1510" y="5216"/>
                  </a:lnTo>
                  <a:lnTo>
                    <a:pt x="6442" y="2478"/>
                  </a:lnTo>
                  <a:lnTo>
                    <a:pt x="2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110113" y="2085668"/>
              <a:ext cx="116856" cy="175589"/>
            </a:xfrm>
            <a:custGeom>
              <a:avLst/>
              <a:gdLst/>
              <a:ahLst/>
              <a:cxnLst/>
              <a:rect l="l" t="t" r="r" b="b"/>
              <a:pathLst>
                <a:path w="4413" h="6631" extrusionOk="0">
                  <a:moveTo>
                    <a:pt x="897" y="0"/>
                  </a:moveTo>
                  <a:lnTo>
                    <a:pt x="0" y="5569"/>
                  </a:lnTo>
                  <a:lnTo>
                    <a:pt x="1510" y="6631"/>
                  </a:lnTo>
                  <a:lnTo>
                    <a:pt x="4413" y="2478"/>
                  </a:lnTo>
                  <a:lnTo>
                    <a:pt x="8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566157" y="1432052"/>
              <a:ext cx="121252" cy="105629"/>
            </a:xfrm>
            <a:custGeom>
              <a:avLst/>
              <a:gdLst/>
              <a:ahLst/>
              <a:cxnLst/>
              <a:rect l="l" t="t" r="r" b="b"/>
              <a:pathLst>
                <a:path w="4579" h="3989" extrusionOk="0">
                  <a:moveTo>
                    <a:pt x="1062" y="1"/>
                  </a:moveTo>
                  <a:lnTo>
                    <a:pt x="1" y="1511"/>
                  </a:lnTo>
                  <a:lnTo>
                    <a:pt x="3516" y="3988"/>
                  </a:lnTo>
                  <a:lnTo>
                    <a:pt x="4578" y="2478"/>
                  </a:lnTo>
                  <a:lnTo>
                    <a:pt x="1062" y="1"/>
                  </a:lnTo>
                  <a:close/>
                </a:path>
              </a:pathLst>
            </a:custGeom>
            <a:solidFill>
              <a:srgbClr val="D6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658071" y="1496480"/>
              <a:ext cx="121225" cy="104993"/>
            </a:xfrm>
            <a:custGeom>
              <a:avLst/>
              <a:gdLst/>
              <a:ahLst/>
              <a:cxnLst/>
              <a:rect l="l" t="t" r="r" b="b"/>
              <a:pathLst>
                <a:path w="4578" h="3965" extrusionOk="0">
                  <a:moveTo>
                    <a:pt x="1062" y="0"/>
                  </a:moveTo>
                  <a:lnTo>
                    <a:pt x="0" y="1510"/>
                  </a:lnTo>
                  <a:lnTo>
                    <a:pt x="3540" y="3964"/>
                  </a:lnTo>
                  <a:lnTo>
                    <a:pt x="4578" y="2478"/>
                  </a:lnTo>
                  <a:lnTo>
                    <a:pt x="1062" y="0"/>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593643" y="1319643"/>
              <a:ext cx="188087" cy="178052"/>
            </a:xfrm>
            <a:custGeom>
              <a:avLst/>
              <a:gdLst/>
              <a:ahLst/>
              <a:cxnLst/>
              <a:rect l="l" t="t" r="r" b="b"/>
              <a:pathLst>
                <a:path w="7103" h="6724" extrusionOk="0">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684335" y="1361357"/>
              <a:ext cx="173709" cy="199950"/>
            </a:xfrm>
            <a:custGeom>
              <a:avLst/>
              <a:gdLst/>
              <a:ahLst/>
              <a:cxnLst/>
              <a:rect l="l" t="t" r="r" b="b"/>
              <a:pathLst>
                <a:path w="6560" h="7551" extrusionOk="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226944" y="1536465"/>
              <a:ext cx="461123" cy="636076"/>
            </a:xfrm>
            <a:custGeom>
              <a:avLst/>
              <a:gdLst/>
              <a:ahLst/>
              <a:cxnLst/>
              <a:rect l="l" t="t" r="r" b="b"/>
              <a:pathLst>
                <a:path w="17414" h="24021" extrusionOk="0">
                  <a:moveTo>
                    <a:pt x="16281" y="0"/>
                  </a:moveTo>
                  <a:lnTo>
                    <a:pt x="1" y="23218"/>
                  </a:lnTo>
                  <a:lnTo>
                    <a:pt x="1133" y="24020"/>
                  </a:lnTo>
                  <a:lnTo>
                    <a:pt x="17414" y="779"/>
                  </a:lnTo>
                  <a:lnTo>
                    <a:pt x="16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198159" y="1516392"/>
              <a:ext cx="461732" cy="636076"/>
            </a:xfrm>
            <a:custGeom>
              <a:avLst/>
              <a:gdLst/>
              <a:ahLst/>
              <a:cxnLst/>
              <a:rect l="l" t="t" r="r" b="b"/>
              <a:pathLst>
                <a:path w="17437" h="24021" extrusionOk="0">
                  <a:moveTo>
                    <a:pt x="16304" y="1"/>
                  </a:moveTo>
                  <a:lnTo>
                    <a:pt x="0" y="23219"/>
                  </a:lnTo>
                  <a:lnTo>
                    <a:pt x="1133" y="24021"/>
                  </a:lnTo>
                  <a:lnTo>
                    <a:pt x="17437" y="803"/>
                  </a:lnTo>
                  <a:lnTo>
                    <a:pt x="16304"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386635" y="-107100"/>
            <a:ext cx="846654" cy="974068"/>
            <a:chOff x="2401585" y="228600"/>
            <a:chExt cx="846654" cy="974068"/>
          </a:xfrm>
        </p:grpSpPr>
        <p:sp>
          <p:nvSpPr>
            <p:cNvPr id="256" name="Google Shape;256;p2"/>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70694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736482" y="476033"/>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569656" y="713403"/>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528404" y="675911"/>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
          <p:cNvSpPr txBox="1">
            <a:spLocks noGrp="1"/>
          </p:cNvSpPr>
          <p:nvPr>
            <p:ph type="ctrTitle"/>
          </p:nvPr>
        </p:nvSpPr>
        <p:spPr>
          <a:xfrm>
            <a:off x="2042250" y="1363844"/>
            <a:ext cx="5059500" cy="1843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latin typeface="Amatic SC"/>
                <a:ea typeface="Amatic SC"/>
                <a:cs typeface="Amatic SC"/>
                <a:sym typeface="Amatic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67" name="Google Shape;267;p2"/>
          <p:cNvSpPr txBox="1">
            <a:spLocks noGrp="1"/>
          </p:cNvSpPr>
          <p:nvPr>
            <p:ph type="subTitle" idx="1"/>
          </p:nvPr>
        </p:nvSpPr>
        <p:spPr>
          <a:xfrm>
            <a:off x="1513200" y="3244456"/>
            <a:ext cx="6117600" cy="53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Cabin"/>
                <a:ea typeface="Cabin"/>
                <a:cs typeface="Cabin"/>
                <a:sym typeface="Cab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68" name="Google Shape;268;p2"/>
          <p:cNvGrpSpPr/>
          <p:nvPr/>
        </p:nvGrpSpPr>
        <p:grpSpPr>
          <a:xfrm>
            <a:off x="848981" y="3091234"/>
            <a:ext cx="717966" cy="1279218"/>
            <a:chOff x="848981" y="3091234"/>
            <a:chExt cx="717966" cy="1279218"/>
          </a:xfrm>
        </p:grpSpPr>
        <p:grpSp>
          <p:nvGrpSpPr>
            <p:cNvPr id="269" name="Google Shape;269;p2"/>
            <p:cNvGrpSpPr/>
            <p:nvPr/>
          </p:nvGrpSpPr>
          <p:grpSpPr>
            <a:xfrm>
              <a:off x="848981" y="3794879"/>
              <a:ext cx="717966" cy="575573"/>
              <a:chOff x="2905824" y="3732667"/>
              <a:chExt cx="538609" cy="431788"/>
            </a:xfrm>
          </p:grpSpPr>
          <p:sp>
            <p:nvSpPr>
              <p:cNvPr id="270" name="Google Shape;270;p2"/>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2"/>
          <p:cNvGrpSpPr/>
          <p:nvPr/>
        </p:nvGrpSpPr>
        <p:grpSpPr>
          <a:xfrm>
            <a:off x="7287565" y="2539546"/>
            <a:ext cx="1051591" cy="1046180"/>
            <a:chOff x="7287565" y="2539546"/>
            <a:chExt cx="1051591" cy="1046180"/>
          </a:xfrm>
        </p:grpSpPr>
        <p:sp>
          <p:nvSpPr>
            <p:cNvPr id="274" name="Google Shape;274;p2"/>
            <p:cNvSpPr/>
            <p:nvPr/>
          </p:nvSpPr>
          <p:spPr>
            <a:xfrm>
              <a:off x="8290285" y="2539546"/>
              <a:ext cx="48871" cy="48911"/>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4"/>
        <p:cNvGrpSpPr/>
        <p:nvPr/>
      </p:nvGrpSpPr>
      <p:grpSpPr>
        <a:xfrm>
          <a:off x="0" y="0"/>
          <a:ext cx="0" cy="0"/>
          <a:chOff x="0" y="0"/>
          <a:chExt cx="0" cy="0"/>
        </a:xfrm>
      </p:grpSpPr>
      <p:grpSp>
        <p:nvGrpSpPr>
          <p:cNvPr id="315" name="Google Shape;315;p4"/>
          <p:cNvGrpSpPr/>
          <p:nvPr/>
        </p:nvGrpSpPr>
        <p:grpSpPr>
          <a:xfrm>
            <a:off x="-438149" y="-1036800"/>
            <a:ext cx="9753730" cy="7085298"/>
            <a:chOff x="-438149" y="-1036800"/>
            <a:chExt cx="9753730" cy="7085298"/>
          </a:xfrm>
        </p:grpSpPr>
        <p:sp>
          <p:nvSpPr>
            <p:cNvPr id="316" name="Google Shape;316;p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4"/>
          <p:cNvSpPr/>
          <p:nvPr/>
        </p:nvSpPr>
        <p:spPr>
          <a:xfrm>
            <a:off x="692533" y="283450"/>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4"/>
          <p:cNvGrpSpPr/>
          <p:nvPr/>
        </p:nvGrpSpPr>
        <p:grpSpPr>
          <a:xfrm>
            <a:off x="7447391" y="4413729"/>
            <a:ext cx="673587" cy="441978"/>
            <a:chOff x="3803666" y="3748079"/>
            <a:chExt cx="673587" cy="441978"/>
          </a:xfrm>
        </p:grpSpPr>
        <p:sp>
          <p:nvSpPr>
            <p:cNvPr id="342" name="Google Shape;342;p4"/>
            <p:cNvSpPr/>
            <p:nvPr/>
          </p:nvSpPr>
          <p:spPr>
            <a:xfrm>
              <a:off x="3803666"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3928031"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4"/>
          <p:cNvSpPr/>
          <p:nvPr/>
        </p:nvSpPr>
        <p:spPr>
          <a:xfrm>
            <a:off x="7105154" y="2825370"/>
            <a:ext cx="15650" cy="15094"/>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4"/>
          <p:cNvGrpSpPr/>
          <p:nvPr/>
        </p:nvGrpSpPr>
        <p:grpSpPr>
          <a:xfrm>
            <a:off x="1594392" y="323271"/>
            <a:ext cx="348087" cy="487150"/>
            <a:chOff x="2157913" y="1144688"/>
            <a:chExt cx="267451" cy="374299"/>
          </a:xfrm>
        </p:grpSpPr>
        <p:sp>
          <p:nvSpPr>
            <p:cNvPr id="373" name="Google Shape;373;p4"/>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4"/>
          <p:cNvSpPr/>
          <p:nvPr/>
        </p:nvSpPr>
        <p:spPr>
          <a:xfrm>
            <a:off x="7125448" y="831537"/>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4"/>
          <p:cNvGrpSpPr/>
          <p:nvPr/>
        </p:nvGrpSpPr>
        <p:grpSpPr>
          <a:xfrm rot="549653">
            <a:off x="8487434" y="549360"/>
            <a:ext cx="300822" cy="299868"/>
            <a:chOff x="3312562" y="901016"/>
            <a:chExt cx="300835" cy="299881"/>
          </a:xfrm>
        </p:grpSpPr>
        <p:sp>
          <p:nvSpPr>
            <p:cNvPr id="377" name="Google Shape;377;p4"/>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3399297" y="1003754"/>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3489656" y="901534"/>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3378789"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3530627" y="932845"/>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4"/>
          <p:cNvGrpSpPr/>
          <p:nvPr/>
        </p:nvGrpSpPr>
        <p:grpSpPr>
          <a:xfrm rot="549653">
            <a:off x="7614882" y="60582"/>
            <a:ext cx="846615" cy="974024"/>
            <a:chOff x="2401585" y="228600"/>
            <a:chExt cx="846654" cy="974068"/>
          </a:xfrm>
        </p:grpSpPr>
        <p:sp>
          <p:nvSpPr>
            <p:cNvPr id="387" name="Google Shape;387;p4"/>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4"/>
          <p:cNvSpPr/>
          <p:nvPr/>
        </p:nvSpPr>
        <p:spPr>
          <a:xfrm>
            <a:off x="848981" y="3794879"/>
            <a:ext cx="61665" cy="62512"/>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txBox="1">
            <a:spLocks noGrp="1"/>
          </p:cNvSpPr>
          <p:nvPr>
            <p:ph type="title"/>
          </p:nvPr>
        </p:nvSpPr>
        <p:spPr>
          <a:xfrm>
            <a:off x="713225" y="585519"/>
            <a:ext cx="775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400" name="Google Shape;400;p4"/>
          <p:cNvSpPr txBox="1">
            <a:spLocks noGrp="1"/>
          </p:cNvSpPr>
          <p:nvPr>
            <p:ph type="body" idx="1"/>
          </p:nvPr>
        </p:nvSpPr>
        <p:spPr>
          <a:xfrm>
            <a:off x="942900" y="1203775"/>
            <a:ext cx="72582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AutoNum type="arabicPeriod"/>
              <a:defRPr sz="1100"/>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grpSp>
        <p:nvGrpSpPr>
          <p:cNvPr id="401" name="Google Shape;401;p4"/>
          <p:cNvGrpSpPr/>
          <p:nvPr/>
        </p:nvGrpSpPr>
        <p:grpSpPr>
          <a:xfrm>
            <a:off x="7706445" y="4548239"/>
            <a:ext cx="860372" cy="884879"/>
            <a:chOff x="4228489" y="3826976"/>
            <a:chExt cx="860372" cy="884879"/>
          </a:xfrm>
        </p:grpSpPr>
        <p:sp>
          <p:nvSpPr>
            <p:cNvPr id="402" name="Google Shape;402;p4"/>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5021363" y="3827572"/>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1"/>
        <p:cNvGrpSpPr/>
        <p:nvPr/>
      </p:nvGrpSpPr>
      <p:grpSpPr>
        <a:xfrm>
          <a:off x="0" y="0"/>
          <a:ext cx="0" cy="0"/>
          <a:chOff x="0" y="0"/>
          <a:chExt cx="0" cy="0"/>
        </a:xfrm>
      </p:grpSpPr>
      <p:grpSp>
        <p:nvGrpSpPr>
          <p:cNvPr id="652" name="Google Shape;652;p8"/>
          <p:cNvGrpSpPr/>
          <p:nvPr/>
        </p:nvGrpSpPr>
        <p:grpSpPr>
          <a:xfrm>
            <a:off x="-438149" y="-1036800"/>
            <a:ext cx="9753730" cy="7085298"/>
            <a:chOff x="-438149" y="-1036800"/>
            <a:chExt cx="9753730" cy="7085298"/>
          </a:xfrm>
        </p:grpSpPr>
        <p:sp>
          <p:nvSpPr>
            <p:cNvPr id="653" name="Google Shape;653;p8"/>
            <p:cNvSpPr/>
            <p:nvPr/>
          </p:nvSpPr>
          <p:spPr>
            <a:xfrm>
              <a:off x="-18385" y="-760747"/>
              <a:ext cx="9292411" cy="6624860"/>
            </a:xfrm>
            <a:custGeom>
              <a:avLst/>
              <a:gdLst/>
              <a:ahLst/>
              <a:cxnLst/>
              <a:rect l="l" t="t" r="r" b="b"/>
              <a:pathLst>
                <a:path w="253320" h="180600" extrusionOk="0">
                  <a:moveTo>
                    <a:pt x="1" y="1"/>
                  </a:moveTo>
                  <a:lnTo>
                    <a:pt x="1" y="180599"/>
                  </a:lnTo>
                  <a:lnTo>
                    <a:pt x="253319" y="180599"/>
                  </a:lnTo>
                  <a:lnTo>
                    <a:pt x="253319" y="1"/>
                  </a:ln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8"/>
          <p:cNvSpPr/>
          <p:nvPr/>
        </p:nvSpPr>
        <p:spPr>
          <a:xfrm>
            <a:off x="692533" y="283450"/>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txBox="1">
            <a:spLocks noGrp="1"/>
          </p:cNvSpPr>
          <p:nvPr>
            <p:ph type="title"/>
          </p:nvPr>
        </p:nvSpPr>
        <p:spPr>
          <a:xfrm>
            <a:off x="1388100" y="1400175"/>
            <a:ext cx="6367800" cy="166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80" name="Google Shape;680;p8"/>
          <p:cNvGrpSpPr/>
          <p:nvPr/>
        </p:nvGrpSpPr>
        <p:grpSpPr>
          <a:xfrm>
            <a:off x="510530" y="4451818"/>
            <a:ext cx="832902" cy="887270"/>
            <a:chOff x="2293493" y="3811393"/>
            <a:chExt cx="832902" cy="887270"/>
          </a:xfrm>
        </p:grpSpPr>
        <p:sp>
          <p:nvSpPr>
            <p:cNvPr id="681" name="Google Shape;681;p8"/>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8"/>
          <p:cNvGrpSpPr/>
          <p:nvPr/>
        </p:nvGrpSpPr>
        <p:grpSpPr>
          <a:xfrm rot="5083635">
            <a:off x="941722" y="4546696"/>
            <a:ext cx="829804" cy="964751"/>
            <a:chOff x="3391288" y="4486192"/>
            <a:chExt cx="829778" cy="964720"/>
          </a:xfrm>
        </p:grpSpPr>
        <p:sp>
          <p:nvSpPr>
            <p:cNvPr id="689" name="Google Shape;689;p8"/>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8"/>
          <p:cNvGrpSpPr/>
          <p:nvPr/>
        </p:nvGrpSpPr>
        <p:grpSpPr>
          <a:xfrm>
            <a:off x="31098" y="3908677"/>
            <a:ext cx="736065" cy="1326494"/>
            <a:chOff x="1672423" y="3253452"/>
            <a:chExt cx="736065" cy="1326494"/>
          </a:xfrm>
        </p:grpSpPr>
        <p:sp>
          <p:nvSpPr>
            <p:cNvPr id="707" name="Google Shape;707;p8"/>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8"/>
          <p:cNvGrpSpPr/>
          <p:nvPr/>
        </p:nvGrpSpPr>
        <p:grpSpPr>
          <a:xfrm>
            <a:off x="7808236" y="1852291"/>
            <a:ext cx="819771" cy="865634"/>
            <a:chOff x="7088286" y="1674216"/>
            <a:chExt cx="819771" cy="865634"/>
          </a:xfrm>
        </p:grpSpPr>
        <p:grpSp>
          <p:nvGrpSpPr>
            <p:cNvPr id="717" name="Google Shape;717;p8"/>
            <p:cNvGrpSpPr/>
            <p:nvPr/>
          </p:nvGrpSpPr>
          <p:grpSpPr>
            <a:xfrm>
              <a:off x="7331958" y="1674216"/>
              <a:ext cx="576099" cy="865634"/>
              <a:chOff x="7331958" y="1674216"/>
              <a:chExt cx="576099" cy="865634"/>
            </a:xfrm>
          </p:grpSpPr>
          <p:sp>
            <p:nvSpPr>
              <p:cNvPr id="718" name="Google Shape;718;p8"/>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8"/>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8"/>
          <p:cNvGrpSpPr/>
          <p:nvPr/>
        </p:nvGrpSpPr>
        <p:grpSpPr>
          <a:xfrm>
            <a:off x="7950716" y="3743417"/>
            <a:ext cx="838202" cy="1491764"/>
            <a:chOff x="6731516" y="350092"/>
            <a:chExt cx="838202" cy="1491764"/>
          </a:xfrm>
        </p:grpSpPr>
        <p:sp>
          <p:nvSpPr>
            <p:cNvPr id="729" name="Google Shape;729;p8"/>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23"/>
        <p:cNvGrpSpPr/>
        <p:nvPr/>
      </p:nvGrpSpPr>
      <p:grpSpPr>
        <a:xfrm>
          <a:off x="0" y="0"/>
          <a:ext cx="0" cy="0"/>
          <a:chOff x="0" y="0"/>
          <a:chExt cx="0" cy="0"/>
        </a:xfrm>
      </p:grpSpPr>
      <p:sp>
        <p:nvSpPr>
          <p:cNvPr id="824" name="Google Shape;824;p10"/>
          <p:cNvSpPr txBox="1">
            <a:spLocks noGrp="1"/>
          </p:cNvSpPr>
          <p:nvPr>
            <p:ph type="title"/>
          </p:nvPr>
        </p:nvSpPr>
        <p:spPr>
          <a:xfrm>
            <a:off x="698900" y="3451450"/>
            <a:ext cx="52662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5"/>
        <p:cNvGrpSpPr/>
        <p:nvPr/>
      </p:nvGrpSpPr>
      <p:grpSpPr>
        <a:xfrm>
          <a:off x="0" y="0"/>
          <a:ext cx="0" cy="0"/>
          <a:chOff x="0" y="0"/>
          <a:chExt cx="0" cy="0"/>
        </a:xfrm>
      </p:grpSpPr>
      <p:grpSp>
        <p:nvGrpSpPr>
          <p:cNvPr id="826" name="Google Shape;826;p11"/>
          <p:cNvGrpSpPr/>
          <p:nvPr/>
        </p:nvGrpSpPr>
        <p:grpSpPr>
          <a:xfrm>
            <a:off x="-438149" y="-1036800"/>
            <a:ext cx="9753730" cy="7085298"/>
            <a:chOff x="-438149" y="-1036800"/>
            <a:chExt cx="9753730" cy="7085298"/>
          </a:xfrm>
        </p:grpSpPr>
        <p:sp>
          <p:nvSpPr>
            <p:cNvPr id="827" name="Google Shape;827;p11"/>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11"/>
          <p:cNvSpPr/>
          <p:nvPr/>
        </p:nvSpPr>
        <p:spPr>
          <a:xfrm>
            <a:off x="692533" y="283450"/>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53" name="Google Shape;853;p11"/>
          <p:cNvSpPr txBox="1">
            <a:spLocks noGrp="1"/>
          </p:cNvSpPr>
          <p:nvPr>
            <p:ph type="subTitle" idx="1"/>
          </p:nvPr>
        </p:nvSpPr>
        <p:spPr>
          <a:xfrm>
            <a:off x="2865150" y="2864295"/>
            <a:ext cx="34137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54" name="Google Shape;854;p11"/>
          <p:cNvGrpSpPr/>
          <p:nvPr/>
        </p:nvGrpSpPr>
        <p:grpSpPr>
          <a:xfrm flipH="1">
            <a:off x="7705184" y="4299418"/>
            <a:ext cx="832902" cy="887270"/>
            <a:chOff x="2293493" y="3811393"/>
            <a:chExt cx="832902" cy="887270"/>
          </a:xfrm>
        </p:grpSpPr>
        <p:sp>
          <p:nvSpPr>
            <p:cNvPr id="855" name="Google Shape;855;p11"/>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11"/>
          <p:cNvGrpSpPr/>
          <p:nvPr/>
        </p:nvGrpSpPr>
        <p:grpSpPr>
          <a:xfrm rot="-5083635" flipH="1">
            <a:off x="7277090" y="4394296"/>
            <a:ext cx="829804" cy="964751"/>
            <a:chOff x="3391288" y="4486192"/>
            <a:chExt cx="829778" cy="964720"/>
          </a:xfrm>
        </p:grpSpPr>
        <p:sp>
          <p:nvSpPr>
            <p:cNvPr id="863" name="Google Shape;863;p11"/>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1"/>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1"/>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1"/>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1"/>
          <p:cNvGrpSpPr/>
          <p:nvPr/>
        </p:nvGrpSpPr>
        <p:grpSpPr>
          <a:xfrm flipH="1">
            <a:off x="8281453" y="3756277"/>
            <a:ext cx="736065" cy="1326494"/>
            <a:chOff x="1672423" y="3253452"/>
            <a:chExt cx="736065" cy="1326494"/>
          </a:xfrm>
        </p:grpSpPr>
        <p:sp>
          <p:nvSpPr>
            <p:cNvPr id="881" name="Google Shape;881;p11"/>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1"/>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1"/>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1"/>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1"/>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1"/>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1"/>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1"/>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1"/>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1"/>
          <p:cNvGrpSpPr/>
          <p:nvPr/>
        </p:nvGrpSpPr>
        <p:grpSpPr>
          <a:xfrm flipH="1">
            <a:off x="420609" y="1699891"/>
            <a:ext cx="819771" cy="865634"/>
            <a:chOff x="7088286" y="1674216"/>
            <a:chExt cx="819771" cy="865634"/>
          </a:xfrm>
        </p:grpSpPr>
        <p:grpSp>
          <p:nvGrpSpPr>
            <p:cNvPr id="891" name="Google Shape;891;p11"/>
            <p:cNvGrpSpPr/>
            <p:nvPr/>
          </p:nvGrpSpPr>
          <p:grpSpPr>
            <a:xfrm>
              <a:off x="7331958" y="1674216"/>
              <a:ext cx="576099" cy="865634"/>
              <a:chOff x="7331958" y="1674216"/>
              <a:chExt cx="576099" cy="865634"/>
            </a:xfrm>
          </p:grpSpPr>
          <p:sp>
            <p:nvSpPr>
              <p:cNvPr id="892" name="Google Shape;892;p11"/>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1"/>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1"/>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1"/>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1"/>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11"/>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11"/>
          <p:cNvGrpSpPr/>
          <p:nvPr/>
        </p:nvGrpSpPr>
        <p:grpSpPr>
          <a:xfrm flipH="1">
            <a:off x="259698" y="3591017"/>
            <a:ext cx="838202" cy="1491764"/>
            <a:chOff x="6731516" y="350092"/>
            <a:chExt cx="838202" cy="1491764"/>
          </a:xfrm>
        </p:grpSpPr>
        <p:sp>
          <p:nvSpPr>
            <p:cNvPr id="903" name="Google Shape;903;p11"/>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CUSTOM_11">
    <p:spTree>
      <p:nvGrpSpPr>
        <p:cNvPr id="1" name="Shape 1233"/>
        <p:cNvGrpSpPr/>
        <p:nvPr/>
      </p:nvGrpSpPr>
      <p:grpSpPr>
        <a:xfrm>
          <a:off x="0" y="0"/>
          <a:ext cx="0" cy="0"/>
          <a:chOff x="0" y="0"/>
          <a:chExt cx="0" cy="0"/>
        </a:xfrm>
      </p:grpSpPr>
      <p:grpSp>
        <p:nvGrpSpPr>
          <p:cNvPr id="1234" name="Google Shape;1234;p19"/>
          <p:cNvGrpSpPr/>
          <p:nvPr/>
        </p:nvGrpSpPr>
        <p:grpSpPr>
          <a:xfrm>
            <a:off x="-438149" y="-1036800"/>
            <a:ext cx="9753730" cy="7085298"/>
            <a:chOff x="-438149" y="-1036800"/>
            <a:chExt cx="9753730" cy="7085298"/>
          </a:xfrm>
        </p:grpSpPr>
        <p:sp>
          <p:nvSpPr>
            <p:cNvPr id="1235" name="Google Shape;1235;p19"/>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9"/>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9"/>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9"/>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9"/>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9"/>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9"/>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9"/>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9" name="Google Shape;1259;p19"/>
          <p:cNvSpPr/>
          <p:nvPr/>
        </p:nvSpPr>
        <p:spPr>
          <a:xfrm>
            <a:off x="692533" y="283450"/>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txBox="1">
            <a:spLocks noGrp="1"/>
          </p:cNvSpPr>
          <p:nvPr>
            <p:ph type="title"/>
          </p:nvPr>
        </p:nvSpPr>
        <p:spPr>
          <a:xfrm>
            <a:off x="1246625" y="546075"/>
            <a:ext cx="42018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5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61" name="Google Shape;1261;p19"/>
          <p:cNvSpPr txBox="1">
            <a:spLocks noGrp="1"/>
          </p:cNvSpPr>
          <p:nvPr>
            <p:ph type="subTitle" idx="1"/>
          </p:nvPr>
        </p:nvSpPr>
        <p:spPr>
          <a:xfrm>
            <a:off x="1248975" y="1300750"/>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0">
                <a:latin typeface="Cabin"/>
                <a:ea typeface="Cabin"/>
                <a:cs typeface="Cabin"/>
                <a:sym typeface="Cabin"/>
              </a:defRPr>
            </a:lvl1pPr>
            <a:lvl2pPr lvl="1" rtl="0">
              <a:lnSpc>
                <a:spcPct val="100000"/>
              </a:lnSpc>
              <a:spcBef>
                <a:spcPts val="160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262" name="Google Shape;1262;p19"/>
          <p:cNvGrpSpPr/>
          <p:nvPr/>
        </p:nvGrpSpPr>
        <p:grpSpPr>
          <a:xfrm>
            <a:off x="7425654" y="4242270"/>
            <a:ext cx="776096" cy="798845"/>
            <a:chOff x="4228612" y="3830323"/>
            <a:chExt cx="856430" cy="881533"/>
          </a:xfrm>
        </p:grpSpPr>
        <p:sp>
          <p:nvSpPr>
            <p:cNvPr id="1263" name="Google Shape;1263;p19"/>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9"/>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9"/>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19"/>
          <p:cNvGrpSpPr/>
          <p:nvPr/>
        </p:nvGrpSpPr>
        <p:grpSpPr>
          <a:xfrm rot="-3667843" flipH="1">
            <a:off x="8143606" y="4321801"/>
            <a:ext cx="478009" cy="410615"/>
            <a:chOff x="5263209" y="4056946"/>
            <a:chExt cx="478022" cy="410626"/>
          </a:xfrm>
        </p:grpSpPr>
        <p:sp>
          <p:nvSpPr>
            <p:cNvPr id="1276" name="Google Shape;1276;p19"/>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9"/>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9"/>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9"/>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9"/>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9"/>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9"/>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686"/>
        <p:cNvGrpSpPr/>
        <p:nvPr/>
      </p:nvGrpSpPr>
      <p:grpSpPr>
        <a:xfrm>
          <a:off x="0" y="0"/>
          <a:ext cx="0" cy="0"/>
          <a:chOff x="0" y="0"/>
          <a:chExt cx="0" cy="0"/>
        </a:xfrm>
      </p:grpSpPr>
      <p:grpSp>
        <p:nvGrpSpPr>
          <p:cNvPr id="1687" name="Google Shape;1687;p26"/>
          <p:cNvGrpSpPr/>
          <p:nvPr/>
        </p:nvGrpSpPr>
        <p:grpSpPr>
          <a:xfrm>
            <a:off x="-438149" y="-1036800"/>
            <a:ext cx="9753730" cy="7085298"/>
            <a:chOff x="-438149" y="-1036800"/>
            <a:chExt cx="9753730" cy="7085298"/>
          </a:xfrm>
        </p:grpSpPr>
        <p:sp>
          <p:nvSpPr>
            <p:cNvPr id="1688" name="Google Shape;1688;p2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712;p26"/>
          <p:cNvSpPr/>
          <p:nvPr/>
        </p:nvSpPr>
        <p:spPr>
          <a:xfrm>
            <a:off x="692533" y="283450"/>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3" name="Google Shape;1713;p26"/>
          <p:cNvGrpSpPr/>
          <p:nvPr/>
        </p:nvGrpSpPr>
        <p:grpSpPr>
          <a:xfrm rot="-899960" flipH="1">
            <a:off x="8196335" y="532219"/>
            <a:ext cx="819746" cy="865608"/>
            <a:chOff x="7088286" y="1674216"/>
            <a:chExt cx="819771" cy="865634"/>
          </a:xfrm>
        </p:grpSpPr>
        <p:grpSp>
          <p:nvGrpSpPr>
            <p:cNvPr id="1714" name="Google Shape;1714;p26"/>
            <p:cNvGrpSpPr/>
            <p:nvPr/>
          </p:nvGrpSpPr>
          <p:grpSpPr>
            <a:xfrm>
              <a:off x="7331958" y="1674216"/>
              <a:ext cx="576099" cy="865634"/>
              <a:chOff x="7331958" y="1674216"/>
              <a:chExt cx="576099" cy="865634"/>
            </a:xfrm>
          </p:grpSpPr>
          <p:sp>
            <p:nvSpPr>
              <p:cNvPr id="1715" name="Google Shape;1715;p26"/>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6"/>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6"/>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6"/>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6"/>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4" name="Google Shape;1724;p26"/>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26"/>
          <p:cNvGrpSpPr/>
          <p:nvPr/>
        </p:nvGrpSpPr>
        <p:grpSpPr>
          <a:xfrm flipH="1">
            <a:off x="7287888" y="-46898"/>
            <a:ext cx="736065" cy="1326494"/>
            <a:chOff x="1672423" y="3253452"/>
            <a:chExt cx="736065" cy="1326494"/>
          </a:xfrm>
        </p:grpSpPr>
        <p:sp>
          <p:nvSpPr>
            <p:cNvPr id="1726" name="Google Shape;1726;p26"/>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6"/>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6"/>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6"/>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6"/>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6"/>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6"/>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6"/>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6"/>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5" name="Google Shape;1735;p26"/>
          <p:cNvSpPr/>
          <p:nvPr/>
        </p:nvSpPr>
        <p:spPr>
          <a:xfrm>
            <a:off x="1594392" y="744527"/>
            <a:ext cx="65895" cy="65895"/>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1899330" y="323271"/>
            <a:ext cx="43149" cy="43976"/>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6"/>
          <p:cNvSpPr/>
          <p:nvPr/>
        </p:nvSpPr>
        <p:spPr>
          <a:xfrm>
            <a:off x="8160661" y="149655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6"/>
          <p:cNvSpPr/>
          <p:nvPr/>
        </p:nvSpPr>
        <p:spPr>
          <a:xfrm>
            <a:off x="7125448" y="831537"/>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26"/>
          <p:cNvGrpSpPr/>
          <p:nvPr/>
        </p:nvGrpSpPr>
        <p:grpSpPr>
          <a:xfrm>
            <a:off x="848981" y="3794879"/>
            <a:ext cx="717966" cy="575573"/>
            <a:chOff x="2905824" y="3732667"/>
            <a:chExt cx="538609" cy="431788"/>
          </a:xfrm>
        </p:grpSpPr>
        <p:sp>
          <p:nvSpPr>
            <p:cNvPr id="1740" name="Google Shape;1740;p26"/>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6"/>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2" name="Google Shape;1742;p26"/>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6"/>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6"/>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5" name="Google Shape;1745;p26"/>
          <p:cNvGrpSpPr/>
          <p:nvPr/>
        </p:nvGrpSpPr>
        <p:grpSpPr>
          <a:xfrm rot="-558925" flipH="1">
            <a:off x="645865" y="3733270"/>
            <a:ext cx="1084994" cy="1200031"/>
            <a:chOff x="6758394" y="3187198"/>
            <a:chExt cx="1143406" cy="1264636"/>
          </a:xfrm>
        </p:grpSpPr>
        <p:sp>
          <p:nvSpPr>
            <p:cNvPr id="1746" name="Google Shape;1746;p26"/>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6"/>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6"/>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6"/>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6"/>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6"/>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6"/>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26"/>
          <p:cNvGrpSpPr/>
          <p:nvPr/>
        </p:nvGrpSpPr>
        <p:grpSpPr>
          <a:xfrm rot="1200163" flipH="1">
            <a:off x="1016197" y="4333711"/>
            <a:ext cx="844905" cy="1044951"/>
            <a:chOff x="5959271" y="3613664"/>
            <a:chExt cx="890364" cy="1101173"/>
          </a:xfrm>
        </p:grpSpPr>
        <p:sp>
          <p:nvSpPr>
            <p:cNvPr id="1754" name="Google Shape;1754;p26"/>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6"/>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6"/>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6"/>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6"/>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6"/>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6"/>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6"/>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6"/>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6"/>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26"/>
          <p:cNvGrpSpPr/>
          <p:nvPr/>
        </p:nvGrpSpPr>
        <p:grpSpPr>
          <a:xfrm flipH="1">
            <a:off x="358104" y="2826054"/>
            <a:ext cx="976717" cy="808014"/>
            <a:chOff x="8639759" y="1788937"/>
            <a:chExt cx="976717" cy="808014"/>
          </a:xfrm>
        </p:grpSpPr>
        <p:grpSp>
          <p:nvGrpSpPr>
            <p:cNvPr id="1765" name="Google Shape;1765;p26"/>
            <p:cNvGrpSpPr/>
            <p:nvPr/>
          </p:nvGrpSpPr>
          <p:grpSpPr>
            <a:xfrm>
              <a:off x="8639759" y="1788937"/>
              <a:ext cx="976717" cy="808014"/>
              <a:chOff x="7420559" y="2246137"/>
              <a:chExt cx="976717" cy="808014"/>
            </a:xfrm>
          </p:grpSpPr>
          <p:sp>
            <p:nvSpPr>
              <p:cNvPr id="1766" name="Google Shape;1766;p26"/>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6"/>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6"/>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6"/>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6"/>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6"/>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6"/>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6"/>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6"/>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6"/>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6"/>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6"/>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6"/>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6"/>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6"/>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1" name="Google Shape;1781;p26"/>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6"/>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26"/>
          <p:cNvGrpSpPr/>
          <p:nvPr/>
        </p:nvGrpSpPr>
        <p:grpSpPr>
          <a:xfrm flipH="1">
            <a:off x="2489683" y="4539883"/>
            <a:ext cx="776096" cy="798845"/>
            <a:chOff x="4228612" y="3830323"/>
            <a:chExt cx="856430" cy="881533"/>
          </a:xfrm>
        </p:grpSpPr>
        <p:sp>
          <p:nvSpPr>
            <p:cNvPr id="1784" name="Google Shape;1784;p26"/>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6"/>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6"/>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6"/>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6"/>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6"/>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6"/>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6"/>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6"/>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6"/>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6"/>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26"/>
          <p:cNvGrpSpPr/>
          <p:nvPr/>
        </p:nvGrpSpPr>
        <p:grpSpPr>
          <a:xfrm rot="3667843">
            <a:off x="2069819" y="4619413"/>
            <a:ext cx="478009" cy="410615"/>
            <a:chOff x="5263209" y="4056946"/>
            <a:chExt cx="478022" cy="410626"/>
          </a:xfrm>
        </p:grpSpPr>
        <p:sp>
          <p:nvSpPr>
            <p:cNvPr id="1797" name="Google Shape;1797;p26"/>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6"/>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6"/>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6"/>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6"/>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6"/>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6"/>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6"/>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6"/>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6"/>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1807"/>
        <p:cNvGrpSpPr/>
        <p:nvPr/>
      </p:nvGrpSpPr>
      <p:grpSpPr>
        <a:xfrm>
          <a:off x="0" y="0"/>
          <a:ext cx="0" cy="0"/>
          <a:chOff x="0" y="0"/>
          <a:chExt cx="0" cy="0"/>
        </a:xfrm>
      </p:grpSpPr>
      <p:grpSp>
        <p:nvGrpSpPr>
          <p:cNvPr id="1808" name="Google Shape;1808;p27"/>
          <p:cNvGrpSpPr/>
          <p:nvPr/>
        </p:nvGrpSpPr>
        <p:grpSpPr>
          <a:xfrm>
            <a:off x="-438149" y="-1036800"/>
            <a:ext cx="9753730" cy="7085298"/>
            <a:chOff x="-438149" y="-1036800"/>
            <a:chExt cx="9753730" cy="7085298"/>
          </a:xfrm>
        </p:grpSpPr>
        <p:sp>
          <p:nvSpPr>
            <p:cNvPr id="1809" name="Google Shape;1809;p2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27"/>
          <p:cNvSpPr/>
          <p:nvPr/>
        </p:nvSpPr>
        <p:spPr>
          <a:xfrm>
            <a:off x="692533" y="283450"/>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27"/>
          <p:cNvGrpSpPr/>
          <p:nvPr/>
        </p:nvGrpSpPr>
        <p:grpSpPr>
          <a:xfrm rot="-1200163">
            <a:off x="7734988" y="4164248"/>
            <a:ext cx="844905" cy="1044951"/>
            <a:chOff x="5959271" y="3613664"/>
            <a:chExt cx="890364" cy="1101173"/>
          </a:xfrm>
        </p:grpSpPr>
        <p:sp>
          <p:nvSpPr>
            <p:cNvPr id="1835" name="Google Shape;1835;p27"/>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7"/>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7"/>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7"/>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7"/>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7"/>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7"/>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7"/>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7"/>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7"/>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27"/>
          <p:cNvGrpSpPr/>
          <p:nvPr/>
        </p:nvGrpSpPr>
        <p:grpSpPr>
          <a:xfrm rot="899960">
            <a:off x="571400" y="379819"/>
            <a:ext cx="819746" cy="865608"/>
            <a:chOff x="7088286" y="1674216"/>
            <a:chExt cx="819771" cy="865634"/>
          </a:xfrm>
        </p:grpSpPr>
        <p:grpSp>
          <p:nvGrpSpPr>
            <p:cNvPr id="1846" name="Google Shape;1846;p27"/>
            <p:cNvGrpSpPr/>
            <p:nvPr/>
          </p:nvGrpSpPr>
          <p:grpSpPr>
            <a:xfrm>
              <a:off x="7331958" y="1674216"/>
              <a:ext cx="576099" cy="865634"/>
              <a:chOff x="7331958" y="1674216"/>
              <a:chExt cx="576099" cy="865634"/>
            </a:xfrm>
          </p:grpSpPr>
          <p:sp>
            <p:nvSpPr>
              <p:cNvPr id="1847" name="Google Shape;1847;p27"/>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7"/>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7"/>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7"/>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7"/>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7"/>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7"/>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7"/>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7"/>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27"/>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7" name="Google Shape;1857;p27"/>
          <p:cNvSpPr/>
          <p:nvPr/>
        </p:nvSpPr>
        <p:spPr>
          <a:xfrm>
            <a:off x="1594392" y="744527"/>
            <a:ext cx="65895" cy="65895"/>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7"/>
          <p:cNvSpPr/>
          <p:nvPr/>
        </p:nvSpPr>
        <p:spPr>
          <a:xfrm>
            <a:off x="1899330" y="323271"/>
            <a:ext cx="43149" cy="43976"/>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7"/>
          <p:cNvSpPr/>
          <p:nvPr/>
        </p:nvSpPr>
        <p:spPr>
          <a:xfrm>
            <a:off x="8160661" y="149655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7"/>
          <p:cNvSpPr/>
          <p:nvPr/>
        </p:nvSpPr>
        <p:spPr>
          <a:xfrm>
            <a:off x="7125448" y="831537"/>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7"/>
          <p:cNvGrpSpPr/>
          <p:nvPr/>
        </p:nvGrpSpPr>
        <p:grpSpPr>
          <a:xfrm>
            <a:off x="848981" y="3794879"/>
            <a:ext cx="717966" cy="575573"/>
            <a:chOff x="2905824" y="3732667"/>
            <a:chExt cx="538609" cy="431788"/>
          </a:xfrm>
        </p:grpSpPr>
        <p:sp>
          <p:nvSpPr>
            <p:cNvPr id="1862" name="Google Shape;1862;p27"/>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7"/>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7"/>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7"/>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7"/>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04B5D"/>
              </a:buClr>
              <a:buSzPts val="3000"/>
              <a:buFont typeface="Amatic SC"/>
              <a:buNone/>
              <a:defRPr sz="3000" b="1">
                <a:solidFill>
                  <a:srgbClr val="E04B5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marL="914400" lvl="1"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15000"/>
              </a:lnSpc>
              <a:spcBef>
                <a:spcPts val="1600"/>
              </a:spcBef>
              <a:spcAft>
                <a:spcPts val="1600"/>
              </a:spcAft>
              <a:buClr>
                <a:schemeClr val="dk2"/>
              </a:buClr>
              <a:buSzPts val="1400"/>
              <a:buFont typeface="Cabin"/>
              <a:buChar char="■"/>
              <a:defRPr>
                <a:solidFill>
                  <a:schemeClr val="dk2"/>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6" r:id="rId4"/>
    <p:sldLayoutId id="2147483657" r:id="rId5"/>
    <p:sldLayoutId id="2147483665" r:id="rId6"/>
    <p:sldLayoutId id="2147483672"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pic>
        <p:nvPicPr>
          <p:cNvPr id="12" name="Picture 4" descr="Dế Mèn TV - Tặng các bé bài thơ về chú Dế Mèn đáng yêu này nhé! NÓI VỚI  TUỔI THƠ CỦA MÌNH Tác giả: Ngọc Khuê Có một chú dế con">
            <a:extLst>
              <a:ext uri="{FF2B5EF4-FFF2-40B4-BE49-F238E27FC236}">
                <a16:creationId xmlns:a16="http://schemas.microsoft.com/office/drawing/2014/main" xmlns="" id="{F0D7A3AF-1576-AE44-BB69-1E7D3D3FDEA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9" b="99631" l="9140" r="90323">
                        <a14:foregroundMark x1="42473" y1="27306" x2="75512" y2="49983"/>
                        <a14:foregroundMark x1="68280" y1="31734" x2="36022" y2="28782"/>
                        <a14:foregroundMark x1="25125" y1="44419" x2="24194" y2="45756"/>
                        <a14:foregroundMark x1="36022" y1="28782" x2="27843" y2="40520"/>
                        <a14:foregroundMark x1="24194" y1="45756" x2="38773" y2="54651"/>
                        <a14:foregroundMark x1="43548" y1="57565" x2="69892" y2="50554"/>
                        <a14:foregroundMark x1="69892" y1="50554" x2="62903" y2="32472"/>
                        <a14:foregroundMark x1="62903" y1="32472" x2="52151" y2="26937"/>
                        <a14:foregroundMark x1="36022" y1="27675" x2="61290" y2="53875"/>
                        <a14:foregroundMark x1="42578" y1="8341" x2="50637" y2="4192"/>
                        <a14:foregroundMark x1="60753" y1="16974" x2="63318" y2="16387"/>
                        <a14:foregroundMark x1="68817" y1="30258" x2="76344" y2="45018"/>
                        <a14:foregroundMark x1="76344" y1="45018" x2="66667" y2="32841"/>
                        <a14:foregroundMark x1="66667" y1="32841" x2="73118" y2="38376"/>
                        <a14:foregroundMark x1="72043" y1="31734" x2="79570" y2="42804"/>
                        <a14:foregroundMark x1="30896" y1="93703" x2="31183" y2="94096"/>
                        <a14:foregroundMark x1="30645" y1="98524" x2="32796" y2="99631"/>
                        <a14:foregroundMark x1="29032" y1="41697" x2="47312" y2="44280"/>
                        <a14:backgroundMark x1="68280" y1="15498" x2="87634" y2="13284"/>
                        <a14:backgroundMark x1="63441" y1="16236" x2="68280" y2="15498"/>
                        <a14:backgroundMark x1="54301" y1="738" x2="56989" y2="1107"/>
                        <a14:backgroundMark x1="39247" y1="9594" x2="39785" y2="7749"/>
                        <a14:backgroundMark x1="39785" y1="9963" x2="42473" y2="7011"/>
                        <a14:backgroundMark x1="88172" y1="12915" x2="91398" y2="13653"/>
                        <a14:backgroundMark x1="38172" y1="57196" x2="43011" y2="57934"/>
                        <a14:backgroundMark x1="73118" y1="53137" x2="79032" y2="51661"/>
                        <a14:backgroundMark x1="21505" y1="45387" x2="23656" y2="45756"/>
                        <a14:backgroundMark x1="25806" y1="90775" x2="30108" y2="94096"/>
                        <a14:backgroundMark x1="39247" y1="9594" x2="42473" y2="8487"/>
                        <a14:backgroundMark x1="41398" y1="7749" x2="42473" y2="7749"/>
                        <a14:backgroundMark x1="86559" y1="12915" x2="88710" y2="12915"/>
                        <a14:backgroundMark x1="42473" y1="58303" x2="43011" y2="57934"/>
                        <a14:backgroundMark x1="37097" y1="56089" x2="43548" y2="57565"/>
                        <a14:backgroundMark x1="41935" y1="8487" x2="43011" y2="7749"/>
                      </a14:backgroundRemoval>
                    </a14:imgEffect>
                  </a14:imgLayer>
                </a14:imgProps>
              </a:ext>
              <a:ext uri="{28A0092B-C50C-407E-A947-70E740481C1C}">
                <a14:useLocalDpi xmlns:a14="http://schemas.microsoft.com/office/drawing/2010/main" val="0"/>
              </a:ext>
            </a:extLst>
          </a:blip>
          <a:srcRect/>
          <a:stretch>
            <a:fillRect/>
          </a:stretch>
        </p:blipFill>
        <p:spPr bwMode="auto">
          <a:xfrm>
            <a:off x="5334000" y="758265"/>
            <a:ext cx="2489360" cy="362697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304D1C58-EE42-4541-9814-D0B1FC6E0E88}"/>
              </a:ext>
            </a:extLst>
          </p:cNvPr>
          <p:cNvGrpSpPr/>
          <p:nvPr/>
        </p:nvGrpSpPr>
        <p:grpSpPr>
          <a:xfrm>
            <a:off x="1054207" y="577570"/>
            <a:ext cx="4863581" cy="2984063"/>
            <a:chOff x="1054207" y="577570"/>
            <a:chExt cx="4863581" cy="2984063"/>
          </a:xfrm>
        </p:grpSpPr>
        <p:sp>
          <p:nvSpPr>
            <p:cNvPr id="9" name="Cloud Callout 8">
              <a:extLst>
                <a:ext uri="{FF2B5EF4-FFF2-40B4-BE49-F238E27FC236}">
                  <a16:creationId xmlns:a16="http://schemas.microsoft.com/office/drawing/2014/main" xmlns="" id="{1F0C4D31-8997-8943-94B1-7A823757F3F5}"/>
                </a:ext>
              </a:extLst>
            </p:cNvPr>
            <p:cNvSpPr/>
            <p:nvPr/>
          </p:nvSpPr>
          <p:spPr>
            <a:xfrm rot="250083">
              <a:off x="1054207" y="577570"/>
              <a:ext cx="4863581" cy="2984063"/>
            </a:xfrm>
            <a:prstGeom prst="cloudCallout">
              <a:avLst>
                <a:gd name="adj1" fmla="val -24465"/>
                <a:gd name="adj2" fmla="val 70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A1C215BB-7B8A-0340-8101-C83CEE3F32DD}"/>
                </a:ext>
              </a:extLst>
            </p:cNvPr>
            <p:cNvSpPr txBox="1"/>
            <p:nvPr/>
          </p:nvSpPr>
          <p:spPr>
            <a:xfrm>
              <a:off x="1504797" y="946216"/>
              <a:ext cx="3962400" cy="2246769"/>
            </a:xfrm>
            <a:prstGeom prst="rect">
              <a:avLst/>
            </a:prstGeom>
            <a:noFill/>
          </p:spPr>
          <p:txBody>
            <a:bodyPr wrap="square" rtlCol="0">
              <a:spAutoFit/>
            </a:bodyPr>
            <a:lstStyle/>
            <a:p>
              <a:pPr algn="ctr"/>
              <a:r>
                <a:rPr lang="x-none" sz="2800" i="1" dirty="0">
                  <a:latin typeface="Times New Roman" panose="02020603050405020304" pitchFamily="18" charset="0"/>
                  <a:cs typeface="Times New Roman" panose="02020603050405020304" pitchFamily="18" charset="0"/>
                </a:rPr>
                <a:t>Trong vòng 2 phút, hãy tìm nhanh các danh từ là chủ ngữ trong đoạn (4) của văn bản “Bài học đường đời đầu tiên”?</a:t>
              </a: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13;p51">
            <a:extLst>
              <a:ext uri="{FF2B5EF4-FFF2-40B4-BE49-F238E27FC236}">
                <a16:creationId xmlns:a16="http://schemas.microsoft.com/office/drawing/2014/main" xmlns="" id="{E07B2591-3A1D-E34B-81F9-3D560C7D6A6B}"/>
              </a:ext>
            </a:extLst>
          </p:cNvPr>
          <p:cNvSpPr txBox="1">
            <a:spLocks noGrp="1"/>
          </p:cNvSpPr>
          <p:nvPr>
            <p:ph type="title"/>
          </p:nvPr>
        </p:nvSpPr>
        <p:spPr>
          <a:xfrm>
            <a:off x="893859" y="590550"/>
            <a:ext cx="7356282" cy="15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dirty="0" err="1">
                <a:solidFill>
                  <a:schemeClr val="accent4"/>
                </a:solidFill>
                <a:latin typeface="Times New Roman" panose="02020603050405020304" pitchFamily="18" charset="0"/>
                <a:cs typeface="Times New Roman" panose="02020603050405020304" pitchFamily="18" charset="0"/>
              </a:rPr>
              <a:t>Bài</a:t>
            </a:r>
            <a:r>
              <a:rPr lang="en" sz="2600" dirty="0">
                <a:solidFill>
                  <a:schemeClr val="accent4"/>
                </a:solidFill>
                <a:latin typeface="Times New Roman" panose="02020603050405020304" pitchFamily="18" charset="0"/>
                <a:cs typeface="Times New Roman" panose="02020603050405020304" pitchFamily="18" charset="0"/>
              </a:rPr>
              <a:t> 1: </a:t>
            </a:r>
            <a:r>
              <a:rPr lang="en" sz="2600" dirty="0" err="1">
                <a:solidFill>
                  <a:schemeClr val="accent4"/>
                </a:solidFill>
                <a:latin typeface="Times New Roman" panose="02020603050405020304" pitchFamily="18" charset="0"/>
                <a:cs typeface="Times New Roman" panose="02020603050405020304" pitchFamily="18" charset="0"/>
              </a:rPr>
              <a:t>Xếp</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các</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từ</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sau</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đây</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vào</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hai</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nhóm</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từ</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ghép</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từ</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láy</a:t>
            </a:r>
            <a:r>
              <a:rPr lang="en" sz="2600" dirty="0">
                <a:solidFill>
                  <a:schemeClr val="accent4"/>
                </a:solidFill>
                <a:latin typeface="Times New Roman" panose="02020603050405020304" pitchFamily="18" charset="0"/>
                <a:cs typeface="Times New Roman" panose="02020603050405020304" pitchFamily="18" charset="0"/>
              </a:rPr>
              <a:t>.</a:t>
            </a:r>
            <a:br>
              <a:rPr lang="en" sz="2600" dirty="0">
                <a:solidFill>
                  <a:schemeClr val="accent4"/>
                </a:solidFill>
                <a:latin typeface="Times New Roman" panose="02020603050405020304" pitchFamily="18" charset="0"/>
                <a:cs typeface="Times New Roman" panose="02020603050405020304" pitchFamily="18" charset="0"/>
              </a:rPr>
            </a:br>
            <a:r>
              <a:rPr lang="en-US" sz="2600" b="0" i="1" dirty="0">
                <a:solidFill>
                  <a:schemeClr val="bg2">
                    <a:lumMod val="50000"/>
                  </a:schemeClr>
                </a:solidFill>
                <a:latin typeface="Times New Roman" panose="02020603050405020304" pitchFamily="18" charset="0"/>
                <a:cs typeface="Times New Roman" panose="02020603050405020304" pitchFamily="18" charset="0"/>
              </a:rPr>
              <a:t>M</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ẫm</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bóng</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hủn</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hoẳn</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lợi</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hại</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phành</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phạch</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giòn</a:t>
            </a:r>
            <a:r>
              <a:rPr lang="en" sz="2600" b="0" i="1" dirty="0">
                <a:solidFill>
                  <a:schemeClr val="bg2">
                    <a:lumMod val="50000"/>
                  </a:schemeClr>
                </a:solidFill>
                <a:latin typeface="Times New Roman" panose="02020603050405020304" pitchFamily="18" charset="0"/>
                <a:cs typeface="Times New Roman" panose="02020603050405020304" pitchFamily="18" charset="0"/>
              </a:rPr>
              <a:t> </a:t>
            </a:r>
            <a:r>
              <a:rPr lang="en" sz="2600" b="0" i="1" dirty="0" err="1">
                <a:solidFill>
                  <a:schemeClr val="bg2">
                    <a:lumMod val="50000"/>
                  </a:schemeClr>
                </a:solidFill>
                <a:latin typeface="Times New Roman" panose="02020603050405020304" pitchFamily="18" charset="0"/>
                <a:cs typeface="Times New Roman" panose="02020603050405020304" pitchFamily="18" charset="0"/>
              </a:rPr>
              <a:t>giã</a:t>
            </a:r>
            <a:r>
              <a:rPr lang="en" sz="2600" b="0" i="1" dirty="0">
                <a:solidFill>
                  <a:schemeClr val="bg2">
                    <a:lumMod val="50000"/>
                  </a:schemeClr>
                </a:solidFill>
                <a:latin typeface="Times New Roman" panose="02020603050405020304" pitchFamily="18" charset="0"/>
                <a:cs typeface="Times New Roman" panose="02020603050405020304" pitchFamily="18" charset="0"/>
              </a:rPr>
              <a:t>.</a:t>
            </a:r>
            <a:endParaRPr sz="2600" dirty="0">
              <a:solidFill>
                <a:schemeClr val="accent4"/>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093A2D70-E63A-8946-B95F-D6699A0D28E4}"/>
              </a:ext>
            </a:extLst>
          </p:cNvPr>
          <p:cNvGraphicFramePr>
            <a:graphicFrameLocks noGrp="1"/>
          </p:cNvGraphicFramePr>
          <p:nvPr>
            <p:extLst>
              <p:ext uri="{D42A27DB-BD31-4B8C-83A1-F6EECF244321}">
                <p14:modId xmlns:p14="http://schemas.microsoft.com/office/powerpoint/2010/main" val="1220338631"/>
              </p:ext>
            </p:extLst>
          </p:nvPr>
        </p:nvGraphicFramePr>
        <p:xfrm>
          <a:off x="893859" y="2074836"/>
          <a:ext cx="7356282" cy="2581727"/>
        </p:xfrm>
        <a:graphic>
          <a:graphicData uri="http://schemas.openxmlformats.org/drawingml/2006/table">
            <a:tbl>
              <a:tblPr firstRow="1" bandRow="1">
                <a:tableStyleId>{743D8EFC-16E4-4088-9BE4-41C93C4B2161}</a:tableStyleId>
              </a:tblPr>
              <a:tblGrid>
                <a:gridCol w="3678141">
                  <a:extLst>
                    <a:ext uri="{9D8B030D-6E8A-4147-A177-3AD203B41FA5}">
                      <a16:colId xmlns:a16="http://schemas.microsoft.com/office/drawing/2014/main" xmlns="" val="3536126971"/>
                    </a:ext>
                  </a:extLst>
                </a:gridCol>
                <a:gridCol w="3678141">
                  <a:extLst>
                    <a:ext uri="{9D8B030D-6E8A-4147-A177-3AD203B41FA5}">
                      <a16:colId xmlns:a16="http://schemas.microsoft.com/office/drawing/2014/main" xmlns="" val="4173932842"/>
                    </a:ext>
                  </a:extLst>
                </a:gridCol>
              </a:tblGrid>
              <a:tr h="1027247">
                <a:tc>
                  <a:txBody>
                    <a:bodyPr/>
                    <a:lstStyle/>
                    <a:p>
                      <a:pPr algn="ctr"/>
                      <a:r>
                        <a:rPr lang="x-none" sz="3200" b="1" dirty="0">
                          <a:latin typeface="Times New Roman" panose="02020603050405020304" pitchFamily="18" charset="0"/>
                          <a:cs typeface="Times New Roman" panose="02020603050405020304" pitchFamily="18" charset="0"/>
                        </a:rPr>
                        <a:t>Từ ghép</a:t>
                      </a:r>
                    </a:p>
                  </a:txBody>
                  <a:tcPr anchor="ctr">
                    <a:solidFill>
                      <a:schemeClr val="accent3">
                        <a:lumMod val="20000"/>
                        <a:lumOff val="80000"/>
                      </a:schemeClr>
                    </a:solidFill>
                  </a:tcPr>
                </a:tc>
                <a:tc>
                  <a:txBody>
                    <a:bodyPr/>
                    <a:lstStyle/>
                    <a:p>
                      <a:pPr algn="ctr"/>
                      <a:r>
                        <a:rPr lang="x-none" sz="3200" b="1" dirty="0">
                          <a:latin typeface="Times New Roman" panose="02020603050405020304" pitchFamily="18" charset="0"/>
                          <a:cs typeface="Times New Roman" panose="02020603050405020304" pitchFamily="18" charset="0"/>
                        </a:rPr>
                        <a:t>Từ láy</a:t>
                      </a:r>
                    </a:p>
                  </a:txBody>
                  <a:tcPr anchor="ctr">
                    <a:solidFill>
                      <a:schemeClr val="accent3">
                        <a:lumMod val="20000"/>
                        <a:lumOff val="80000"/>
                      </a:schemeClr>
                    </a:solidFill>
                  </a:tcPr>
                </a:tc>
                <a:extLst>
                  <a:ext uri="{0D108BD9-81ED-4DB2-BD59-A6C34878D82A}">
                    <a16:rowId xmlns:a16="http://schemas.microsoft.com/office/drawing/2014/main" xmlns="" val="1893383303"/>
                  </a:ext>
                </a:extLst>
              </a:tr>
              <a:tr h="1027247">
                <a:tc>
                  <a:txBody>
                    <a:bodyPr/>
                    <a:lstStyle/>
                    <a:p>
                      <a:pPr algn="ctr"/>
                      <a:endParaRPr lang="x-none" sz="3200" b="1" dirty="0">
                        <a:latin typeface="Times New Roman" panose="02020603050405020304" pitchFamily="18" charset="0"/>
                        <a:cs typeface="Times New Roman" panose="02020603050405020304" pitchFamily="18" charset="0"/>
                      </a:endParaRPr>
                    </a:p>
                  </a:txBody>
                  <a:tcPr/>
                </a:tc>
                <a:tc>
                  <a:txBody>
                    <a:bodyPr/>
                    <a:lstStyle/>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55287345"/>
                  </a:ext>
                </a:extLst>
              </a:tr>
            </a:tbl>
          </a:graphicData>
        </a:graphic>
      </p:graphicFrame>
      <p:sp>
        <p:nvSpPr>
          <p:cNvPr id="6" name="Rectangle 5">
            <a:extLst>
              <a:ext uri="{FF2B5EF4-FFF2-40B4-BE49-F238E27FC236}">
                <a16:creationId xmlns:a16="http://schemas.microsoft.com/office/drawing/2014/main" xmlns="" id="{6F1E8882-C6D4-DE4A-9248-557833661DB8}"/>
              </a:ext>
            </a:extLst>
          </p:cNvPr>
          <p:cNvSpPr/>
          <p:nvPr/>
        </p:nvSpPr>
        <p:spPr>
          <a:xfrm>
            <a:off x="1899561" y="3352614"/>
            <a:ext cx="1619354" cy="492443"/>
          </a:xfrm>
          <a:prstGeom prst="rect">
            <a:avLst/>
          </a:prstGeom>
        </p:spPr>
        <p:txBody>
          <a:bodyPr wrap="none">
            <a:spAutoFit/>
          </a:bodyPr>
          <a:lstStyle/>
          <a:p>
            <a:r>
              <a:rPr lang="en-US" sz="2600" i="1" dirty="0">
                <a:solidFill>
                  <a:schemeClr val="bg2">
                    <a:lumMod val="50000"/>
                  </a:schemeClr>
                </a:solidFill>
                <a:latin typeface="Times New Roman" panose="02020603050405020304" pitchFamily="18" charset="0"/>
                <a:cs typeface="Times New Roman" panose="02020603050405020304" pitchFamily="18" charset="0"/>
              </a:rPr>
              <a:t>M</a:t>
            </a:r>
            <a:r>
              <a:rPr lang="en" sz="2600" i="1" dirty="0" err="1">
                <a:solidFill>
                  <a:schemeClr val="bg2">
                    <a:lumMod val="50000"/>
                  </a:schemeClr>
                </a:solidFill>
                <a:latin typeface="Times New Roman" panose="02020603050405020304" pitchFamily="18" charset="0"/>
                <a:cs typeface="Times New Roman" panose="02020603050405020304" pitchFamily="18" charset="0"/>
              </a:rPr>
              <a:t>ẫm</a:t>
            </a:r>
            <a:r>
              <a:rPr lang="en" sz="2600" i="1" dirty="0">
                <a:solidFill>
                  <a:schemeClr val="bg2">
                    <a:lumMod val="50000"/>
                  </a:schemeClr>
                </a:solidFill>
                <a:latin typeface="Times New Roman" panose="02020603050405020304" pitchFamily="18" charset="0"/>
                <a:cs typeface="Times New Roman" panose="02020603050405020304" pitchFamily="18" charset="0"/>
              </a:rPr>
              <a:t> </a:t>
            </a:r>
            <a:r>
              <a:rPr lang="en" sz="2600" i="1" dirty="0" err="1">
                <a:solidFill>
                  <a:schemeClr val="bg2">
                    <a:lumMod val="50000"/>
                  </a:schemeClr>
                </a:solidFill>
                <a:latin typeface="Times New Roman" panose="02020603050405020304" pitchFamily="18" charset="0"/>
                <a:cs typeface="Times New Roman" panose="02020603050405020304" pitchFamily="18" charset="0"/>
              </a:rPr>
              <a:t>bóng</a:t>
            </a:r>
            <a:endParaRPr lang="x-none" sz="2600" dirty="0"/>
          </a:p>
        </p:txBody>
      </p:sp>
      <p:sp>
        <p:nvSpPr>
          <p:cNvPr id="7" name="Rectangle 6">
            <a:extLst>
              <a:ext uri="{FF2B5EF4-FFF2-40B4-BE49-F238E27FC236}">
                <a16:creationId xmlns:a16="http://schemas.microsoft.com/office/drawing/2014/main" xmlns="" id="{56C47701-57E8-A042-88B2-419FE069EA74}"/>
              </a:ext>
            </a:extLst>
          </p:cNvPr>
          <p:cNvSpPr/>
          <p:nvPr/>
        </p:nvSpPr>
        <p:spPr>
          <a:xfrm>
            <a:off x="4724400" y="3139335"/>
            <a:ext cx="1508746" cy="492443"/>
          </a:xfrm>
          <a:prstGeom prst="rect">
            <a:avLst/>
          </a:prstGeom>
        </p:spPr>
        <p:txBody>
          <a:bodyPr wrap="none">
            <a:spAutoFit/>
          </a:bodyPr>
          <a:lstStyle/>
          <a:p>
            <a:r>
              <a:rPr lang="vi-VN" sz="2600" i="1" dirty="0">
                <a:solidFill>
                  <a:schemeClr val="bg2">
                    <a:lumMod val="50000"/>
                  </a:schemeClr>
                </a:solidFill>
                <a:latin typeface="Times New Roman" panose="02020603050405020304" pitchFamily="18" charset="0"/>
                <a:cs typeface="Times New Roman" panose="02020603050405020304" pitchFamily="18" charset="0"/>
              </a:rPr>
              <a:t>Hủn hoẳn</a:t>
            </a:r>
            <a:endParaRPr lang="x-none" sz="2600" dirty="0"/>
          </a:p>
        </p:txBody>
      </p:sp>
      <p:sp>
        <p:nvSpPr>
          <p:cNvPr id="8" name="Rectangle 7">
            <a:extLst>
              <a:ext uri="{FF2B5EF4-FFF2-40B4-BE49-F238E27FC236}">
                <a16:creationId xmlns:a16="http://schemas.microsoft.com/office/drawing/2014/main" xmlns="" id="{56A0088B-2140-E645-9D6F-9F39A587BC05}"/>
              </a:ext>
            </a:extLst>
          </p:cNvPr>
          <p:cNvSpPr/>
          <p:nvPr/>
        </p:nvSpPr>
        <p:spPr>
          <a:xfrm>
            <a:off x="2133600" y="4060507"/>
            <a:ext cx="1151277" cy="492443"/>
          </a:xfrm>
          <a:prstGeom prst="rect">
            <a:avLst/>
          </a:prstGeom>
        </p:spPr>
        <p:txBody>
          <a:bodyPr wrap="none">
            <a:spAutoFit/>
          </a:bodyPr>
          <a:lstStyle/>
          <a:p>
            <a:r>
              <a:rPr lang="vi-VN" sz="2600" i="1" dirty="0">
                <a:solidFill>
                  <a:schemeClr val="bg2">
                    <a:lumMod val="50000"/>
                  </a:schemeClr>
                </a:solidFill>
                <a:latin typeface="Times New Roman" panose="02020603050405020304" pitchFamily="18" charset="0"/>
                <a:cs typeface="Times New Roman" panose="02020603050405020304" pitchFamily="18" charset="0"/>
              </a:rPr>
              <a:t>Lợi hại</a:t>
            </a:r>
            <a:endParaRPr lang="x-none" sz="2600" dirty="0"/>
          </a:p>
        </p:txBody>
      </p:sp>
      <p:sp>
        <p:nvSpPr>
          <p:cNvPr id="9" name="Rectangle 8">
            <a:extLst>
              <a:ext uri="{FF2B5EF4-FFF2-40B4-BE49-F238E27FC236}">
                <a16:creationId xmlns:a16="http://schemas.microsoft.com/office/drawing/2014/main" xmlns="" id="{CFF7226B-1FF1-BC41-A7BC-F919D4B8E26C}"/>
              </a:ext>
            </a:extLst>
          </p:cNvPr>
          <p:cNvSpPr/>
          <p:nvPr/>
        </p:nvSpPr>
        <p:spPr>
          <a:xfrm>
            <a:off x="6233146" y="3568064"/>
            <a:ext cx="1952779" cy="492443"/>
          </a:xfrm>
          <a:prstGeom prst="rect">
            <a:avLst/>
          </a:prstGeom>
        </p:spPr>
        <p:txBody>
          <a:bodyPr wrap="none">
            <a:spAutoFit/>
          </a:bodyPr>
          <a:lstStyle/>
          <a:p>
            <a:r>
              <a:rPr lang="vi-VN" sz="2600" i="1" dirty="0">
                <a:solidFill>
                  <a:schemeClr val="bg2">
                    <a:lumMod val="50000"/>
                  </a:schemeClr>
                </a:solidFill>
                <a:latin typeface="Times New Roman" panose="02020603050405020304" pitchFamily="18" charset="0"/>
                <a:cs typeface="Times New Roman" panose="02020603050405020304" pitchFamily="18" charset="0"/>
              </a:rPr>
              <a:t>Phành phạch</a:t>
            </a:r>
            <a:endParaRPr lang="x-none" sz="2600" dirty="0"/>
          </a:p>
        </p:txBody>
      </p:sp>
      <p:sp>
        <p:nvSpPr>
          <p:cNvPr id="10" name="Rectangle 9">
            <a:extLst>
              <a:ext uri="{FF2B5EF4-FFF2-40B4-BE49-F238E27FC236}">
                <a16:creationId xmlns:a16="http://schemas.microsoft.com/office/drawing/2014/main" xmlns="" id="{0F06FE0F-0D25-1C43-A904-FDA43A584500}"/>
              </a:ext>
            </a:extLst>
          </p:cNvPr>
          <p:cNvSpPr/>
          <p:nvPr/>
        </p:nvSpPr>
        <p:spPr>
          <a:xfrm>
            <a:off x="4724400" y="4058737"/>
            <a:ext cx="1361270" cy="492443"/>
          </a:xfrm>
          <a:prstGeom prst="rect">
            <a:avLst/>
          </a:prstGeom>
        </p:spPr>
        <p:txBody>
          <a:bodyPr wrap="none">
            <a:spAutoFit/>
          </a:bodyPr>
          <a:lstStyle/>
          <a:p>
            <a:r>
              <a:rPr lang="vi-VN" sz="2600" i="1" dirty="0">
                <a:solidFill>
                  <a:schemeClr val="bg2">
                    <a:lumMod val="50000"/>
                  </a:schemeClr>
                </a:solidFill>
                <a:latin typeface="Times New Roman" panose="02020603050405020304" pitchFamily="18" charset="0"/>
                <a:cs typeface="Times New Roman" panose="02020603050405020304" pitchFamily="18" charset="0"/>
              </a:rPr>
              <a:t>Giòn giã</a:t>
            </a:r>
            <a:endParaRPr lang="x-none" sz="2600" dirty="0"/>
          </a:p>
        </p:txBody>
      </p:sp>
      <p:sp>
        <p:nvSpPr>
          <p:cNvPr id="11" name="Rectangle 10">
            <a:extLst>
              <a:ext uri="{FF2B5EF4-FFF2-40B4-BE49-F238E27FC236}">
                <a16:creationId xmlns:a16="http://schemas.microsoft.com/office/drawing/2014/main" xmlns="" id="{BF0CA52B-601F-D448-AE3C-D03491FF1CF7}"/>
              </a:ext>
            </a:extLst>
          </p:cNvPr>
          <p:cNvSpPr/>
          <p:nvPr/>
        </p:nvSpPr>
        <p:spPr>
          <a:xfrm>
            <a:off x="2286000" y="-1847850"/>
            <a:ext cx="4572000" cy="738664"/>
          </a:xfrm>
          <a:prstGeom prst="rect">
            <a:avLst/>
          </a:prstGeom>
        </p:spPr>
        <p:txBody>
          <a:bodyPr>
            <a:spAutoFit/>
          </a:bodyPr>
          <a:lstStyle/>
          <a:p>
            <a:pPr lvl="0" algn="ctr">
              <a:buSzPts val="1100"/>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US" dirty="0"/>
          </a:p>
          <a:p>
            <a:pPr lvl="0" algn="ctr"/>
            <a:endParaRPr lang="en-US" dirty="0"/>
          </a:p>
        </p:txBody>
      </p:sp>
    </p:spTree>
    <p:extLst>
      <p:ext uri="{BB962C8B-B14F-4D97-AF65-F5344CB8AC3E}">
        <p14:creationId xmlns:p14="http://schemas.microsoft.com/office/powerpoint/2010/main" val="2849153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2D6694A-0881-3842-926D-D1EEDBFF3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0"/>
            <a:ext cx="5143500" cy="5143500"/>
          </a:xfrm>
          <a:prstGeom prst="rect">
            <a:avLst/>
          </a:prstGeom>
        </p:spPr>
      </p:pic>
      <p:sp>
        <p:nvSpPr>
          <p:cNvPr id="11" name="Cloud 10">
            <a:extLst>
              <a:ext uri="{FF2B5EF4-FFF2-40B4-BE49-F238E27FC236}">
                <a16:creationId xmlns:a16="http://schemas.microsoft.com/office/drawing/2014/main" xmlns="" id="{26C2D02B-AA6A-8D45-AA87-005A712BB1F4}"/>
              </a:ext>
            </a:extLst>
          </p:cNvPr>
          <p:cNvSpPr/>
          <p:nvPr/>
        </p:nvSpPr>
        <p:spPr>
          <a:xfrm rot="281620">
            <a:off x="3210343" y="605226"/>
            <a:ext cx="5477018" cy="2990850"/>
          </a:xfrm>
          <a:prstGeom prst="cloud">
            <a:avLst/>
          </a:prstGeom>
          <a:solidFill>
            <a:schemeClr val="accent3">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FF0000"/>
              </a:solidFill>
              <a:latin typeface="#9Slide05 SVNBulgary" pitchFamily="2" charset="0"/>
              <a:cs typeface="+mn-ea"/>
              <a:sym typeface="+mn-lt"/>
            </a:endParaRPr>
          </a:p>
        </p:txBody>
      </p:sp>
      <p:sp>
        <p:nvSpPr>
          <p:cNvPr id="12" name="TextBox 11">
            <a:extLst>
              <a:ext uri="{FF2B5EF4-FFF2-40B4-BE49-F238E27FC236}">
                <a16:creationId xmlns:a16="http://schemas.microsoft.com/office/drawing/2014/main" xmlns="" id="{C49A419C-A719-F743-90C4-CC2E1FF25EE9}"/>
              </a:ext>
            </a:extLst>
          </p:cNvPr>
          <p:cNvSpPr txBox="1"/>
          <p:nvPr/>
        </p:nvSpPr>
        <p:spPr>
          <a:xfrm>
            <a:off x="3621704" y="1069599"/>
            <a:ext cx="4654296" cy="2062103"/>
          </a:xfrm>
          <a:prstGeom prst="rect">
            <a:avLst/>
          </a:prstGeom>
          <a:noFill/>
        </p:spPr>
        <p:txBody>
          <a:bodyPr wrap="square">
            <a:spAutoFit/>
          </a:bodyPr>
          <a:lstStyle/>
          <a:p>
            <a:pPr algn="ctr"/>
            <a:r>
              <a:rPr lang="en-US" altLang="zh-CN" sz="3200" i="1" dirty="0">
                <a:solidFill>
                  <a:schemeClr val="bg2">
                    <a:lumMod val="50000"/>
                  </a:schemeClr>
                </a:solidFill>
                <a:latin typeface="Times New Roman" pitchFamily="18" charset="0"/>
                <a:cs typeface="Times New Roman" pitchFamily="18" charset="0"/>
                <a:sym typeface="+mn-lt"/>
              </a:rPr>
              <a:t>Qua </a:t>
            </a:r>
            <a:r>
              <a:rPr lang="en-US" altLang="zh-CN" sz="3200" i="1" dirty="0" err="1">
                <a:solidFill>
                  <a:schemeClr val="bg2">
                    <a:lumMod val="50000"/>
                  </a:schemeClr>
                </a:solidFill>
                <a:latin typeface="Times New Roman" pitchFamily="18" charset="0"/>
                <a:cs typeface="Times New Roman" pitchFamily="18" charset="0"/>
                <a:sym typeface="+mn-lt"/>
              </a:rPr>
              <a:t>các</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từ</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b="1" i="1" dirty="0" err="1">
                <a:solidFill>
                  <a:srgbClr val="FF0000"/>
                </a:solidFill>
                <a:latin typeface="Times New Roman" pitchFamily="18" charset="0"/>
                <a:cs typeface="Times New Roman" pitchFamily="18" charset="0"/>
                <a:sym typeface="+mn-lt"/>
              </a:rPr>
              <a:t>mẫm</a:t>
            </a:r>
            <a:r>
              <a:rPr lang="en-US" altLang="zh-CN" sz="3200" b="1" i="1" dirty="0">
                <a:solidFill>
                  <a:srgbClr val="FF0000"/>
                </a:solidFill>
                <a:latin typeface="Times New Roman" pitchFamily="18" charset="0"/>
                <a:cs typeface="Times New Roman" pitchFamily="18" charset="0"/>
                <a:sym typeface="+mn-lt"/>
              </a:rPr>
              <a:t> </a:t>
            </a:r>
            <a:r>
              <a:rPr lang="en-US" altLang="zh-CN" sz="3200" b="1" i="1" dirty="0" err="1">
                <a:solidFill>
                  <a:srgbClr val="FF0000"/>
                </a:solidFill>
                <a:latin typeface="Times New Roman" pitchFamily="18" charset="0"/>
                <a:cs typeface="Times New Roman" pitchFamily="18" charset="0"/>
                <a:sym typeface="+mn-lt"/>
              </a:rPr>
              <a:t>bóng</a:t>
            </a:r>
            <a:r>
              <a:rPr lang="en-US" altLang="zh-CN" sz="3200" b="1" i="1" dirty="0">
                <a:solidFill>
                  <a:srgbClr val="FF0000"/>
                </a:solidFill>
                <a:latin typeface="Times New Roman" pitchFamily="18" charset="0"/>
                <a:cs typeface="Times New Roman" pitchFamily="18" charset="0"/>
                <a:sym typeface="+mn-lt"/>
              </a:rPr>
              <a:t>, </a:t>
            </a:r>
            <a:r>
              <a:rPr lang="en-US" altLang="zh-CN" sz="3200" b="1" i="1" dirty="0" err="1">
                <a:solidFill>
                  <a:srgbClr val="FF0000"/>
                </a:solidFill>
                <a:latin typeface="Times New Roman" pitchFamily="18" charset="0"/>
                <a:cs typeface="Times New Roman" pitchFamily="18" charset="0"/>
                <a:sym typeface="+mn-lt"/>
              </a:rPr>
              <a:t>hủn</a:t>
            </a:r>
            <a:r>
              <a:rPr lang="en-US" altLang="zh-CN" sz="3200" b="1" i="1" dirty="0">
                <a:solidFill>
                  <a:srgbClr val="FF0000"/>
                </a:solidFill>
                <a:latin typeface="Times New Roman" pitchFamily="18" charset="0"/>
                <a:cs typeface="Times New Roman" pitchFamily="18" charset="0"/>
                <a:sym typeface="+mn-lt"/>
              </a:rPr>
              <a:t> </a:t>
            </a:r>
            <a:r>
              <a:rPr lang="en-US" altLang="zh-CN" sz="3200" b="1" i="1" dirty="0" err="1">
                <a:solidFill>
                  <a:srgbClr val="FF0000"/>
                </a:solidFill>
                <a:latin typeface="Times New Roman" pitchFamily="18" charset="0"/>
                <a:cs typeface="Times New Roman" pitchFamily="18" charset="0"/>
                <a:sym typeface="+mn-lt"/>
              </a:rPr>
              <a:t>hoẳn</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em</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hình</a:t>
            </a:r>
            <a:r>
              <a:rPr lang="en-US" altLang="zh-CN" sz="3200" i="1" dirty="0">
                <a:solidFill>
                  <a:schemeClr val="bg2">
                    <a:lumMod val="50000"/>
                  </a:schemeClr>
                </a:solidFill>
                <a:latin typeface="Times New Roman" pitchFamily="18" charset="0"/>
                <a:cs typeface="Times New Roman" pitchFamily="18" charset="0"/>
                <a:sym typeface="+mn-lt"/>
              </a:rPr>
              <a:t> dung </a:t>
            </a:r>
            <a:r>
              <a:rPr lang="en-US" altLang="zh-CN" sz="3200" i="1" dirty="0" err="1">
                <a:solidFill>
                  <a:schemeClr val="bg2">
                    <a:lumMod val="50000"/>
                  </a:schemeClr>
                </a:solidFill>
                <a:latin typeface="Times New Roman" pitchFamily="18" charset="0"/>
                <a:cs typeface="Times New Roman" pitchFamily="18" charset="0"/>
                <a:sym typeface="+mn-lt"/>
              </a:rPr>
              <a:t>như</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thế</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nào</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về</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b="1" i="1" dirty="0" err="1">
                <a:solidFill>
                  <a:schemeClr val="bg2">
                    <a:lumMod val="50000"/>
                  </a:schemeClr>
                </a:solidFill>
                <a:latin typeface="Times New Roman" pitchFamily="18" charset="0"/>
                <a:cs typeface="Times New Roman" pitchFamily="18" charset="0"/>
                <a:sym typeface="+mn-lt"/>
              </a:rPr>
              <a:t>ngoại</a:t>
            </a:r>
            <a:r>
              <a:rPr lang="en-US" altLang="zh-CN" sz="3200" b="1" i="1" dirty="0">
                <a:solidFill>
                  <a:schemeClr val="bg2">
                    <a:lumMod val="50000"/>
                  </a:schemeClr>
                </a:solidFill>
                <a:latin typeface="Times New Roman" pitchFamily="18" charset="0"/>
                <a:cs typeface="Times New Roman" pitchFamily="18" charset="0"/>
                <a:sym typeface="+mn-lt"/>
              </a:rPr>
              <a:t> </a:t>
            </a:r>
            <a:r>
              <a:rPr lang="en-US" altLang="zh-CN" sz="3200" b="1" i="1" dirty="0" err="1">
                <a:solidFill>
                  <a:schemeClr val="bg2">
                    <a:lumMod val="50000"/>
                  </a:schemeClr>
                </a:solidFill>
                <a:latin typeface="Times New Roman" pitchFamily="18" charset="0"/>
                <a:cs typeface="Times New Roman" pitchFamily="18" charset="0"/>
                <a:sym typeface="+mn-lt"/>
              </a:rPr>
              <a:t>hình</a:t>
            </a:r>
            <a:r>
              <a:rPr lang="en-US" altLang="zh-CN" sz="3200" b="1"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của</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nhân</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vật</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Dế</a:t>
            </a:r>
            <a:r>
              <a:rPr lang="en-US" altLang="zh-CN" sz="3200" i="1" dirty="0">
                <a:solidFill>
                  <a:schemeClr val="bg2">
                    <a:lumMod val="50000"/>
                  </a:schemeClr>
                </a:solidFill>
                <a:latin typeface="Times New Roman" pitchFamily="18" charset="0"/>
                <a:cs typeface="Times New Roman" pitchFamily="18" charset="0"/>
                <a:sym typeface="+mn-lt"/>
              </a:rPr>
              <a:t> </a:t>
            </a:r>
            <a:r>
              <a:rPr lang="en-US" altLang="zh-CN" sz="3200" i="1" dirty="0" err="1">
                <a:solidFill>
                  <a:schemeClr val="bg2">
                    <a:lumMod val="50000"/>
                  </a:schemeClr>
                </a:solidFill>
                <a:latin typeface="Times New Roman" pitchFamily="18" charset="0"/>
                <a:cs typeface="Times New Roman" pitchFamily="18" charset="0"/>
                <a:sym typeface="+mn-lt"/>
              </a:rPr>
              <a:t>Mèn</a:t>
            </a:r>
            <a:r>
              <a:rPr lang="en-US" altLang="zh-CN" sz="3200" i="1" dirty="0">
                <a:solidFill>
                  <a:schemeClr val="bg2">
                    <a:lumMod val="50000"/>
                  </a:schemeClr>
                </a:solidFill>
                <a:latin typeface="Times New Roman" pitchFamily="18" charset="0"/>
                <a:cs typeface="Times New Roman" pitchFamily="18" charset="0"/>
                <a:sym typeface="+mn-lt"/>
              </a:rPr>
              <a:t>?</a:t>
            </a:r>
            <a:endParaRPr lang="zh-CN" altLang="en-US" sz="3200" i="1" dirty="0">
              <a:solidFill>
                <a:schemeClr val="bg2">
                  <a:lumMod val="50000"/>
                </a:schemeClr>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794814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4">
            <a:extLst>
              <a:ext uri="{FF2B5EF4-FFF2-40B4-BE49-F238E27FC236}">
                <a16:creationId xmlns:a16="http://schemas.microsoft.com/office/drawing/2014/main" xmlns="" id="{76AE7422-EF4D-8D4A-A931-3CACECBCE0BD}"/>
              </a:ext>
            </a:extLst>
          </p:cNvPr>
          <p:cNvSpPr/>
          <p:nvPr/>
        </p:nvSpPr>
        <p:spPr>
          <a:xfrm>
            <a:off x="838200" y="794473"/>
            <a:ext cx="2438400" cy="827566"/>
          </a:xfrm>
          <a:prstGeom prst="roundRect">
            <a:avLst>
              <a:gd name="adj" fmla="val 3125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2">
                    <a:lumMod val="50000"/>
                  </a:schemeClr>
                </a:solidFill>
                <a:effectLst/>
                <a:latin typeface="Times New Roman" pitchFamily="18" charset="0"/>
                <a:ea typeface="Calibri" panose="020F0502020204030204" pitchFamily="34" charset="0"/>
                <a:cs typeface="Times New Roman" pitchFamily="18" charset="0"/>
              </a:rPr>
              <a:t>Mẫm</a:t>
            </a:r>
            <a:r>
              <a:rPr lang="en-US" sz="2600" b="1" dirty="0">
                <a:solidFill>
                  <a:schemeClr val="bg2">
                    <a:lumMod val="50000"/>
                  </a:schemeClr>
                </a:solidFill>
                <a:effectLst/>
                <a:latin typeface="Times New Roman" pitchFamily="18" charset="0"/>
                <a:ea typeface="Calibri" panose="020F0502020204030204" pitchFamily="34" charset="0"/>
                <a:cs typeface="Times New Roman" pitchFamily="18" charset="0"/>
              </a:rPr>
              <a:t> </a:t>
            </a:r>
            <a:r>
              <a:rPr lang="en-US" sz="2600" b="1" dirty="0" err="1">
                <a:solidFill>
                  <a:schemeClr val="bg2">
                    <a:lumMod val="50000"/>
                  </a:schemeClr>
                </a:solidFill>
                <a:effectLst/>
                <a:latin typeface="Times New Roman" pitchFamily="18" charset="0"/>
                <a:ea typeface="Calibri" panose="020F0502020204030204" pitchFamily="34" charset="0"/>
                <a:cs typeface="Times New Roman" pitchFamily="18" charset="0"/>
              </a:rPr>
              <a:t>bóng</a:t>
            </a:r>
            <a:endParaRPr lang="en-US" sz="2600" b="1" dirty="0">
              <a:solidFill>
                <a:schemeClr val="bg2">
                  <a:lumMod val="50000"/>
                </a:schemeClr>
              </a:solidFill>
              <a:effectLst/>
              <a:latin typeface="Times New Roman" pitchFamily="18" charset="0"/>
              <a:ea typeface="Calibri" panose="020F0502020204030204" pitchFamily="34" charset="0"/>
              <a:cs typeface="Times New Roman" pitchFamily="18" charset="0"/>
            </a:endParaRPr>
          </a:p>
        </p:txBody>
      </p:sp>
      <p:sp>
        <p:nvSpPr>
          <p:cNvPr id="5" name="Rectangle: Rounded Corners 34">
            <a:extLst>
              <a:ext uri="{FF2B5EF4-FFF2-40B4-BE49-F238E27FC236}">
                <a16:creationId xmlns:a16="http://schemas.microsoft.com/office/drawing/2014/main" xmlns="" id="{60BB094D-B5DF-E843-83A2-E6233818491B}"/>
              </a:ext>
            </a:extLst>
          </p:cNvPr>
          <p:cNvSpPr/>
          <p:nvPr/>
        </p:nvSpPr>
        <p:spPr>
          <a:xfrm>
            <a:off x="832237" y="1911853"/>
            <a:ext cx="2438400" cy="827566"/>
          </a:xfrm>
          <a:prstGeom prst="roundRect">
            <a:avLst>
              <a:gd name="adj" fmla="val 3121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2">
                    <a:lumMod val="50000"/>
                  </a:schemeClr>
                </a:solidFill>
                <a:effectLst/>
                <a:latin typeface="Times New Roman" pitchFamily="18" charset="0"/>
                <a:ea typeface="Calibri" panose="020F0502020204030204" pitchFamily="34" charset="0"/>
                <a:cs typeface="Times New Roman" pitchFamily="18" charset="0"/>
              </a:rPr>
              <a:t>Hủn</a:t>
            </a:r>
            <a:r>
              <a:rPr lang="en-US" sz="2600" b="1" dirty="0">
                <a:solidFill>
                  <a:schemeClr val="bg2">
                    <a:lumMod val="50000"/>
                  </a:schemeClr>
                </a:solidFill>
                <a:effectLst/>
                <a:latin typeface="Times New Roman" pitchFamily="18" charset="0"/>
                <a:ea typeface="Calibri" panose="020F0502020204030204" pitchFamily="34" charset="0"/>
                <a:cs typeface="Times New Roman" pitchFamily="18" charset="0"/>
              </a:rPr>
              <a:t> </a:t>
            </a:r>
            <a:r>
              <a:rPr lang="en-US" sz="2600" b="1" dirty="0" err="1">
                <a:solidFill>
                  <a:schemeClr val="bg2">
                    <a:lumMod val="50000"/>
                  </a:schemeClr>
                </a:solidFill>
                <a:effectLst/>
                <a:latin typeface="Times New Roman" pitchFamily="18" charset="0"/>
                <a:ea typeface="Calibri" panose="020F0502020204030204" pitchFamily="34" charset="0"/>
                <a:cs typeface="Times New Roman" pitchFamily="18" charset="0"/>
              </a:rPr>
              <a:t>hoẳn</a:t>
            </a:r>
            <a:endParaRPr lang="en-US" sz="2600" b="1" dirty="0">
              <a:solidFill>
                <a:schemeClr val="bg2">
                  <a:lumMod val="50000"/>
                </a:schemeClr>
              </a:solidFill>
              <a:effectLst/>
              <a:latin typeface="Times New Roman" pitchFamily="18" charset="0"/>
              <a:ea typeface="Calibri" panose="020F0502020204030204" pitchFamily="34" charset="0"/>
              <a:cs typeface="Times New Roman" pitchFamily="18" charset="0"/>
            </a:endParaRPr>
          </a:p>
        </p:txBody>
      </p:sp>
      <p:sp>
        <p:nvSpPr>
          <p:cNvPr id="6" name="Rectangle 5">
            <a:extLst>
              <a:ext uri="{FF2B5EF4-FFF2-40B4-BE49-F238E27FC236}">
                <a16:creationId xmlns:a16="http://schemas.microsoft.com/office/drawing/2014/main" xmlns="" id="{7B1B31D3-00CD-B24E-AF79-7C23169A0E44}"/>
              </a:ext>
            </a:extLst>
          </p:cNvPr>
          <p:cNvSpPr/>
          <p:nvPr/>
        </p:nvSpPr>
        <p:spPr>
          <a:xfrm>
            <a:off x="3581400" y="576666"/>
            <a:ext cx="4724400" cy="1292662"/>
          </a:xfrm>
          <a:prstGeom prst="rect">
            <a:avLst/>
          </a:prstGeom>
          <a:ln>
            <a:solidFill>
              <a:schemeClr val="accent2">
                <a:lumMod val="75000"/>
              </a:schemeClr>
            </a:solidFill>
            <a:prstDash val="dash"/>
          </a:ln>
        </p:spPr>
        <p:txBody>
          <a:bodyPr wrap="square">
            <a:spAutoFit/>
          </a:bodyPr>
          <a:lstStyle/>
          <a:p>
            <a:r>
              <a:rPr lang="vi-VN" sz="2600" i="1" dirty="0">
                <a:solidFill>
                  <a:schemeClr val="bg2">
                    <a:lumMod val="50000"/>
                  </a:schemeClr>
                </a:solidFill>
                <a:latin typeface="Times New Roman" panose="02020603050405020304" pitchFamily="18" charset="0"/>
                <a:cs typeface="Times New Roman" panose="02020603050405020304" pitchFamily="18" charset="0"/>
              </a:rPr>
              <a:t>Chỉ đôi càng rất mập và nhẵn đến mức phản chiếu ánh sáng như mặt gương.</a:t>
            </a:r>
            <a:endParaRPr lang="x-none" sz="2600" i="1" dirty="0"/>
          </a:p>
        </p:txBody>
      </p:sp>
      <p:sp>
        <p:nvSpPr>
          <p:cNvPr id="7" name="Rectangle 6">
            <a:extLst>
              <a:ext uri="{FF2B5EF4-FFF2-40B4-BE49-F238E27FC236}">
                <a16:creationId xmlns:a16="http://schemas.microsoft.com/office/drawing/2014/main" xmlns="" id="{2BFC9CDE-FF5A-F742-923A-2ADC3CBE284E}"/>
              </a:ext>
            </a:extLst>
          </p:cNvPr>
          <p:cNvSpPr/>
          <p:nvPr/>
        </p:nvSpPr>
        <p:spPr>
          <a:xfrm>
            <a:off x="3590935" y="2064026"/>
            <a:ext cx="4724400" cy="492443"/>
          </a:xfrm>
          <a:prstGeom prst="rect">
            <a:avLst/>
          </a:prstGeom>
          <a:ln>
            <a:solidFill>
              <a:schemeClr val="tx1"/>
            </a:solidFill>
            <a:prstDash val="dash"/>
          </a:ln>
        </p:spPr>
        <p:txBody>
          <a:bodyPr wrap="square">
            <a:spAutoFit/>
          </a:bodyPr>
          <a:lstStyle/>
          <a:p>
            <a:r>
              <a:rPr lang="vi-VN" sz="2600" i="1" dirty="0">
                <a:solidFill>
                  <a:schemeClr val="bg2">
                    <a:lumMod val="50000"/>
                  </a:schemeClr>
                </a:solidFill>
                <a:latin typeface="Times New Roman" panose="02020603050405020304" pitchFamily="18" charset="0"/>
                <a:cs typeface="Times New Roman" panose="02020603050405020304" pitchFamily="18" charset="0"/>
              </a:rPr>
              <a:t>Chỉ đôi cánh quá ngắn</a:t>
            </a:r>
            <a:endParaRPr lang="x-none" sz="2600" i="1" dirty="0"/>
          </a:p>
        </p:txBody>
      </p:sp>
      <p:pic>
        <p:nvPicPr>
          <p:cNvPr id="9" name="Picture 8" descr="A picture containing text&#10;&#10;Description automatically generated">
            <a:extLst>
              <a:ext uri="{FF2B5EF4-FFF2-40B4-BE49-F238E27FC236}">
                <a16:creationId xmlns:a16="http://schemas.microsoft.com/office/drawing/2014/main" xmlns="" id="{3752D970-EEF0-354F-95A6-B1613F74B2B5}"/>
              </a:ext>
            </a:extLst>
          </p:cNvPr>
          <p:cNvPicPr>
            <a:picLocks noChangeAspect="1"/>
          </p:cNvPicPr>
          <p:nvPr/>
        </p:nvPicPr>
        <p:blipFill rotWithShape="1">
          <a:blip r:embed="rId2"/>
          <a:srcRect l="23007" r="59809" b="54310"/>
          <a:stretch/>
        </p:blipFill>
        <p:spPr>
          <a:xfrm>
            <a:off x="685800" y="2863388"/>
            <a:ext cx="990600" cy="1046331"/>
          </a:xfrm>
          <a:prstGeom prst="rect">
            <a:avLst/>
          </a:prstGeom>
        </p:spPr>
      </p:pic>
      <p:pic>
        <p:nvPicPr>
          <p:cNvPr id="10" name="Picture 4" descr="Dế Mèn TV - Tặng các bé bài thơ về chú Dế Mèn đáng yêu này nhé! NÓI VỚI  TUỔI THƠ CỦA MÌNH Tác giả: Ngọc Khuê Có một chú dế con">
            <a:extLst>
              <a:ext uri="{FF2B5EF4-FFF2-40B4-BE49-F238E27FC236}">
                <a16:creationId xmlns:a16="http://schemas.microsoft.com/office/drawing/2014/main" xmlns="" id="{E311CA77-DAC0-9142-B1D2-1B79314412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9" b="99631" l="9140" r="90323">
                        <a14:foregroundMark x1="42473" y1="27306" x2="75512" y2="49983"/>
                        <a14:foregroundMark x1="68280" y1="31734" x2="36022" y2="28782"/>
                        <a14:foregroundMark x1="25125" y1="44419" x2="24194" y2="45756"/>
                        <a14:foregroundMark x1="36022" y1="28782" x2="27843" y2="40520"/>
                        <a14:foregroundMark x1="24194" y1="45756" x2="38773" y2="54651"/>
                        <a14:foregroundMark x1="43548" y1="57565" x2="69892" y2="50554"/>
                        <a14:foregroundMark x1="69892" y1="50554" x2="62903" y2="32472"/>
                        <a14:foregroundMark x1="62903" y1="32472" x2="52151" y2="26937"/>
                        <a14:foregroundMark x1="36022" y1="27675" x2="61290" y2="53875"/>
                        <a14:foregroundMark x1="42578" y1="8341" x2="50637" y2="4192"/>
                        <a14:foregroundMark x1="60753" y1="16974" x2="63318" y2="16387"/>
                        <a14:foregroundMark x1="68817" y1="30258" x2="76344" y2="45018"/>
                        <a14:foregroundMark x1="76344" y1="45018" x2="66667" y2="32841"/>
                        <a14:foregroundMark x1="66667" y1="32841" x2="73118" y2="38376"/>
                        <a14:foregroundMark x1="72043" y1="31734" x2="79570" y2="42804"/>
                        <a14:foregroundMark x1="30896" y1="93703" x2="31183" y2="94096"/>
                        <a14:foregroundMark x1="30645" y1="98524" x2="32796" y2="99631"/>
                        <a14:foregroundMark x1="29032" y1="41697" x2="47312" y2="44280"/>
                        <a14:backgroundMark x1="68280" y1="15498" x2="87634" y2="13284"/>
                        <a14:backgroundMark x1="63441" y1="16236" x2="68280" y2="15498"/>
                        <a14:backgroundMark x1="54301" y1="738" x2="56989" y2="1107"/>
                        <a14:backgroundMark x1="39247" y1="9594" x2="39785" y2="7749"/>
                        <a14:backgroundMark x1="39785" y1="9963" x2="42473" y2="7011"/>
                        <a14:backgroundMark x1="88172" y1="12915" x2="91398" y2="13653"/>
                        <a14:backgroundMark x1="38172" y1="57196" x2="43011" y2="57934"/>
                        <a14:backgroundMark x1="73118" y1="53137" x2="79032" y2="51661"/>
                        <a14:backgroundMark x1="21505" y1="45387" x2="23656" y2="45756"/>
                        <a14:backgroundMark x1="25806" y1="90775" x2="30108" y2="94096"/>
                        <a14:backgroundMark x1="39247" y1="9594" x2="42473" y2="8487"/>
                        <a14:backgroundMark x1="41398" y1="7749" x2="42473" y2="7749"/>
                        <a14:backgroundMark x1="86559" y1="12915" x2="88710" y2="12915"/>
                        <a14:backgroundMark x1="42473" y1="58303" x2="43011" y2="57934"/>
                        <a14:backgroundMark x1="37097" y1="56089" x2="43548" y2="57565"/>
                        <a14:backgroundMark x1="41935" y1="8487" x2="43011" y2="7749"/>
                      </a14:backgroundRemoval>
                    </a14:imgEffect>
                  </a14:imgLayer>
                </a14:imgProps>
              </a:ext>
              <a:ext uri="{28A0092B-C50C-407E-A947-70E740481C1C}">
                <a14:useLocalDpi xmlns:a14="http://schemas.microsoft.com/office/drawing/2010/main" val="0"/>
              </a:ext>
            </a:extLst>
          </a:blip>
          <a:srcRect/>
          <a:stretch>
            <a:fillRect/>
          </a:stretch>
        </p:blipFill>
        <p:spPr bwMode="auto">
          <a:xfrm>
            <a:off x="7272130" y="2739419"/>
            <a:ext cx="1219200" cy="17763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8D203BD2-D8B1-7E41-8876-D869E7DCF803}"/>
              </a:ext>
            </a:extLst>
          </p:cNvPr>
          <p:cNvSpPr/>
          <p:nvPr/>
        </p:nvSpPr>
        <p:spPr>
          <a:xfrm>
            <a:off x="1676400" y="2863388"/>
            <a:ext cx="5867400" cy="1692771"/>
          </a:xfrm>
          <a:prstGeom prst="rect">
            <a:avLst/>
          </a:prstGeom>
          <a:ln>
            <a:noFill/>
            <a:prstDash val="dash"/>
          </a:ln>
        </p:spPr>
        <p:txBody>
          <a:bodyPr wrap="square">
            <a:spAutoFit/>
          </a:bodyPr>
          <a:lstStyle/>
          <a:p>
            <a:r>
              <a:rPr lang="vi-VN" sz="2600" b="1" dirty="0">
                <a:solidFill>
                  <a:srgbClr val="C00000"/>
                </a:solidFill>
                <a:latin typeface="Times New Roman" panose="02020603050405020304" pitchFamily="18" charset="0"/>
                <a:cs typeface="Times New Roman" panose="02020603050405020304" pitchFamily="18" charset="0"/>
              </a:rPr>
              <a:t>Dế Mèn là một chàng dế đang độ phát triển (cánh quá ngắn không che nổi thân mình), có thân thể rất cường tráng (với đôi càng mập mạp, chắc khoẻ).</a:t>
            </a:r>
            <a:endParaRPr lang="x-none" sz="2600" b="1" dirty="0">
              <a:solidFill>
                <a:srgbClr val="C00000"/>
              </a:solidFill>
            </a:endParaRPr>
          </a:p>
        </p:txBody>
      </p:sp>
      <p:sp>
        <p:nvSpPr>
          <p:cNvPr id="12" name="Rectangle 11">
            <a:extLst>
              <a:ext uri="{FF2B5EF4-FFF2-40B4-BE49-F238E27FC236}">
                <a16:creationId xmlns:a16="http://schemas.microsoft.com/office/drawing/2014/main" xmlns="" id="{54508438-F6F9-CA48-9CA8-2AA60FD0838A}"/>
              </a:ext>
            </a:extLst>
          </p:cNvPr>
          <p:cNvSpPr/>
          <p:nvPr/>
        </p:nvSpPr>
        <p:spPr>
          <a:xfrm>
            <a:off x="1537514" y="108270"/>
            <a:ext cx="1027845" cy="492443"/>
          </a:xfrm>
          <a:prstGeom prst="rect">
            <a:avLst/>
          </a:prstGeom>
          <a:solidFill>
            <a:schemeClr val="bg1"/>
          </a:solidFill>
        </p:spPr>
        <p:txBody>
          <a:bodyPr wrap="none">
            <a:spAutoFit/>
          </a:bodyPr>
          <a:lstStyle/>
          <a:p>
            <a:r>
              <a:rPr lang="en" sz="2600" b="1" dirty="0" err="1">
                <a:solidFill>
                  <a:schemeClr val="accent4"/>
                </a:solidFill>
                <a:latin typeface="Times New Roman" panose="02020603050405020304" pitchFamily="18" charset="0"/>
                <a:cs typeface="Times New Roman" panose="02020603050405020304" pitchFamily="18" charset="0"/>
              </a:rPr>
              <a:t>Bài</a:t>
            </a:r>
            <a:r>
              <a:rPr lang="en" sz="2600" b="1" dirty="0">
                <a:solidFill>
                  <a:schemeClr val="accent4"/>
                </a:solidFill>
                <a:latin typeface="Times New Roman" panose="02020603050405020304" pitchFamily="18" charset="0"/>
                <a:cs typeface="Times New Roman" panose="02020603050405020304" pitchFamily="18" charset="0"/>
              </a:rPr>
              <a:t> 2:</a:t>
            </a:r>
            <a:endParaRPr lang="x-none" sz="2600" b="1" dirty="0"/>
          </a:p>
        </p:txBody>
      </p:sp>
    </p:spTree>
    <p:extLst>
      <p:ext uri="{BB962C8B-B14F-4D97-AF65-F5344CB8AC3E}">
        <p14:creationId xmlns:p14="http://schemas.microsoft.com/office/powerpoint/2010/main" val="1952755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36C7D56-10B1-4C4E-8806-CD490E062007}"/>
              </a:ext>
            </a:extLst>
          </p:cNvPr>
          <p:cNvSpPr/>
          <p:nvPr/>
        </p:nvSpPr>
        <p:spPr>
          <a:xfrm>
            <a:off x="4013102" y="285750"/>
            <a:ext cx="1091966" cy="523220"/>
          </a:xfrm>
          <a:prstGeom prst="rect">
            <a:avLst/>
          </a:prstGeom>
          <a:solidFill>
            <a:schemeClr val="bg1"/>
          </a:solidFill>
        </p:spPr>
        <p:txBody>
          <a:bodyPr wrap="none">
            <a:spAutoFit/>
          </a:bodyPr>
          <a:lstStyle/>
          <a:p>
            <a:r>
              <a:rPr lang="en" sz="2800" b="1" dirty="0" err="1">
                <a:solidFill>
                  <a:schemeClr val="accent4"/>
                </a:solidFill>
                <a:latin typeface="Times New Roman" panose="02020603050405020304" pitchFamily="18" charset="0"/>
                <a:cs typeface="Times New Roman" panose="02020603050405020304" pitchFamily="18" charset="0"/>
              </a:rPr>
              <a:t>Bài</a:t>
            </a:r>
            <a:r>
              <a:rPr lang="en" sz="2800" b="1" dirty="0">
                <a:solidFill>
                  <a:schemeClr val="accent4"/>
                </a:solidFill>
                <a:latin typeface="Times New Roman" panose="02020603050405020304" pitchFamily="18" charset="0"/>
                <a:cs typeface="Times New Roman" panose="02020603050405020304" pitchFamily="18" charset="0"/>
              </a:rPr>
              <a:t> 3:</a:t>
            </a:r>
            <a:endParaRPr lang="x-none" sz="2800" b="1" dirty="0"/>
          </a:p>
        </p:txBody>
      </p:sp>
      <p:sp>
        <p:nvSpPr>
          <p:cNvPr id="5" name="Rectangle 4">
            <a:extLst>
              <a:ext uri="{FF2B5EF4-FFF2-40B4-BE49-F238E27FC236}">
                <a16:creationId xmlns:a16="http://schemas.microsoft.com/office/drawing/2014/main" xmlns="" id="{08895114-BE87-5046-AA2D-F5C746716B63}"/>
              </a:ext>
            </a:extLst>
          </p:cNvPr>
          <p:cNvSpPr/>
          <p:nvPr/>
        </p:nvSpPr>
        <p:spPr>
          <a:xfrm>
            <a:off x="749085" y="682535"/>
            <a:ext cx="7620000" cy="2246769"/>
          </a:xfrm>
          <a:prstGeom prst="rect">
            <a:avLst/>
          </a:prstGeom>
          <a:ln>
            <a:noFill/>
            <a:prstDash val="dash"/>
          </a:ln>
        </p:spPr>
        <p:txBody>
          <a:bodyPr wrap="square">
            <a:spAutoFit/>
          </a:bodyPr>
          <a:lstStyle/>
          <a:p>
            <a:pPr algn="just"/>
            <a:r>
              <a:rPr lang="vi-VN" sz="2800" i="1" dirty="0">
                <a:solidFill>
                  <a:schemeClr val="bg2">
                    <a:lumMod val="50000"/>
                  </a:schemeClr>
                </a:solidFill>
                <a:latin typeface="Times New Roman" panose="02020603050405020304" pitchFamily="18" charset="0"/>
                <a:cs typeface="Times New Roman" panose="02020603050405020304" pitchFamily="18" charset="0"/>
              </a:rPr>
              <a:t>Các thành ngữ </a:t>
            </a:r>
            <a:r>
              <a:rPr lang="vi-VN" sz="2800" b="1" i="1" dirty="0">
                <a:solidFill>
                  <a:schemeClr val="bg2">
                    <a:lumMod val="50000"/>
                  </a:schemeClr>
                </a:solidFill>
                <a:latin typeface="Times New Roman" panose="02020603050405020304" pitchFamily="18" charset="0"/>
                <a:cs typeface="Times New Roman" panose="02020603050405020304" pitchFamily="18" charset="0"/>
              </a:rPr>
              <a:t>“chết ngay đuôi, vái cả sáu tay” </a:t>
            </a:r>
            <a:r>
              <a:rPr lang="vi-VN" sz="2800" i="1" dirty="0">
                <a:solidFill>
                  <a:schemeClr val="bg2">
                    <a:lumMod val="50000"/>
                  </a:schemeClr>
                </a:solidFill>
                <a:latin typeface="Times New Roman" panose="02020603050405020304" pitchFamily="18" charset="0"/>
                <a:cs typeface="Times New Roman" panose="02020603050405020304" pitchFamily="18" charset="0"/>
              </a:rPr>
              <a:t>mà nhà văn Tô Hoài sáng tạo ra trong văn bản “Bài học đường đời đầu tiên” có điểm gì khác những thành ngữ đã có sẵn như </a:t>
            </a:r>
            <a:r>
              <a:rPr lang="vi-VN" sz="2800" b="1" i="1" dirty="0">
                <a:solidFill>
                  <a:schemeClr val="bg2">
                    <a:lumMod val="50000"/>
                  </a:schemeClr>
                </a:solidFill>
                <a:latin typeface="Times New Roman" panose="02020603050405020304" pitchFamily="18" charset="0"/>
                <a:cs typeface="Times New Roman" panose="02020603050405020304" pitchFamily="18" charset="0"/>
              </a:rPr>
              <a:t>“chết thẳng cẳng, vái cả hai tay”</a:t>
            </a:r>
            <a:r>
              <a:rPr lang="vi-VN" sz="2800" i="1" dirty="0">
                <a:solidFill>
                  <a:schemeClr val="bg2">
                    <a:lumMod val="50000"/>
                  </a:schemeClr>
                </a:solidFill>
                <a:latin typeface="Times New Roman" panose="02020603050405020304" pitchFamily="18" charset="0"/>
                <a:cs typeface="Times New Roman" panose="02020603050405020304" pitchFamily="18" charset="0"/>
              </a:rPr>
              <a:t>?</a:t>
            </a:r>
            <a:endParaRPr lang="x-none" sz="2800" i="1" dirty="0">
              <a:solidFill>
                <a:schemeClr val="bg2">
                  <a:lumMod val="50000"/>
                </a:schemeClr>
              </a:solidFill>
            </a:endParaRPr>
          </a:p>
        </p:txBody>
      </p:sp>
      <p:sp>
        <p:nvSpPr>
          <p:cNvPr id="10" name="Rectangle 9">
            <a:extLst>
              <a:ext uri="{FF2B5EF4-FFF2-40B4-BE49-F238E27FC236}">
                <a16:creationId xmlns:a16="http://schemas.microsoft.com/office/drawing/2014/main" xmlns="" id="{4D802028-2D49-2642-B0CA-C713CB34181C}"/>
              </a:ext>
            </a:extLst>
          </p:cNvPr>
          <p:cNvSpPr/>
          <p:nvPr/>
        </p:nvSpPr>
        <p:spPr>
          <a:xfrm>
            <a:off x="762000" y="2876550"/>
            <a:ext cx="7620000" cy="1815882"/>
          </a:xfrm>
          <a:prstGeom prst="rect">
            <a:avLst/>
          </a:prstGeom>
          <a:ln>
            <a:noFill/>
            <a:prstDash val="dash"/>
          </a:ln>
        </p:spPr>
        <p:txBody>
          <a:bodyPr wrap="square">
            <a:spAutoFit/>
          </a:bodyPr>
          <a:lstStyle/>
          <a:p>
            <a:pPr marL="457200" indent="-457200" algn="just">
              <a:buFontTx/>
              <a:buChar char="-"/>
            </a:pPr>
            <a:r>
              <a:rPr lang="vi-VN" sz="2800" dirty="0">
                <a:solidFill>
                  <a:srgbClr val="0070C0"/>
                </a:solidFill>
                <a:latin typeface="Times New Roman" panose="02020603050405020304" pitchFamily="18" charset="0"/>
                <a:cs typeface="Times New Roman" panose="02020603050405020304" pitchFamily="18" charset="0"/>
              </a:rPr>
              <a:t>Nhà văn thay từ </a:t>
            </a:r>
            <a:r>
              <a:rPr lang="vi-VN" sz="2800" b="1" dirty="0">
                <a:solidFill>
                  <a:srgbClr val="0070C0"/>
                </a:solidFill>
                <a:latin typeface="Times New Roman" panose="02020603050405020304" pitchFamily="18" charset="0"/>
                <a:cs typeface="Times New Roman" panose="02020603050405020304" pitchFamily="18" charset="0"/>
              </a:rPr>
              <a:t>“thẳng cẳng”</a:t>
            </a:r>
            <a:r>
              <a:rPr lang="vi-VN" sz="2800" dirty="0">
                <a:solidFill>
                  <a:srgbClr val="0070C0"/>
                </a:solidFill>
                <a:latin typeface="Times New Roman" panose="02020603050405020304" pitchFamily="18" charset="0"/>
                <a:cs typeface="Times New Roman" panose="02020603050405020304" pitchFamily="18" charset="0"/>
              </a:rPr>
              <a:t> bằng</a:t>
            </a:r>
            <a:r>
              <a:rPr lang="vi-VN" sz="2800" b="1" dirty="0">
                <a:solidFill>
                  <a:srgbClr val="0070C0"/>
                </a:solidFill>
                <a:latin typeface="Times New Roman" panose="02020603050405020304" pitchFamily="18" charset="0"/>
                <a:cs typeface="Times New Roman" panose="02020603050405020304" pitchFamily="18" charset="0"/>
              </a:rPr>
              <a:t> “ngay đuôi”, “vái cả hai tay”</a:t>
            </a:r>
            <a:r>
              <a:rPr lang="vi-VN" sz="2800"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bằng “vái cả sáu tay”</a:t>
            </a:r>
            <a:r>
              <a:rPr lang="vi-VN" sz="2800" dirty="0">
                <a:solidFill>
                  <a:srgbClr val="0070C0"/>
                </a:solidFill>
                <a:latin typeface="Times New Roman" panose="02020603050405020304" pitchFamily="18" charset="0"/>
                <a:cs typeface="Times New Roman" panose="02020603050405020304" pitchFamily="18" charset="0"/>
              </a:rPr>
              <a:t>.</a:t>
            </a:r>
          </a:p>
          <a:p>
            <a:pPr marL="457200" indent="-457200" algn="just">
              <a:buFontTx/>
              <a:buChar char="-"/>
            </a:pPr>
            <a:r>
              <a:rPr lang="vi-VN" sz="2800" dirty="0">
                <a:solidFill>
                  <a:srgbClr val="0070C0"/>
                </a:solidFill>
                <a:latin typeface="Times New Roman" panose="02020603050405020304" pitchFamily="18" charset="0"/>
                <a:cs typeface="Times New Roman" panose="02020603050405020304" pitchFamily="18" charset="0"/>
              </a:rPr>
              <a:t>Cách sử dụng của Tô Hoài phù hợp để nói về loài dế vì: loài dế có</a:t>
            </a:r>
            <a:r>
              <a:rPr lang="vi-VN" sz="2800" b="1" dirty="0">
                <a:solidFill>
                  <a:srgbClr val="0070C0"/>
                </a:solidFill>
                <a:latin typeface="Times New Roman" panose="02020603050405020304" pitchFamily="18" charset="0"/>
                <a:cs typeface="Times New Roman" panose="02020603050405020304" pitchFamily="18" charset="0"/>
              </a:rPr>
              <a:t> đuôi</a:t>
            </a:r>
            <a:r>
              <a:rPr lang="vi-VN" sz="2800" dirty="0">
                <a:solidFill>
                  <a:srgbClr val="0070C0"/>
                </a:solidFill>
                <a:latin typeface="Times New Roman" panose="02020603050405020304" pitchFamily="18" charset="0"/>
                <a:cs typeface="Times New Roman" panose="02020603050405020304" pitchFamily="18" charset="0"/>
              </a:rPr>
              <a:t> và có đến</a:t>
            </a:r>
            <a:r>
              <a:rPr lang="vi-VN" sz="2800" b="1" dirty="0">
                <a:solidFill>
                  <a:srgbClr val="0070C0"/>
                </a:solidFill>
                <a:latin typeface="Times New Roman" panose="02020603050405020304" pitchFamily="18" charset="0"/>
                <a:cs typeface="Times New Roman" panose="02020603050405020304" pitchFamily="18" charset="0"/>
              </a:rPr>
              <a:t> sáu</a:t>
            </a:r>
            <a:r>
              <a:rPr lang="vi-VN" sz="2800" dirty="0">
                <a:solidFill>
                  <a:srgbClr val="0070C0"/>
                </a:solidFill>
                <a:latin typeface="Times New Roman" panose="02020603050405020304" pitchFamily="18" charset="0"/>
                <a:cs typeface="Times New Roman" panose="02020603050405020304" pitchFamily="18" charset="0"/>
              </a:rPr>
              <a:t> chi.</a:t>
            </a:r>
            <a:endParaRPr lang="x-none" sz="2800" dirty="0">
              <a:solidFill>
                <a:srgbClr val="0070C0"/>
              </a:solidFill>
            </a:endParaRPr>
          </a:p>
        </p:txBody>
      </p:sp>
    </p:spTree>
    <p:extLst>
      <p:ext uri="{BB962C8B-B14F-4D97-AF65-F5344CB8AC3E}">
        <p14:creationId xmlns:p14="http://schemas.microsoft.com/office/powerpoint/2010/main" val="954800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1CB372C-1E4C-4646-94E5-0D364CD9F050}"/>
              </a:ext>
            </a:extLst>
          </p:cNvPr>
          <p:cNvSpPr/>
          <p:nvPr/>
        </p:nvSpPr>
        <p:spPr>
          <a:xfrm>
            <a:off x="4026016" y="819150"/>
            <a:ext cx="1091966" cy="523220"/>
          </a:xfrm>
          <a:prstGeom prst="rect">
            <a:avLst/>
          </a:prstGeom>
          <a:solidFill>
            <a:schemeClr val="bg1"/>
          </a:solidFill>
        </p:spPr>
        <p:txBody>
          <a:bodyPr wrap="none">
            <a:spAutoFit/>
          </a:bodyPr>
          <a:lstStyle/>
          <a:p>
            <a:r>
              <a:rPr lang="en" sz="2800" b="1" dirty="0" err="1">
                <a:solidFill>
                  <a:schemeClr val="accent4"/>
                </a:solidFill>
                <a:latin typeface="Times New Roman" panose="02020603050405020304" pitchFamily="18" charset="0"/>
                <a:cs typeface="Times New Roman" panose="02020603050405020304" pitchFamily="18" charset="0"/>
              </a:rPr>
              <a:t>Bài</a:t>
            </a:r>
            <a:r>
              <a:rPr lang="en" sz="2800" b="1" dirty="0">
                <a:solidFill>
                  <a:schemeClr val="accent4"/>
                </a:solidFill>
                <a:latin typeface="Times New Roman" panose="02020603050405020304" pitchFamily="18" charset="0"/>
                <a:cs typeface="Times New Roman" panose="02020603050405020304" pitchFamily="18" charset="0"/>
              </a:rPr>
              <a:t> 6:</a:t>
            </a:r>
            <a:endParaRPr lang="x-none" sz="2800" b="1" dirty="0"/>
          </a:p>
        </p:txBody>
      </p:sp>
      <p:sp>
        <p:nvSpPr>
          <p:cNvPr id="5" name="Rectangle 4">
            <a:extLst>
              <a:ext uri="{FF2B5EF4-FFF2-40B4-BE49-F238E27FC236}">
                <a16:creationId xmlns:a16="http://schemas.microsoft.com/office/drawing/2014/main" xmlns="" id="{AAE95D83-9A54-8A41-8E22-5AF92131AC88}"/>
              </a:ext>
            </a:extLst>
          </p:cNvPr>
          <p:cNvSpPr/>
          <p:nvPr/>
        </p:nvSpPr>
        <p:spPr>
          <a:xfrm>
            <a:off x="1136542" y="1504950"/>
            <a:ext cx="6870915" cy="2677656"/>
          </a:xfrm>
          <a:prstGeom prst="rect">
            <a:avLst/>
          </a:prstGeom>
          <a:ln>
            <a:noFill/>
            <a:prstDash val="dash"/>
          </a:ln>
        </p:spPr>
        <p:txBody>
          <a:bodyPr wrap="square">
            <a:spAutoFit/>
          </a:bodyPr>
          <a:lstStyle/>
          <a:p>
            <a:pPr algn="just"/>
            <a:r>
              <a:rPr lang="vi-VN" sz="2800" i="1" dirty="0">
                <a:solidFill>
                  <a:schemeClr val="bg2">
                    <a:lumMod val="50000"/>
                  </a:schemeClr>
                </a:solidFill>
                <a:latin typeface="Times New Roman" panose="02020603050405020304" pitchFamily="18" charset="0"/>
                <a:cs typeface="Times New Roman" panose="02020603050405020304" pitchFamily="18" charset="0"/>
              </a:rPr>
              <a:t>	Viết đoạn văn (khoảng 5 – 7 dòng) nêu cảm nghĩ của em về một nhân vật trong văn bản “Bài học đường đời đầu tiên” hoặc “Ông lão đánh cá và con cá vàng”, trong đoạn văn có sử dụng chủ ngữ là cụm từ. Xác định chủ ngữ là cụm từ trong đoạn văn đó.</a:t>
            </a:r>
            <a:endParaRPr lang="x-none" sz="2800" i="1" dirty="0">
              <a:solidFill>
                <a:schemeClr val="bg2">
                  <a:lumMod val="50000"/>
                </a:schemeClr>
              </a:solidFill>
            </a:endParaRPr>
          </a:p>
        </p:txBody>
      </p:sp>
    </p:spTree>
    <p:extLst>
      <p:ext uri="{BB962C8B-B14F-4D97-AF65-F5344CB8AC3E}">
        <p14:creationId xmlns:p14="http://schemas.microsoft.com/office/powerpoint/2010/main" val="1663817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8DB5D1C-C15C-8248-987E-7EA75883F349}"/>
              </a:ext>
            </a:extLst>
          </p:cNvPr>
          <p:cNvSpPr/>
          <p:nvPr/>
        </p:nvSpPr>
        <p:spPr>
          <a:xfrm>
            <a:off x="761998" y="819150"/>
            <a:ext cx="7620000" cy="3816429"/>
          </a:xfrm>
          <a:prstGeom prst="rect">
            <a:avLst/>
          </a:prstGeom>
          <a:ln>
            <a:noFill/>
            <a:prstDash val="dash"/>
          </a:ln>
        </p:spPr>
        <p:txBody>
          <a:bodyPr wrap="square">
            <a:spAutoFit/>
          </a:bodyPr>
          <a:lstStyle/>
          <a:p>
            <a:pPr lvl="1" algn="just"/>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Văn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bản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Bài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học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đường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đời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đầu</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tiên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được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trích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từ</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truyện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Mèn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phiêu</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lưu</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kí</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nhà</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văn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Tô</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Hoài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Văn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bản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này</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kể</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về</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một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chặng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đường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đời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đáng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nhớ</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nhân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vật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Mèn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qua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lời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tự</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thuật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chính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nhân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vật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này</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Là</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một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chàng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thanh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niên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cường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tráng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Mèn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luôn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hãnh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diện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về</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vóc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dáng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sức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mạnh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mình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Những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hành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động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Mèn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cho</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thấy</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anh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chàng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này</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rất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bồng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bột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xốc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nổi</a:t>
            </a:r>
            <a:r>
              <a:rPr lang="pt-BR" sz="2200" i="1" dirty="0">
                <a:latin typeface="Times New Roman" panose="02020603050405020304" pitchFamily="18" charset="0"/>
                <a:cs typeface="Times New Roman" panose="02020603050405020304" pitchFamily="18" charset="0"/>
              </a:rPr>
              <a:t>. Sai </a:t>
            </a:r>
            <a:r>
              <a:rPr lang="pt-BR" sz="2200" i="1" dirty="0" err="1">
                <a:latin typeface="Times New Roman" panose="02020603050405020304" pitchFamily="18" charset="0"/>
                <a:cs typeface="Times New Roman" panose="02020603050405020304" pitchFamily="18" charset="0"/>
              </a:rPr>
              <a:t>lầm</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lớn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nhất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Mèn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là</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hành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động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trêu</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ghẹo</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chị</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Cốc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dẫn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đến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cái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chết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đáng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thương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Choắt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Sau</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hành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động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dại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dột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tệ</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hại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đó</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Mèn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đã</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ân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hận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và</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rút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ra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được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bài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học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đường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đời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đầu</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tiên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cho</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mình</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Bài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học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Dế</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Mèn</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cũng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là</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bài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học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chung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của</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tuổi</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trẻ</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bồng</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bột</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xốc</a:t>
            </a:r>
            <a:r>
              <a:rPr lang="pt-BR" sz="2200" i="1" dirty="0">
                <a:latin typeface="Times New Roman" panose="02020603050405020304" pitchFamily="18" charset="0"/>
                <a:cs typeface="Times New Roman" panose="02020603050405020304" pitchFamily="18" charset="0"/>
              </a:rPr>
              <a:t> </a:t>
            </a:r>
            <a:r>
              <a:rPr lang="pt-BR" sz="2200" i="1" dirty="0" err="1">
                <a:latin typeface="Times New Roman" panose="02020603050405020304" pitchFamily="18" charset="0"/>
                <a:cs typeface="Times New Roman" panose="02020603050405020304" pitchFamily="18" charset="0"/>
              </a:rPr>
              <a:t>nổi</a:t>
            </a:r>
            <a:r>
              <a:rPr lang="pt-BR" sz="2200" i="1" dirty="0">
                <a:latin typeface="Times New Roman" panose="02020603050405020304" pitchFamily="18" charset="0"/>
                <a:cs typeface="Times New Roman" panose="02020603050405020304" pitchFamily="18" charset="0"/>
              </a:rPr>
              <a:t>.</a:t>
            </a:r>
            <a:r>
              <a:rPr lang="x-none" sz="2200" i="1" dirty="0">
                <a:latin typeface="Times New Roman" panose="02020603050405020304" pitchFamily="18" charset="0"/>
                <a:cs typeface="Times New Roman" panose="02020603050405020304" pitchFamily="18" charset="0"/>
              </a:rPr>
              <a:t> </a:t>
            </a:r>
            <a:endParaRPr lang="x-none" sz="2200"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D96E0836-9D18-4F42-A198-BE015AB437B7}"/>
              </a:ext>
            </a:extLst>
          </p:cNvPr>
          <p:cNvSpPr/>
          <p:nvPr/>
        </p:nvSpPr>
        <p:spPr>
          <a:xfrm>
            <a:off x="3441720" y="261699"/>
            <a:ext cx="2260555" cy="492443"/>
          </a:xfrm>
          <a:prstGeom prst="rect">
            <a:avLst/>
          </a:prstGeom>
          <a:solidFill>
            <a:schemeClr val="bg1"/>
          </a:solidFill>
        </p:spPr>
        <p:txBody>
          <a:bodyPr wrap="none">
            <a:spAutoFit/>
          </a:bodyPr>
          <a:lstStyle/>
          <a:p>
            <a:r>
              <a:rPr lang="en" sz="2600" b="1" dirty="0" err="1">
                <a:solidFill>
                  <a:schemeClr val="accent4"/>
                </a:solidFill>
                <a:latin typeface="Times New Roman" panose="02020603050405020304" pitchFamily="18" charset="0"/>
                <a:cs typeface="Times New Roman" panose="02020603050405020304" pitchFamily="18" charset="0"/>
              </a:rPr>
              <a:t>Đoạn</a:t>
            </a:r>
            <a:r>
              <a:rPr lang="en" sz="2600" b="1" dirty="0">
                <a:solidFill>
                  <a:schemeClr val="accent4"/>
                </a:solidFill>
                <a:latin typeface="Times New Roman" panose="02020603050405020304" pitchFamily="18" charset="0"/>
                <a:cs typeface="Times New Roman" panose="02020603050405020304" pitchFamily="18" charset="0"/>
              </a:rPr>
              <a:t> </a:t>
            </a:r>
            <a:r>
              <a:rPr lang="en" sz="2600" b="1" dirty="0" err="1">
                <a:solidFill>
                  <a:schemeClr val="accent4"/>
                </a:solidFill>
                <a:latin typeface="Times New Roman" panose="02020603050405020304" pitchFamily="18" charset="0"/>
                <a:cs typeface="Times New Roman" panose="02020603050405020304" pitchFamily="18" charset="0"/>
              </a:rPr>
              <a:t>văn</a:t>
            </a:r>
            <a:r>
              <a:rPr lang="en" sz="2600" b="1" dirty="0">
                <a:solidFill>
                  <a:schemeClr val="accent4"/>
                </a:solidFill>
                <a:latin typeface="Times New Roman" panose="02020603050405020304" pitchFamily="18" charset="0"/>
                <a:cs typeface="Times New Roman" panose="02020603050405020304" pitchFamily="18" charset="0"/>
              </a:rPr>
              <a:t> </a:t>
            </a:r>
            <a:r>
              <a:rPr lang="en" sz="2600" b="1" dirty="0" err="1">
                <a:solidFill>
                  <a:schemeClr val="accent4"/>
                </a:solidFill>
                <a:latin typeface="Times New Roman" panose="02020603050405020304" pitchFamily="18" charset="0"/>
                <a:cs typeface="Times New Roman" panose="02020603050405020304" pitchFamily="18" charset="0"/>
              </a:rPr>
              <a:t>mẫu</a:t>
            </a:r>
            <a:endParaRPr lang="x-none" sz="2600" b="1" dirty="0"/>
          </a:p>
        </p:txBody>
      </p:sp>
      <p:cxnSp>
        <p:nvCxnSpPr>
          <p:cNvPr id="6" name="Straight Connector 5">
            <a:extLst>
              <a:ext uri="{FF2B5EF4-FFF2-40B4-BE49-F238E27FC236}">
                <a16:creationId xmlns:a16="http://schemas.microsoft.com/office/drawing/2014/main" xmlns="" id="{7C5610B0-C594-0B44-8250-818DDB2B5FA3}"/>
              </a:ext>
            </a:extLst>
          </p:cNvPr>
          <p:cNvCxnSpPr>
            <a:cxnSpLocks/>
          </p:cNvCxnSpPr>
          <p:nvPr/>
        </p:nvCxnSpPr>
        <p:spPr>
          <a:xfrm>
            <a:off x="1828800" y="1200150"/>
            <a:ext cx="4572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xmlns="" id="{364EB782-E2CA-6546-BF5A-FDCB9FB48386}"/>
              </a:ext>
            </a:extLst>
          </p:cNvPr>
          <p:cNvCxnSpPr>
            <a:cxnSpLocks/>
          </p:cNvCxnSpPr>
          <p:nvPr/>
        </p:nvCxnSpPr>
        <p:spPr>
          <a:xfrm>
            <a:off x="6858000" y="1504950"/>
            <a:ext cx="14536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xmlns="" id="{9C6338B2-BBAB-D64D-B439-79470000D778}"/>
              </a:ext>
            </a:extLst>
          </p:cNvPr>
          <p:cNvCxnSpPr>
            <a:cxnSpLocks/>
          </p:cNvCxnSpPr>
          <p:nvPr/>
        </p:nvCxnSpPr>
        <p:spPr>
          <a:xfrm>
            <a:off x="1524000" y="2876550"/>
            <a:ext cx="35814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xmlns="" id="{3AF43752-183A-9042-A005-76CF30313ADF}"/>
              </a:ext>
            </a:extLst>
          </p:cNvPr>
          <p:cNvCxnSpPr>
            <a:cxnSpLocks/>
          </p:cNvCxnSpPr>
          <p:nvPr/>
        </p:nvCxnSpPr>
        <p:spPr>
          <a:xfrm>
            <a:off x="3314700" y="3181350"/>
            <a:ext cx="33909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138CD6D3-372D-1E4C-AAB3-0E4C4EA11C1C}"/>
              </a:ext>
            </a:extLst>
          </p:cNvPr>
          <p:cNvCxnSpPr>
            <a:cxnSpLocks/>
          </p:cNvCxnSpPr>
          <p:nvPr/>
        </p:nvCxnSpPr>
        <p:spPr>
          <a:xfrm>
            <a:off x="5867400" y="4171950"/>
            <a:ext cx="2444228"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9662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85750" y="1158219"/>
            <a:ext cx="7258200" cy="3416400"/>
          </a:xfrm>
        </p:spPr>
        <p:txBody>
          <a:bodyPr/>
          <a:lstStyle/>
          <a:p>
            <a:pPr marL="76200" indent="0">
              <a:buNone/>
            </a:pPr>
            <a:r>
              <a:rPr lang="en-US" sz="2600" dirty="0" err="1">
                <a:solidFill>
                  <a:schemeClr val="bg2">
                    <a:lumMod val="50000"/>
                  </a:schemeClr>
                </a:solidFill>
                <a:latin typeface="Times New Roman" pitchFamily="18" charset="0"/>
                <a:cs typeface="Times New Roman" pitchFamily="18" charset="0"/>
              </a:rPr>
              <a:t>Học</a:t>
            </a:r>
            <a:r>
              <a:rPr lang="en-US" sz="2600" dirty="0">
                <a:solidFill>
                  <a:schemeClr val="bg2">
                    <a:lumMod val="50000"/>
                  </a:schemeClr>
                </a:solidFill>
                <a:latin typeface="Times New Roman" pitchFamily="18" charset="0"/>
                <a:cs typeface="Times New Roman" pitchFamily="18" charset="0"/>
              </a:rPr>
              <a:t> </a:t>
            </a:r>
            <a:r>
              <a:rPr lang="en-US" sz="2600" dirty="0" err="1">
                <a:solidFill>
                  <a:schemeClr val="bg2">
                    <a:lumMod val="50000"/>
                  </a:schemeClr>
                </a:solidFill>
                <a:latin typeface="Times New Roman" pitchFamily="18" charset="0"/>
                <a:cs typeface="Times New Roman" pitchFamily="18" charset="0"/>
              </a:rPr>
              <a:t>sinh</a:t>
            </a:r>
            <a:r>
              <a:rPr lang="en-US" sz="2600" dirty="0">
                <a:solidFill>
                  <a:schemeClr val="bg2">
                    <a:lumMod val="50000"/>
                  </a:schemeClr>
                </a:solidFill>
                <a:latin typeface="Times New Roman" pitchFamily="18" charset="0"/>
                <a:cs typeface="Times New Roman" pitchFamily="18" charset="0"/>
              </a:rPr>
              <a:t> </a:t>
            </a:r>
            <a:r>
              <a:rPr lang="en-US" sz="2600" dirty="0" err="1">
                <a:solidFill>
                  <a:schemeClr val="bg2">
                    <a:lumMod val="50000"/>
                  </a:schemeClr>
                </a:solidFill>
                <a:latin typeface="Times New Roman" pitchFamily="18" charset="0"/>
                <a:cs typeface="Times New Roman" pitchFamily="18" charset="0"/>
              </a:rPr>
              <a:t>làm</a:t>
            </a:r>
            <a:r>
              <a:rPr lang="en-US" sz="2600" dirty="0">
                <a:solidFill>
                  <a:schemeClr val="bg2">
                    <a:lumMod val="50000"/>
                  </a:schemeClr>
                </a:solidFill>
                <a:latin typeface="Times New Roman" pitchFamily="18" charset="0"/>
                <a:cs typeface="Times New Roman" pitchFamily="18" charset="0"/>
              </a:rPr>
              <a:t> </a:t>
            </a:r>
            <a:r>
              <a:rPr lang="en-US" sz="2600" dirty="0" err="1">
                <a:solidFill>
                  <a:schemeClr val="bg2">
                    <a:lumMod val="50000"/>
                  </a:schemeClr>
                </a:solidFill>
                <a:latin typeface="Times New Roman" pitchFamily="18" charset="0"/>
                <a:cs typeface="Times New Roman" pitchFamily="18" charset="0"/>
              </a:rPr>
              <a:t>bài</a:t>
            </a:r>
            <a:r>
              <a:rPr lang="en-US" sz="2600" dirty="0">
                <a:solidFill>
                  <a:schemeClr val="bg2">
                    <a:lumMod val="50000"/>
                  </a:schemeClr>
                </a:solidFill>
                <a:latin typeface="Times New Roman" pitchFamily="18" charset="0"/>
                <a:cs typeface="Times New Roman" pitchFamily="18" charset="0"/>
              </a:rPr>
              <a:t> </a:t>
            </a:r>
            <a:r>
              <a:rPr lang="en-US" sz="2600" dirty="0" err="1">
                <a:solidFill>
                  <a:schemeClr val="bg2">
                    <a:lumMod val="50000"/>
                  </a:schemeClr>
                </a:solidFill>
                <a:latin typeface="Times New Roman" pitchFamily="18" charset="0"/>
                <a:cs typeface="Times New Roman" pitchFamily="18" charset="0"/>
              </a:rPr>
              <a:t>tập</a:t>
            </a:r>
            <a:r>
              <a:rPr lang="en-US" sz="2600" dirty="0">
                <a:solidFill>
                  <a:schemeClr val="bg2">
                    <a:lumMod val="50000"/>
                  </a:schemeClr>
                </a:solidFill>
                <a:latin typeface="Times New Roman" pitchFamily="18" charset="0"/>
                <a:cs typeface="Times New Roman" pitchFamily="18" charset="0"/>
              </a:rPr>
              <a:t> 4, 5, 6 </a:t>
            </a:r>
            <a:r>
              <a:rPr lang="en-US" sz="2600" dirty="0" err="1">
                <a:solidFill>
                  <a:schemeClr val="bg2">
                    <a:lumMod val="50000"/>
                  </a:schemeClr>
                </a:solidFill>
                <a:latin typeface="Times New Roman" pitchFamily="18" charset="0"/>
                <a:cs typeface="Times New Roman" pitchFamily="18" charset="0"/>
              </a:rPr>
              <a:t>sách</a:t>
            </a:r>
            <a:r>
              <a:rPr lang="en-US" sz="2600" dirty="0">
                <a:solidFill>
                  <a:schemeClr val="bg2">
                    <a:lumMod val="50000"/>
                  </a:schemeClr>
                </a:solidFill>
                <a:latin typeface="Times New Roman" pitchFamily="18" charset="0"/>
                <a:cs typeface="Times New Roman" pitchFamily="18" charset="0"/>
              </a:rPr>
              <a:t> </a:t>
            </a:r>
            <a:r>
              <a:rPr lang="en-US" sz="2600" dirty="0" err="1">
                <a:solidFill>
                  <a:schemeClr val="bg2">
                    <a:lumMod val="50000"/>
                  </a:schemeClr>
                </a:solidFill>
                <a:latin typeface="Times New Roman" pitchFamily="18" charset="0"/>
                <a:cs typeface="Times New Roman" pitchFamily="18" charset="0"/>
              </a:rPr>
              <a:t>bài</a:t>
            </a:r>
            <a:r>
              <a:rPr lang="en-US" sz="2600" dirty="0">
                <a:solidFill>
                  <a:schemeClr val="bg2">
                    <a:lumMod val="50000"/>
                  </a:schemeClr>
                </a:solidFill>
                <a:latin typeface="Times New Roman" pitchFamily="18" charset="0"/>
                <a:cs typeface="Times New Roman" pitchFamily="18" charset="0"/>
              </a:rPr>
              <a:t> </a:t>
            </a:r>
            <a:r>
              <a:rPr lang="en-US" sz="2600" dirty="0" err="1">
                <a:solidFill>
                  <a:schemeClr val="bg2">
                    <a:lumMod val="50000"/>
                  </a:schemeClr>
                </a:solidFill>
                <a:latin typeface="Times New Roman" pitchFamily="18" charset="0"/>
                <a:cs typeface="Times New Roman" pitchFamily="18" charset="0"/>
              </a:rPr>
              <a:t>tập</a:t>
            </a:r>
            <a:r>
              <a:rPr lang="en-US" sz="2600" dirty="0">
                <a:solidFill>
                  <a:schemeClr val="bg2">
                    <a:lumMod val="50000"/>
                  </a:schemeClr>
                </a:solidFill>
                <a:latin typeface="Times New Roman" pitchFamily="18" charset="0"/>
                <a:cs typeface="Times New Roman" pitchFamily="18" charset="0"/>
              </a:rPr>
              <a:t> </a:t>
            </a:r>
            <a:r>
              <a:rPr lang="en-US" sz="2600" dirty="0" err="1">
                <a:solidFill>
                  <a:schemeClr val="bg2">
                    <a:lumMod val="50000"/>
                  </a:schemeClr>
                </a:solidFill>
                <a:latin typeface="Times New Roman" pitchFamily="18" charset="0"/>
                <a:cs typeface="Times New Roman" pitchFamily="18" charset="0"/>
              </a:rPr>
              <a:t>ngữ</a:t>
            </a:r>
            <a:r>
              <a:rPr lang="en-US" sz="2600" dirty="0">
                <a:solidFill>
                  <a:schemeClr val="bg2">
                    <a:lumMod val="50000"/>
                  </a:schemeClr>
                </a:solidFill>
                <a:latin typeface="Times New Roman" pitchFamily="18" charset="0"/>
                <a:cs typeface="Times New Roman" pitchFamily="18" charset="0"/>
              </a:rPr>
              <a:t> </a:t>
            </a:r>
            <a:r>
              <a:rPr lang="en-US" sz="2600" dirty="0" err="1">
                <a:solidFill>
                  <a:schemeClr val="bg2">
                    <a:lumMod val="50000"/>
                  </a:schemeClr>
                </a:solidFill>
                <a:latin typeface="Times New Roman" pitchFamily="18" charset="0"/>
                <a:cs typeface="Times New Roman" pitchFamily="18" charset="0"/>
              </a:rPr>
              <a:t>văn</a:t>
            </a:r>
            <a:r>
              <a:rPr lang="en-US" sz="2600" dirty="0">
                <a:solidFill>
                  <a:schemeClr val="bg2">
                    <a:lumMod val="50000"/>
                  </a:schemeClr>
                </a:solidFill>
                <a:latin typeface="Times New Roman" pitchFamily="18" charset="0"/>
                <a:cs typeface="Times New Roman" pitchFamily="18" charset="0"/>
              </a:rPr>
              <a:t> 6, </a:t>
            </a:r>
            <a:r>
              <a:rPr lang="en-US" sz="2600" dirty="0" err="1">
                <a:solidFill>
                  <a:schemeClr val="bg2">
                    <a:lumMod val="50000"/>
                  </a:schemeClr>
                </a:solidFill>
                <a:latin typeface="Times New Roman" pitchFamily="18" charset="0"/>
                <a:cs typeface="Times New Roman" pitchFamily="18" charset="0"/>
              </a:rPr>
              <a:t>tập</a:t>
            </a:r>
            <a:r>
              <a:rPr lang="en-US" sz="2600" dirty="0">
                <a:solidFill>
                  <a:schemeClr val="bg2">
                    <a:lumMod val="50000"/>
                  </a:scheme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3260066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00" y="1047750"/>
            <a:ext cx="7758600" cy="1106100"/>
          </a:xfrm>
        </p:spPr>
        <p:txBody>
          <a:bodyPr/>
          <a:lstStyle/>
          <a:p>
            <a:r>
              <a:rPr lang="en-US" sz="5000" i="1" dirty="0" err="1">
                <a:latin typeface="Times New Roman" panose="02020603050405020304" pitchFamily="18" charset="0"/>
                <a:ea typeface="Calibri"/>
                <a:cs typeface="Times New Roman" panose="02020603050405020304" pitchFamily="18" charset="0"/>
              </a:rPr>
              <a:t>Chúc</a:t>
            </a:r>
            <a:r>
              <a:rPr lang="en-US" sz="5000" i="1" dirty="0">
                <a:latin typeface="Times New Roman" panose="02020603050405020304" pitchFamily="18" charset="0"/>
                <a:ea typeface="Calibri"/>
                <a:cs typeface="Times New Roman" panose="02020603050405020304" pitchFamily="18" charset="0"/>
              </a:rPr>
              <a:t> </a:t>
            </a:r>
            <a:r>
              <a:rPr lang="en-US" sz="5000" i="1" dirty="0" err="1">
                <a:latin typeface="Times New Roman" panose="02020603050405020304" pitchFamily="18" charset="0"/>
                <a:ea typeface="Calibri"/>
                <a:cs typeface="Times New Roman" panose="02020603050405020304" pitchFamily="18" charset="0"/>
              </a:rPr>
              <a:t>các</a:t>
            </a:r>
            <a:r>
              <a:rPr lang="en-US" sz="5000" i="1" dirty="0">
                <a:latin typeface="Times New Roman" panose="02020603050405020304" pitchFamily="18" charset="0"/>
                <a:ea typeface="Calibri"/>
                <a:cs typeface="Times New Roman" panose="02020603050405020304" pitchFamily="18" charset="0"/>
              </a:rPr>
              <a:t> con </a:t>
            </a:r>
            <a:r>
              <a:rPr lang="en-US" sz="5000" i="1" dirty="0" err="1">
                <a:latin typeface="Times New Roman" panose="02020603050405020304" pitchFamily="18" charset="0"/>
                <a:ea typeface="Calibri"/>
                <a:cs typeface="Times New Roman" panose="02020603050405020304" pitchFamily="18" charset="0"/>
              </a:rPr>
              <a:t>học</a:t>
            </a:r>
            <a:r>
              <a:rPr lang="en-US" sz="5000" i="1" dirty="0">
                <a:latin typeface="Times New Roman" panose="02020603050405020304" pitchFamily="18" charset="0"/>
                <a:ea typeface="Calibri"/>
                <a:cs typeface="Times New Roman" panose="02020603050405020304" pitchFamily="18" charset="0"/>
              </a:rPr>
              <a:t> </a:t>
            </a:r>
            <a:r>
              <a:rPr lang="en-US" sz="5000" i="1" dirty="0" err="1">
                <a:latin typeface="Times New Roman" panose="02020603050405020304" pitchFamily="18" charset="0"/>
                <a:ea typeface="Calibri"/>
                <a:cs typeface="Times New Roman" panose="02020603050405020304" pitchFamily="18" charset="0"/>
              </a:rPr>
              <a:t>tốt</a:t>
            </a:r>
            <a:r>
              <a:rPr lang="en-US" sz="5000" i="1" dirty="0">
                <a:latin typeface="Times New Roman" panose="02020603050405020304" pitchFamily="18" charset="0"/>
                <a:ea typeface="Calibri"/>
                <a:cs typeface="Times New Roman" panose="02020603050405020304" pitchFamily="18" charset="0"/>
              </a:rPr>
              <a:t> !</a:t>
            </a:r>
            <a:endParaRPr lang="en-US" sz="50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716" y="1885950"/>
            <a:ext cx="3524250" cy="2857500"/>
          </a:xfrm>
          <a:prstGeom prst="rect">
            <a:avLst/>
          </a:prstGeom>
        </p:spPr>
      </p:pic>
    </p:spTree>
    <p:extLst>
      <p:ext uri="{BB962C8B-B14F-4D97-AF65-F5344CB8AC3E}">
        <p14:creationId xmlns:p14="http://schemas.microsoft.com/office/powerpoint/2010/main" val="1654783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4"/>
        <p:cNvGrpSpPr/>
        <p:nvPr/>
      </p:nvGrpSpPr>
      <p:grpSpPr>
        <a:xfrm>
          <a:off x="0" y="0"/>
          <a:ext cx="0" cy="0"/>
          <a:chOff x="0" y="0"/>
          <a:chExt cx="0" cy="0"/>
        </a:xfrm>
      </p:grpSpPr>
      <p:sp>
        <p:nvSpPr>
          <p:cNvPr id="1875" name="Google Shape;1875;p30"/>
          <p:cNvSpPr txBox="1">
            <a:spLocks noGrp="1"/>
          </p:cNvSpPr>
          <p:nvPr>
            <p:ph type="ctrTitle"/>
          </p:nvPr>
        </p:nvSpPr>
        <p:spPr>
          <a:xfrm>
            <a:off x="2042250" y="1363844"/>
            <a:ext cx="5059500" cy="184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THỰC HÀNH</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TIẾNG VIỆT</a:t>
            </a:r>
            <a:endParaRPr sz="6600" dirty="0">
              <a:latin typeface="Times New Roman" panose="02020603050405020304" pitchFamily="18" charset="0"/>
              <a:cs typeface="Times New Roman" panose="02020603050405020304" pitchFamily="18" charset="0"/>
            </a:endParaRPr>
          </a:p>
        </p:txBody>
      </p:sp>
      <p:sp>
        <p:nvSpPr>
          <p:cNvPr id="1876" name="Google Shape;1876;p30"/>
          <p:cNvSpPr txBox="1">
            <a:spLocks noGrp="1"/>
          </p:cNvSpPr>
          <p:nvPr>
            <p:ph type="subTitle" idx="1"/>
          </p:nvPr>
        </p:nvSpPr>
        <p:spPr>
          <a:xfrm>
            <a:off x="1513200" y="3244456"/>
            <a:ext cx="61176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GIÁO VIÊN</a:t>
            </a:r>
            <a:r>
              <a:rPr lang="vi-VN" dirty="0" smtClean="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pic>
        <p:nvPicPr>
          <p:cNvPr id="2" name="bensound-ukulele.mp3" descr="bensound-ukulele.mp3">
            <a:hlinkClick r:id="" action="ppaction://media"/>
            <a:extLst>
              <a:ext uri="{FF2B5EF4-FFF2-40B4-BE49-F238E27FC236}">
                <a16:creationId xmlns:a16="http://schemas.microsoft.com/office/drawing/2014/main" xmlns="" id="{8E0F3F0F-8185-3244-93C8-227329DF7A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969" y="3512056"/>
            <a:ext cx="812800" cy="812800"/>
          </a:xfrm>
          <a:prstGeom prst="rect">
            <a:avLst/>
          </a:prstGeom>
        </p:spPr>
      </p:pic>
      <p:sp>
        <p:nvSpPr>
          <p:cNvPr id="3" name="Rectangle 2">
            <a:extLst>
              <a:ext uri="{FF2B5EF4-FFF2-40B4-BE49-F238E27FC236}">
                <a16:creationId xmlns:a16="http://schemas.microsoft.com/office/drawing/2014/main" xmlns="" id="{21428EBB-4C08-DB4D-8E9E-C163D5FE8896}"/>
              </a:ext>
            </a:extLst>
          </p:cNvPr>
          <p:cNvSpPr/>
          <p:nvPr/>
        </p:nvSpPr>
        <p:spPr>
          <a:xfrm>
            <a:off x="2286000" y="-1847850"/>
            <a:ext cx="4572000" cy="738664"/>
          </a:xfrm>
          <a:prstGeom prst="rect">
            <a:avLst/>
          </a:prstGeom>
        </p:spPr>
        <p:txBody>
          <a:bodyPr>
            <a:spAutoFit/>
          </a:bodyPr>
          <a:lstStyle/>
          <a:p>
            <a:pPr lvl="0" algn="ctr">
              <a:buSzPts val="1100"/>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US" dirty="0"/>
          </a:p>
          <a:p>
            <a:pPr lvl="0"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75"/>
                                        </p:tgtEl>
                                        <p:attrNameLst>
                                          <p:attrName>style.visibility</p:attrName>
                                        </p:attrNameLst>
                                      </p:cBhvr>
                                      <p:to>
                                        <p:strVal val="visible"/>
                                      </p:to>
                                    </p:set>
                                    <p:anim calcmode="lin" valueType="num">
                                      <p:cBhvr additive="base">
                                        <p:cTn id="7" dur="2000" fill="hold"/>
                                        <p:tgtEl>
                                          <p:spTgt spid="1875"/>
                                        </p:tgtEl>
                                        <p:attrNameLst>
                                          <p:attrName>ppt_x</p:attrName>
                                        </p:attrNameLst>
                                      </p:cBhvr>
                                      <p:tavLst>
                                        <p:tav tm="0">
                                          <p:val>
                                            <p:strVal val="0-#ppt_w/2"/>
                                          </p:val>
                                        </p:tav>
                                        <p:tav tm="100000">
                                          <p:val>
                                            <p:strVal val="#ppt_x"/>
                                          </p:val>
                                        </p:tav>
                                      </p:tavLst>
                                    </p:anim>
                                    <p:anim calcmode="lin" valueType="num">
                                      <p:cBhvr additive="base">
                                        <p:cTn id="8" dur="2000" fill="hold"/>
                                        <p:tgtEl>
                                          <p:spTgt spid="187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1" presetClass="entr" presetSubtype="1" fill="hold" nodeType="afterEffect">
                                  <p:stCondLst>
                                    <p:cond delay="0"/>
                                  </p:stCondLst>
                                  <p:childTnLst>
                                    <p:set>
                                      <p:cBhvr>
                                        <p:cTn id="11" dur="1" fill="hold">
                                          <p:stCondLst>
                                            <p:cond delay="0"/>
                                          </p:stCondLst>
                                        </p:cTn>
                                        <p:tgtEl>
                                          <p:spTgt spid="1876">
                                            <p:txEl>
                                              <p:pRg st="0" end="0"/>
                                            </p:txEl>
                                          </p:spTgt>
                                        </p:tgtEl>
                                        <p:attrNameLst>
                                          <p:attrName>style.visibility</p:attrName>
                                        </p:attrNameLst>
                                      </p:cBhvr>
                                      <p:to>
                                        <p:strVal val="visible"/>
                                      </p:to>
                                    </p:set>
                                    <p:animEffect transition="in" filter="wheel(1)">
                                      <p:cBhvr>
                                        <p:cTn id="12" dur="2000"/>
                                        <p:tgtEl>
                                          <p:spTgt spid="1876">
                                            <p:txEl>
                                              <p:pRg st="0" end="0"/>
                                            </p:txEl>
                                          </p:spTgt>
                                        </p:tgtEl>
                                      </p:cBhvr>
                                    </p:animEffect>
                                  </p:childTnLst>
                                </p:cTn>
                              </p:par>
                              <p:par>
                                <p:cTn id="13" presetID="1" presetClass="mediacall" presetSubtype="0" fill="hold" nodeType="withEffect">
                                  <p:stCondLst>
                                    <p:cond delay="0"/>
                                  </p:stCondLst>
                                  <p:childTnLst>
                                    <p:cmd type="call" cmd="playFrom(0.0)">
                                      <p:cBhvr>
                                        <p:cTn id="14" dur="1464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8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1950"/>
            <a:ext cx="7620000" cy="1066799"/>
          </a:xfrm>
        </p:spPr>
        <p:txBody>
          <a:bodyPr/>
          <a:lstStyle/>
          <a:p>
            <a:pPr algn="ctr"/>
            <a:r>
              <a:rPr lang="vi-VN" sz="3400" dirty="0">
                <a:solidFill>
                  <a:srgbClr val="FF0000"/>
                </a:solidFill>
                <a:latin typeface="Times New Roman" panose="02020603050405020304" pitchFamily="18" charset="0"/>
                <a:cs typeface="Times New Roman" panose="02020603050405020304" pitchFamily="18" charset="0"/>
              </a:rPr>
              <a:t>I. Mở rộng chủ ngữ bằng cụm danh từ</a:t>
            </a:r>
            <a:endParaRPr lang="en-US" sz="34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7108" b="94608" l="5698" r="91977">
                        <a14:foregroundMark x1="42093" y1="49510" x2="44070" y2="54902"/>
                        <a14:foregroundMark x1="32674" y1="64216" x2="38488" y2="64216"/>
                        <a14:foregroundMark x1="62442" y1="45956" x2="64884" y2="52574"/>
                        <a14:foregroundMark x1="75581" y1="34436" x2="77442" y2="41544"/>
                        <a14:foregroundMark x1="50930" y1="44853" x2="49419" y2="45098"/>
                        <a14:foregroundMark x1="60698" y1="69363" x2="48837" y2="76471"/>
                        <a14:foregroundMark x1="60698" y1="68260" x2="55233" y2="70466"/>
                        <a14:foregroundMark x1="44070" y1="80025" x2="43023" y2="80515"/>
                        <a14:foregroundMark x1="62442" y1="91422" x2="66163" y2="85172"/>
                        <a14:foregroundMark x1="62442" y1="87010" x2="59070" y2="89338"/>
                        <a14:foregroundMark x1="19884" y1="71446" x2="22674" y2="80025"/>
                        <a14:foregroundMark x1="15233" y1="72794" x2="15233" y2="66422"/>
                        <a14:foregroundMark x1="14302" y1="66422" x2="9302" y2="68260"/>
                        <a14:foregroundMark x1="8837" y1="69853" x2="8488" y2="70343"/>
                      </a14:backgroundRemoval>
                    </a14:imgEffect>
                  </a14:imgLayer>
                </a14:imgProps>
              </a:ext>
              <a:ext uri="{28A0092B-C50C-407E-A947-70E740481C1C}">
                <a14:useLocalDpi xmlns:a14="http://schemas.microsoft.com/office/drawing/2010/main" val="0"/>
              </a:ext>
            </a:extLst>
          </a:blip>
          <a:stretch>
            <a:fillRect/>
          </a:stretch>
        </p:blipFill>
        <p:spPr>
          <a:xfrm>
            <a:off x="2819400" y="1421323"/>
            <a:ext cx="3505200" cy="3325864"/>
          </a:xfrm>
          <a:prstGeom prst="rect">
            <a:avLst/>
          </a:prstGeom>
        </p:spPr>
      </p:pic>
    </p:spTree>
    <p:extLst>
      <p:ext uri="{BB962C8B-B14F-4D97-AF65-F5344CB8AC3E}">
        <p14:creationId xmlns:p14="http://schemas.microsoft.com/office/powerpoint/2010/main" val="3004505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2"/>
        <p:cNvGrpSpPr/>
        <p:nvPr/>
      </p:nvGrpSpPr>
      <p:grpSpPr>
        <a:xfrm>
          <a:off x="0" y="0"/>
          <a:ext cx="0" cy="0"/>
          <a:chOff x="0" y="0"/>
          <a:chExt cx="0" cy="0"/>
        </a:xfrm>
      </p:grpSpPr>
      <p:sp>
        <p:nvSpPr>
          <p:cNvPr id="2813" name="Google Shape;2813;p51"/>
          <p:cNvSpPr txBox="1">
            <a:spLocks noGrp="1"/>
          </p:cNvSpPr>
          <p:nvPr>
            <p:ph type="title"/>
          </p:nvPr>
        </p:nvSpPr>
        <p:spPr>
          <a:xfrm>
            <a:off x="1025718" y="285750"/>
            <a:ext cx="5549700" cy="113866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err="1">
                <a:solidFill>
                  <a:schemeClr val="accent4"/>
                </a:solidFill>
                <a:latin typeface="Times New Roman" panose="02020603050405020304" pitchFamily="18" charset="0"/>
                <a:cs typeface="Times New Roman" panose="02020603050405020304" pitchFamily="18" charset="0"/>
              </a:rPr>
              <a:t>Tìm</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chủ</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ngữ</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là</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cụm</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danh</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từ</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trong</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những</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câu</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dưới</a:t>
            </a:r>
            <a:r>
              <a:rPr lang="en" sz="2600" dirty="0">
                <a:solidFill>
                  <a:schemeClr val="accent4"/>
                </a:solidFill>
                <a:latin typeface="Times New Roman" panose="02020603050405020304" pitchFamily="18" charset="0"/>
                <a:cs typeface="Times New Roman" panose="02020603050405020304" pitchFamily="18" charset="0"/>
              </a:rPr>
              <a:t> </a:t>
            </a:r>
            <a:r>
              <a:rPr lang="en" sz="2600" dirty="0" err="1">
                <a:solidFill>
                  <a:schemeClr val="accent4"/>
                </a:solidFill>
                <a:latin typeface="Times New Roman" panose="02020603050405020304" pitchFamily="18" charset="0"/>
                <a:cs typeface="Times New Roman" panose="02020603050405020304" pitchFamily="18" charset="0"/>
              </a:rPr>
              <a:t>đây</a:t>
            </a:r>
            <a:r>
              <a:rPr lang="en" sz="2600" dirty="0">
                <a:solidFill>
                  <a:schemeClr val="accent4"/>
                </a:solidFill>
                <a:latin typeface="Times New Roman" panose="02020603050405020304" pitchFamily="18" charset="0"/>
                <a:cs typeface="Times New Roman" panose="02020603050405020304" pitchFamily="18" charset="0"/>
              </a:rPr>
              <a:t>:</a:t>
            </a:r>
            <a:endParaRPr sz="2600" dirty="0">
              <a:solidFill>
                <a:schemeClr val="accent4"/>
              </a:solidFill>
              <a:latin typeface="Times New Roman" panose="02020603050405020304" pitchFamily="18" charset="0"/>
              <a:cs typeface="Times New Roman" panose="02020603050405020304" pitchFamily="18" charset="0"/>
            </a:endParaRPr>
          </a:p>
        </p:txBody>
      </p:sp>
      <p:sp>
        <p:nvSpPr>
          <p:cNvPr id="2814" name="Google Shape;2814;p51">
            <a:hlinkClick r:id="rId3" action="ppaction://hlinksldjump"/>
          </p:cNvPr>
          <p:cNvSpPr/>
          <p:nvPr/>
        </p:nvSpPr>
        <p:spPr>
          <a:xfrm>
            <a:off x="7874377" y="717375"/>
            <a:ext cx="377740" cy="371255"/>
          </a:xfrm>
          <a:custGeom>
            <a:avLst/>
            <a:gdLst/>
            <a:ahLst/>
            <a:cxnLst/>
            <a:rect l="l" t="t" r="r" b="b"/>
            <a:pathLst>
              <a:path w="212811" h="209158" extrusionOk="0">
                <a:moveTo>
                  <a:pt x="106418" y="0"/>
                </a:moveTo>
                <a:cubicBezTo>
                  <a:pt x="101296" y="0"/>
                  <a:pt x="96394" y="2059"/>
                  <a:pt x="92840" y="5613"/>
                </a:cubicBezTo>
                <a:lnTo>
                  <a:pt x="7550" y="90903"/>
                </a:lnTo>
                <a:cubicBezTo>
                  <a:pt x="7452" y="90903"/>
                  <a:pt x="7452" y="91001"/>
                  <a:pt x="7452" y="91001"/>
                </a:cubicBezTo>
                <a:cubicBezTo>
                  <a:pt x="1" y="98550"/>
                  <a:pt x="1" y="110706"/>
                  <a:pt x="7452" y="118157"/>
                </a:cubicBezTo>
                <a:cubicBezTo>
                  <a:pt x="10932" y="121637"/>
                  <a:pt x="15417" y="123573"/>
                  <a:pt x="20221" y="123769"/>
                </a:cubicBezTo>
                <a:cubicBezTo>
                  <a:pt x="20417" y="123769"/>
                  <a:pt x="20637" y="123867"/>
                  <a:pt x="20833" y="123867"/>
                </a:cubicBezTo>
                <a:lnTo>
                  <a:pt x="24216" y="123867"/>
                </a:lnTo>
                <a:lnTo>
                  <a:pt x="24216" y="186585"/>
                </a:lnTo>
                <a:cubicBezTo>
                  <a:pt x="24216" y="199036"/>
                  <a:pt x="34313" y="209158"/>
                  <a:pt x="46764" y="209158"/>
                </a:cubicBezTo>
                <a:lnTo>
                  <a:pt x="80169" y="209158"/>
                </a:lnTo>
                <a:cubicBezTo>
                  <a:pt x="83527" y="209158"/>
                  <a:pt x="86296" y="206388"/>
                  <a:pt x="86296" y="203031"/>
                </a:cubicBezTo>
                <a:lnTo>
                  <a:pt x="86296" y="153793"/>
                </a:lnTo>
                <a:cubicBezTo>
                  <a:pt x="86296" y="148082"/>
                  <a:pt x="90879" y="143474"/>
                  <a:pt x="96614" y="143474"/>
                </a:cubicBezTo>
                <a:lnTo>
                  <a:pt x="116221" y="143474"/>
                </a:lnTo>
                <a:cubicBezTo>
                  <a:pt x="121932" y="143474"/>
                  <a:pt x="126540" y="148082"/>
                  <a:pt x="126540" y="153793"/>
                </a:cubicBezTo>
                <a:lnTo>
                  <a:pt x="126540" y="203031"/>
                </a:lnTo>
                <a:cubicBezTo>
                  <a:pt x="126540" y="206388"/>
                  <a:pt x="129285" y="209158"/>
                  <a:pt x="132667" y="209158"/>
                </a:cubicBezTo>
                <a:lnTo>
                  <a:pt x="166048" y="209158"/>
                </a:lnTo>
                <a:cubicBezTo>
                  <a:pt x="178498" y="209158"/>
                  <a:pt x="188522" y="199036"/>
                  <a:pt x="188522" y="186585"/>
                </a:cubicBezTo>
                <a:lnTo>
                  <a:pt x="188522" y="123867"/>
                </a:lnTo>
                <a:lnTo>
                  <a:pt x="191684" y="123867"/>
                </a:lnTo>
                <a:cubicBezTo>
                  <a:pt x="196880" y="123867"/>
                  <a:pt x="201684" y="121833"/>
                  <a:pt x="205360" y="118157"/>
                </a:cubicBezTo>
                <a:cubicBezTo>
                  <a:pt x="212811" y="110706"/>
                  <a:pt x="212811" y="98452"/>
                  <a:pt x="205360" y="91001"/>
                </a:cubicBezTo>
                <a:lnTo>
                  <a:pt x="119996" y="5613"/>
                </a:lnTo>
                <a:cubicBezTo>
                  <a:pt x="116418" y="2059"/>
                  <a:pt x="111516" y="0"/>
                  <a:pt x="106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 name="TextBox 1"/>
          <p:cNvSpPr txBox="1"/>
          <p:nvPr/>
        </p:nvSpPr>
        <p:spPr>
          <a:xfrm>
            <a:off x="821254" y="1397616"/>
            <a:ext cx="7484546" cy="3293209"/>
          </a:xfrm>
          <a:prstGeom prst="rect">
            <a:avLst/>
          </a:prstGeom>
          <a:noFill/>
        </p:spPr>
        <p:txBody>
          <a:bodyPr wrap="square" rtlCol="0">
            <a:spAutoFit/>
          </a:bodyPr>
          <a:lstStyle/>
          <a:p>
            <a:pPr algn="just"/>
            <a:r>
              <a:rPr lang="en-US" sz="2600" i="1" dirty="0">
                <a:latin typeface="Times New Roman" panose="02020603050405020304" pitchFamily="18" charset="0"/>
                <a:cs typeface="Times New Roman" panose="02020603050405020304" pitchFamily="18" charset="0"/>
              </a:rPr>
              <a:t>a)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cái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vuốt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ở</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chân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ở</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khoeo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cứ</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cứng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dần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nhọn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hoắt</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Tô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Hoài</a:t>
            </a:r>
            <a:r>
              <a:rPr lang="en-US" sz="2600" dirty="0">
                <a:latin typeface="Times New Roman" panose="02020603050405020304" pitchFamily="18" charset="0"/>
                <a:cs typeface="Times New Roman" panose="02020603050405020304" pitchFamily="18" charset="0"/>
              </a:rPr>
              <a:t>)</a:t>
            </a:r>
          </a:p>
          <a:p>
            <a:pPr algn="just"/>
            <a:r>
              <a:rPr lang="en-US" sz="2600" i="1" dirty="0">
                <a:latin typeface="Times New Roman" panose="02020603050405020304" pitchFamily="18" charset="0"/>
                <a:cs typeface="Times New Roman" panose="02020603050405020304" pitchFamily="18" charset="0"/>
              </a:rPr>
              <a:t>b)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gã</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xốc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nổi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thường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lầm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chỉ</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ngông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cuồng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tài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ba</a:t>
            </a:r>
            <a:r>
              <a:rPr lang="en-US" sz="2600" i="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Hoài</a:t>
            </a:r>
            <a:r>
              <a:rPr lang="en-US" sz="2600" dirty="0">
                <a:latin typeface="Times New Roman" panose="02020603050405020304" pitchFamily="18" charset="0"/>
                <a:cs typeface="Times New Roman" panose="02020603050405020304" pitchFamily="18" charset="0"/>
              </a:rPr>
              <a:t>)</a:t>
            </a:r>
            <a:endParaRPr lang="en-US" sz="2600" i="1" dirty="0">
              <a:latin typeface="Times New Roman" panose="02020603050405020304" pitchFamily="18" charset="0"/>
              <a:cs typeface="Times New Roman" panose="02020603050405020304" pitchFamily="18" charset="0"/>
            </a:endParaRPr>
          </a:p>
          <a:p>
            <a:pPr algn="just"/>
            <a:r>
              <a:rPr lang="en-US" sz="2600" i="1" dirty="0">
                <a:latin typeface="Times New Roman" panose="02020603050405020304" pitchFamily="18" charset="0"/>
                <a:cs typeface="Times New Roman" panose="02020603050405020304" pitchFamily="18" charset="0"/>
              </a:rPr>
              <a:t>c) </a:t>
            </a:r>
            <a:r>
              <a:rPr lang="en-US" sz="2600" i="1" dirty="0" err="1">
                <a:latin typeface="Times New Roman" panose="02020603050405020304" pitchFamily="18" charset="0"/>
                <a:cs typeface="Times New Roman" panose="02020603050405020304" pitchFamily="18" charset="0"/>
              </a:rPr>
              <a:t>Hàng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ngàn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ngọn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sáng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rực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lấp</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lánh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cành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lá</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xanh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tươi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nhiều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bức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tranh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màu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sắc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rực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rỡ</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như</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bức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bày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các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tủ</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ra </a:t>
            </a:r>
            <a:r>
              <a:rPr lang="en-US" sz="2600" i="1" dirty="0" err="1">
                <a:latin typeface="Times New Roman" panose="02020603050405020304" pitchFamily="18" charset="0"/>
                <a:cs typeface="Times New Roman" panose="02020603050405020304" pitchFamily="18" charset="0"/>
              </a:rPr>
              <a:t>trước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mắt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em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bé</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Cô</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bé</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diêm</a:t>
            </a:r>
            <a:r>
              <a:rPr lang="en-US" sz="2600" i="1" dirty="0">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xmlns="" id="{124D4D5A-212A-4840-9B5B-DAEE970610C1}"/>
              </a:ext>
            </a:extLst>
          </p:cNvPr>
          <p:cNvCxnSpPr>
            <a:cxnSpLocks/>
          </p:cNvCxnSpPr>
          <p:nvPr/>
        </p:nvCxnSpPr>
        <p:spPr>
          <a:xfrm>
            <a:off x="1295400" y="1809750"/>
            <a:ext cx="4572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xmlns="" id="{1904E7EB-ABC9-8940-80FC-DB854EA51ACD}"/>
              </a:ext>
            </a:extLst>
          </p:cNvPr>
          <p:cNvCxnSpPr>
            <a:cxnSpLocks/>
          </p:cNvCxnSpPr>
          <p:nvPr/>
        </p:nvCxnSpPr>
        <p:spPr>
          <a:xfrm>
            <a:off x="1295400" y="2647950"/>
            <a:ext cx="24384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xmlns="" id="{3F3DB3C2-35B7-D943-9CEA-4F8A2B5DBF0A}"/>
              </a:ext>
            </a:extLst>
          </p:cNvPr>
          <p:cNvCxnSpPr>
            <a:cxnSpLocks/>
          </p:cNvCxnSpPr>
          <p:nvPr/>
        </p:nvCxnSpPr>
        <p:spPr>
          <a:xfrm>
            <a:off x="1219200" y="3409950"/>
            <a:ext cx="703291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xmlns="" id="{DED4AA89-A408-AE46-8FEA-86B825DC3A02}"/>
              </a:ext>
            </a:extLst>
          </p:cNvPr>
          <p:cNvCxnSpPr>
            <a:cxnSpLocks/>
          </p:cNvCxnSpPr>
          <p:nvPr/>
        </p:nvCxnSpPr>
        <p:spPr>
          <a:xfrm>
            <a:off x="841460" y="3790950"/>
            <a:ext cx="136834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xmlns="" id="{ADAD2BCA-D2C0-5D4B-8D4E-0A4E739234DD}"/>
              </a:ext>
            </a:extLst>
          </p:cNvPr>
          <p:cNvCxnSpPr>
            <a:cxnSpLocks/>
          </p:cNvCxnSpPr>
          <p:nvPr/>
        </p:nvCxnSpPr>
        <p:spPr>
          <a:xfrm>
            <a:off x="2667000" y="3813229"/>
            <a:ext cx="558511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xmlns="" id="{F83AAD98-E63E-2943-97A1-3B01FB0E12D7}"/>
              </a:ext>
            </a:extLst>
          </p:cNvPr>
          <p:cNvCxnSpPr>
            <a:cxnSpLocks/>
          </p:cNvCxnSpPr>
          <p:nvPr/>
        </p:nvCxnSpPr>
        <p:spPr>
          <a:xfrm>
            <a:off x="941241" y="4171950"/>
            <a:ext cx="4316559"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xmlns="" id="{4651BB4E-99FE-C441-BE49-8E424D52A841}"/>
              </a:ext>
            </a:extLst>
          </p:cNvPr>
          <p:cNvCxnSpPr>
            <a:cxnSpLocks/>
          </p:cNvCxnSpPr>
          <p:nvPr/>
        </p:nvCxnSpPr>
        <p:spPr>
          <a:xfrm flipV="1">
            <a:off x="5867400" y="1424415"/>
            <a:ext cx="228600" cy="45720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xmlns="" id="{B3203587-A7AD-C148-A4C2-46C4816F4233}"/>
              </a:ext>
            </a:extLst>
          </p:cNvPr>
          <p:cNvCxnSpPr>
            <a:cxnSpLocks/>
          </p:cNvCxnSpPr>
          <p:nvPr/>
        </p:nvCxnSpPr>
        <p:spPr>
          <a:xfrm flipV="1">
            <a:off x="3719885" y="2163790"/>
            <a:ext cx="228600" cy="45720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xmlns="" id="{BDECA30E-2136-154D-8D51-67F26974732C}"/>
              </a:ext>
            </a:extLst>
          </p:cNvPr>
          <p:cNvCxnSpPr>
            <a:cxnSpLocks/>
          </p:cNvCxnSpPr>
          <p:nvPr/>
        </p:nvCxnSpPr>
        <p:spPr>
          <a:xfrm flipV="1">
            <a:off x="5263487" y="3813229"/>
            <a:ext cx="228600" cy="45720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xmlns="" id="{0F4F4745-8BAF-DF4E-BF4E-7C1A4A2E122E}"/>
              </a:ext>
            </a:extLst>
          </p:cNvPr>
          <p:cNvSpPr/>
          <p:nvPr/>
        </p:nvSpPr>
        <p:spPr>
          <a:xfrm>
            <a:off x="2286000" y="-1847850"/>
            <a:ext cx="4572000" cy="738664"/>
          </a:xfrm>
          <a:prstGeom prst="rect">
            <a:avLst/>
          </a:prstGeom>
        </p:spPr>
        <p:txBody>
          <a:bodyPr>
            <a:spAutoFit/>
          </a:bodyPr>
          <a:lstStyle/>
          <a:p>
            <a:pPr lvl="0" algn="ctr">
              <a:buSzPts val="1100"/>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US" dirty="0"/>
          </a:p>
          <a:p>
            <a:pPr lvl="0"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13"/>
                                        </p:tgtEl>
                                        <p:attrNameLst>
                                          <p:attrName>style.visibility</p:attrName>
                                        </p:attrNameLst>
                                      </p:cBhvr>
                                      <p:to>
                                        <p:strVal val="visible"/>
                                      </p:to>
                                    </p:set>
                                    <p:animEffect transition="in" filter="fade">
                                      <p:cBhvr>
                                        <p:cTn id="7" dur="1000"/>
                                        <p:tgtEl>
                                          <p:spTgt spid="2813"/>
                                        </p:tgtEl>
                                      </p:cBhvr>
                                    </p:animEffect>
                                    <p:anim calcmode="lin" valueType="num">
                                      <p:cBhvr>
                                        <p:cTn id="8" dur="1000" fill="hold"/>
                                        <p:tgtEl>
                                          <p:spTgt spid="2813"/>
                                        </p:tgtEl>
                                        <p:attrNameLst>
                                          <p:attrName>ppt_x</p:attrName>
                                        </p:attrNameLst>
                                      </p:cBhvr>
                                      <p:tavLst>
                                        <p:tav tm="0">
                                          <p:val>
                                            <p:strVal val="#ppt_x"/>
                                          </p:val>
                                        </p:tav>
                                        <p:tav tm="100000">
                                          <p:val>
                                            <p:strVal val="#ppt_x"/>
                                          </p:val>
                                        </p:tav>
                                      </p:tavLst>
                                    </p:anim>
                                    <p:anim calcmode="lin" valueType="num">
                                      <p:cBhvr>
                                        <p:cTn id="9" dur="1000" fill="hold"/>
                                        <p:tgtEl>
                                          <p:spTgt spid="28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arn(inVertic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arn(inVertical)">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arn(inVertical)">
                                      <p:cBhvr>
                                        <p:cTn id="6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13;p51">
            <a:extLst>
              <a:ext uri="{FF2B5EF4-FFF2-40B4-BE49-F238E27FC236}">
                <a16:creationId xmlns:a16="http://schemas.microsoft.com/office/drawing/2014/main" xmlns="" id="{E664568C-AD71-BE45-B762-E58902C63FFD}"/>
              </a:ext>
            </a:extLst>
          </p:cNvPr>
          <p:cNvSpPr txBox="1">
            <a:spLocks noGrp="1"/>
          </p:cNvSpPr>
          <p:nvPr>
            <p:ph type="title"/>
          </p:nvPr>
        </p:nvSpPr>
        <p:spPr>
          <a:xfrm>
            <a:off x="762000" y="209551"/>
            <a:ext cx="7620000" cy="9906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000" dirty="0" err="1">
                <a:solidFill>
                  <a:schemeClr val="accent4"/>
                </a:solidFill>
                <a:latin typeface="Times New Roman" panose="02020603050405020304" pitchFamily="18" charset="0"/>
                <a:cs typeface="Times New Roman" panose="02020603050405020304" pitchFamily="18" charset="0"/>
              </a:rPr>
              <a:t>Xác</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định</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danh</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từ</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trung</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tâm</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và</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các</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thành</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tố</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phụ</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trong</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từng</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cụm</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danh</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từ</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làm</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chủ</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ngữ</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nói</a:t>
            </a:r>
            <a:r>
              <a:rPr lang="en" sz="2000" dirty="0">
                <a:solidFill>
                  <a:schemeClr val="accent4"/>
                </a:solidFill>
                <a:latin typeface="Times New Roman" panose="02020603050405020304" pitchFamily="18" charset="0"/>
                <a:cs typeface="Times New Roman" panose="02020603050405020304" pitchFamily="18" charset="0"/>
              </a:rPr>
              <a:t> </a:t>
            </a:r>
            <a:r>
              <a:rPr lang="en" sz="2000" dirty="0" err="1">
                <a:solidFill>
                  <a:schemeClr val="accent4"/>
                </a:solidFill>
                <a:latin typeface="Times New Roman" panose="02020603050405020304" pitchFamily="18" charset="0"/>
                <a:cs typeface="Times New Roman" panose="02020603050405020304" pitchFamily="18" charset="0"/>
              </a:rPr>
              <a:t>trên</a:t>
            </a:r>
            <a:r>
              <a:rPr lang="en" sz="2000" dirty="0">
                <a:solidFill>
                  <a:schemeClr val="accent4"/>
                </a:solidFill>
                <a:latin typeface="Times New Roman" panose="02020603050405020304" pitchFamily="18" charset="0"/>
                <a:cs typeface="Times New Roman" panose="02020603050405020304" pitchFamily="18" charset="0"/>
              </a:rPr>
              <a:t>.</a:t>
            </a:r>
            <a:endParaRPr sz="2000" dirty="0">
              <a:solidFill>
                <a:schemeClr val="accent4"/>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A822E53C-0F03-284C-B663-6374C9B10ADB}"/>
              </a:ext>
            </a:extLst>
          </p:cNvPr>
          <p:cNvGraphicFramePr>
            <a:graphicFrameLocks noGrp="1"/>
          </p:cNvGraphicFramePr>
          <p:nvPr>
            <p:extLst>
              <p:ext uri="{D42A27DB-BD31-4B8C-83A1-F6EECF244321}">
                <p14:modId xmlns:p14="http://schemas.microsoft.com/office/powerpoint/2010/main" val="4256564141"/>
              </p:ext>
            </p:extLst>
          </p:nvPr>
        </p:nvGraphicFramePr>
        <p:xfrm>
          <a:off x="762000" y="1210256"/>
          <a:ext cx="7620000" cy="3444240"/>
        </p:xfrm>
        <a:graphic>
          <a:graphicData uri="http://schemas.openxmlformats.org/drawingml/2006/table">
            <a:tbl>
              <a:tblPr firstRow="1" bandRow="1">
                <a:tableStyleId>{743D8EFC-16E4-4088-9BE4-41C93C4B2161}</a:tableStyleId>
              </a:tblPr>
              <a:tblGrid>
                <a:gridCol w="3352800">
                  <a:extLst>
                    <a:ext uri="{9D8B030D-6E8A-4147-A177-3AD203B41FA5}">
                      <a16:colId xmlns:a16="http://schemas.microsoft.com/office/drawing/2014/main" xmlns="" val="4208134717"/>
                    </a:ext>
                  </a:extLst>
                </a:gridCol>
                <a:gridCol w="1524000">
                  <a:extLst>
                    <a:ext uri="{9D8B030D-6E8A-4147-A177-3AD203B41FA5}">
                      <a16:colId xmlns:a16="http://schemas.microsoft.com/office/drawing/2014/main" xmlns="" val="3564780580"/>
                    </a:ext>
                  </a:extLst>
                </a:gridCol>
                <a:gridCol w="1447800">
                  <a:extLst>
                    <a:ext uri="{9D8B030D-6E8A-4147-A177-3AD203B41FA5}">
                      <a16:colId xmlns:a16="http://schemas.microsoft.com/office/drawing/2014/main" xmlns="" val="3591221835"/>
                    </a:ext>
                  </a:extLst>
                </a:gridCol>
                <a:gridCol w="1295400">
                  <a:extLst>
                    <a:ext uri="{9D8B030D-6E8A-4147-A177-3AD203B41FA5}">
                      <a16:colId xmlns:a16="http://schemas.microsoft.com/office/drawing/2014/main" xmlns="" val="3892717534"/>
                    </a:ext>
                  </a:extLst>
                </a:gridCol>
              </a:tblGrid>
              <a:tr h="370840">
                <a:tc rowSpan="2">
                  <a:txBody>
                    <a:bodyPr/>
                    <a:lstStyle/>
                    <a:p>
                      <a:pPr algn="ctr"/>
                      <a:r>
                        <a:rPr lang="x-none" sz="1900" b="1" dirty="0">
                          <a:solidFill>
                            <a:srgbClr val="FF0000"/>
                          </a:solidFill>
                          <a:latin typeface="Times New Roman" panose="02020603050405020304" pitchFamily="18" charset="0"/>
                          <a:cs typeface="Times New Roman" panose="02020603050405020304" pitchFamily="18" charset="0"/>
                        </a:rPr>
                        <a:t>Cụm từ</a:t>
                      </a:r>
                    </a:p>
                  </a:txBody>
                  <a:tcPr anchor="ctr"/>
                </a:tc>
                <a:tc gridSpan="3">
                  <a:txBody>
                    <a:bodyPr/>
                    <a:lstStyle/>
                    <a:p>
                      <a:pPr algn="ctr"/>
                      <a:r>
                        <a:rPr lang="x-none" sz="1900" b="1" dirty="0">
                          <a:solidFill>
                            <a:srgbClr val="FF0000"/>
                          </a:solidFill>
                          <a:latin typeface="Times New Roman" panose="02020603050405020304" pitchFamily="18" charset="0"/>
                          <a:cs typeface="Times New Roman" panose="02020603050405020304" pitchFamily="18" charset="0"/>
                        </a:rPr>
                        <a:t>Cấu tạo</a:t>
                      </a:r>
                    </a:p>
                  </a:txBody>
                  <a:tcPr anchor="ctr"/>
                </a:tc>
                <a:tc hMerge="1">
                  <a:txBody>
                    <a:bodyPr/>
                    <a:lstStyle/>
                    <a:p>
                      <a:endParaRPr lang="x-none" dirty="0"/>
                    </a:p>
                  </a:txBody>
                  <a:tcPr/>
                </a:tc>
                <a:tc hMerge="1">
                  <a:txBody>
                    <a:bodyPr/>
                    <a:lstStyle/>
                    <a:p>
                      <a:endParaRPr lang="x-none" dirty="0"/>
                    </a:p>
                  </a:txBody>
                  <a:tcPr/>
                </a:tc>
                <a:extLst>
                  <a:ext uri="{0D108BD9-81ED-4DB2-BD59-A6C34878D82A}">
                    <a16:rowId xmlns:a16="http://schemas.microsoft.com/office/drawing/2014/main" xmlns="" val="2937993305"/>
                  </a:ext>
                </a:extLst>
              </a:tr>
              <a:tr h="370840">
                <a:tc vMerge="1">
                  <a:txBody>
                    <a:bodyPr/>
                    <a:lstStyle/>
                    <a:p>
                      <a:endParaRPr lang="x-none" dirty="0"/>
                    </a:p>
                  </a:txBody>
                  <a:tcPr/>
                </a:tc>
                <a:tc>
                  <a:txBody>
                    <a:bodyPr/>
                    <a:lstStyle/>
                    <a:p>
                      <a:pPr algn="ctr"/>
                      <a:r>
                        <a:rPr lang="x-none" sz="1900" b="0" dirty="0">
                          <a:solidFill>
                            <a:srgbClr val="0070C0"/>
                          </a:solidFill>
                          <a:latin typeface="Times New Roman" panose="02020603050405020304" pitchFamily="18" charset="0"/>
                          <a:cs typeface="Times New Roman" panose="02020603050405020304" pitchFamily="18" charset="0"/>
                        </a:rPr>
                        <a:t>Phần phụ trước</a:t>
                      </a:r>
                    </a:p>
                  </a:txBody>
                  <a:tcPr anchor="ctr"/>
                </a:tc>
                <a:tc>
                  <a:txBody>
                    <a:bodyPr/>
                    <a:lstStyle/>
                    <a:p>
                      <a:pPr algn="ctr"/>
                      <a:r>
                        <a:rPr lang="x-none" sz="1900" b="0" dirty="0">
                          <a:solidFill>
                            <a:srgbClr val="0070C0"/>
                          </a:solidFill>
                          <a:latin typeface="Times New Roman" panose="02020603050405020304" pitchFamily="18" charset="0"/>
                          <a:cs typeface="Times New Roman" panose="02020603050405020304" pitchFamily="18" charset="0"/>
                        </a:rPr>
                        <a:t>Phần trung tâm</a:t>
                      </a:r>
                    </a:p>
                  </a:txBody>
                  <a:tcPr anchor="ctr"/>
                </a:tc>
                <a:tc>
                  <a:txBody>
                    <a:bodyPr/>
                    <a:lstStyle/>
                    <a:p>
                      <a:pPr algn="ctr"/>
                      <a:r>
                        <a:rPr lang="x-none" sz="1900" b="0" dirty="0">
                          <a:solidFill>
                            <a:srgbClr val="0070C0"/>
                          </a:solidFill>
                          <a:latin typeface="Times New Roman" panose="02020603050405020304" pitchFamily="18" charset="0"/>
                          <a:cs typeface="Times New Roman" panose="02020603050405020304" pitchFamily="18" charset="0"/>
                        </a:rPr>
                        <a:t>Phần phụ sau</a:t>
                      </a:r>
                    </a:p>
                  </a:txBody>
                  <a:tcPr anchor="ctr"/>
                </a:tc>
                <a:extLst>
                  <a:ext uri="{0D108BD9-81ED-4DB2-BD59-A6C34878D82A}">
                    <a16:rowId xmlns:a16="http://schemas.microsoft.com/office/drawing/2014/main" xmlns="" val="2691245971"/>
                  </a:ext>
                </a:extLst>
              </a:tr>
              <a:tr h="370840">
                <a:tc>
                  <a:txBody>
                    <a:bodyPr/>
                    <a:lstStyle/>
                    <a:p>
                      <a:r>
                        <a:rPr lang="en-US" sz="1900" dirty="0">
                          <a:solidFill>
                            <a:srgbClr val="0070C0"/>
                          </a:solidFill>
                          <a:latin typeface="Times New Roman" panose="02020603050405020304" pitchFamily="18" charset="0"/>
                          <a:cs typeface="Times New Roman" panose="02020603050405020304" pitchFamily="18" charset="0"/>
                        </a:rPr>
                        <a:t>N</a:t>
                      </a:r>
                      <a:r>
                        <a:rPr lang="x-none" sz="1900" dirty="0">
                          <a:solidFill>
                            <a:srgbClr val="0070C0"/>
                          </a:solidFill>
                          <a:latin typeface="Times New Roman" panose="02020603050405020304" pitchFamily="18" charset="0"/>
                          <a:cs typeface="Times New Roman" panose="02020603050405020304" pitchFamily="18" charset="0"/>
                        </a:rPr>
                        <a:t>hững cái vuốt ở chân, ở khoeo</a:t>
                      </a:r>
                    </a:p>
                  </a:txBody>
                  <a:tcPr anchor="ctr"/>
                </a:tc>
                <a:tc>
                  <a:txBody>
                    <a:bodyPr/>
                    <a:lstStyle/>
                    <a:p>
                      <a:endParaRPr lang="x-none" sz="1900"/>
                    </a:p>
                  </a:txBody>
                  <a:tcPr anchor="ctr"/>
                </a:tc>
                <a:tc>
                  <a:txBody>
                    <a:bodyPr/>
                    <a:lstStyle/>
                    <a:p>
                      <a:endParaRPr lang="x-none" sz="1900"/>
                    </a:p>
                  </a:txBody>
                  <a:tcPr anchor="ctr"/>
                </a:tc>
                <a:tc>
                  <a:txBody>
                    <a:bodyPr/>
                    <a:lstStyle/>
                    <a:p>
                      <a:endParaRPr lang="x-none" sz="1900"/>
                    </a:p>
                  </a:txBody>
                  <a:tcPr anchor="ctr"/>
                </a:tc>
                <a:extLst>
                  <a:ext uri="{0D108BD9-81ED-4DB2-BD59-A6C34878D82A}">
                    <a16:rowId xmlns:a16="http://schemas.microsoft.com/office/drawing/2014/main" xmlns="" val="2788028978"/>
                  </a:ext>
                </a:extLst>
              </a:tr>
              <a:tr h="370840">
                <a:tc>
                  <a:txBody>
                    <a:bodyPr/>
                    <a:lstStyle/>
                    <a:p>
                      <a:r>
                        <a:rPr lang="en-US" sz="1900" dirty="0">
                          <a:solidFill>
                            <a:srgbClr val="0070C0"/>
                          </a:solidFill>
                          <a:latin typeface="Times New Roman" panose="02020603050405020304" pitchFamily="18" charset="0"/>
                          <a:cs typeface="Times New Roman" panose="02020603050405020304" pitchFamily="18" charset="0"/>
                        </a:rPr>
                        <a:t>N</a:t>
                      </a:r>
                      <a:r>
                        <a:rPr lang="x-none" sz="1900" dirty="0">
                          <a:solidFill>
                            <a:srgbClr val="0070C0"/>
                          </a:solidFill>
                          <a:latin typeface="Times New Roman" panose="02020603050405020304" pitchFamily="18" charset="0"/>
                          <a:cs typeface="Times New Roman" panose="02020603050405020304" pitchFamily="18" charset="0"/>
                        </a:rPr>
                        <a:t>hững gã xốc nổi</a:t>
                      </a:r>
                    </a:p>
                  </a:txBody>
                  <a:tcPr anchor="ctr"/>
                </a:tc>
                <a:tc>
                  <a:txBody>
                    <a:bodyPr/>
                    <a:lstStyle/>
                    <a:p>
                      <a:endParaRPr lang="x-none" sz="1900" dirty="0"/>
                    </a:p>
                  </a:txBody>
                  <a:tcPr anchor="ctr"/>
                </a:tc>
                <a:tc>
                  <a:txBody>
                    <a:bodyPr/>
                    <a:lstStyle/>
                    <a:p>
                      <a:endParaRPr lang="x-none" sz="1900"/>
                    </a:p>
                  </a:txBody>
                  <a:tcPr anchor="ctr"/>
                </a:tc>
                <a:tc>
                  <a:txBody>
                    <a:bodyPr/>
                    <a:lstStyle/>
                    <a:p>
                      <a:endParaRPr lang="x-none" sz="1900"/>
                    </a:p>
                  </a:txBody>
                  <a:tcPr anchor="ctr"/>
                </a:tc>
                <a:extLst>
                  <a:ext uri="{0D108BD9-81ED-4DB2-BD59-A6C34878D82A}">
                    <a16:rowId xmlns:a16="http://schemas.microsoft.com/office/drawing/2014/main" xmlns="" val="2547915624"/>
                  </a:ext>
                </a:extLst>
              </a:tr>
              <a:tr h="370840">
                <a:tc>
                  <a:txBody>
                    <a:bodyPr/>
                    <a:lstStyle/>
                    <a:p>
                      <a:r>
                        <a:rPr lang="en-US" sz="1900" dirty="0">
                          <a:solidFill>
                            <a:srgbClr val="0070C0"/>
                          </a:solidFill>
                          <a:latin typeface="Times New Roman" panose="02020603050405020304" pitchFamily="18" charset="0"/>
                          <a:cs typeface="Times New Roman" panose="02020603050405020304" pitchFamily="18" charset="0"/>
                        </a:rPr>
                        <a:t>H</a:t>
                      </a:r>
                      <a:r>
                        <a:rPr lang="x-none" sz="1900" dirty="0">
                          <a:solidFill>
                            <a:srgbClr val="0070C0"/>
                          </a:solidFill>
                          <a:latin typeface="Times New Roman" panose="02020603050405020304" pitchFamily="18" charset="0"/>
                          <a:cs typeface="Times New Roman" panose="02020603050405020304" pitchFamily="18" charset="0"/>
                        </a:rPr>
                        <a:t>àng ngàn ngọn nến sáng rực, lấp lánh trên cành lá xanh tươi</a:t>
                      </a:r>
                    </a:p>
                  </a:txBody>
                  <a:tcPr anchor="ctr"/>
                </a:tc>
                <a:tc>
                  <a:txBody>
                    <a:bodyPr/>
                    <a:lstStyle/>
                    <a:p>
                      <a:endParaRPr lang="x-none" sz="1900" dirty="0"/>
                    </a:p>
                  </a:txBody>
                  <a:tcPr anchor="ctr"/>
                </a:tc>
                <a:tc>
                  <a:txBody>
                    <a:bodyPr/>
                    <a:lstStyle/>
                    <a:p>
                      <a:endParaRPr lang="x-none" sz="1900" dirty="0"/>
                    </a:p>
                  </a:txBody>
                  <a:tcPr anchor="ctr"/>
                </a:tc>
                <a:tc>
                  <a:txBody>
                    <a:bodyPr/>
                    <a:lstStyle/>
                    <a:p>
                      <a:endParaRPr lang="x-none" sz="1900" dirty="0"/>
                    </a:p>
                  </a:txBody>
                  <a:tcPr anchor="ctr"/>
                </a:tc>
                <a:extLst>
                  <a:ext uri="{0D108BD9-81ED-4DB2-BD59-A6C34878D82A}">
                    <a16:rowId xmlns:a16="http://schemas.microsoft.com/office/drawing/2014/main" xmlns="" val="1338110465"/>
                  </a:ext>
                </a:extLst>
              </a:tr>
              <a:tr h="370840">
                <a:tc>
                  <a:txBody>
                    <a:bodyPr/>
                    <a:lstStyle/>
                    <a:p>
                      <a:r>
                        <a:rPr lang="en-US" sz="1900" dirty="0">
                          <a:solidFill>
                            <a:srgbClr val="0070C0"/>
                          </a:solidFill>
                          <a:latin typeface="Times New Roman" panose="02020603050405020304" pitchFamily="18" charset="0"/>
                          <a:cs typeface="Times New Roman" panose="02020603050405020304" pitchFamily="18" charset="0"/>
                        </a:rPr>
                        <a:t>R</a:t>
                      </a:r>
                      <a:r>
                        <a:rPr lang="x-none" sz="1900" dirty="0">
                          <a:solidFill>
                            <a:srgbClr val="0070C0"/>
                          </a:solidFill>
                          <a:latin typeface="Times New Roman" panose="02020603050405020304" pitchFamily="18" charset="0"/>
                          <a:cs typeface="Times New Roman" panose="02020603050405020304" pitchFamily="18" charset="0"/>
                        </a:rPr>
                        <a:t>ất nhiều bức tranh màu sắc rực rỡ như những bức bày trong các tủ hàng</a:t>
                      </a:r>
                    </a:p>
                  </a:txBody>
                  <a:tcPr anchor="ctr"/>
                </a:tc>
                <a:tc>
                  <a:txBody>
                    <a:bodyPr/>
                    <a:lstStyle/>
                    <a:p>
                      <a:endParaRPr lang="x-none" sz="1900" dirty="0"/>
                    </a:p>
                  </a:txBody>
                  <a:tcPr anchor="ctr"/>
                </a:tc>
                <a:tc>
                  <a:txBody>
                    <a:bodyPr/>
                    <a:lstStyle/>
                    <a:p>
                      <a:endParaRPr lang="x-none" sz="1900" dirty="0"/>
                    </a:p>
                  </a:txBody>
                  <a:tcPr anchor="ctr"/>
                </a:tc>
                <a:tc>
                  <a:txBody>
                    <a:bodyPr/>
                    <a:lstStyle/>
                    <a:p>
                      <a:endParaRPr lang="x-none" sz="1900" dirty="0"/>
                    </a:p>
                  </a:txBody>
                  <a:tcPr anchor="ctr"/>
                </a:tc>
                <a:extLst>
                  <a:ext uri="{0D108BD9-81ED-4DB2-BD59-A6C34878D82A}">
                    <a16:rowId xmlns:a16="http://schemas.microsoft.com/office/drawing/2014/main" xmlns="" val="1551665082"/>
                  </a:ext>
                </a:extLst>
              </a:tr>
            </a:tbl>
          </a:graphicData>
        </a:graphic>
      </p:graphicFrame>
    </p:spTree>
    <p:extLst>
      <p:ext uri="{BB962C8B-B14F-4D97-AF65-F5344CB8AC3E}">
        <p14:creationId xmlns:p14="http://schemas.microsoft.com/office/powerpoint/2010/main" val="936673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xmlns="" id="{699CBD7D-5BDC-3E47-B0E4-5B6FDB6FAF76}"/>
              </a:ext>
            </a:extLst>
          </p:cNvPr>
          <p:cNvGraphicFramePr>
            <a:graphicFrameLocks noGrp="1"/>
          </p:cNvGraphicFramePr>
          <p:nvPr>
            <p:extLst>
              <p:ext uri="{D42A27DB-BD31-4B8C-83A1-F6EECF244321}">
                <p14:modId xmlns:p14="http://schemas.microsoft.com/office/powerpoint/2010/main" val="1488142894"/>
              </p:ext>
            </p:extLst>
          </p:nvPr>
        </p:nvGraphicFramePr>
        <p:xfrm>
          <a:off x="15902" y="0"/>
          <a:ext cx="9128097" cy="5143498"/>
        </p:xfrm>
        <a:graphic>
          <a:graphicData uri="http://schemas.openxmlformats.org/drawingml/2006/table">
            <a:tbl>
              <a:tblPr firstRow="1" bandRow="1">
                <a:tableStyleId>{743D8EFC-16E4-4088-9BE4-41C93C4B2161}</a:tableStyleId>
              </a:tblPr>
              <a:tblGrid>
                <a:gridCol w="4016364">
                  <a:extLst>
                    <a:ext uri="{9D8B030D-6E8A-4147-A177-3AD203B41FA5}">
                      <a16:colId xmlns:a16="http://schemas.microsoft.com/office/drawing/2014/main" xmlns="" val="4208134717"/>
                    </a:ext>
                  </a:extLst>
                </a:gridCol>
                <a:gridCol w="1825619">
                  <a:extLst>
                    <a:ext uri="{9D8B030D-6E8A-4147-A177-3AD203B41FA5}">
                      <a16:colId xmlns:a16="http://schemas.microsoft.com/office/drawing/2014/main" xmlns="" val="3564780580"/>
                    </a:ext>
                  </a:extLst>
                </a:gridCol>
                <a:gridCol w="1734338">
                  <a:extLst>
                    <a:ext uri="{9D8B030D-6E8A-4147-A177-3AD203B41FA5}">
                      <a16:colId xmlns:a16="http://schemas.microsoft.com/office/drawing/2014/main" xmlns="" val="3591221835"/>
                    </a:ext>
                  </a:extLst>
                </a:gridCol>
                <a:gridCol w="1551776">
                  <a:extLst>
                    <a:ext uri="{9D8B030D-6E8A-4147-A177-3AD203B41FA5}">
                      <a16:colId xmlns:a16="http://schemas.microsoft.com/office/drawing/2014/main" xmlns="" val="3892717534"/>
                    </a:ext>
                  </a:extLst>
                </a:gridCol>
              </a:tblGrid>
              <a:tr h="557738">
                <a:tc rowSpan="2">
                  <a:txBody>
                    <a:bodyPr/>
                    <a:lstStyle/>
                    <a:p>
                      <a:pPr algn="ctr"/>
                      <a:r>
                        <a:rPr lang="x-none" sz="2400" b="1" dirty="0">
                          <a:solidFill>
                            <a:srgbClr val="FF0000"/>
                          </a:solidFill>
                          <a:latin typeface="Times New Roman" panose="02020603050405020304" pitchFamily="18" charset="0"/>
                          <a:cs typeface="Times New Roman" panose="02020603050405020304" pitchFamily="18" charset="0"/>
                        </a:rPr>
                        <a:t>Cụm từ</a:t>
                      </a:r>
                    </a:p>
                  </a:txBody>
                  <a:tcPr anchor="ctr">
                    <a:solidFill>
                      <a:srgbClr val="FFFFFF"/>
                    </a:solidFill>
                  </a:tcPr>
                </a:tc>
                <a:tc gridSpan="3">
                  <a:txBody>
                    <a:bodyPr/>
                    <a:lstStyle/>
                    <a:p>
                      <a:pPr algn="ctr"/>
                      <a:r>
                        <a:rPr lang="x-none" sz="2400" b="1" dirty="0">
                          <a:solidFill>
                            <a:srgbClr val="FF0000"/>
                          </a:solidFill>
                          <a:latin typeface="Times New Roman" panose="02020603050405020304" pitchFamily="18" charset="0"/>
                          <a:cs typeface="Times New Roman" panose="02020603050405020304" pitchFamily="18" charset="0"/>
                        </a:rPr>
                        <a:t>Cấu tạo</a:t>
                      </a:r>
                    </a:p>
                  </a:txBody>
                  <a:tcPr anchor="ctr">
                    <a:solidFill>
                      <a:srgbClr val="FFFFFF"/>
                    </a:solidFill>
                  </a:tcPr>
                </a:tc>
                <a:tc hMerge="1">
                  <a:txBody>
                    <a:bodyPr/>
                    <a:lstStyle/>
                    <a:p>
                      <a:endParaRPr lang="x-none" dirty="0"/>
                    </a:p>
                  </a:txBody>
                  <a:tcPr/>
                </a:tc>
                <a:tc hMerge="1">
                  <a:txBody>
                    <a:bodyPr/>
                    <a:lstStyle/>
                    <a:p>
                      <a:endParaRPr lang="x-none" dirty="0"/>
                    </a:p>
                  </a:txBody>
                  <a:tcPr/>
                </a:tc>
                <a:extLst>
                  <a:ext uri="{0D108BD9-81ED-4DB2-BD59-A6C34878D82A}">
                    <a16:rowId xmlns:a16="http://schemas.microsoft.com/office/drawing/2014/main" xmlns="" val="2937993305"/>
                  </a:ext>
                </a:extLst>
              </a:tr>
              <a:tr h="855006">
                <a:tc vMerge="1">
                  <a:txBody>
                    <a:bodyPr/>
                    <a:lstStyle/>
                    <a:p>
                      <a:endParaRPr lang="x-none" dirty="0"/>
                    </a:p>
                  </a:txBody>
                  <a:tcPr/>
                </a:tc>
                <a:tc>
                  <a:txBody>
                    <a:bodyPr/>
                    <a:lstStyle/>
                    <a:p>
                      <a:pPr algn="ctr"/>
                      <a:r>
                        <a:rPr lang="x-none" sz="2400" b="0" dirty="0">
                          <a:solidFill>
                            <a:srgbClr val="0070C0"/>
                          </a:solidFill>
                          <a:latin typeface="Times New Roman" panose="02020603050405020304" pitchFamily="18" charset="0"/>
                          <a:cs typeface="Times New Roman" panose="02020603050405020304" pitchFamily="18" charset="0"/>
                        </a:rPr>
                        <a:t>Phần phụ trước</a:t>
                      </a:r>
                    </a:p>
                  </a:txBody>
                  <a:tcPr anchor="ctr">
                    <a:solidFill>
                      <a:srgbClr val="FFFFFF"/>
                    </a:solidFill>
                  </a:tcPr>
                </a:tc>
                <a:tc>
                  <a:txBody>
                    <a:bodyPr/>
                    <a:lstStyle/>
                    <a:p>
                      <a:pPr algn="ctr"/>
                      <a:r>
                        <a:rPr lang="x-none" sz="2400" b="0" dirty="0">
                          <a:solidFill>
                            <a:srgbClr val="0070C0"/>
                          </a:solidFill>
                          <a:latin typeface="Times New Roman" panose="02020603050405020304" pitchFamily="18" charset="0"/>
                          <a:cs typeface="Times New Roman" panose="02020603050405020304" pitchFamily="18" charset="0"/>
                        </a:rPr>
                        <a:t>Phần trung tâm</a:t>
                      </a:r>
                    </a:p>
                  </a:txBody>
                  <a:tcPr anchor="ctr">
                    <a:solidFill>
                      <a:srgbClr val="FFFFFF"/>
                    </a:solidFill>
                  </a:tcPr>
                </a:tc>
                <a:tc>
                  <a:txBody>
                    <a:bodyPr/>
                    <a:lstStyle/>
                    <a:p>
                      <a:pPr algn="ctr"/>
                      <a:r>
                        <a:rPr lang="x-none" sz="2400" b="0" dirty="0">
                          <a:solidFill>
                            <a:srgbClr val="0070C0"/>
                          </a:solidFill>
                          <a:latin typeface="Times New Roman" panose="02020603050405020304" pitchFamily="18" charset="0"/>
                          <a:cs typeface="Times New Roman" panose="02020603050405020304" pitchFamily="18" charset="0"/>
                        </a:rPr>
                        <a:t>Phần phụ sau</a:t>
                      </a:r>
                    </a:p>
                  </a:txBody>
                  <a:tcPr anchor="ctr">
                    <a:solidFill>
                      <a:srgbClr val="FFFFFF"/>
                    </a:solidFill>
                  </a:tcPr>
                </a:tc>
                <a:extLst>
                  <a:ext uri="{0D108BD9-81ED-4DB2-BD59-A6C34878D82A}">
                    <a16:rowId xmlns:a16="http://schemas.microsoft.com/office/drawing/2014/main" xmlns="" val="2691245971"/>
                  </a:ext>
                </a:extLst>
              </a:tr>
              <a:tr h="855006">
                <a:tc>
                  <a:txBody>
                    <a:bodyPr/>
                    <a:lstStyle/>
                    <a:p>
                      <a:r>
                        <a:rPr lang="en-US" sz="2400" dirty="0">
                          <a:solidFill>
                            <a:srgbClr val="0070C0"/>
                          </a:solidFill>
                          <a:latin typeface="Times New Roman" panose="02020603050405020304" pitchFamily="18" charset="0"/>
                          <a:cs typeface="Times New Roman" panose="02020603050405020304" pitchFamily="18" charset="0"/>
                        </a:rPr>
                        <a:t>N</a:t>
                      </a:r>
                      <a:r>
                        <a:rPr lang="x-none" sz="2400" dirty="0">
                          <a:solidFill>
                            <a:srgbClr val="0070C0"/>
                          </a:solidFill>
                          <a:latin typeface="Times New Roman" panose="02020603050405020304" pitchFamily="18" charset="0"/>
                          <a:cs typeface="Times New Roman" panose="02020603050405020304" pitchFamily="18" charset="0"/>
                        </a:rPr>
                        <a:t>hững cái vuốt ở chân, ở khoeo</a:t>
                      </a:r>
                    </a:p>
                  </a:txBody>
                  <a:tcPr anchor="ctr">
                    <a:solidFill>
                      <a:srgbClr val="FFFFFF"/>
                    </a:solidFill>
                  </a:tcPr>
                </a:tc>
                <a:tc>
                  <a:txBody>
                    <a:bodyPr/>
                    <a:lstStyle/>
                    <a:p>
                      <a:endParaRPr lang="x-none" sz="2400" dirty="0"/>
                    </a:p>
                  </a:txBody>
                  <a:tcPr anchor="ctr">
                    <a:solidFill>
                      <a:srgbClr val="FFFFFF"/>
                    </a:solidFill>
                  </a:tcPr>
                </a:tc>
                <a:tc>
                  <a:txBody>
                    <a:bodyPr/>
                    <a:lstStyle/>
                    <a:p>
                      <a:endParaRPr lang="x-none" sz="2400" dirty="0"/>
                    </a:p>
                  </a:txBody>
                  <a:tcPr anchor="ctr">
                    <a:solidFill>
                      <a:srgbClr val="FFFFFF"/>
                    </a:solidFill>
                  </a:tcPr>
                </a:tc>
                <a:tc>
                  <a:txBody>
                    <a:bodyPr/>
                    <a:lstStyle/>
                    <a:p>
                      <a:endParaRPr lang="x-none" sz="2400"/>
                    </a:p>
                  </a:txBody>
                  <a:tcPr anchor="ctr">
                    <a:solidFill>
                      <a:srgbClr val="FFFFFF"/>
                    </a:solidFill>
                  </a:tcPr>
                </a:tc>
                <a:extLst>
                  <a:ext uri="{0D108BD9-81ED-4DB2-BD59-A6C34878D82A}">
                    <a16:rowId xmlns:a16="http://schemas.microsoft.com/office/drawing/2014/main" xmlns="" val="2788028978"/>
                  </a:ext>
                </a:extLst>
              </a:tr>
              <a:tr h="557738">
                <a:tc>
                  <a:txBody>
                    <a:bodyPr/>
                    <a:lstStyle/>
                    <a:p>
                      <a:r>
                        <a:rPr lang="en-US" sz="2400" dirty="0">
                          <a:solidFill>
                            <a:srgbClr val="0070C0"/>
                          </a:solidFill>
                          <a:latin typeface="Times New Roman" panose="02020603050405020304" pitchFamily="18" charset="0"/>
                          <a:cs typeface="Times New Roman" panose="02020603050405020304" pitchFamily="18" charset="0"/>
                        </a:rPr>
                        <a:t>N</a:t>
                      </a:r>
                      <a:r>
                        <a:rPr lang="x-none" sz="2400" dirty="0">
                          <a:solidFill>
                            <a:srgbClr val="0070C0"/>
                          </a:solidFill>
                          <a:latin typeface="Times New Roman" panose="02020603050405020304" pitchFamily="18" charset="0"/>
                          <a:cs typeface="Times New Roman" panose="02020603050405020304" pitchFamily="18" charset="0"/>
                        </a:rPr>
                        <a:t>hững gã xốc nổi</a:t>
                      </a:r>
                    </a:p>
                  </a:txBody>
                  <a:tcPr anchor="ctr">
                    <a:solidFill>
                      <a:srgbClr val="FFFFFF"/>
                    </a:solidFill>
                  </a:tcPr>
                </a:tc>
                <a:tc>
                  <a:txBody>
                    <a:bodyPr/>
                    <a:lstStyle/>
                    <a:p>
                      <a:endParaRPr lang="x-none" sz="2400" dirty="0"/>
                    </a:p>
                  </a:txBody>
                  <a:tcPr anchor="ctr">
                    <a:solidFill>
                      <a:srgbClr val="FFFFFF"/>
                    </a:solidFill>
                  </a:tcPr>
                </a:tc>
                <a:tc>
                  <a:txBody>
                    <a:bodyPr/>
                    <a:lstStyle/>
                    <a:p>
                      <a:endParaRPr lang="x-none" sz="2400"/>
                    </a:p>
                  </a:txBody>
                  <a:tcPr anchor="ctr">
                    <a:solidFill>
                      <a:srgbClr val="FFFFFF"/>
                    </a:solidFill>
                  </a:tcPr>
                </a:tc>
                <a:tc>
                  <a:txBody>
                    <a:bodyPr/>
                    <a:lstStyle/>
                    <a:p>
                      <a:endParaRPr lang="x-none" sz="2400"/>
                    </a:p>
                  </a:txBody>
                  <a:tcPr anchor="ctr">
                    <a:solidFill>
                      <a:srgbClr val="FFFFFF"/>
                    </a:solidFill>
                  </a:tcPr>
                </a:tc>
                <a:extLst>
                  <a:ext uri="{0D108BD9-81ED-4DB2-BD59-A6C34878D82A}">
                    <a16:rowId xmlns:a16="http://schemas.microsoft.com/office/drawing/2014/main" xmlns="" val="2547915624"/>
                  </a:ext>
                </a:extLst>
              </a:tr>
              <a:tr h="912509">
                <a:tc>
                  <a:txBody>
                    <a:bodyPr/>
                    <a:lstStyle/>
                    <a:p>
                      <a:r>
                        <a:rPr lang="en-US" sz="2400" dirty="0">
                          <a:solidFill>
                            <a:srgbClr val="0070C0"/>
                          </a:solidFill>
                          <a:latin typeface="Times New Roman" panose="02020603050405020304" pitchFamily="18" charset="0"/>
                          <a:cs typeface="Times New Roman" panose="02020603050405020304" pitchFamily="18" charset="0"/>
                        </a:rPr>
                        <a:t>H</a:t>
                      </a:r>
                      <a:r>
                        <a:rPr lang="x-none" sz="2400" dirty="0">
                          <a:solidFill>
                            <a:srgbClr val="0070C0"/>
                          </a:solidFill>
                          <a:latin typeface="Times New Roman" panose="02020603050405020304" pitchFamily="18" charset="0"/>
                          <a:cs typeface="Times New Roman" panose="02020603050405020304" pitchFamily="18" charset="0"/>
                        </a:rPr>
                        <a:t>àng ngàn ngọn nến sáng rực, lấp lánh trên cành lá xanh tươi</a:t>
                      </a:r>
                    </a:p>
                  </a:txBody>
                  <a:tcPr anchor="ctr">
                    <a:solidFill>
                      <a:srgbClr val="FFFFFF"/>
                    </a:solidFill>
                  </a:tcPr>
                </a:tc>
                <a:tc>
                  <a:txBody>
                    <a:bodyPr/>
                    <a:lstStyle/>
                    <a:p>
                      <a:endParaRPr lang="x-none" sz="2400" dirty="0"/>
                    </a:p>
                  </a:txBody>
                  <a:tcPr anchor="ctr">
                    <a:solidFill>
                      <a:srgbClr val="FFFFFF"/>
                    </a:solidFill>
                  </a:tcPr>
                </a:tc>
                <a:tc>
                  <a:txBody>
                    <a:bodyPr/>
                    <a:lstStyle/>
                    <a:p>
                      <a:endParaRPr lang="x-none" sz="2400" dirty="0"/>
                    </a:p>
                  </a:txBody>
                  <a:tcPr anchor="ctr">
                    <a:solidFill>
                      <a:srgbClr val="FFFFFF"/>
                    </a:solidFill>
                  </a:tcPr>
                </a:tc>
                <a:tc>
                  <a:txBody>
                    <a:bodyPr/>
                    <a:lstStyle/>
                    <a:p>
                      <a:endParaRPr lang="x-none" sz="2400" dirty="0"/>
                    </a:p>
                  </a:txBody>
                  <a:tcPr anchor="ctr">
                    <a:solidFill>
                      <a:srgbClr val="FFFFFF"/>
                    </a:solidFill>
                  </a:tcPr>
                </a:tc>
                <a:extLst>
                  <a:ext uri="{0D108BD9-81ED-4DB2-BD59-A6C34878D82A}">
                    <a16:rowId xmlns:a16="http://schemas.microsoft.com/office/drawing/2014/main" xmlns="" val="1338110465"/>
                  </a:ext>
                </a:extLst>
              </a:tr>
              <a:tr h="1405501">
                <a:tc>
                  <a:txBody>
                    <a:bodyPr/>
                    <a:lstStyle/>
                    <a:p>
                      <a:r>
                        <a:rPr lang="en-US" sz="2400" dirty="0">
                          <a:solidFill>
                            <a:srgbClr val="0070C0"/>
                          </a:solidFill>
                          <a:latin typeface="Times New Roman" panose="02020603050405020304" pitchFamily="18" charset="0"/>
                          <a:cs typeface="Times New Roman" panose="02020603050405020304" pitchFamily="18" charset="0"/>
                        </a:rPr>
                        <a:t>R</a:t>
                      </a:r>
                      <a:r>
                        <a:rPr lang="x-none" sz="2400" dirty="0">
                          <a:solidFill>
                            <a:srgbClr val="0070C0"/>
                          </a:solidFill>
                          <a:latin typeface="Times New Roman" panose="02020603050405020304" pitchFamily="18" charset="0"/>
                          <a:cs typeface="Times New Roman" panose="02020603050405020304" pitchFamily="18" charset="0"/>
                        </a:rPr>
                        <a:t>ất nhiều bức tranh màu sắc rực rỡ như những bức bày trong các tủ hàng</a:t>
                      </a:r>
                    </a:p>
                  </a:txBody>
                  <a:tcPr anchor="ctr">
                    <a:solidFill>
                      <a:srgbClr val="FFFFFF"/>
                    </a:solidFill>
                  </a:tcPr>
                </a:tc>
                <a:tc>
                  <a:txBody>
                    <a:bodyPr/>
                    <a:lstStyle/>
                    <a:p>
                      <a:endParaRPr lang="x-none" sz="2400" dirty="0"/>
                    </a:p>
                  </a:txBody>
                  <a:tcPr anchor="ctr">
                    <a:solidFill>
                      <a:srgbClr val="FFFFFF"/>
                    </a:solidFill>
                  </a:tcPr>
                </a:tc>
                <a:tc>
                  <a:txBody>
                    <a:bodyPr/>
                    <a:lstStyle/>
                    <a:p>
                      <a:endParaRPr lang="x-none" sz="2400" dirty="0"/>
                    </a:p>
                  </a:txBody>
                  <a:tcPr anchor="ctr">
                    <a:solidFill>
                      <a:srgbClr val="FFFFFF"/>
                    </a:solidFill>
                  </a:tcPr>
                </a:tc>
                <a:tc>
                  <a:txBody>
                    <a:bodyPr/>
                    <a:lstStyle/>
                    <a:p>
                      <a:endParaRPr lang="x-none" sz="2400" dirty="0"/>
                    </a:p>
                  </a:txBody>
                  <a:tcPr anchor="ctr">
                    <a:solidFill>
                      <a:srgbClr val="FFFFFF"/>
                    </a:solidFill>
                  </a:tcPr>
                </a:tc>
                <a:extLst>
                  <a:ext uri="{0D108BD9-81ED-4DB2-BD59-A6C34878D82A}">
                    <a16:rowId xmlns:a16="http://schemas.microsoft.com/office/drawing/2014/main" xmlns="" val="1551665082"/>
                  </a:ext>
                </a:extLst>
              </a:tr>
            </a:tbl>
          </a:graphicData>
        </a:graphic>
      </p:graphicFrame>
      <p:sp>
        <p:nvSpPr>
          <p:cNvPr id="5" name="Rectangle 4">
            <a:extLst>
              <a:ext uri="{FF2B5EF4-FFF2-40B4-BE49-F238E27FC236}">
                <a16:creationId xmlns:a16="http://schemas.microsoft.com/office/drawing/2014/main" xmlns="" id="{52B813B8-5D7B-DB4C-9DF0-3371EAE46EBA}"/>
              </a:ext>
            </a:extLst>
          </p:cNvPr>
          <p:cNvSpPr/>
          <p:nvPr/>
        </p:nvSpPr>
        <p:spPr>
          <a:xfrm>
            <a:off x="6096000" y="1581149"/>
            <a:ext cx="1165704" cy="461665"/>
          </a:xfrm>
          <a:prstGeom prst="rect">
            <a:avLst/>
          </a:prstGeom>
        </p:spPr>
        <p:txBody>
          <a:bodyPr wrap="none">
            <a:spAutoFit/>
          </a:bodyPr>
          <a:lstStyle/>
          <a:p>
            <a:r>
              <a:rPr lang="x-none" sz="2400" dirty="0">
                <a:solidFill>
                  <a:schemeClr val="bg2">
                    <a:lumMod val="50000"/>
                  </a:schemeClr>
                </a:solidFill>
                <a:latin typeface="Times New Roman" panose="02020603050405020304" pitchFamily="18" charset="0"/>
                <a:cs typeface="Times New Roman" panose="02020603050405020304" pitchFamily="18" charset="0"/>
              </a:rPr>
              <a:t>cái vuốt</a:t>
            </a:r>
            <a:endParaRPr lang="x-none" sz="2400" dirty="0">
              <a:solidFill>
                <a:schemeClr val="bg2">
                  <a:lumMod val="50000"/>
                </a:schemeClr>
              </a:solidFill>
            </a:endParaRPr>
          </a:p>
        </p:txBody>
      </p:sp>
      <p:sp>
        <p:nvSpPr>
          <p:cNvPr id="6" name="Rectangle 5">
            <a:extLst>
              <a:ext uri="{FF2B5EF4-FFF2-40B4-BE49-F238E27FC236}">
                <a16:creationId xmlns:a16="http://schemas.microsoft.com/office/drawing/2014/main" xmlns="" id="{4DA9227C-51C1-EB41-82AA-34B7FB93B058}"/>
              </a:ext>
            </a:extLst>
          </p:cNvPr>
          <p:cNvSpPr/>
          <p:nvPr/>
        </p:nvSpPr>
        <p:spPr>
          <a:xfrm>
            <a:off x="4419600" y="1581149"/>
            <a:ext cx="1035861" cy="461665"/>
          </a:xfrm>
          <a:prstGeom prst="rect">
            <a:avLst/>
          </a:prstGeom>
        </p:spPr>
        <p:txBody>
          <a:bodyPr wrap="none">
            <a:spAutoFit/>
          </a:bodyPr>
          <a:lstStyle/>
          <a:p>
            <a:r>
              <a:rPr lang="x-none" sz="2400" dirty="0">
                <a:solidFill>
                  <a:schemeClr val="bg2">
                    <a:lumMod val="50000"/>
                  </a:schemeClr>
                </a:solidFill>
                <a:latin typeface="Times New Roman" panose="02020603050405020304" pitchFamily="18" charset="0"/>
                <a:cs typeface="Times New Roman" panose="02020603050405020304" pitchFamily="18" charset="0"/>
              </a:rPr>
              <a:t>Những</a:t>
            </a:r>
            <a:endParaRPr lang="x-none" sz="2400" dirty="0">
              <a:solidFill>
                <a:schemeClr val="bg2">
                  <a:lumMod val="50000"/>
                </a:schemeClr>
              </a:solidFill>
            </a:endParaRPr>
          </a:p>
        </p:txBody>
      </p:sp>
      <p:sp>
        <p:nvSpPr>
          <p:cNvPr id="7" name="Rectangle 6">
            <a:extLst>
              <a:ext uri="{FF2B5EF4-FFF2-40B4-BE49-F238E27FC236}">
                <a16:creationId xmlns:a16="http://schemas.microsoft.com/office/drawing/2014/main" xmlns="" id="{8F5330B2-A5F7-814C-916C-8E7496136D33}"/>
              </a:ext>
            </a:extLst>
          </p:cNvPr>
          <p:cNvSpPr/>
          <p:nvPr/>
        </p:nvSpPr>
        <p:spPr>
          <a:xfrm>
            <a:off x="7818773" y="1396482"/>
            <a:ext cx="1165704" cy="830997"/>
          </a:xfrm>
          <a:prstGeom prst="rect">
            <a:avLst/>
          </a:prstGeom>
        </p:spPr>
        <p:txBody>
          <a:bodyPr wrap="square">
            <a:spAutoFit/>
          </a:bodyPr>
          <a:lstStyle/>
          <a:p>
            <a:pPr algn="ctr"/>
            <a:r>
              <a:rPr lang="en-US" sz="2400" dirty="0" err="1">
                <a:solidFill>
                  <a:schemeClr val="bg2">
                    <a:lumMod val="50000"/>
                  </a:schemeClr>
                </a:solidFill>
                <a:latin typeface="Times New Roman" panose="02020603050405020304" pitchFamily="18" charset="0"/>
                <a:cs typeface="Times New Roman" panose="02020603050405020304" pitchFamily="18" charset="0"/>
              </a:rPr>
              <a:t>ở</a:t>
            </a:r>
            <a:r>
              <a:rPr lang="x-none" sz="2400" dirty="0">
                <a:solidFill>
                  <a:schemeClr val="bg2">
                    <a:lumMod val="50000"/>
                  </a:schemeClr>
                </a:solidFill>
                <a:latin typeface="Times New Roman" panose="02020603050405020304" pitchFamily="18" charset="0"/>
                <a:cs typeface="Times New Roman" panose="02020603050405020304" pitchFamily="18" charset="0"/>
              </a:rPr>
              <a:t> chân, ở khoeo</a:t>
            </a:r>
            <a:endParaRPr lang="x-none" sz="2400" dirty="0">
              <a:solidFill>
                <a:schemeClr val="bg2">
                  <a:lumMod val="50000"/>
                </a:schemeClr>
              </a:solidFill>
            </a:endParaRPr>
          </a:p>
        </p:txBody>
      </p:sp>
      <p:sp>
        <p:nvSpPr>
          <p:cNvPr id="8" name="Rectangle 7">
            <a:extLst>
              <a:ext uri="{FF2B5EF4-FFF2-40B4-BE49-F238E27FC236}">
                <a16:creationId xmlns:a16="http://schemas.microsoft.com/office/drawing/2014/main" xmlns="" id="{71DE80BD-5038-8347-8C7F-8E9BBD4ECF38}"/>
              </a:ext>
            </a:extLst>
          </p:cNvPr>
          <p:cNvSpPr/>
          <p:nvPr/>
        </p:nvSpPr>
        <p:spPr>
          <a:xfrm>
            <a:off x="6441447" y="2340916"/>
            <a:ext cx="474810" cy="461665"/>
          </a:xfrm>
          <a:prstGeom prst="rect">
            <a:avLst/>
          </a:prstGeom>
        </p:spPr>
        <p:txBody>
          <a:bodyPr wrap="none">
            <a:spAutoFit/>
          </a:bodyPr>
          <a:lstStyle/>
          <a:p>
            <a:r>
              <a:rPr lang="x-none" sz="2400" dirty="0">
                <a:solidFill>
                  <a:schemeClr val="bg2">
                    <a:lumMod val="50000"/>
                  </a:schemeClr>
                </a:solidFill>
                <a:latin typeface="Times New Roman" panose="02020603050405020304" pitchFamily="18" charset="0"/>
                <a:cs typeface="Times New Roman" panose="02020603050405020304" pitchFamily="18" charset="0"/>
              </a:rPr>
              <a:t>gã</a:t>
            </a:r>
            <a:endParaRPr lang="x-none" sz="2400" dirty="0">
              <a:solidFill>
                <a:schemeClr val="bg2">
                  <a:lumMod val="50000"/>
                </a:schemeClr>
              </a:solidFill>
            </a:endParaRPr>
          </a:p>
        </p:txBody>
      </p:sp>
      <p:sp>
        <p:nvSpPr>
          <p:cNvPr id="9" name="Rectangle 8">
            <a:extLst>
              <a:ext uri="{FF2B5EF4-FFF2-40B4-BE49-F238E27FC236}">
                <a16:creationId xmlns:a16="http://schemas.microsoft.com/office/drawing/2014/main" xmlns="" id="{FAFEF1A0-D451-BD4D-9490-BD246EDB59B6}"/>
              </a:ext>
            </a:extLst>
          </p:cNvPr>
          <p:cNvSpPr/>
          <p:nvPr/>
        </p:nvSpPr>
        <p:spPr>
          <a:xfrm>
            <a:off x="4419599" y="2338685"/>
            <a:ext cx="1035861" cy="461665"/>
          </a:xfrm>
          <a:prstGeom prst="rect">
            <a:avLst/>
          </a:prstGeom>
        </p:spPr>
        <p:txBody>
          <a:bodyPr wrap="none">
            <a:spAutoFit/>
          </a:bodyPr>
          <a:lstStyle/>
          <a:p>
            <a:r>
              <a:rPr lang="x-none" sz="2400" dirty="0">
                <a:solidFill>
                  <a:schemeClr val="bg2">
                    <a:lumMod val="50000"/>
                  </a:schemeClr>
                </a:solidFill>
                <a:latin typeface="Times New Roman" panose="02020603050405020304" pitchFamily="18" charset="0"/>
                <a:cs typeface="Times New Roman" panose="02020603050405020304" pitchFamily="18" charset="0"/>
              </a:rPr>
              <a:t>Những</a:t>
            </a:r>
            <a:endParaRPr lang="x-none" sz="2400" dirty="0">
              <a:solidFill>
                <a:schemeClr val="bg2">
                  <a:lumMod val="50000"/>
                </a:schemeClr>
              </a:solidFill>
            </a:endParaRPr>
          </a:p>
        </p:txBody>
      </p:sp>
      <p:sp>
        <p:nvSpPr>
          <p:cNvPr id="10" name="Rectangle 9">
            <a:extLst>
              <a:ext uri="{FF2B5EF4-FFF2-40B4-BE49-F238E27FC236}">
                <a16:creationId xmlns:a16="http://schemas.microsoft.com/office/drawing/2014/main" xmlns="" id="{35B822B4-1CF2-BE4A-8AAB-B6DCEA960281}"/>
              </a:ext>
            </a:extLst>
          </p:cNvPr>
          <p:cNvSpPr/>
          <p:nvPr/>
        </p:nvSpPr>
        <p:spPr>
          <a:xfrm>
            <a:off x="7850318" y="2338684"/>
            <a:ext cx="1098378" cy="461665"/>
          </a:xfrm>
          <a:prstGeom prst="rect">
            <a:avLst/>
          </a:prstGeom>
        </p:spPr>
        <p:txBody>
          <a:bodyPr wrap="none">
            <a:spAutoFit/>
          </a:bodyPr>
          <a:lstStyle/>
          <a:p>
            <a:r>
              <a:rPr lang="en-US" sz="2400" dirty="0">
                <a:solidFill>
                  <a:schemeClr val="bg2">
                    <a:lumMod val="50000"/>
                  </a:schemeClr>
                </a:solidFill>
                <a:latin typeface="Times New Roman" panose="02020603050405020304" pitchFamily="18" charset="0"/>
                <a:cs typeface="Times New Roman" panose="02020603050405020304" pitchFamily="18" charset="0"/>
              </a:rPr>
              <a:t>x</a:t>
            </a:r>
            <a:r>
              <a:rPr lang="x-none" sz="2400" dirty="0">
                <a:solidFill>
                  <a:schemeClr val="bg2">
                    <a:lumMod val="50000"/>
                  </a:schemeClr>
                </a:solidFill>
                <a:latin typeface="Times New Roman" panose="02020603050405020304" pitchFamily="18" charset="0"/>
                <a:cs typeface="Times New Roman" panose="02020603050405020304" pitchFamily="18" charset="0"/>
              </a:rPr>
              <a:t>ốc nổi</a:t>
            </a:r>
            <a:endParaRPr lang="x-none" sz="2400" dirty="0">
              <a:solidFill>
                <a:schemeClr val="bg2">
                  <a:lumMod val="50000"/>
                </a:schemeClr>
              </a:solidFill>
            </a:endParaRPr>
          </a:p>
        </p:txBody>
      </p:sp>
      <p:sp>
        <p:nvSpPr>
          <p:cNvPr id="11" name="Rectangle 10">
            <a:extLst>
              <a:ext uri="{FF2B5EF4-FFF2-40B4-BE49-F238E27FC236}">
                <a16:creationId xmlns:a16="http://schemas.microsoft.com/office/drawing/2014/main" xmlns="" id="{5FFCC051-99EC-FD41-A798-F1753D75205D}"/>
              </a:ext>
            </a:extLst>
          </p:cNvPr>
          <p:cNvSpPr/>
          <p:nvPr/>
        </p:nvSpPr>
        <p:spPr>
          <a:xfrm>
            <a:off x="5979782" y="3024485"/>
            <a:ext cx="1398140" cy="461665"/>
          </a:xfrm>
          <a:prstGeom prst="rect">
            <a:avLst/>
          </a:prstGeom>
        </p:spPr>
        <p:txBody>
          <a:bodyPr wrap="none">
            <a:spAutoFit/>
          </a:bodyPr>
          <a:lstStyle/>
          <a:p>
            <a:r>
              <a:rPr lang="x-none" sz="2400" dirty="0">
                <a:solidFill>
                  <a:schemeClr val="bg2">
                    <a:lumMod val="50000"/>
                  </a:schemeClr>
                </a:solidFill>
                <a:latin typeface="Times New Roman" panose="02020603050405020304" pitchFamily="18" charset="0"/>
                <a:cs typeface="Times New Roman" panose="02020603050405020304" pitchFamily="18" charset="0"/>
              </a:rPr>
              <a:t>ngọn nến </a:t>
            </a:r>
            <a:endParaRPr lang="x-none" sz="2400" dirty="0">
              <a:solidFill>
                <a:schemeClr val="bg2">
                  <a:lumMod val="50000"/>
                </a:schemeClr>
              </a:solidFill>
            </a:endParaRPr>
          </a:p>
        </p:txBody>
      </p:sp>
      <p:sp>
        <p:nvSpPr>
          <p:cNvPr id="12" name="Rectangle 11">
            <a:extLst>
              <a:ext uri="{FF2B5EF4-FFF2-40B4-BE49-F238E27FC236}">
                <a16:creationId xmlns:a16="http://schemas.microsoft.com/office/drawing/2014/main" xmlns="" id="{35783B44-7DF8-FE4E-B038-0BF72C41F8A5}"/>
              </a:ext>
            </a:extLst>
          </p:cNvPr>
          <p:cNvSpPr/>
          <p:nvPr/>
        </p:nvSpPr>
        <p:spPr>
          <a:xfrm>
            <a:off x="4139874" y="3024485"/>
            <a:ext cx="1526380" cy="461665"/>
          </a:xfrm>
          <a:prstGeom prst="rect">
            <a:avLst/>
          </a:prstGeom>
        </p:spPr>
        <p:txBody>
          <a:bodyPr wrap="none">
            <a:spAutoFit/>
          </a:bodyPr>
          <a:lstStyle/>
          <a:p>
            <a:r>
              <a:rPr lang="en-US" sz="2400" dirty="0">
                <a:solidFill>
                  <a:schemeClr val="bg2">
                    <a:lumMod val="50000"/>
                  </a:schemeClr>
                </a:solidFill>
                <a:latin typeface="Times New Roman" panose="02020603050405020304" pitchFamily="18" charset="0"/>
                <a:cs typeface="Times New Roman" panose="02020603050405020304" pitchFamily="18" charset="0"/>
              </a:rPr>
              <a:t>H</a:t>
            </a:r>
            <a:r>
              <a:rPr lang="x-none" sz="2400" dirty="0">
                <a:solidFill>
                  <a:schemeClr val="bg2">
                    <a:lumMod val="50000"/>
                  </a:schemeClr>
                </a:solidFill>
                <a:latin typeface="Times New Roman" panose="02020603050405020304" pitchFamily="18" charset="0"/>
                <a:cs typeface="Times New Roman" panose="02020603050405020304" pitchFamily="18" charset="0"/>
              </a:rPr>
              <a:t>àng ngàn</a:t>
            </a:r>
            <a:endParaRPr lang="x-none" sz="2400" dirty="0">
              <a:solidFill>
                <a:schemeClr val="bg2">
                  <a:lumMod val="50000"/>
                </a:schemeClr>
              </a:solidFill>
            </a:endParaRPr>
          </a:p>
        </p:txBody>
      </p:sp>
      <p:sp>
        <p:nvSpPr>
          <p:cNvPr id="13" name="Rectangle 12">
            <a:extLst>
              <a:ext uri="{FF2B5EF4-FFF2-40B4-BE49-F238E27FC236}">
                <a16:creationId xmlns:a16="http://schemas.microsoft.com/office/drawing/2014/main" xmlns="" id="{E824611B-2860-C94C-A67C-15B21E9F4806}"/>
              </a:ext>
            </a:extLst>
          </p:cNvPr>
          <p:cNvSpPr/>
          <p:nvPr/>
        </p:nvSpPr>
        <p:spPr>
          <a:xfrm>
            <a:off x="7595902" y="2854491"/>
            <a:ext cx="1607209" cy="830997"/>
          </a:xfrm>
          <a:prstGeom prst="rect">
            <a:avLst/>
          </a:prstGeom>
        </p:spPr>
        <p:txBody>
          <a:bodyPr wrap="square">
            <a:spAutoFit/>
          </a:bodyPr>
          <a:lstStyle/>
          <a:p>
            <a:pPr algn="ctr"/>
            <a:r>
              <a:rPr lang="en-US" sz="2400" dirty="0">
                <a:solidFill>
                  <a:schemeClr val="bg2">
                    <a:lumMod val="50000"/>
                  </a:schemeClr>
                </a:solidFill>
                <a:latin typeface="Times New Roman" panose="02020603050405020304" pitchFamily="18" charset="0"/>
                <a:cs typeface="Times New Roman" panose="02020603050405020304" pitchFamily="18" charset="0"/>
              </a:rPr>
              <a:t>s</a:t>
            </a:r>
            <a:r>
              <a:rPr lang="x-none" sz="2400" dirty="0">
                <a:solidFill>
                  <a:schemeClr val="bg2">
                    <a:lumMod val="50000"/>
                  </a:schemeClr>
                </a:solidFill>
                <a:latin typeface="Times New Roman" panose="02020603050405020304" pitchFamily="18" charset="0"/>
                <a:cs typeface="Times New Roman" panose="02020603050405020304" pitchFamily="18" charset="0"/>
              </a:rPr>
              <a:t>áng rực…</a:t>
            </a:r>
          </a:p>
          <a:p>
            <a:pPr algn="ctr"/>
            <a:r>
              <a:rPr lang="x-none" sz="2400" dirty="0">
                <a:solidFill>
                  <a:schemeClr val="bg2">
                    <a:lumMod val="50000"/>
                  </a:schemeClr>
                </a:solidFill>
                <a:latin typeface="Times New Roman" panose="02020603050405020304" pitchFamily="18" charset="0"/>
                <a:cs typeface="Times New Roman" panose="02020603050405020304" pitchFamily="18" charset="0"/>
              </a:rPr>
              <a:t>xanh tươi</a:t>
            </a:r>
            <a:endParaRPr lang="x-none" sz="2400" dirty="0">
              <a:solidFill>
                <a:schemeClr val="bg2">
                  <a:lumMod val="50000"/>
                </a:schemeClr>
              </a:solidFill>
            </a:endParaRPr>
          </a:p>
        </p:txBody>
      </p:sp>
      <p:sp>
        <p:nvSpPr>
          <p:cNvPr id="14" name="Rectangle 13">
            <a:extLst>
              <a:ext uri="{FF2B5EF4-FFF2-40B4-BE49-F238E27FC236}">
                <a16:creationId xmlns:a16="http://schemas.microsoft.com/office/drawing/2014/main" xmlns="" id="{E4288390-155F-BD44-9FD6-3C0C0BD7EA6A}"/>
              </a:ext>
            </a:extLst>
          </p:cNvPr>
          <p:cNvSpPr/>
          <p:nvPr/>
        </p:nvSpPr>
        <p:spPr>
          <a:xfrm>
            <a:off x="5979782" y="4083991"/>
            <a:ext cx="1350050" cy="461665"/>
          </a:xfrm>
          <a:prstGeom prst="rect">
            <a:avLst/>
          </a:prstGeom>
        </p:spPr>
        <p:txBody>
          <a:bodyPr wrap="none">
            <a:spAutoFit/>
          </a:bodyPr>
          <a:lstStyle/>
          <a:p>
            <a:r>
              <a:rPr lang="en-US" sz="2400" dirty="0">
                <a:solidFill>
                  <a:schemeClr val="bg2">
                    <a:lumMod val="50000"/>
                  </a:schemeClr>
                </a:solidFill>
                <a:latin typeface="Times New Roman" panose="02020603050405020304" pitchFamily="18" charset="0"/>
                <a:cs typeface="Times New Roman" panose="02020603050405020304" pitchFamily="18" charset="0"/>
              </a:rPr>
              <a:t>b</a:t>
            </a:r>
            <a:r>
              <a:rPr lang="x-none" sz="2400" dirty="0">
                <a:solidFill>
                  <a:schemeClr val="bg2">
                    <a:lumMod val="50000"/>
                  </a:schemeClr>
                </a:solidFill>
                <a:latin typeface="Times New Roman" panose="02020603050405020304" pitchFamily="18" charset="0"/>
                <a:cs typeface="Times New Roman" panose="02020603050405020304" pitchFamily="18" charset="0"/>
              </a:rPr>
              <a:t>ức tranh</a:t>
            </a:r>
            <a:endParaRPr lang="x-none" sz="2400" dirty="0">
              <a:solidFill>
                <a:schemeClr val="bg2">
                  <a:lumMod val="50000"/>
                </a:schemeClr>
              </a:solidFill>
            </a:endParaRPr>
          </a:p>
        </p:txBody>
      </p:sp>
      <p:sp>
        <p:nvSpPr>
          <p:cNvPr id="15" name="Rectangle 14">
            <a:extLst>
              <a:ext uri="{FF2B5EF4-FFF2-40B4-BE49-F238E27FC236}">
                <a16:creationId xmlns:a16="http://schemas.microsoft.com/office/drawing/2014/main" xmlns="" id="{4AB3D325-CD72-3049-8FCE-4CD5B6C27C06}"/>
              </a:ext>
            </a:extLst>
          </p:cNvPr>
          <p:cNvSpPr/>
          <p:nvPr/>
        </p:nvSpPr>
        <p:spPr>
          <a:xfrm>
            <a:off x="4252085" y="4083991"/>
            <a:ext cx="1370888" cy="461665"/>
          </a:xfrm>
          <a:prstGeom prst="rect">
            <a:avLst/>
          </a:prstGeom>
        </p:spPr>
        <p:txBody>
          <a:bodyPr wrap="none">
            <a:spAutoFit/>
          </a:bodyPr>
          <a:lstStyle/>
          <a:p>
            <a:r>
              <a:rPr lang="vi-VN" sz="2400" dirty="0">
                <a:solidFill>
                  <a:schemeClr val="bg2">
                    <a:lumMod val="50000"/>
                  </a:schemeClr>
                </a:solidFill>
                <a:latin typeface="Times New Roman" panose="02020603050405020304" pitchFamily="18" charset="0"/>
                <a:cs typeface="Times New Roman" panose="02020603050405020304" pitchFamily="18" charset="0"/>
              </a:rPr>
              <a:t>Rất nhiều</a:t>
            </a:r>
            <a:endParaRPr lang="x-none" sz="2400" dirty="0">
              <a:solidFill>
                <a:schemeClr val="bg2">
                  <a:lumMod val="50000"/>
                </a:schemeClr>
              </a:solidFill>
            </a:endParaRPr>
          </a:p>
        </p:txBody>
      </p:sp>
      <p:sp>
        <p:nvSpPr>
          <p:cNvPr id="16" name="Rectangle 15">
            <a:extLst>
              <a:ext uri="{FF2B5EF4-FFF2-40B4-BE49-F238E27FC236}">
                <a16:creationId xmlns:a16="http://schemas.microsoft.com/office/drawing/2014/main" xmlns="" id="{DA6D5B95-C56C-1749-B01B-69DFC44531CB}"/>
              </a:ext>
            </a:extLst>
          </p:cNvPr>
          <p:cNvSpPr/>
          <p:nvPr/>
        </p:nvSpPr>
        <p:spPr>
          <a:xfrm>
            <a:off x="7601296" y="3830016"/>
            <a:ext cx="1542703" cy="1200329"/>
          </a:xfrm>
          <a:prstGeom prst="rect">
            <a:avLst/>
          </a:prstGeom>
        </p:spPr>
        <p:txBody>
          <a:bodyPr wrap="square">
            <a:spAutoFit/>
          </a:bodyPr>
          <a:lstStyle/>
          <a:p>
            <a:pPr algn="just"/>
            <a:r>
              <a:rPr lang="vi-VN" sz="2400" dirty="0">
                <a:solidFill>
                  <a:schemeClr val="bg2">
                    <a:lumMod val="50000"/>
                  </a:schemeClr>
                </a:solidFill>
                <a:latin typeface="Times New Roman" panose="02020603050405020304" pitchFamily="18" charset="0"/>
                <a:cs typeface="Times New Roman" panose="02020603050405020304" pitchFamily="18" charset="0"/>
              </a:rPr>
              <a:t>màu sắc …. các tủ hàng</a:t>
            </a:r>
            <a:endParaRPr lang="x-none" sz="2400" dirty="0">
              <a:solidFill>
                <a:schemeClr val="bg2">
                  <a:lumMod val="50000"/>
                </a:schemeClr>
              </a:solidFill>
            </a:endParaRPr>
          </a:p>
        </p:txBody>
      </p:sp>
    </p:spTree>
    <p:extLst>
      <p:ext uri="{BB962C8B-B14F-4D97-AF65-F5344CB8AC3E}">
        <p14:creationId xmlns:p14="http://schemas.microsoft.com/office/powerpoint/2010/main" val="710362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2D6694A-0881-3842-926D-D1EEDBFF3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0"/>
            <a:ext cx="5143500" cy="5143500"/>
          </a:xfrm>
          <a:prstGeom prst="rect">
            <a:avLst/>
          </a:prstGeom>
        </p:spPr>
      </p:pic>
      <p:sp>
        <p:nvSpPr>
          <p:cNvPr id="11" name="Cloud 10">
            <a:extLst>
              <a:ext uri="{FF2B5EF4-FFF2-40B4-BE49-F238E27FC236}">
                <a16:creationId xmlns:a16="http://schemas.microsoft.com/office/drawing/2014/main" xmlns="" id="{26C2D02B-AA6A-8D45-AA87-005A712BB1F4}"/>
              </a:ext>
            </a:extLst>
          </p:cNvPr>
          <p:cNvSpPr/>
          <p:nvPr/>
        </p:nvSpPr>
        <p:spPr>
          <a:xfrm rot="281620">
            <a:off x="3210343" y="605226"/>
            <a:ext cx="5477018" cy="2990850"/>
          </a:xfrm>
          <a:prstGeom prst="cloud">
            <a:avLst/>
          </a:prstGeom>
          <a:solidFill>
            <a:schemeClr val="accent3">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FF0000"/>
              </a:solidFill>
              <a:latin typeface="#9Slide05 SVNBulgary" pitchFamily="2" charset="0"/>
              <a:cs typeface="+mn-ea"/>
              <a:sym typeface="+mn-lt"/>
            </a:endParaRPr>
          </a:p>
        </p:txBody>
      </p:sp>
      <p:sp>
        <p:nvSpPr>
          <p:cNvPr id="12" name="TextBox 11">
            <a:extLst>
              <a:ext uri="{FF2B5EF4-FFF2-40B4-BE49-F238E27FC236}">
                <a16:creationId xmlns:a16="http://schemas.microsoft.com/office/drawing/2014/main" xmlns="" id="{C49A419C-A719-F743-90C4-CC2E1FF25EE9}"/>
              </a:ext>
            </a:extLst>
          </p:cNvPr>
          <p:cNvSpPr txBox="1"/>
          <p:nvPr/>
        </p:nvSpPr>
        <p:spPr>
          <a:xfrm>
            <a:off x="3621704" y="1188863"/>
            <a:ext cx="4654296" cy="1823576"/>
          </a:xfrm>
          <a:prstGeom prst="rect">
            <a:avLst/>
          </a:prstGeom>
          <a:noFill/>
        </p:spPr>
        <p:txBody>
          <a:bodyPr wrap="square">
            <a:spAutoFit/>
          </a:bodyPr>
          <a:lstStyle/>
          <a:p>
            <a:pPr algn="ctr"/>
            <a:r>
              <a:rPr lang="en-US" altLang="zh-CN" sz="3750" i="1" dirty="0" err="1">
                <a:solidFill>
                  <a:srgbClr val="FF0000"/>
                </a:solidFill>
                <a:latin typeface="Times New Roman" pitchFamily="18" charset="0"/>
                <a:cs typeface="Times New Roman" pitchFamily="18" charset="0"/>
                <a:sym typeface="+mn-lt"/>
              </a:rPr>
              <a:t>Nêu</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tác</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dụng</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của</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việc</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mở</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rộng</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chủ</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ngữ</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bằng</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cụm</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danh</a:t>
            </a:r>
            <a:r>
              <a:rPr lang="en-US" altLang="zh-CN" sz="3750" i="1" dirty="0">
                <a:solidFill>
                  <a:srgbClr val="FF0000"/>
                </a:solidFill>
                <a:latin typeface="Times New Roman" pitchFamily="18" charset="0"/>
                <a:cs typeface="Times New Roman" pitchFamily="18" charset="0"/>
                <a:sym typeface="+mn-lt"/>
              </a:rPr>
              <a:t> </a:t>
            </a:r>
            <a:r>
              <a:rPr lang="en-US" altLang="zh-CN" sz="3750" i="1" dirty="0" err="1">
                <a:solidFill>
                  <a:srgbClr val="FF0000"/>
                </a:solidFill>
                <a:latin typeface="Times New Roman" pitchFamily="18" charset="0"/>
                <a:cs typeface="Times New Roman" pitchFamily="18" charset="0"/>
                <a:sym typeface="+mn-lt"/>
              </a:rPr>
              <a:t>từ</a:t>
            </a:r>
            <a:r>
              <a:rPr lang="en-US" altLang="zh-CN" sz="3750" i="1" dirty="0">
                <a:solidFill>
                  <a:srgbClr val="FF0000"/>
                </a:solidFill>
                <a:latin typeface="Times New Roman" pitchFamily="18" charset="0"/>
                <a:cs typeface="Times New Roman" pitchFamily="18" charset="0"/>
                <a:sym typeface="+mn-lt"/>
              </a:rPr>
              <a:t>?</a:t>
            </a:r>
            <a:endParaRPr lang="zh-CN" altLang="en-US" sz="3750" i="1" dirty="0">
              <a:solidFill>
                <a:srgbClr val="FF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2826491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ccessory, colorful&#10;&#10;Description automatically generated">
            <a:extLst>
              <a:ext uri="{FF2B5EF4-FFF2-40B4-BE49-F238E27FC236}">
                <a16:creationId xmlns:a16="http://schemas.microsoft.com/office/drawing/2014/main" xmlns="" id="{3F41BB63-BF24-3E4C-9B34-7A5B387B3C00}"/>
              </a:ext>
            </a:extLst>
          </p:cNvPr>
          <p:cNvPicPr>
            <a:picLocks noChangeAspect="1"/>
          </p:cNvPicPr>
          <p:nvPr/>
        </p:nvPicPr>
        <p:blipFill>
          <a:blip r:embed="rId3"/>
          <a:stretch>
            <a:fillRect/>
          </a:stretch>
        </p:blipFill>
        <p:spPr>
          <a:xfrm>
            <a:off x="1524000" y="-476251"/>
            <a:ext cx="6096000" cy="6096000"/>
          </a:xfrm>
          <a:prstGeom prst="rect">
            <a:avLst/>
          </a:prstGeom>
        </p:spPr>
      </p:pic>
      <p:sp>
        <p:nvSpPr>
          <p:cNvPr id="6" name="Rectangle 5">
            <a:extLst>
              <a:ext uri="{FF2B5EF4-FFF2-40B4-BE49-F238E27FC236}">
                <a16:creationId xmlns:a16="http://schemas.microsoft.com/office/drawing/2014/main" xmlns="" id="{07D56915-892A-D64C-9BDB-1AF9C9D57D09}"/>
              </a:ext>
            </a:extLst>
          </p:cNvPr>
          <p:cNvSpPr/>
          <p:nvPr/>
        </p:nvSpPr>
        <p:spPr>
          <a:xfrm>
            <a:off x="1943100" y="1294477"/>
            <a:ext cx="5257800" cy="2554545"/>
          </a:xfrm>
          <a:prstGeom prst="rect">
            <a:avLst/>
          </a:prstGeom>
        </p:spPr>
        <p:txBody>
          <a:bodyPr wrap="square">
            <a:spAutoFit/>
          </a:bodyPr>
          <a:lstStyle/>
          <a:p>
            <a:pPr algn="ctr"/>
            <a:r>
              <a:rPr lang="it-IT" sz="3200" dirty="0" err="1">
                <a:latin typeface="Times New Roman" panose="02020603050405020304" pitchFamily="18" charset="0"/>
                <a:ea typeface="Calibri" panose="020F0502020204030204" pitchFamily="34" charset="0"/>
              </a:rPr>
              <a:t>Các</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thành</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tố</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phụ</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làm</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cho</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ý</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nghĩa</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của</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danh</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từ</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trung</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tâm</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và</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nghĩa</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của</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câu</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cụ</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thể</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đầy</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đủ</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hơn</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phù</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hợp</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với</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ngữ</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cảnh</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với</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mục</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đích</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giao</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tiếp</a:t>
            </a:r>
            <a:r>
              <a:rPr lang="it-IT" sz="3200" dirty="0">
                <a:latin typeface="Times New Roman" panose="02020603050405020304" pitchFamily="18" charset="0"/>
                <a:ea typeface="Calibri" panose="020F0502020204030204" pitchFamily="34" charset="0"/>
              </a:rPr>
              <a:t> </a:t>
            </a:r>
            <a:r>
              <a:rPr lang="it-IT" sz="3200" dirty="0" err="1">
                <a:latin typeface="Times New Roman" panose="02020603050405020304" pitchFamily="18" charset="0"/>
                <a:ea typeface="Calibri" panose="020F0502020204030204" pitchFamily="34" charset="0"/>
              </a:rPr>
              <a:t>hơn</a:t>
            </a:r>
            <a:r>
              <a:rPr lang="it-IT" sz="3200" dirty="0">
                <a:latin typeface="Times New Roman" panose="02020603050405020304" pitchFamily="18" charset="0"/>
                <a:ea typeface="Calibri" panose="020F0502020204030204" pitchFamily="34" charset="0"/>
              </a:rPr>
              <a:t>. </a:t>
            </a:r>
            <a:endParaRPr lang="x-none" sz="3200" dirty="0"/>
          </a:p>
        </p:txBody>
      </p:sp>
    </p:spTree>
    <p:extLst>
      <p:ext uri="{BB962C8B-B14F-4D97-AF65-F5344CB8AC3E}">
        <p14:creationId xmlns:p14="http://schemas.microsoft.com/office/powerpoint/2010/main" val="2842026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1950"/>
            <a:ext cx="7620000" cy="1066799"/>
          </a:xfrm>
        </p:spPr>
        <p:txBody>
          <a:bodyPr/>
          <a:lstStyle/>
          <a:p>
            <a:pPr algn="ctr"/>
            <a:r>
              <a:rPr lang="vi-VN" sz="3400" dirty="0">
                <a:solidFill>
                  <a:srgbClr val="FF0000"/>
                </a:solidFill>
                <a:latin typeface="Times New Roman" panose="02020603050405020304" pitchFamily="18" charset="0"/>
                <a:cs typeface="Times New Roman" panose="02020603050405020304" pitchFamily="18" charset="0"/>
              </a:rPr>
              <a:t>II. Luyện tập, vận dụng</a:t>
            </a:r>
            <a:endParaRPr lang="en-US" sz="34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7108" b="94608" l="5698" r="91977">
                        <a14:foregroundMark x1="42093" y1="49510" x2="44070" y2="54902"/>
                        <a14:foregroundMark x1="32674" y1="64216" x2="38488" y2="64216"/>
                        <a14:foregroundMark x1="62442" y1="45956" x2="64884" y2="52574"/>
                        <a14:foregroundMark x1="75581" y1="34436" x2="77442" y2="41544"/>
                        <a14:foregroundMark x1="50930" y1="44853" x2="49419" y2="45098"/>
                        <a14:foregroundMark x1="60698" y1="69363" x2="48837" y2="76471"/>
                        <a14:foregroundMark x1="60698" y1="68260" x2="55233" y2="70466"/>
                        <a14:foregroundMark x1="44070" y1="80025" x2="43023" y2="80515"/>
                        <a14:foregroundMark x1="62442" y1="91422" x2="66163" y2="85172"/>
                        <a14:foregroundMark x1="62442" y1="87010" x2="59070" y2="89338"/>
                        <a14:foregroundMark x1="19884" y1="71446" x2="22674" y2="80025"/>
                        <a14:foregroundMark x1="15233" y1="72794" x2="15233" y2="66422"/>
                        <a14:foregroundMark x1="14302" y1="66422" x2="9302" y2="68260"/>
                        <a14:foregroundMark x1="8837" y1="69853" x2="8488" y2="70343"/>
                      </a14:backgroundRemoval>
                    </a14:imgEffect>
                  </a14:imgLayer>
                </a14:imgProps>
              </a:ext>
              <a:ext uri="{28A0092B-C50C-407E-A947-70E740481C1C}">
                <a14:useLocalDpi xmlns:a14="http://schemas.microsoft.com/office/drawing/2010/main" val="0"/>
              </a:ext>
            </a:extLst>
          </a:blip>
          <a:stretch>
            <a:fillRect/>
          </a:stretch>
        </p:blipFill>
        <p:spPr>
          <a:xfrm>
            <a:off x="2819400" y="1421323"/>
            <a:ext cx="3505200" cy="3325864"/>
          </a:xfrm>
          <a:prstGeom prst="rect">
            <a:avLst/>
          </a:prstGeom>
        </p:spPr>
      </p:pic>
    </p:spTree>
    <p:extLst>
      <p:ext uri="{BB962C8B-B14F-4D97-AF65-F5344CB8AC3E}">
        <p14:creationId xmlns:p14="http://schemas.microsoft.com/office/powerpoint/2010/main" val="1007214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Student Choice Board for Middle School by Slidesgo">
  <a:themeElements>
    <a:clrScheme name="Simple Light">
      <a:dk1>
        <a:srgbClr val="D1C747"/>
      </a:dk1>
      <a:lt1>
        <a:srgbClr val="FFFFFF"/>
      </a:lt1>
      <a:dk2>
        <a:srgbClr val="595959"/>
      </a:dk2>
      <a:lt2>
        <a:srgbClr val="EEEEEE"/>
      </a:lt2>
      <a:accent1>
        <a:srgbClr val="C5E8E7"/>
      </a:accent1>
      <a:accent2>
        <a:srgbClr val="E04B5D"/>
      </a:accent2>
      <a:accent3>
        <a:srgbClr val="E9DD4B"/>
      </a:accent3>
      <a:accent4>
        <a:srgbClr val="4CA5A0"/>
      </a:accent4>
      <a:accent5>
        <a:srgbClr val="DB6571"/>
      </a:accent5>
      <a:accent6>
        <a:srgbClr val="277C74"/>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673</Words>
  <Application>Microsoft Office PowerPoint</Application>
  <PresentationFormat>On-screen Show (16:9)</PresentationFormat>
  <Paragraphs>73</Paragraphs>
  <Slides>17</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#9Slide05 SVNBulgary</vt:lpstr>
      <vt:lpstr>Amatic SC</vt:lpstr>
      <vt:lpstr>Calibri</vt:lpstr>
      <vt:lpstr>Times New Roman</vt:lpstr>
      <vt:lpstr>Cabin</vt:lpstr>
      <vt:lpstr>Arial</vt:lpstr>
      <vt:lpstr>宋体</vt:lpstr>
      <vt:lpstr>Student Choice Board for Middle School by Slidesgo</vt:lpstr>
      <vt:lpstr>PowerPoint Presentation</vt:lpstr>
      <vt:lpstr>THỰC HÀNH TIẾNG VIỆT</vt:lpstr>
      <vt:lpstr>I. Mở rộng chủ ngữ bằng cụm danh từ</vt:lpstr>
      <vt:lpstr>Tìm chủ ngữ là cụm danh từ trong những câu dưới đây:</vt:lpstr>
      <vt:lpstr>Xác định danh từ trung tâm và các thành tố phụ trong từng cụm danh từ làm chủ ngữ nói trên.</vt:lpstr>
      <vt:lpstr>PowerPoint Presentation</vt:lpstr>
      <vt:lpstr>PowerPoint Presentation</vt:lpstr>
      <vt:lpstr>PowerPoint Presentation</vt:lpstr>
      <vt:lpstr>II. Luyện tập, vận dụng</vt:lpstr>
      <vt:lpstr>Bài 1: Xếp các từ sau đây vào hai nhóm: từ ghép, từ láy. Mẫm bóng, hủn hoẳn, lợi hại, phành phạch, giòn giã.</vt:lpstr>
      <vt:lpstr>PowerPoint Presentation</vt:lpstr>
      <vt:lpstr>PowerPoint Presentation</vt:lpstr>
      <vt:lpstr>PowerPoint Presentation</vt:lpstr>
      <vt:lpstr>PowerPoint Presentation</vt:lpstr>
      <vt:lpstr>PowerPoint Presentation</vt:lpstr>
      <vt:lpstr>Hướng dẫn về nhà</vt:lpstr>
      <vt:lpstr>Chúc các con học tốt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THÍCH VÀ KHẢ NĂNG CỦA EM</dc:title>
  <cp:lastModifiedBy>van phong</cp:lastModifiedBy>
  <cp:revision>25</cp:revision>
  <dcterms:modified xsi:type="dcterms:W3CDTF">2022-08-19T09:29:13Z</dcterms:modified>
</cp:coreProperties>
</file>