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8"/>
  </p:notesMasterIdLst>
  <p:sldIdLst>
    <p:sldId id="308" r:id="rId2"/>
    <p:sldId id="295" r:id="rId3"/>
    <p:sldId id="257" r:id="rId4"/>
    <p:sldId id="258" r:id="rId5"/>
    <p:sldId id="259" r:id="rId6"/>
    <p:sldId id="280" r:id="rId7"/>
    <p:sldId id="297" r:id="rId8"/>
    <p:sldId id="288" r:id="rId9"/>
    <p:sldId id="290" r:id="rId10"/>
    <p:sldId id="291" r:id="rId11"/>
    <p:sldId id="292" r:id="rId12"/>
    <p:sldId id="293" r:id="rId13"/>
    <p:sldId id="329" r:id="rId14"/>
    <p:sldId id="298" r:id="rId15"/>
    <p:sldId id="263" r:id="rId16"/>
    <p:sldId id="309" r:id="rId17"/>
    <p:sldId id="328" r:id="rId18"/>
    <p:sldId id="327" r:id="rId19"/>
    <p:sldId id="325" r:id="rId20"/>
    <p:sldId id="324" r:id="rId21"/>
    <p:sldId id="301" r:id="rId22"/>
    <p:sldId id="300" r:id="rId23"/>
    <p:sldId id="311" r:id="rId24"/>
    <p:sldId id="316" r:id="rId25"/>
    <p:sldId id="270" r:id="rId26"/>
    <p:sldId id="272" r:id="rId27"/>
  </p:sldIdLst>
  <p:sldSz cx="9144000" cy="5143500" type="screen16x9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7F3C06"/>
    <a:srgbClr val="6E3405"/>
    <a:srgbClr val="66338A"/>
    <a:srgbClr val="522277"/>
    <a:srgbClr val="DE37B2"/>
    <a:srgbClr val="980E1A"/>
    <a:srgbClr val="F74A28"/>
    <a:srgbClr val="F3330D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40" autoAdjust="0"/>
    <p:restoredTop sz="94536"/>
  </p:normalViewPr>
  <p:slideViewPr>
    <p:cSldViewPr>
      <p:cViewPr varScale="1">
        <p:scale>
          <a:sx n="78" d="100"/>
          <a:sy n="78" d="100"/>
        </p:scale>
        <p:origin x="228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344A8-FE89-524C-B5B9-79AD9B63B269}" type="datetimeFigureOut">
              <a:rPr lang="en-VN" smtClean="0"/>
              <a:t>11/27/2024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3E71F-FDF2-BF41-A717-1309E8BD656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60371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CDC6C-AD6B-2C45-8971-79DF5D13E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53E13B-F709-C844-92D9-DA94AE8E8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E9E9C-BEF8-AD4F-A451-0BA85927D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DA77B-3D94-8747-898C-57C3B9B15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21B69-1C9E-8946-A40F-D0388820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24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09996-A578-3C41-80C6-BFAFCB087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3B4E1E-DE8C-094D-ACD5-39E890676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AC05-FE02-684A-AD0B-6AABB9A59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969A0-0157-9D4F-8450-821B15F79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A7EC3-8067-1A44-8F6A-9D26E45DC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8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805449-3579-1849-9569-DF0670BEE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FF472E-49C0-FE47-90F8-2628820227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137E7-1F85-9F49-B3A8-474BD4C4D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C90DD-66F3-AA4A-8C78-342F02E62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A9819-5A76-6946-A61F-60B5AF0E3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93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59F37-5B05-CE4E-886B-D4E9BE0B0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7FD51-6563-E640-82CD-404DBF997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09F95-E201-9B43-8E3D-D1019FD22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8BA3B-3575-F14F-B551-73432BFA2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8684C-6C15-0D45-87C5-DCB6CEEAB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82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CD9C3-FC04-0F4E-860B-659D747F5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9937A-26AA-DF49-993F-BF178ACBE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4117C-6E55-5246-BC0A-829C64AA7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670E9-666D-7E49-82B7-6C65840E8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10705-0466-EE4E-A392-59AC35A67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82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E8FC0-9B27-DC48-B6EE-67FCC11F5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F7390-F8FB-F945-8F71-3542E8723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9117C-0FC1-FB45-819D-0BE455504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D443FD-2F74-7F4A-8E0F-D9B0C9D08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DE3485-313D-3045-887E-BF9C4E60F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B31719-6BFF-6948-AFB3-D9FD896B3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D5FE3-10FB-2741-9368-D9C90BAA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D3454-3A42-114F-BFFA-5B5064B77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217C07-EC7D-284A-BBB8-F79DC8DE6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EBD56D-018A-784A-912E-52FA8585B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4AE96C-8B85-044A-A327-6E620100D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B016B0-1B07-4E42-A195-0E087483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4DE4A6-9F89-0040-AA71-CB0A4DA91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8CA52A-95C1-B94A-B224-96B0D653C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9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C28C2-44AE-0B4A-B238-F70E2CBF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149593-D80B-9945-9C2E-2881D53E9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04545B-3418-EF44-9135-6CED7E0F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EC5CEC-F096-294E-A554-35018B924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8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E2BA8-0417-E14F-A281-491C3485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BC437-6F2A-6E4D-9F81-BD853B6F9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B9F0-D666-504E-A093-3277A6907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8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0E67-2422-834D-8E9B-B8C584EF5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3B700-61E4-A546-983F-57E1EA9E0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3410C-BBA7-9E44-B4A0-CB3A15A93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A05BF-95C6-FB40-AB36-199C38695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C3E2E-6C5C-0643-93FE-A5FF3F22C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D17FF-0945-8245-8931-C542CA72B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32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85EDF-4008-5448-8B92-4802BEF18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E9A487-A94A-DB40-ADC6-6903CD255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59E83-194C-0841-9600-2A700637B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642BB-1E49-5949-A129-FDD9BA069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E8B77-D4F2-6F4F-A4A0-73AF8D6C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57968-17A9-6043-B157-EB2C47F34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2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42CC63-9A1F-B84C-916B-A9B3E12AF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6CE7F-DF76-FB41-9D40-D91B16993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58BF4-EA2E-2F46-A197-F7B46BCDB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7069B-D26C-407B-B587-35C0B345E23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92F01-4B5B-0F48-951F-578011FB9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A743D-F93C-0143-B4FB-53F00E09B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4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93177" y="3775331"/>
            <a:ext cx="3865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VL Abraham Lincoln" pitchFamily="50" charset="0"/>
                <a:cs typeface="Arial" panose="020B0604020202020204" pitchFamily="34" charset="0"/>
              </a:rPr>
              <a:t>GV: NGUYỄN THỊ THANH VÂN</a:t>
            </a:r>
          </a:p>
        </p:txBody>
      </p:sp>
      <p:sp>
        <p:nvSpPr>
          <p:cNvPr id="10" name="Rectangle 9"/>
          <p:cNvSpPr/>
          <p:nvPr/>
        </p:nvSpPr>
        <p:spPr>
          <a:xfrm flipV="1">
            <a:off x="0" y="3333753"/>
            <a:ext cx="7086601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1524000" y="3440431"/>
            <a:ext cx="7620000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726" t="35344" r="20351" b="38614"/>
          <a:stretch/>
        </p:blipFill>
        <p:spPr>
          <a:xfrm>
            <a:off x="457200" y="494238"/>
            <a:ext cx="7893050" cy="263101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9567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0200" y="1581150"/>
            <a:ext cx="42569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.</a:t>
            </a:r>
          </a:p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047750"/>
            <a:ext cx="3747575" cy="2647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90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4026" y="1962150"/>
            <a:ext cx="3889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895350"/>
            <a:ext cx="465423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7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2599" y="1688752"/>
            <a:ext cx="3022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9" y="895350"/>
            <a:ext cx="5027198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1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6F602-10E4-F3A8-68BB-676FAF44B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Vẽ tranh siêu thực  mĩ thuật lớp 9 bài 3  cách vẽ tranh siêu thực lớp 9  KCart3_v144P">
            <a:hlinkClick r:id="" action="ppaction://media"/>
            <a:extLst>
              <a:ext uri="{FF2B5EF4-FFF2-40B4-BE49-F238E27FC236}">
                <a16:creationId xmlns:a16="http://schemas.microsoft.com/office/drawing/2014/main" id="{4226DA3C-9B44-8A59-E00A-AC5952A8CBE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1" y="361950"/>
            <a:ext cx="8134350" cy="4267200"/>
          </a:xfrm>
        </p:spPr>
      </p:pic>
    </p:spTree>
    <p:extLst>
      <p:ext uri="{BB962C8B-B14F-4D97-AF65-F5344CB8AC3E}">
        <p14:creationId xmlns:p14="http://schemas.microsoft.com/office/powerpoint/2010/main" val="205840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8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39007"/>
            <a:ext cx="8862446" cy="74945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1695" y="82004"/>
            <a:ext cx="8839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VẼ TRANH SIÊU THỰC LẤY CẢM HỨNG TỪ </a:t>
            </a:r>
          </a:p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MỘT TÁC PHẨM  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1695" y="2094695"/>
            <a:ext cx="8385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28600" y="1035201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863600" y="819150"/>
            <a:ext cx="1828800" cy="74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9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0" y="133349"/>
            <a:ext cx="9144000" cy="68580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58750" y="33279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0050" y="282446"/>
            <a:ext cx="8702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VẼ TRANH SIÊU THỰC LẤY CẢM HỨNG TỪ MỘT TÁC PHẨM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2300" y="1663808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Lựa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siêu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ấn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tượng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86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126542" y="414491"/>
            <a:ext cx="3367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 THAM KHẢO</a:t>
            </a:r>
          </a:p>
        </p:txBody>
      </p:sp>
      <p:pic>
        <p:nvPicPr>
          <p:cNvPr id="20481" name="Picture 1" descr="page46image36241040">
            <a:extLst>
              <a:ext uri="{FF2B5EF4-FFF2-40B4-BE49-F238E27FC236}">
                <a16:creationId xmlns:a16="http://schemas.microsoft.com/office/drawing/2014/main" id="{510C6273-4F87-7449-BAE9-CDA97219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64218" y="-4845050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59FA8-142A-8641-AB4D-1A409053613A}"/>
              </a:ext>
            </a:extLst>
          </p:cNvPr>
          <p:cNvSpPr txBox="1"/>
          <p:nvPr/>
        </p:nvSpPr>
        <p:spPr>
          <a:xfrm>
            <a:off x="2183363" y="33123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13" name="Picture 12"/>
          <p:cNvPicPr/>
          <p:nvPr/>
        </p:nvPicPr>
        <p:blipFill rotWithShape="1">
          <a:blip r:embed="rId3"/>
          <a:srcRect l="5673" t="14428" r="54429" b="34795"/>
          <a:stretch/>
        </p:blipFill>
        <p:spPr bwMode="auto">
          <a:xfrm>
            <a:off x="1371600" y="1047750"/>
            <a:ext cx="6604000" cy="4038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0954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155304" y="283410"/>
            <a:ext cx="5845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BÀI VẼ THAM KHẢO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HỌC SINH </a:t>
            </a:r>
          </a:p>
        </p:txBody>
      </p:sp>
      <p:sp>
        <p:nvSpPr>
          <p:cNvPr id="11" name="Oval 10"/>
          <p:cNvSpPr/>
          <p:nvPr/>
        </p:nvSpPr>
        <p:spPr>
          <a:xfrm>
            <a:off x="2275728" y="4537600"/>
            <a:ext cx="425578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6477000" y="4469460"/>
            <a:ext cx="425577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pic>
        <p:nvPicPr>
          <p:cNvPr id="20481" name="Picture 1" descr="page46image36241040">
            <a:extLst>
              <a:ext uri="{FF2B5EF4-FFF2-40B4-BE49-F238E27FC236}">
                <a16:creationId xmlns:a16="http://schemas.microsoft.com/office/drawing/2014/main" id="{510C6273-4F87-7449-BAE9-CDA97219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64218" y="-4845050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59FA8-142A-8641-AB4D-1A409053613A}"/>
              </a:ext>
            </a:extLst>
          </p:cNvPr>
          <p:cNvSpPr txBox="1"/>
          <p:nvPr/>
        </p:nvSpPr>
        <p:spPr>
          <a:xfrm>
            <a:off x="2183363" y="33123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833525"/>
            <a:ext cx="2708983" cy="35474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307" y="867026"/>
            <a:ext cx="2611893" cy="351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41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988483" y="149679"/>
            <a:ext cx="564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BÀI VẼ </a:t>
            </a:r>
            <a:r>
              <a:rPr lang="en-US" sz="2400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THAM KHẢO CỦA HỌC 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SINH </a:t>
            </a:r>
          </a:p>
        </p:txBody>
      </p:sp>
      <p:sp>
        <p:nvSpPr>
          <p:cNvPr id="12" name="Oval 11"/>
          <p:cNvSpPr/>
          <p:nvPr/>
        </p:nvSpPr>
        <p:spPr>
          <a:xfrm>
            <a:off x="4597548" y="4725843"/>
            <a:ext cx="425577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pic>
        <p:nvPicPr>
          <p:cNvPr id="20481" name="Picture 1" descr="page46image36241040">
            <a:extLst>
              <a:ext uri="{FF2B5EF4-FFF2-40B4-BE49-F238E27FC236}">
                <a16:creationId xmlns:a16="http://schemas.microsoft.com/office/drawing/2014/main" id="{510C6273-4F87-7449-BAE9-CDA97219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64218" y="-4845050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59FA8-142A-8641-AB4D-1A409053613A}"/>
              </a:ext>
            </a:extLst>
          </p:cNvPr>
          <p:cNvSpPr txBox="1"/>
          <p:nvPr/>
        </p:nvSpPr>
        <p:spPr>
          <a:xfrm>
            <a:off x="2183363" y="33123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8989" r="16420" b="16105"/>
          <a:stretch/>
        </p:blipFill>
        <p:spPr>
          <a:xfrm rot="16200000">
            <a:off x="2892632" y="-987761"/>
            <a:ext cx="3835408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92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B53A-565A-AE47-8A7E-5DA0B07D9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75047"/>
            <a:ext cx="8286750" cy="994172"/>
          </a:xfrm>
        </p:spPr>
        <p:txBody>
          <a:bodyPr>
            <a:norm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TRANH SIÊU THỰC  </a:t>
            </a:r>
            <a:br>
              <a:rPr lang="en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VN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41CF46-E5B4-FE45-9311-AAE72BD2A852}"/>
              </a:ext>
            </a:extLst>
          </p:cNvPr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BC0EF5-B03B-6942-84B4-F2D839BC306F}"/>
              </a:ext>
            </a:extLst>
          </p:cNvPr>
          <p:cNvSpPr txBox="1"/>
          <p:nvPr/>
        </p:nvSpPr>
        <p:spPr>
          <a:xfrm>
            <a:off x="1238031" y="1887642"/>
            <a:ext cx="7905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TRANH SIÊU THỰC LẤY CẢM HỨNG TỪ MỘT TÁC PHẨM  (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D1CD24-C10D-7346-ABDA-507248A2B75D}"/>
              </a:ext>
            </a:extLst>
          </p:cNvPr>
          <p:cNvSpPr txBox="1"/>
          <p:nvPr/>
        </p:nvSpPr>
        <p:spPr>
          <a:xfrm>
            <a:off x="1238031" y="2615846"/>
            <a:ext cx="5946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10614-1796-124E-9409-30DE29E21272}"/>
              </a:ext>
            </a:extLst>
          </p:cNvPr>
          <p:cNvSpPr txBox="1"/>
          <p:nvPr/>
        </p:nvSpPr>
        <p:spPr>
          <a:xfrm>
            <a:off x="1250830" y="3012817"/>
            <a:ext cx="7264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5. TÌM HIỂU THÊM VỀ TRANH SIÊU THỰC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9AE8B5E7-4563-7843-A016-4D5C7498ADC5}"/>
              </a:ext>
            </a:extLst>
          </p:cNvPr>
          <p:cNvSpPr/>
          <p:nvPr/>
        </p:nvSpPr>
        <p:spPr>
          <a:xfrm>
            <a:off x="-70931" y="1739480"/>
            <a:ext cx="1212532" cy="1918199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TIẾT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1335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7367" y="1658395"/>
            <a:ext cx="55258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VẼ TRANH SIÊU THỰC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6823" y="2364809"/>
            <a:ext cx="743477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TÁC PHẨM THEO THỂ LOẠI </a:t>
            </a:r>
          </a:p>
          <a:p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 KHẮC CÂN BẰNG ĐỘNG</a:t>
            </a:r>
          </a:p>
        </p:txBody>
      </p:sp>
      <p:sp>
        <p:nvSpPr>
          <p:cNvPr id="3" name="Right Arrow 2"/>
          <p:cNvSpPr/>
          <p:nvPr/>
        </p:nvSpPr>
        <p:spPr>
          <a:xfrm>
            <a:off x="0" y="1709224"/>
            <a:ext cx="1556823" cy="60960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0" y="2528451"/>
            <a:ext cx="1556823" cy="60960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84F5D5-7681-894C-B513-32428FF2272F}"/>
              </a:ext>
            </a:extLst>
          </p:cNvPr>
          <p:cNvSpPr txBox="1"/>
          <p:nvPr/>
        </p:nvSpPr>
        <p:spPr>
          <a:xfrm>
            <a:off x="420306" y="610022"/>
            <a:ext cx="872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KĨ THUẬT VÀ CHẤT LIỆU</a:t>
            </a:r>
            <a:endParaRPr lang="en-VN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0" y="3531175"/>
            <a:ext cx="1556823" cy="60960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56823" y="3428597"/>
            <a:ext cx="728237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THỜI TRANG TỪ</a:t>
            </a:r>
          </a:p>
          <a:p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 PHỤC ĐÃ QUA SỬ DỤNG </a:t>
            </a:r>
          </a:p>
        </p:txBody>
      </p:sp>
    </p:spTree>
    <p:extLst>
      <p:ext uri="{BB962C8B-B14F-4D97-AF65-F5344CB8AC3E}">
        <p14:creationId xmlns:p14="http://schemas.microsoft.com/office/powerpoint/2010/main" val="173671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 animBg="1"/>
      <p:bldP spid="13" grpId="0" animBg="1"/>
      <p:bldP spid="9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0" y="155477"/>
            <a:ext cx="9144000" cy="89554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02324" y="438148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CA7DE-3AF8-9E44-A1FB-D5AC1C949850}"/>
              </a:ext>
            </a:extLst>
          </p:cNvPr>
          <p:cNvSpPr txBox="1"/>
          <p:nvPr/>
        </p:nvSpPr>
        <p:spPr>
          <a:xfrm>
            <a:off x="685800" y="181096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TRANH SIÊU THỰC LẤY CẢM HỨNG TỪ MỘT TÁC PHẨM (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400" b="1" dirty="0">
              <a:solidFill>
                <a:srgbClr val="980E1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1270D-050F-B14D-B539-8CD1D559C5DF}"/>
              </a:ext>
            </a:extLst>
          </p:cNvPr>
          <p:cNvSpPr txBox="1"/>
          <p:nvPr/>
        </p:nvSpPr>
        <p:spPr>
          <a:xfrm>
            <a:off x="838200" y="1637647"/>
            <a:ext cx="8001000" cy="245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Nhớ lại các hoạt động đã thực hiện ở tiết học trước.</a:t>
            </a:r>
            <a:endParaRPr lang="en-VN" sz="2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Rút kinh nghiệm, thực hành tiếp để 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 sửa </a:t>
            </a:r>
            <a:r>
              <a:rPr lang="vi-V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hoàn thiện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 phù hợp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988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133350"/>
            <a:ext cx="9300713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0737" y="1200150"/>
            <a:ext cx="83851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Ý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704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0" y="133349"/>
            <a:ext cx="6858000" cy="60960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78925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5. TÌM HIỂU THÊM  VỀ TRANH SIÊU THỰC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0050" y="1960914"/>
            <a:ext cx="8648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1" algn="ctr"/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212720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761" t="22917" r="45900" b="48958"/>
          <a:stretch/>
        </p:blipFill>
        <p:spPr>
          <a:xfrm>
            <a:off x="876300" y="1123950"/>
            <a:ext cx="1943100" cy="6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2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95600" y="261975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17 -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khoa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34" y="681952"/>
            <a:ext cx="3093507" cy="33494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756" y="609629"/>
            <a:ext cx="4805688" cy="371472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78664" y="4099139"/>
            <a:ext cx="3543092" cy="954107"/>
            <a:chOff x="378664" y="4099139"/>
            <a:chExt cx="3543092" cy="954107"/>
          </a:xfrm>
        </p:grpSpPr>
        <p:sp>
          <p:nvSpPr>
            <p:cNvPr id="9" name="Oval 8"/>
            <p:cNvSpPr/>
            <p:nvPr/>
          </p:nvSpPr>
          <p:spPr>
            <a:xfrm>
              <a:off x="378664" y="4185191"/>
              <a:ext cx="425578" cy="38612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B6D962-8C4F-3F4C-897F-1932D564CEAC}"/>
                </a:ext>
              </a:extLst>
            </p:cNvPr>
            <p:cNvSpPr txBox="1"/>
            <p:nvPr/>
          </p:nvSpPr>
          <p:spPr>
            <a:xfrm>
              <a:off x="770083" y="4099139"/>
              <a:ext cx="31516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Frida Kahlo (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Phờ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 –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lô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Self – Portrait with Hummingbird and Thorn, 1940,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dầu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masonite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1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164047" y="4394975"/>
            <a:ext cx="4563397" cy="523220"/>
            <a:chOff x="4164047" y="4394975"/>
            <a:chExt cx="4563397" cy="523220"/>
          </a:xfrm>
        </p:grpSpPr>
        <p:sp>
          <p:nvSpPr>
            <p:cNvPr id="10" name="Oval 9"/>
            <p:cNvSpPr/>
            <p:nvPr/>
          </p:nvSpPr>
          <p:spPr>
            <a:xfrm>
              <a:off x="4164047" y="4505390"/>
              <a:ext cx="425578" cy="38612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21A2BAA-6078-D44D-ADBF-416FAFFCD43C}"/>
                </a:ext>
              </a:extLst>
            </p:cNvPr>
            <p:cNvSpPr txBox="1"/>
            <p:nvPr/>
          </p:nvSpPr>
          <p:spPr>
            <a:xfrm>
              <a:off x="4638089" y="4394975"/>
              <a:ext cx="40893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Nguyễn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lính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1984,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dầu</a:t>
              </a:r>
              <a:r>
                <a:rPr lang="en-US" sz="1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97cm*130cm.</a:t>
              </a:r>
              <a:endParaRPr lang="en-US" sz="1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52604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50"/>
            <a:ext cx="70866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197898"/>
            <a:ext cx="7696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5. TÌM HIỂU THÊM VỀ TRANH SIÊU THỰC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6550" y="1480339"/>
            <a:ext cx="870585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1920.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gò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logic,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Joan Miro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Harlequin's Carnival, The tilled field,...;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Marc Chagall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and the Village, Birthday,...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Salvador Dali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Persistence of </a:t>
            </a:r>
            <a:r>
              <a:rPr lang="en-US" sz="21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emory</a:t>
            </a:r>
            <a:r>
              <a:rPr lang="en-US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Soft Construction with Boiled Beans,...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1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917266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863600" y="876300"/>
            <a:ext cx="1828800" cy="60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0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50"/>
            <a:ext cx="54864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3616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CỦNG CỐ - DẶN DÒ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500" y="1200150"/>
            <a:ext cx="83439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điêu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4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9 - CTST 1,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cattong</a:t>
            </a:r>
            <a:r>
              <a:rPr lang="en-US" sz="24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dây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GV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HS.</a:t>
            </a:r>
          </a:p>
        </p:txBody>
      </p:sp>
    </p:spTree>
    <p:extLst>
      <p:ext uri="{BB962C8B-B14F-4D97-AF65-F5344CB8AC3E}">
        <p14:creationId xmlns:p14="http://schemas.microsoft.com/office/powerpoint/2010/main" val="1199775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083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85750"/>
            <a:ext cx="4572000" cy="45370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76600" y="2168664"/>
            <a:ext cx="3214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TẠM BIỆT !</a:t>
            </a:r>
          </a:p>
        </p:txBody>
      </p:sp>
    </p:spTree>
    <p:extLst>
      <p:ext uri="{BB962C8B-B14F-4D97-AF65-F5344CB8AC3E}">
        <p14:creationId xmlns:p14="http://schemas.microsoft.com/office/powerpoint/2010/main" val="9942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24245" y="4674872"/>
            <a:ext cx="7086601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1548245" y="4781550"/>
            <a:ext cx="7620000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0907FF-EFDB-2543-A1AB-597DCE983451}"/>
              </a:ext>
            </a:extLst>
          </p:cNvPr>
          <p:cNvSpPr txBox="1"/>
          <p:nvPr/>
        </p:nvSpPr>
        <p:spPr>
          <a:xfrm>
            <a:off x="2362200" y="845175"/>
            <a:ext cx="6781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THUẬT VÀ CHẤT LIỆU </a:t>
            </a:r>
            <a:endParaRPr lang="en-VN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VN" sz="36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VN" sz="36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 TRANH SIÊU THỰC</a:t>
            </a:r>
            <a:endParaRPr lang="en-VN" sz="3600" b="1" dirty="0">
              <a:solidFill>
                <a:srgbClr val="6633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4" y="628650"/>
            <a:ext cx="2653008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78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45189" y="1136269"/>
            <a:ext cx="73172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– NHẬN THỨC VỀ TRANH SIÊU THỰC</a:t>
            </a:r>
          </a:p>
          <a:p>
            <a:pPr marL="457200" indent="-457200">
              <a:buAutoNum type="arabicPeriod"/>
            </a:pPr>
            <a:endParaRPr lang="en-US" sz="2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5189" y="1702924"/>
            <a:ext cx="7477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VẼ TRANH SIÊU THỰC LẤY CẢM HỨNG TỪ MỘT TÁC PHẨM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45189" y="2557806"/>
            <a:ext cx="7822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VẼ TRANH SIÊU THỰC LẤY CẢM HỨNG TỪ MỘT TÁC PHẨM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66960" y="4040250"/>
            <a:ext cx="5764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56074" y="4471528"/>
            <a:ext cx="4461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5. TÌM HIỂU VỀ TRANH SIÊU THỰC</a:t>
            </a:r>
          </a:p>
        </p:txBody>
      </p:sp>
      <p:sp>
        <p:nvSpPr>
          <p:cNvPr id="3" name="Right Arrow 2"/>
          <p:cNvSpPr/>
          <p:nvPr/>
        </p:nvSpPr>
        <p:spPr>
          <a:xfrm>
            <a:off x="0" y="1042701"/>
            <a:ext cx="1212532" cy="177309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TIẾT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0" y="3287357"/>
            <a:ext cx="1212532" cy="1798993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TIẾT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45189" y="3301196"/>
            <a:ext cx="7444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TRANH SIÊU THỰC LẤY CẢM HỨNG TỪ MỘT TÁC PHẨM  (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000" b="1" dirty="0">
              <a:solidFill>
                <a:srgbClr val="7F3C0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949C5D-5B6E-654F-849D-6ED056C718A9}"/>
              </a:ext>
            </a:extLst>
          </p:cNvPr>
          <p:cNvSpPr txBox="1"/>
          <p:nvPr/>
        </p:nvSpPr>
        <p:spPr>
          <a:xfrm>
            <a:off x="580571" y="127716"/>
            <a:ext cx="767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TRANH SIÊU THỰC </a:t>
            </a:r>
            <a:endParaRPr lang="en-VN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52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3" grpId="0" animBg="1"/>
      <p:bldP spid="16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0" y="133349"/>
            <a:ext cx="8991600" cy="76200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217213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SÁT - NHẬN THỨC VỀ TRANH SIÊU THỰC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2481358"/>
            <a:ext cx="876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1983599"/>
            <a:ext cx="7801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HÌNH VÀ CHO BIẾT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28600" y="1356934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61" t="22917" r="45900" b="48958"/>
          <a:stretch/>
        </p:blipFill>
        <p:spPr>
          <a:xfrm>
            <a:off x="876300" y="1268164"/>
            <a:ext cx="1943100" cy="6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6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14 -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khoa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/>
          <p:nvPr/>
        </p:nvPicPr>
        <p:blipFill rotWithShape="1">
          <a:blip r:embed="rId2"/>
          <a:srcRect l="6589" t="49833" r="54612" b="10673"/>
          <a:stretch/>
        </p:blipFill>
        <p:spPr bwMode="auto">
          <a:xfrm>
            <a:off x="533400" y="590550"/>
            <a:ext cx="8229600" cy="43815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15974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0" y="133349"/>
            <a:ext cx="8458200" cy="68580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189923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- NHẬN THỨC VỀ TRANH SIÊU THỰC 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2297490"/>
            <a:ext cx="853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800000"/>
                </a:solidFill>
              </a:rPr>
              <a:t>     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phi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thẩm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28600" y="1533581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914400" y="1407970"/>
            <a:ext cx="1828800" cy="58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6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76200" y="133350"/>
            <a:ext cx="9220200" cy="9144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7852" y="175051"/>
            <a:ext cx="8839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VẼ TRANH SIÊU THỰC LẤY CẢM HỨNG TỪ MỘT BỨC TRANH  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5796" y="1092172"/>
            <a:ext cx="8389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siêu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hứng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bức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gợi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CE5C25-B69D-FE46-9FD7-C8F3B1B27FA5}"/>
              </a:ext>
            </a:extLst>
          </p:cNvPr>
          <p:cNvPicPr/>
          <p:nvPr/>
        </p:nvPicPr>
        <p:blipFill rotWithShape="1">
          <a:blip r:embed="rId2"/>
          <a:srcRect l="57650" t="22530" r="30820" b="57855"/>
          <a:stretch/>
        </p:blipFill>
        <p:spPr bwMode="auto">
          <a:xfrm>
            <a:off x="330200" y="1771456"/>
            <a:ext cx="1940066" cy="17178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49291F-D5C0-7348-B62F-A7440E8BE0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88927" y="1340426"/>
            <a:ext cx="1571986" cy="24340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1C2B08-469A-9E48-A507-2C005D79E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99" y="1523638"/>
            <a:ext cx="2213429" cy="15719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6D4FC7-561E-664D-9DE1-8121648134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578" y="3408961"/>
            <a:ext cx="2286000" cy="1609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FCFCA5-1935-0A43-A441-ED897DE341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99" y="3562350"/>
            <a:ext cx="2320767" cy="15719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D70F048-CB1D-E145-9799-2DF8901949E9}"/>
              </a:ext>
            </a:extLst>
          </p:cNvPr>
          <p:cNvSpPr/>
          <p:nvPr/>
        </p:nvSpPr>
        <p:spPr>
          <a:xfrm>
            <a:off x="5101349" y="291095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VN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235692-89DA-544E-9B61-9D9979F07998}"/>
              </a:ext>
            </a:extLst>
          </p:cNvPr>
          <p:cNvSpPr/>
          <p:nvPr/>
        </p:nvSpPr>
        <p:spPr>
          <a:xfrm>
            <a:off x="8442972" y="291095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VN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E6EEB9-4398-2947-9832-99B2F169989B}"/>
              </a:ext>
            </a:extLst>
          </p:cNvPr>
          <p:cNvSpPr/>
          <p:nvPr/>
        </p:nvSpPr>
        <p:spPr>
          <a:xfrm>
            <a:off x="5114716" y="4688442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VN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15103F-FFD8-B94B-AC4E-5C70B04C8B06}"/>
              </a:ext>
            </a:extLst>
          </p:cNvPr>
          <p:cNvSpPr/>
          <p:nvPr/>
        </p:nvSpPr>
        <p:spPr>
          <a:xfrm>
            <a:off x="8442972" y="4625361"/>
            <a:ext cx="312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VN" b="1" dirty="0"/>
          </a:p>
        </p:txBody>
      </p:sp>
    </p:spTree>
    <p:extLst>
      <p:ext uri="{BB962C8B-B14F-4D97-AF65-F5344CB8AC3E}">
        <p14:creationId xmlns:p14="http://schemas.microsoft.com/office/powerpoint/2010/main" val="309803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03436" y="2126116"/>
            <a:ext cx="2080532" cy="3429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53617" y="1504950"/>
            <a:ext cx="38997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1.Vẽ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phác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siêu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hứng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họa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sĩ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.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/>
          <a:srcRect l="57650" t="22530" r="30820" b="57855"/>
          <a:stretch/>
        </p:blipFill>
        <p:spPr bwMode="auto">
          <a:xfrm>
            <a:off x="4953000" y="209550"/>
            <a:ext cx="3581400" cy="2482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058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2682</TotalTime>
  <Words>1025</Words>
  <Application>Microsoft Office PowerPoint</Application>
  <PresentationFormat>On-screen Show (16:9)</PresentationFormat>
  <Paragraphs>90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3. VẼ TRANH SIÊU THỰC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 NGUYEN</dc:creator>
  <cp:lastModifiedBy>Do Ngoc Linh</cp:lastModifiedBy>
  <cp:revision>166</cp:revision>
  <dcterms:created xsi:type="dcterms:W3CDTF">2021-09-23T13:57:15Z</dcterms:created>
  <dcterms:modified xsi:type="dcterms:W3CDTF">2024-11-27T01:06:37Z</dcterms:modified>
</cp:coreProperties>
</file>